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10160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62760"/>
            <a:ext cx="7620000" cy="353718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21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75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40926"/>
            <a:ext cx="2190750" cy="8610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40926"/>
            <a:ext cx="6445250" cy="8610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5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532947"/>
            <a:ext cx="8763000" cy="422627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799207"/>
            <a:ext cx="8763000" cy="22224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46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2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5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8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2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DF8F-148D-4CBB-B1BD-A384998DD444}" type="datetimeFigureOut">
              <a:rPr lang="nb-NO" smtClean="0"/>
              <a:t>05.08.2014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0736-BF63-4489-9B06-D3CE32D6C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2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19951" y="190479"/>
            <a:ext cx="2491319" cy="907677"/>
            <a:chOff x="3419951" y="190479"/>
            <a:chExt cx="2491319" cy="907677"/>
          </a:xfrm>
        </p:grpSpPr>
        <p:sp>
          <p:nvSpPr>
            <p:cNvPr id="2" name="Freeform 1"/>
            <p:cNvSpPr/>
            <p:nvPr/>
          </p:nvSpPr>
          <p:spPr>
            <a:xfrm>
              <a:off x="3419951" y="190479"/>
              <a:ext cx="199706" cy="876291"/>
            </a:xfrm>
            <a:custGeom>
              <a:avLst/>
              <a:gdLst/>
              <a:ahLst/>
              <a:cxnLst/>
              <a:rect l="0" t="0" r="0" b="0"/>
              <a:pathLst>
                <a:path w="199706" h="876291">
                  <a:moveTo>
                    <a:pt x="199705" y="25868"/>
                  </a:moveTo>
                  <a:lnTo>
                    <a:pt x="176541" y="2705"/>
                  </a:lnTo>
                  <a:lnTo>
                    <a:pt x="169470" y="256"/>
                  </a:lnTo>
                  <a:lnTo>
                    <a:pt x="151750" y="0"/>
                  </a:lnTo>
                  <a:lnTo>
                    <a:pt x="120982" y="13889"/>
                  </a:lnTo>
                  <a:lnTo>
                    <a:pt x="97278" y="31154"/>
                  </a:lnTo>
                  <a:lnTo>
                    <a:pt x="67909" y="72558"/>
                  </a:lnTo>
                  <a:lnTo>
                    <a:pt x="44983" y="133830"/>
                  </a:lnTo>
                  <a:lnTo>
                    <a:pt x="30590" y="187079"/>
                  </a:lnTo>
                  <a:lnTo>
                    <a:pt x="25704" y="242260"/>
                  </a:lnTo>
                  <a:lnTo>
                    <a:pt x="25985" y="297695"/>
                  </a:lnTo>
                  <a:lnTo>
                    <a:pt x="36558" y="353164"/>
                  </a:lnTo>
                  <a:lnTo>
                    <a:pt x="49992" y="408637"/>
                  </a:lnTo>
                  <a:lnTo>
                    <a:pt x="69522" y="463186"/>
                  </a:lnTo>
                  <a:lnTo>
                    <a:pt x="94248" y="523129"/>
                  </a:lnTo>
                  <a:lnTo>
                    <a:pt x="113472" y="582350"/>
                  </a:lnTo>
                  <a:lnTo>
                    <a:pt x="130341" y="635988"/>
                  </a:lnTo>
                  <a:lnTo>
                    <a:pt x="136828" y="677246"/>
                  </a:lnTo>
                  <a:lnTo>
                    <a:pt x="132792" y="718235"/>
                  </a:lnTo>
                  <a:lnTo>
                    <a:pt x="110601" y="780727"/>
                  </a:lnTo>
                  <a:lnTo>
                    <a:pt x="58193" y="841242"/>
                  </a:lnTo>
                  <a:lnTo>
                    <a:pt x="29579" y="868132"/>
                  </a:lnTo>
                  <a:lnTo>
                    <a:pt x="14995" y="875740"/>
                  </a:lnTo>
                  <a:lnTo>
                    <a:pt x="9997" y="876290"/>
                  </a:lnTo>
                  <a:lnTo>
                    <a:pt x="6665" y="874807"/>
                  </a:lnTo>
                  <a:lnTo>
                    <a:pt x="0" y="8662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769435" y="216347"/>
              <a:ext cx="24894" cy="850559"/>
            </a:xfrm>
            <a:custGeom>
              <a:avLst/>
              <a:gdLst/>
              <a:ahLst/>
              <a:cxnLst/>
              <a:rect l="0" t="0" r="0" b="0"/>
              <a:pathLst>
                <a:path w="24894" h="850559">
                  <a:moveTo>
                    <a:pt x="0" y="0"/>
                  </a:moveTo>
                  <a:lnTo>
                    <a:pt x="9051" y="50189"/>
                  </a:lnTo>
                  <a:lnTo>
                    <a:pt x="15143" y="112129"/>
                  </a:lnTo>
                  <a:lnTo>
                    <a:pt x="17270" y="175524"/>
                  </a:lnTo>
                  <a:lnTo>
                    <a:pt x="22273" y="225825"/>
                  </a:lnTo>
                  <a:lnTo>
                    <a:pt x="24166" y="281307"/>
                  </a:lnTo>
                  <a:lnTo>
                    <a:pt x="24726" y="338735"/>
                  </a:lnTo>
                  <a:lnTo>
                    <a:pt x="24893" y="396739"/>
                  </a:lnTo>
                  <a:lnTo>
                    <a:pt x="24018" y="454914"/>
                  </a:lnTo>
                  <a:lnTo>
                    <a:pt x="18314" y="512216"/>
                  </a:lnTo>
                  <a:lnTo>
                    <a:pt x="11693" y="564738"/>
                  </a:lnTo>
                  <a:lnTo>
                    <a:pt x="9320" y="615434"/>
                  </a:lnTo>
                  <a:lnTo>
                    <a:pt x="8617" y="665588"/>
                  </a:lnTo>
                  <a:lnTo>
                    <a:pt x="5914" y="727303"/>
                  </a:lnTo>
                  <a:lnTo>
                    <a:pt x="779" y="787074"/>
                  </a:lnTo>
                  <a:lnTo>
                    <a:pt x="993" y="848690"/>
                  </a:lnTo>
                  <a:lnTo>
                    <a:pt x="2511" y="850558"/>
                  </a:lnTo>
                  <a:lnTo>
                    <a:pt x="8321" y="8487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944177" y="232989"/>
              <a:ext cx="57734" cy="786900"/>
            </a:xfrm>
            <a:custGeom>
              <a:avLst/>
              <a:gdLst/>
              <a:ahLst/>
              <a:cxnLst/>
              <a:rect l="0" t="0" r="0" b="0"/>
              <a:pathLst>
                <a:path w="57734" h="786900">
                  <a:moveTo>
                    <a:pt x="49926" y="0"/>
                  </a:moveTo>
                  <a:lnTo>
                    <a:pt x="49926" y="55965"/>
                  </a:lnTo>
                  <a:lnTo>
                    <a:pt x="49926" y="111010"/>
                  </a:lnTo>
                  <a:lnTo>
                    <a:pt x="49926" y="163358"/>
                  </a:lnTo>
                  <a:lnTo>
                    <a:pt x="49926" y="219857"/>
                  </a:lnTo>
                  <a:lnTo>
                    <a:pt x="54344" y="277587"/>
                  </a:lnTo>
                  <a:lnTo>
                    <a:pt x="57091" y="340098"/>
                  </a:lnTo>
                  <a:lnTo>
                    <a:pt x="57733" y="383528"/>
                  </a:lnTo>
                  <a:lnTo>
                    <a:pt x="57094" y="426560"/>
                  </a:lnTo>
                  <a:lnTo>
                    <a:pt x="52461" y="487173"/>
                  </a:lnTo>
                  <a:lnTo>
                    <a:pt x="50677" y="545196"/>
                  </a:lnTo>
                  <a:lnTo>
                    <a:pt x="49224" y="597933"/>
                  </a:lnTo>
                  <a:lnTo>
                    <a:pt x="44274" y="647767"/>
                  </a:lnTo>
                  <a:lnTo>
                    <a:pt x="39667" y="704024"/>
                  </a:lnTo>
                  <a:lnTo>
                    <a:pt x="26557" y="766203"/>
                  </a:lnTo>
                  <a:lnTo>
                    <a:pt x="17659" y="783091"/>
                  </a:lnTo>
                  <a:lnTo>
                    <a:pt x="13621" y="786485"/>
                  </a:lnTo>
                  <a:lnTo>
                    <a:pt x="10005" y="786899"/>
                  </a:lnTo>
                  <a:lnTo>
                    <a:pt x="0" y="7821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769435" y="642645"/>
              <a:ext cx="307880" cy="64645"/>
            </a:xfrm>
            <a:custGeom>
              <a:avLst/>
              <a:gdLst/>
              <a:ahLst/>
              <a:cxnLst/>
              <a:rect l="0" t="0" r="0" b="0"/>
              <a:pathLst>
                <a:path w="307880" h="64645">
                  <a:moveTo>
                    <a:pt x="0" y="14718"/>
                  </a:moveTo>
                  <a:lnTo>
                    <a:pt x="50744" y="3136"/>
                  </a:lnTo>
                  <a:lnTo>
                    <a:pt x="113848" y="0"/>
                  </a:lnTo>
                  <a:lnTo>
                    <a:pt x="172019" y="9789"/>
                  </a:lnTo>
                  <a:lnTo>
                    <a:pt x="233264" y="30284"/>
                  </a:lnTo>
                  <a:lnTo>
                    <a:pt x="296313" y="59949"/>
                  </a:lnTo>
                  <a:lnTo>
                    <a:pt x="307879" y="64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01982" y="241310"/>
              <a:ext cx="8322" cy="785688"/>
            </a:xfrm>
            <a:custGeom>
              <a:avLst/>
              <a:gdLst/>
              <a:ahLst/>
              <a:cxnLst/>
              <a:rect l="0" t="0" r="0" b="0"/>
              <a:pathLst>
                <a:path w="8322" h="785688">
                  <a:moveTo>
                    <a:pt x="0" y="0"/>
                  </a:moveTo>
                  <a:lnTo>
                    <a:pt x="0" y="57697"/>
                  </a:lnTo>
                  <a:lnTo>
                    <a:pt x="0" y="109161"/>
                  </a:lnTo>
                  <a:lnTo>
                    <a:pt x="4418" y="168260"/>
                  </a:lnTo>
                  <a:lnTo>
                    <a:pt x="7165" y="216892"/>
                  </a:lnTo>
                  <a:lnTo>
                    <a:pt x="7979" y="270853"/>
                  </a:lnTo>
                  <a:lnTo>
                    <a:pt x="8220" y="327830"/>
                  </a:lnTo>
                  <a:lnTo>
                    <a:pt x="8291" y="385701"/>
                  </a:lnTo>
                  <a:lnTo>
                    <a:pt x="8312" y="443837"/>
                  </a:lnTo>
                  <a:lnTo>
                    <a:pt x="8318" y="502051"/>
                  </a:lnTo>
                  <a:lnTo>
                    <a:pt x="3903" y="560288"/>
                  </a:lnTo>
                  <a:lnTo>
                    <a:pt x="1157" y="614115"/>
                  </a:lnTo>
                  <a:lnTo>
                    <a:pt x="229" y="675359"/>
                  </a:lnTo>
                  <a:lnTo>
                    <a:pt x="45" y="729507"/>
                  </a:lnTo>
                  <a:lnTo>
                    <a:pt x="931" y="785687"/>
                  </a:lnTo>
                  <a:lnTo>
                    <a:pt x="2470" y="785442"/>
                  </a:lnTo>
                  <a:lnTo>
                    <a:pt x="8321" y="773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43292" y="257952"/>
              <a:ext cx="33283" cy="673406"/>
            </a:xfrm>
            <a:custGeom>
              <a:avLst/>
              <a:gdLst/>
              <a:ahLst/>
              <a:cxnLst/>
              <a:rect l="0" t="0" r="0" b="0"/>
              <a:pathLst>
                <a:path w="33283" h="673406">
                  <a:moveTo>
                    <a:pt x="0" y="0"/>
                  </a:moveTo>
                  <a:lnTo>
                    <a:pt x="8835" y="13253"/>
                  </a:lnTo>
                  <a:lnTo>
                    <a:pt x="20819" y="61585"/>
                  </a:lnTo>
                  <a:lnTo>
                    <a:pt x="24145" y="116606"/>
                  </a:lnTo>
                  <a:lnTo>
                    <a:pt x="29219" y="176408"/>
                  </a:lnTo>
                  <a:lnTo>
                    <a:pt x="32080" y="225162"/>
                  </a:lnTo>
                  <a:lnTo>
                    <a:pt x="32928" y="279159"/>
                  </a:lnTo>
                  <a:lnTo>
                    <a:pt x="33179" y="336146"/>
                  </a:lnTo>
                  <a:lnTo>
                    <a:pt x="33253" y="394021"/>
                  </a:lnTo>
                  <a:lnTo>
                    <a:pt x="33275" y="452157"/>
                  </a:lnTo>
                  <a:lnTo>
                    <a:pt x="33282" y="505955"/>
                  </a:lnTo>
                  <a:lnTo>
                    <a:pt x="28867" y="557028"/>
                  </a:lnTo>
                  <a:lnTo>
                    <a:pt x="25735" y="616416"/>
                  </a:lnTo>
                  <a:lnTo>
                    <a:pt x="20648" y="671718"/>
                  </a:lnTo>
                  <a:lnTo>
                    <a:pt x="19313" y="673405"/>
                  </a:lnTo>
                  <a:lnTo>
                    <a:pt x="16642" y="649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76576" y="244747"/>
              <a:ext cx="241312" cy="71454"/>
            </a:xfrm>
            <a:custGeom>
              <a:avLst/>
              <a:gdLst/>
              <a:ahLst/>
              <a:cxnLst/>
              <a:rect l="0" t="0" r="0" b="0"/>
              <a:pathLst>
                <a:path w="241312" h="71454">
                  <a:moveTo>
                    <a:pt x="0" y="29848"/>
                  </a:moveTo>
                  <a:lnTo>
                    <a:pt x="8835" y="16596"/>
                  </a:lnTo>
                  <a:lnTo>
                    <a:pt x="23034" y="7624"/>
                  </a:lnTo>
                  <a:lnTo>
                    <a:pt x="42597" y="1479"/>
                  </a:lnTo>
                  <a:lnTo>
                    <a:pt x="95289" y="0"/>
                  </a:lnTo>
                  <a:lnTo>
                    <a:pt x="142572" y="5903"/>
                  </a:lnTo>
                  <a:lnTo>
                    <a:pt x="199412" y="20598"/>
                  </a:lnTo>
                  <a:lnTo>
                    <a:pt x="226020" y="35942"/>
                  </a:lnTo>
                  <a:lnTo>
                    <a:pt x="231117" y="42231"/>
                  </a:lnTo>
                  <a:lnTo>
                    <a:pt x="241311" y="71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59934" y="545790"/>
              <a:ext cx="216349" cy="61648"/>
            </a:xfrm>
            <a:custGeom>
              <a:avLst/>
              <a:gdLst/>
              <a:ahLst/>
              <a:cxnLst/>
              <a:rect l="0" t="0" r="0" b="0"/>
              <a:pathLst>
                <a:path w="216349" h="61648">
                  <a:moveTo>
                    <a:pt x="0" y="28362"/>
                  </a:moveTo>
                  <a:lnTo>
                    <a:pt x="13253" y="32780"/>
                  </a:lnTo>
                  <a:lnTo>
                    <a:pt x="27155" y="32483"/>
                  </a:lnTo>
                  <a:lnTo>
                    <a:pt x="90503" y="17022"/>
                  </a:lnTo>
                  <a:lnTo>
                    <a:pt x="140398" y="3367"/>
                  </a:lnTo>
                  <a:lnTo>
                    <a:pt x="177819" y="0"/>
                  </a:lnTo>
                  <a:lnTo>
                    <a:pt x="187888" y="1133"/>
                  </a:lnTo>
                  <a:lnTo>
                    <a:pt x="195525" y="5586"/>
                  </a:lnTo>
                  <a:lnTo>
                    <a:pt x="206477" y="20397"/>
                  </a:lnTo>
                  <a:lnTo>
                    <a:pt x="216348" y="61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26650" y="906994"/>
              <a:ext cx="257954" cy="40022"/>
            </a:xfrm>
            <a:custGeom>
              <a:avLst/>
              <a:gdLst/>
              <a:ahLst/>
              <a:cxnLst/>
              <a:rect l="0" t="0" r="0" b="0"/>
              <a:pathLst>
                <a:path w="257954" h="40022">
                  <a:moveTo>
                    <a:pt x="0" y="0"/>
                  </a:moveTo>
                  <a:lnTo>
                    <a:pt x="4418" y="13252"/>
                  </a:lnTo>
                  <a:lnTo>
                    <a:pt x="13983" y="24689"/>
                  </a:lnTo>
                  <a:lnTo>
                    <a:pt x="20417" y="30328"/>
                  </a:lnTo>
                  <a:lnTo>
                    <a:pt x="37427" y="36593"/>
                  </a:lnTo>
                  <a:lnTo>
                    <a:pt x="95947" y="40021"/>
                  </a:lnTo>
                  <a:lnTo>
                    <a:pt x="150103" y="32423"/>
                  </a:lnTo>
                  <a:lnTo>
                    <a:pt x="211596" y="19303"/>
                  </a:lnTo>
                  <a:lnTo>
                    <a:pt x="25795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5973" y="224668"/>
              <a:ext cx="266215" cy="859348"/>
            </a:xfrm>
            <a:custGeom>
              <a:avLst/>
              <a:gdLst/>
              <a:ahLst/>
              <a:cxnLst/>
              <a:rect l="0" t="0" r="0" b="0"/>
              <a:pathLst>
                <a:path w="266215" h="859348">
                  <a:moveTo>
                    <a:pt x="41546" y="0"/>
                  </a:moveTo>
                  <a:lnTo>
                    <a:pt x="41546" y="50189"/>
                  </a:lnTo>
                  <a:lnTo>
                    <a:pt x="41546" y="112129"/>
                  </a:lnTo>
                  <a:lnTo>
                    <a:pt x="35827" y="175524"/>
                  </a:lnTo>
                  <a:lnTo>
                    <a:pt x="33071" y="224900"/>
                  </a:lnTo>
                  <a:lnTo>
                    <a:pt x="26810" y="275588"/>
                  </a:lnTo>
                  <a:lnTo>
                    <a:pt x="20024" y="330260"/>
                  </a:lnTo>
                  <a:lnTo>
                    <a:pt x="16677" y="382928"/>
                  </a:lnTo>
                  <a:lnTo>
                    <a:pt x="10241" y="439111"/>
                  </a:lnTo>
                  <a:lnTo>
                    <a:pt x="3403" y="495822"/>
                  </a:lnTo>
                  <a:lnTo>
                    <a:pt x="966" y="548170"/>
                  </a:lnTo>
                  <a:lnTo>
                    <a:pt x="244" y="597889"/>
                  </a:lnTo>
                  <a:lnTo>
                    <a:pt x="0" y="656573"/>
                  </a:lnTo>
                  <a:lnTo>
                    <a:pt x="2423" y="703665"/>
                  </a:lnTo>
                  <a:lnTo>
                    <a:pt x="11525" y="759890"/>
                  </a:lnTo>
                  <a:lnTo>
                    <a:pt x="23919" y="784409"/>
                  </a:lnTo>
                  <a:lnTo>
                    <a:pt x="55571" y="820719"/>
                  </a:lnTo>
                  <a:lnTo>
                    <a:pt x="89996" y="842218"/>
                  </a:lnTo>
                  <a:lnTo>
                    <a:pt x="141717" y="859347"/>
                  </a:lnTo>
                  <a:lnTo>
                    <a:pt x="181146" y="859182"/>
                  </a:lnTo>
                  <a:lnTo>
                    <a:pt x="213272" y="848860"/>
                  </a:lnTo>
                  <a:lnTo>
                    <a:pt x="248444" y="823434"/>
                  </a:lnTo>
                  <a:lnTo>
                    <a:pt x="266214" y="807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91892" y="316200"/>
              <a:ext cx="33285" cy="663285"/>
            </a:xfrm>
            <a:custGeom>
              <a:avLst/>
              <a:gdLst/>
              <a:ahLst/>
              <a:cxnLst/>
              <a:rect l="0" t="0" r="0" b="0"/>
              <a:pathLst>
                <a:path w="33285" h="663285">
                  <a:moveTo>
                    <a:pt x="0" y="0"/>
                  </a:moveTo>
                  <a:lnTo>
                    <a:pt x="5719" y="22703"/>
                  </a:lnTo>
                  <a:lnTo>
                    <a:pt x="10273" y="75265"/>
                  </a:lnTo>
                  <a:lnTo>
                    <a:pt x="15384" y="134854"/>
                  </a:lnTo>
                  <a:lnTo>
                    <a:pt x="16269" y="187989"/>
                  </a:lnTo>
                  <a:lnTo>
                    <a:pt x="20949" y="244722"/>
                  </a:lnTo>
                  <a:lnTo>
                    <a:pt x="23774" y="302520"/>
                  </a:lnTo>
                  <a:lnTo>
                    <a:pt x="24611" y="360635"/>
                  </a:lnTo>
                  <a:lnTo>
                    <a:pt x="24858" y="418843"/>
                  </a:lnTo>
                  <a:lnTo>
                    <a:pt x="24932" y="472661"/>
                  </a:lnTo>
                  <a:lnTo>
                    <a:pt x="24957" y="533901"/>
                  </a:lnTo>
                  <a:lnTo>
                    <a:pt x="24962" y="595445"/>
                  </a:lnTo>
                  <a:lnTo>
                    <a:pt x="24963" y="656124"/>
                  </a:lnTo>
                  <a:lnTo>
                    <a:pt x="25887" y="662084"/>
                  </a:lnTo>
                  <a:lnTo>
                    <a:pt x="27428" y="663284"/>
                  </a:lnTo>
                  <a:lnTo>
                    <a:pt x="33284" y="6573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92039" y="206858"/>
              <a:ext cx="519231" cy="891298"/>
            </a:xfrm>
            <a:custGeom>
              <a:avLst/>
              <a:gdLst/>
              <a:ahLst/>
              <a:cxnLst/>
              <a:rect l="0" t="0" r="0" b="0"/>
              <a:pathLst>
                <a:path w="519231" h="891298">
                  <a:moveTo>
                    <a:pt x="16642" y="125984"/>
                  </a:moveTo>
                  <a:lnTo>
                    <a:pt x="22361" y="104205"/>
                  </a:lnTo>
                  <a:lnTo>
                    <a:pt x="29380" y="59771"/>
                  </a:lnTo>
                  <a:lnTo>
                    <a:pt x="38946" y="38308"/>
                  </a:lnTo>
                  <a:lnTo>
                    <a:pt x="52443" y="19524"/>
                  </a:lnTo>
                  <a:lnTo>
                    <a:pt x="72618" y="6861"/>
                  </a:lnTo>
                  <a:lnTo>
                    <a:pt x="95145" y="0"/>
                  </a:lnTo>
                  <a:lnTo>
                    <a:pt x="124346" y="1336"/>
                  </a:lnTo>
                  <a:lnTo>
                    <a:pt x="177819" y="17068"/>
                  </a:lnTo>
                  <a:lnTo>
                    <a:pt x="228598" y="39476"/>
                  </a:lnTo>
                  <a:lnTo>
                    <a:pt x="283144" y="75132"/>
                  </a:lnTo>
                  <a:lnTo>
                    <a:pt x="345645" y="125109"/>
                  </a:lnTo>
                  <a:lnTo>
                    <a:pt x="390879" y="176833"/>
                  </a:lnTo>
                  <a:lnTo>
                    <a:pt x="431009" y="231566"/>
                  </a:lnTo>
                  <a:lnTo>
                    <a:pt x="459003" y="286894"/>
                  </a:lnTo>
                  <a:lnTo>
                    <a:pt x="482339" y="344804"/>
                  </a:lnTo>
                  <a:lnTo>
                    <a:pt x="500337" y="404971"/>
                  </a:lnTo>
                  <a:lnTo>
                    <a:pt x="512796" y="468014"/>
                  </a:lnTo>
                  <a:lnTo>
                    <a:pt x="519230" y="531421"/>
                  </a:lnTo>
                  <a:lnTo>
                    <a:pt x="512145" y="588736"/>
                  </a:lnTo>
                  <a:lnTo>
                    <a:pt x="500917" y="644573"/>
                  </a:lnTo>
                  <a:lnTo>
                    <a:pt x="479386" y="697653"/>
                  </a:lnTo>
                  <a:lnTo>
                    <a:pt x="438741" y="760077"/>
                  </a:lnTo>
                  <a:lnTo>
                    <a:pt x="380608" y="807437"/>
                  </a:lnTo>
                  <a:lnTo>
                    <a:pt x="322137" y="847335"/>
                  </a:lnTo>
                  <a:lnTo>
                    <a:pt x="268576" y="867178"/>
                  </a:lnTo>
                  <a:lnTo>
                    <a:pt x="214406" y="880000"/>
                  </a:lnTo>
                  <a:lnTo>
                    <a:pt x="151384" y="889821"/>
                  </a:lnTo>
                  <a:lnTo>
                    <a:pt x="89643" y="891297"/>
                  </a:lnTo>
                  <a:lnTo>
                    <a:pt x="26259" y="884915"/>
                  </a:lnTo>
                  <a:lnTo>
                    <a:pt x="0" y="883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04193" y="3985782"/>
            <a:ext cx="540869" cy="723932"/>
            <a:chOff x="2804193" y="3985782"/>
            <a:chExt cx="540869" cy="723932"/>
          </a:xfrm>
        </p:grpSpPr>
        <p:sp>
          <p:nvSpPr>
            <p:cNvPr id="15" name="Freeform 14"/>
            <p:cNvSpPr/>
            <p:nvPr/>
          </p:nvSpPr>
          <p:spPr>
            <a:xfrm>
              <a:off x="2806925" y="4510008"/>
              <a:ext cx="371716" cy="133138"/>
            </a:xfrm>
            <a:custGeom>
              <a:avLst/>
              <a:gdLst/>
              <a:ahLst/>
              <a:cxnLst/>
              <a:rect l="0" t="0" r="0" b="0"/>
              <a:pathLst>
                <a:path w="371716" h="133138">
                  <a:moveTo>
                    <a:pt x="72158" y="0"/>
                  </a:moveTo>
                  <a:lnTo>
                    <a:pt x="17234" y="1849"/>
                  </a:lnTo>
                  <a:lnTo>
                    <a:pt x="2752" y="8835"/>
                  </a:lnTo>
                  <a:lnTo>
                    <a:pt x="0" y="13286"/>
                  </a:lnTo>
                  <a:lnTo>
                    <a:pt x="14" y="18103"/>
                  </a:lnTo>
                  <a:lnTo>
                    <a:pt x="1872" y="23164"/>
                  </a:lnTo>
                  <a:lnTo>
                    <a:pt x="17740" y="39121"/>
                  </a:lnTo>
                  <a:lnTo>
                    <a:pt x="48843" y="51142"/>
                  </a:lnTo>
                  <a:lnTo>
                    <a:pt x="105562" y="63487"/>
                  </a:lnTo>
                  <a:lnTo>
                    <a:pt x="165748" y="73206"/>
                  </a:lnTo>
                  <a:lnTo>
                    <a:pt x="225963" y="77133"/>
                  </a:lnTo>
                  <a:lnTo>
                    <a:pt x="288453" y="89054"/>
                  </a:lnTo>
                  <a:lnTo>
                    <a:pt x="345093" y="106351"/>
                  </a:lnTo>
                  <a:lnTo>
                    <a:pt x="363005" y="119447"/>
                  </a:lnTo>
                  <a:lnTo>
                    <a:pt x="37171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04193" y="4208711"/>
              <a:ext cx="432696" cy="501003"/>
            </a:xfrm>
            <a:custGeom>
              <a:avLst/>
              <a:gdLst/>
              <a:ahLst/>
              <a:cxnLst/>
              <a:rect l="0" t="0" r="0" b="0"/>
              <a:pathLst>
                <a:path w="432696" h="501003">
                  <a:moveTo>
                    <a:pt x="0" y="292976"/>
                  </a:moveTo>
                  <a:lnTo>
                    <a:pt x="29311" y="237111"/>
                  </a:lnTo>
                  <a:lnTo>
                    <a:pt x="58307" y="179352"/>
                  </a:lnTo>
                  <a:lnTo>
                    <a:pt x="89007" y="119643"/>
                  </a:lnTo>
                  <a:lnTo>
                    <a:pt x="111921" y="86153"/>
                  </a:lnTo>
                  <a:lnTo>
                    <a:pt x="171741" y="24803"/>
                  </a:lnTo>
                  <a:lnTo>
                    <a:pt x="222812" y="725"/>
                  </a:lnTo>
                  <a:lnTo>
                    <a:pt x="257916" y="0"/>
                  </a:lnTo>
                  <a:lnTo>
                    <a:pt x="308420" y="14682"/>
                  </a:lnTo>
                  <a:lnTo>
                    <a:pt x="332489" y="30948"/>
                  </a:lnTo>
                  <a:lnTo>
                    <a:pt x="379873" y="93436"/>
                  </a:lnTo>
                  <a:lnTo>
                    <a:pt x="398664" y="137363"/>
                  </a:lnTo>
                  <a:lnTo>
                    <a:pt x="413181" y="190677"/>
                  </a:lnTo>
                  <a:lnTo>
                    <a:pt x="422717" y="245867"/>
                  </a:lnTo>
                  <a:lnTo>
                    <a:pt x="424156" y="301303"/>
                  </a:lnTo>
                  <a:lnTo>
                    <a:pt x="430064" y="356772"/>
                  </a:lnTo>
                  <a:lnTo>
                    <a:pt x="429710" y="401150"/>
                  </a:lnTo>
                  <a:lnTo>
                    <a:pt x="427670" y="422415"/>
                  </a:lnTo>
                  <a:lnTo>
                    <a:pt x="432320" y="485799"/>
                  </a:lnTo>
                  <a:lnTo>
                    <a:pt x="432695" y="501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24739" y="4160524"/>
              <a:ext cx="87629" cy="149780"/>
            </a:xfrm>
            <a:custGeom>
              <a:avLst/>
              <a:gdLst/>
              <a:ahLst/>
              <a:cxnLst/>
              <a:rect l="0" t="0" r="0" b="0"/>
              <a:pathLst>
                <a:path w="87629" h="149780">
                  <a:moveTo>
                    <a:pt x="4417" y="0"/>
                  </a:moveTo>
                  <a:lnTo>
                    <a:pt x="0" y="13252"/>
                  </a:lnTo>
                  <a:lnTo>
                    <a:pt x="297" y="27154"/>
                  </a:lnTo>
                  <a:lnTo>
                    <a:pt x="4435" y="41655"/>
                  </a:lnTo>
                  <a:lnTo>
                    <a:pt x="35562" y="101154"/>
                  </a:lnTo>
                  <a:lnTo>
                    <a:pt x="47854" y="128592"/>
                  </a:lnTo>
                  <a:lnTo>
                    <a:pt x="52791" y="135654"/>
                  </a:lnTo>
                  <a:lnTo>
                    <a:pt x="58856" y="140363"/>
                  </a:lnTo>
                  <a:lnTo>
                    <a:pt x="8762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79842" y="3985782"/>
              <a:ext cx="24057" cy="191227"/>
            </a:xfrm>
            <a:custGeom>
              <a:avLst/>
              <a:gdLst/>
              <a:ahLst/>
              <a:cxnLst/>
              <a:rect l="0" t="0" r="0" b="0"/>
              <a:pathLst>
                <a:path w="24057" h="191227">
                  <a:moveTo>
                    <a:pt x="24056" y="0"/>
                  </a:moveTo>
                  <a:lnTo>
                    <a:pt x="15222" y="13252"/>
                  </a:lnTo>
                  <a:lnTo>
                    <a:pt x="3682" y="65845"/>
                  </a:lnTo>
                  <a:lnTo>
                    <a:pt x="0" y="119639"/>
                  </a:lnTo>
                  <a:lnTo>
                    <a:pt x="1738" y="176288"/>
                  </a:lnTo>
                  <a:lnTo>
                    <a:pt x="3630" y="186867"/>
                  </a:lnTo>
                  <a:lnTo>
                    <a:pt x="6740" y="191147"/>
                  </a:lnTo>
                  <a:lnTo>
                    <a:pt x="10663" y="191226"/>
                  </a:lnTo>
                  <a:lnTo>
                    <a:pt x="2405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70467" y="3993590"/>
              <a:ext cx="22651" cy="250146"/>
            </a:xfrm>
            <a:custGeom>
              <a:avLst/>
              <a:gdLst/>
              <a:ahLst/>
              <a:cxnLst/>
              <a:rect l="0" t="0" r="0" b="0"/>
              <a:pathLst>
                <a:path w="22651" h="250146">
                  <a:moveTo>
                    <a:pt x="8321" y="8834"/>
                  </a:moveTo>
                  <a:lnTo>
                    <a:pt x="17156" y="0"/>
                  </a:lnTo>
                  <a:lnTo>
                    <a:pt x="19758" y="1096"/>
                  </a:lnTo>
                  <a:lnTo>
                    <a:pt x="22650" y="12175"/>
                  </a:lnTo>
                  <a:lnTo>
                    <a:pt x="15607" y="70638"/>
                  </a:lnTo>
                  <a:lnTo>
                    <a:pt x="6495" y="133962"/>
                  </a:lnTo>
                  <a:lnTo>
                    <a:pt x="1283" y="186925"/>
                  </a:lnTo>
                  <a:lnTo>
                    <a:pt x="0" y="2501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80681" y="4027388"/>
              <a:ext cx="72850" cy="324521"/>
            </a:xfrm>
            <a:custGeom>
              <a:avLst/>
              <a:gdLst/>
              <a:ahLst/>
              <a:cxnLst/>
              <a:rect l="0" t="0" r="0" b="0"/>
              <a:pathLst>
                <a:path w="72850" h="324521">
                  <a:moveTo>
                    <a:pt x="72849" y="0"/>
                  </a:moveTo>
                  <a:lnTo>
                    <a:pt x="58656" y="51996"/>
                  </a:lnTo>
                  <a:lnTo>
                    <a:pt x="47822" y="109232"/>
                  </a:lnTo>
                  <a:lnTo>
                    <a:pt x="28290" y="163786"/>
                  </a:lnTo>
                  <a:lnTo>
                    <a:pt x="12169" y="219138"/>
                  </a:lnTo>
                  <a:lnTo>
                    <a:pt x="1725" y="274940"/>
                  </a:lnTo>
                  <a:lnTo>
                    <a:pt x="0" y="308186"/>
                  </a:lnTo>
                  <a:lnTo>
                    <a:pt x="1169" y="313631"/>
                  </a:lnTo>
                  <a:lnTo>
                    <a:pt x="6280" y="324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245209" y="4243735"/>
              <a:ext cx="99853" cy="291237"/>
            </a:xfrm>
            <a:custGeom>
              <a:avLst/>
              <a:gdLst/>
              <a:ahLst/>
              <a:cxnLst/>
              <a:rect l="0" t="0" r="0" b="0"/>
              <a:pathLst>
                <a:path w="99853" h="291237">
                  <a:moveTo>
                    <a:pt x="99852" y="0"/>
                  </a:moveTo>
                  <a:lnTo>
                    <a:pt x="68601" y="57161"/>
                  </a:lnTo>
                  <a:lnTo>
                    <a:pt x="43519" y="117129"/>
                  </a:lnTo>
                  <a:lnTo>
                    <a:pt x="27064" y="172052"/>
                  </a:lnTo>
                  <a:lnTo>
                    <a:pt x="12571" y="216363"/>
                  </a:lnTo>
                  <a:lnTo>
                    <a:pt x="2108" y="27139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70367" y="753359"/>
            <a:ext cx="53189" cy="195241"/>
            <a:chOff x="6570367" y="753359"/>
            <a:chExt cx="53189" cy="195241"/>
          </a:xfrm>
        </p:grpSpPr>
        <p:sp>
          <p:nvSpPr>
            <p:cNvPr id="23" name="Freeform 22"/>
            <p:cNvSpPr/>
            <p:nvPr/>
          </p:nvSpPr>
          <p:spPr>
            <a:xfrm>
              <a:off x="6570367" y="753359"/>
              <a:ext cx="53189" cy="45463"/>
            </a:xfrm>
            <a:custGeom>
              <a:avLst/>
              <a:gdLst/>
              <a:ahLst/>
              <a:cxnLst/>
              <a:rect l="0" t="0" r="0" b="0"/>
              <a:pathLst>
                <a:path w="53189" h="45463">
                  <a:moveTo>
                    <a:pt x="11582" y="45462"/>
                  </a:moveTo>
                  <a:lnTo>
                    <a:pt x="0" y="10716"/>
                  </a:lnTo>
                  <a:lnTo>
                    <a:pt x="2012" y="5656"/>
                  </a:lnTo>
                  <a:lnTo>
                    <a:pt x="7051" y="2282"/>
                  </a:lnTo>
                  <a:lnTo>
                    <a:pt x="14109" y="33"/>
                  </a:lnTo>
                  <a:lnTo>
                    <a:pt x="29347" y="0"/>
                  </a:lnTo>
                  <a:lnTo>
                    <a:pt x="53188" y="38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98591" y="94027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80623" y="407731"/>
            <a:ext cx="2589921" cy="998459"/>
            <a:chOff x="7480623" y="407731"/>
            <a:chExt cx="2589921" cy="998459"/>
          </a:xfrm>
        </p:grpSpPr>
        <p:sp>
          <p:nvSpPr>
            <p:cNvPr id="26" name="Freeform 25"/>
            <p:cNvSpPr/>
            <p:nvPr/>
          </p:nvSpPr>
          <p:spPr>
            <a:xfrm>
              <a:off x="7480623" y="407731"/>
              <a:ext cx="141458" cy="559877"/>
            </a:xfrm>
            <a:custGeom>
              <a:avLst/>
              <a:gdLst/>
              <a:ahLst/>
              <a:cxnLst/>
              <a:rect l="0" t="0" r="0" b="0"/>
              <a:pathLst>
                <a:path w="141458" h="559877">
                  <a:moveTo>
                    <a:pt x="24962" y="0"/>
                  </a:moveTo>
                  <a:lnTo>
                    <a:pt x="11695" y="57715"/>
                  </a:lnTo>
                  <a:lnTo>
                    <a:pt x="8987" y="119506"/>
                  </a:lnTo>
                  <a:lnTo>
                    <a:pt x="2690" y="180515"/>
                  </a:lnTo>
                  <a:lnTo>
                    <a:pt x="354" y="242836"/>
                  </a:lnTo>
                  <a:lnTo>
                    <a:pt x="46" y="305980"/>
                  </a:lnTo>
                  <a:lnTo>
                    <a:pt x="6" y="363103"/>
                  </a:lnTo>
                  <a:lnTo>
                    <a:pt x="0" y="418793"/>
                  </a:lnTo>
                  <a:lnTo>
                    <a:pt x="2465" y="480882"/>
                  </a:lnTo>
                  <a:lnTo>
                    <a:pt x="11582" y="522239"/>
                  </a:lnTo>
                  <a:lnTo>
                    <a:pt x="21789" y="537520"/>
                  </a:lnTo>
                  <a:lnTo>
                    <a:pt x="35571" y="549550"/>
                  </a:lnTo>
                  <a:lnTo>
                    <a:pt x="50943" y="557979"/>
                  </a:lnTo>
                  <a:lnTo>
                    <a:pt x="71950" y="559876"/>
                  </a:lnTo>
                  <a:lnTo>
                    <a:pt x="114270" y="553561"/>
                  </a:lnTo>
                  <a:lnTo>
                    <a:pt x="141457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05438" y="715610"/>
              <a:ext cx="16643" cy="482622"/>
            </a:xfrm>
            <a:custGeom>
              <a:avLst/>
              <a:gdLst/>
              <a:ahLst/>
              <a:cxnLst/>
              <a:rect l="0" t="0" r="0" b="0"/>
              <a:pathLst>
                <a:path w="16643" h="482622">
                  <a:moveTo>
                    <a:pt x="0" y="0"/>
                  </a:moveTo>
                  <a:lnTo>
                    <a:pt x="5719" y="21779"/>
                  </a:lnTo>
                  <a:lnTo>
                    <a:pt x="13812" y="82882"/>
                  </a:lnTo>
                  <a:lnTo>
                    <a:pt x="16270" y="136233"/>
                  </a:lnTo>
                  <a:lnTo>
                    <a:pt x="16594" y="198013"/>
                  </a:lnTo>
                  <a:lnTo>
                    <a:pt x="16636" y="260675"/>
                  </a:lnTo>
                  <a:lnTo>
                    <a:pt x="16642" y="318601"/>
                  </a:lnTo>
                  <a:lnTo>
                    <a:pt x="10924" y="381359"/>
                  </a:lnTo>
                  <a:lnTo>
                    <a:pt x="8835" y="437724"/>
                  </a:lnTo>
                  <a:lnTo>
                    <a:pt x="8321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55217" y="873710"/>
              <a:ext cx="108175" cy="18747"/>
            </a:xfrm>
            <a:custGeom>
              <a:avLst/>
              <a:gdLst/>
              <a:ahLst/>
              <a:cxnLst/>
              <a:rect l="0" t="0" r="0" b="0"/>
              <a:pathLst>
                <a:path w="108175" h="18747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66700" y="1870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938326" y="532547"/>
              <a:ext cx="74845" cy="615759"/>
            </a:xfrm>
            <a:custGeom>
              <a:avLst/>
              <a:gdLst/>
              <a:ahLst/>
              <a:cxnLst/>
              <a:rect l="0" t="0" r="0" b="0"/>
              <a:pathLst>
                <a:path w="74845" h="615759">
                  <a:moveTo>
                    <a:pt x="33239" y="0"/>
                  </a:moveTo>
                  <a:lnTo>
                    <a:pt x="26652" y="29620"/>
                  </a:lnTo>
                  <a:lnTo>
                    <a:pt x="19427" y="81975"/>
                  </a:lnTo>
                  <a:lnTo>
                    <a:pt x="17156" y="133988"/>
                  </a:lnTo>
                  <a:lnTo>
                    <a:pt x="12289" y="188779"/>
                  </a:lnTo>
                  <a:lnTo>
                    <a:pt x="9068" y="245042"/>
                  </a:lnTo>
                  <a:lnTo>
                    <a:pt x="5967" y="306150"/>
                  </a:lnTo>
                  <a:lnTo>
                    <a:pt x="1141" y="358594"/>
                  </a:lnTo>
                  <a:lnTo>
                    <a:pt x="189" y="410284"/>
                  </a:lnTo>
                  <a:lnTo>
                    <a:pt x="0" y="464463"/>
                  </a:lnTo>
                  <a:lnTo>
                    <a:pt x="4381" y="527830"/>
                  </a:lnTo>
                  <a:lnTo>
                    <a:pt x="11475" y="549250"/>
                  </a:lnTo>
                  <a:lnTo>
                    <a:pt x="47294" y="603023"/>
                  </a:lnTo>
                  <a:lnTo>
                    <a:pt x="58285" y="610098"/>
                  </a:lnTo>
                  <a:lnTo>
                    <a:pt x="74844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58972" y="927540"/>
              <a:ext cx="128941" cy="219563"/>
            </a:xfrm>
            <a:custGeom>
              <a:avLst/>
              <a:gdLst/>
              <a:ahLst/>
              <a:cxnLst/>
              <a:rect l="0" t="0" r="0" b="0"/>
              <a:pathLst>
                <a:path w="128941" h="219563">
                  <a:moveTo>
                    <a:pt x="87335" y="4417"/>
                  </a:moveTo>
                  <a:lnTo>
                    <a:pt x="74082" y="0"/>
                  </a:lnTo>
                  <a:lnTo>
                    <a:pt x="67405" y="1472"/>
                  </a:lnTo>
                  <a:lnTo>
                    <a:pt x="39224" y="21300"/>
                  </a:lnTo>
                  <a:lnTo>
                    <a:pt x="27120" y="35035"/>
                  </a:lnTo>
                  <a:lnTo>
                    <a:pt x="15577" y="56548"/>
                  </a:lnTo>
                  <a:lnTo>
                    <a:pt x="5461" y="117615"/>
                  </a:lnTo>
                  <a:lnTo>
                    <a:pt x="0" y="150754"/>
                  </a:lnTo>
                  <a:lnTo>
                    <a:pt x="3398" y="199766"/>
                  </a:lnTo>
                  <a:lnTo>
                    <a:pt x="6414" y="207690"/>
                  </a:lnTo>
                  <a:lnTo>
                    <a:pt x="17161" y="218960"/>
                  </a:lnTo>
                  <a:lnTo>
                    <a:pt x="22985" y="219562"/>
                  </a:lnTo>
                  <a:lnTo>
                    <a:pt x="28717" y="217189"/>
                  </a:lnTo>
                  <a:lnTo>
                    <a:pt x="45620" y="200598"/>
                  </a:lnTo>
                  <a:lnTo>
                    <a:pt x="59873" y="178115"/>
                  </a:lnTo>
                  <a:lnTo>
                    <a:pt x="88805" y="120851"/>
                  </a:lnTo>
                  <a:lnTo>
                    <a:pt x="100021" y="86691"/>
                  </a:lnTo>
                  <a:lnTo>
                    <a:pt x="102804" y="64339"/>
                  </a:lnTo>
                  <a:lnTo>
                    <a:pt x="102704" y="83296"/>
                  </a:lnTo>
                  <a:lnTo>
                    <a:pt x="99787" y="131117"/>
                  </a:lnTo>
                  <a:lnTo>
                    <a:pt x="107567" y="176244"/>
                  </a:lnTo>
                  <a:lnTo>
                    <a:pt x="110993" y="181839"/>
                  </a:lnTo>
                  <a:lnTo>
                    <a:pt x="115126" y="184644"/>
                  </a:lnTo>
                  <a:lnTo>
                    <a:pt x="128940" y="1874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206536" y="931957"/>
              <a:ext cx="364145" cy="417854"/>
            </a:xfrm>
            <a:custGeom>
              <a:avLst/>
              <a:gdLst/>
              <a:ahLst/>
              <a:cxnLst/>
              <a:rect l="0" t="0" r="0" b="0"/>
              <a:pathLst>
                <a:path w="364145" h="417854">
                  <a:moveTo>
                    <a:pt x="47944" y="8321"/>
                  </a:moveTo>
                  <a:lnTo>
                    <a:pt x="28384" y="67002"/>
                  </a:lnTo>
                  <a:lnTo>
                    <a:pt x="24048" y="124662"/>
                  </a:lnTo>
                  <a:lnTo>
                    <a:pt x="25658" y="180020"/>
                  </a:lnTo>
                  <a:lnTo>
                    <a:pt x="30642" y="202051"/>
                  </a:lnTo>
                  <a:lnTo>
                    <a:pt x="39021" y="218006"/>
                  </a:lnTo>
                  <a:lnTo>
                    <a:pt x="44769" y="221152"/>
                  </a:lnTo>
                  <a:lnTo>
                    <a:pt x="51375" y="221399"/>
                  </a:lnTo>
                  <a:lnTo>
                    <a:pt x="58553" y="219716"/>
                  </a:lnTo>
                  <a:lnTo>
                    <a:pt x="71458" y="210448"/>
                  </a:lnTo>
                  <a:lnTo>
                    <a:pt x="77489" y="204093"/>
                  </a:lnTo>
                  <a:lnTo>
                    <a:pt x="93810" y="161604"/>
                  </a:lnTo>
                  <a:lnTo>
                    <a:pt x="100072" y="139009"/>
                  </a:lnTo>
                  <a:lnTo>
                    <a:pt x="102112" y="137052"/>
                  </a:lnTo>
                  <a:lnTo>
                    <a:pt x="111552" y="185816"/>
                  </a:lnTo>
                  <a:lnTo>
                    <a:pt x="113927" y="241033"/>
                  </a:lnTo>
                  <a:lnTo>
                    <a:pt x="114397" y="296730"/>
                  </a:lnTo>
                  <a:lnTo>
                    <a:pt x="107846" y="350398"/>
                  </a:lnTo>
                  <a:lnTo>
                    <a:pt x="95184" y="389626"/>
                  </a:lnTo>
                  <a:lnTo>
                    <a:pt x="90532" y="398435"/>
                  </a:lnTo>
                  <a:lnTo>
                    <a:pt x="77966" y="410688"/>
                  </a:lnTo>
                  <a:lnTo>
                    <a:pt x="70732" y="415250"/>
                  </a:lnTo>
                  <a:lnTo>
                    <a:pt x="55298" y="417853"/>
                  </a:lnTo>
                  <a:lnTo>
                    <a:pt x="22790" y="411991"/>
                  </a:lnTo>
                  <a:lnTo>
                    <a:pt x="8719" y="402228"/>
                  </a:lnTo>
                  <a:lnTo>
                    <a:pt x="2378" y="395742"/>
                  </a:lnTo>
                  <a:lnTo>
                    <a:pt x="0" y="386795"/>
                  </a:lnTo>
                  <a:lnTo>
                    <a:pt x="2289" y="364526"/>
                  </a:lnTo>
                  <a:lnTo>
                    <a:pt x="30495" y="303913"/>
                  </a:lnTo>
                  <a:lnTo>
                    <a:pt x="64516" y="247549"/>
                  </a:lnTo>
                  <a:lnTo>
                    <a:pt x="97864" y="189467"/>
                  </a:lnTo>
                  <a:lnTo>
                    <a:pt x="131154" y="131234"/>
                  </a:lnTo>
                  <a:lnTo>
                    <a:pt x="164438" y="72988"/>
                  </a:lnTo>
                  <a:lnTo>
                    <a:pt x="171835" y="58327"/>
                  </a:lnTo>
                  <a:lnTo>
                    <a:pt x="171219" y="58301"/>
                  </a:lnTo>
                  <a:lnTo>
                    <a:pt x="165603" y="67517"/>
                  </a:lnTo>
                  <a:lnTo>
                    <a:pt x="153894" y="98696"/>
                  </a:lnTo>
                  <a:lnTo>
                    <a:pt x="150528" y="135363"/>
                  </a:lnTo>
                  <a:lnTo>
                    <a:pt x="155900" y="164615"/>
                  </a:lnTo>
                  <a:lnTo>
                    <a:pt x="178604" y="220983"/>
                  </a:lnTo>
                  <a:lnTo>
                    <a:pt x="187993" y="235666"/>
                  </a:lnTo>
                  <a:lnTo>
                    <a:pt x="192161" y="236623"/>
                  </a:lnTo>
                  <a:lnTo>
                    <a:pt x="195864" y="233563"/>
                  </a:lnTo>
                  <a:lnTo>
                    <a:pt x="199257" y="227824"/>
                  </a:lnTo>
                  <a:lnTo>
                    <a:pt x="210081" y="166015"/>
                  </a:lnTo>
                  <a:lnTo>
                    <a:pt x="229030" y="110867"/>
                  </a:lnTo>
                  <a:lnTo>
                    <a:pt x="251505" y="74463"/>
                  </a:lnTo>
                  <a:lnTo>
                    <a:pt x="274679" y="50725"/>
                  </a:lnTo>
                  <a:lnTo>
                    <a:pt x="334983" y="15107"/>
                  </a:lnTo>
                  <a:lnTo>
                    <a:pt x="36414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904939" y="852471"/>
              <a:ext cx="373031" cy="255365"/>
            </a:xfrm>
            <a:custGeom>
              <a:avLst/>
              <a:gdLst/>
              <a:ahLst/>
              <a:cxnLst/>
              <a:rect l="0" t="0" r="0" b="0"/>
              <a:pathLst>
                <a:path w="373031" h="255365">
                  <a:moveTo>
                    <a:pt x="115077" y="96128"/>
                  </a:moveTo>
                  <a:lnTo>
                    <a:pt x="142539" y="66818"/>
                  </a:lnTo>
                  <a:lnTo>
                    <a:pt x="149780" y="52591"/>
                  </a:lnTo>
                  <a:lnTo>
                    <a:pt x="151150" y="37022"/>
                  </a:lnTo>
                  <a:lnTo>
                    <a:pt x="147752" y="21782"/>
                  </a:lnTo>
                  <a:lnTo>
                    <a:pt x="140078" y="8845"/>
                  </a:lnTo>
                  <a:lnTo>
                    <a:pt x="132669" y="4655"/>
                  </a:lnTo>
                  <a:lnTo>
                    <a:pt x="112109" y="0"/>
                  </a:lnTo>
                  <a:lnTo>
                    <a:pt x="94959" y="2862"/>
                  </a:lnTo>
                  <a:lnTo>
                    <a:pt x="87797" y="6214"/>
                  </a:lnTo>
                  <a:lnTo>
                    <a:pt x="64464" y="28601"/>
                  </a:lnTo>
                  <a:lnTo>
                    <a:pt x="39299" y="69298"/>
                  </a:lnTo>
                  <a:lnTo>
                    <a:pt x="16968" y="123985"/>
                  </a:lnTo>
                  <a:lnTo>
                    <a:pt x="3370" y="186027"/>
                  </a:lnTo>
                  <a:lnTo>
                    <a:pt x="0" y="220974"/>
                  </a:lnTo>
                  <a:lnTo>
                    <a:pt x="4144" y="242222"/>
                  </a:lnTo>
                  <a:lnTo>
                    <a:pt x="7838" y="251772"/>
                  </a:lnTo>
                  <a:lnTo>
                    <a:pt x="13074" y="255364"/>
                  </a:lnTo>
                  <a:lnTo>
                    <a:pt x="19338" y="254986"/>
                  </a:lnTo>
                  <a:lnTo>
                    <a:pt x="26288" y="251960"/>
                  </a:lnTo>
                  <a:lnTo>
                    <a:pt x="49321" y="225614"/>
                  </a:lnTo>
                  <a:lnTo>
                    <a:pt x="78417" y="162970"/>
                  </a:lnTo>
                  <a:lnTo>
                    <a:pt x="92809" y="112293"/>
                  </a:lnTo>
                  <a:lnTo>
                    <a:pt x="95609" y="108754"/>
                  </a:lnTo>
                  <a:lnTo>
                    <a:pt x="98401" y="111017"/>
                  </a:lnTo>
                  <a:lnTo>
                    <a:pt x="101186" y="117149"/>
                  </a:lnTo>
                  <a:lnTo>
                    <a:pt x="106023" y="179642"/>
                  </a:lnTo>
                  <a:lnTo>
                    <a:pt x="108280" y="204437"/>
                  </a:lnTo>
                  <a:lnTo>
                    <a:pt x="115446" y="221620"/>
                  </a:lnTo>
                  <a:lnTo>
                    <a:pt x="120871" y="224169"/>
                  </a:lnTo>
                  <a:lnTo>
                    <a:pt x="127261" y="223094"/>
                  </a:lnTo>
                  <a:lnTo>
                    <a:pt x="134295" y="219604"/>
                  </a:lnTo>
                  <a:lnTo>
                    <a:pt x="177455" y="168579"/>
                  </a:lnTo>
                  <a:lnTo>
                    <a:pt x="215388" y="106820"/>
                  </a:lnTo>
                  <a:lnTo>
                    <a:pt x="220783" y="100482"/>
                  </a:lnTo>
                  <a:lnTo>
                    <a:pt x="225304" y="99031"/>
                  </a:lnTo>
                  <a:lnTo>
                    <a:pt x="229242" y="100837"/>
                  </a:lnTo>
                  <a:lnTo>
                    <a:pt x="232792" y="104815"/>
                  </a:lnTo>
                  <a:lnTo>
                    <a:pt x="243686" y="165564"/>
                  </a:lnTo>
                  <a:lnTo>
                    <a:pt x="255707" y="189948"/>
                  </a:lnTo>
                  <a:lnTo>
                    <a:pt x="260606" y="192883"/>
                  </a:lnTo>
                  <a:lnTo>
                    <a:pt x="265721" y="192991"/>
                  </a:lnTo>
                  <a:lnTo>
                    <a:pt x="270980" y="191214"/>
                  </a:lnTo>
                  <a:lnTo>
                    <a:pt x="328323" y="140654"/>
                  </a:lnTo>
                  <a:lnTo>
                    <a:pt x="334904" y="137831"/>
                  </a:lnTo>
                  <a:lnTo>
                    <a:pt x="349613" y="137161"/>
                  </a:lnTo>
                  <a:lnTo>
                    <a:pt x="355569" y="140125"/>
                  </a:lnTo>
                  <a:lnTo>
                    <a:pt x="364653" y="150816"/>
                  </a:lnTo>
                  <a:lnTo>
                    <a:pt x="373030" y="171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267372" y="937662"/>
              <a:ext cx="93808" cy="210644"/>
            </a:xfrm>
            <a:custGeom>
              <a:avLst/>
              <a:gdLst/>
              <a:ahLst/>
              <a:cxnLst/>
              <a:rect l="0" t="0" r="0" b="0"/>
              <a:pathLst>
                <a:path w="93808" h="210644">
                  <a:moveTo>
                    <a:pt x="93807" y="35901"/>
                  </a:moveTo>
                  <a:lnTo>
                    <a:pt x="93807" y="13814"/>
                  </a:lnTo>
                  <a:lnTo>
                    <a:pt x="90109" y="7308"/>
                  </a:lnTo>
                  <a:lnTo>
                    <a:pt x="83945" y="2970"/>
                  </a:lnTo>
                  <a:lnTo>
                    <a:pt x="76138" y="79"/>
                  </a:lnTo>
                  <a:lnTo>
                    <a:pt x="69084" y="0"/>
                  </a:lnTo>
                  <a:lnTo>
                    <a:pt x="56315" y="4844"/>
                  </a:lnTo>
                  <a:lnTo>
                    <a:pt x="38731" y="22384"/>
                  </a:lnTo>
                  <a:lnTo>
                    <a:pt x="17147" y="59803"/>
                  </a:lnTo>
                  <a:lnTo>
                    <a:pt x="0" y="122624"/>
                  </a:lnTo>
                  <a:lnTo>
                    <a:pt x="164" y="156826"/>
                  </a:lnTo>
                  <a:lnTo>
                    <a:pt x="4566" y="162746"/>
                  </a:lnTo>
                  <a:lnTo>
                    <a:pt x="11199" y="165768"/>
                  </a:lnTo>
                  <a:lnTo>
                    <a:pt x="19319" y="166857"/>
                  </a:lnTo>
                  <a:lnTo>
                    <a:pt x="35738" y="160672"/>
                  </a:lnTo>
                  <a:lnTo>
                    <a:pt x="64462" y="138518"/>
                  </a:lnTo>
                  <a:lnTo>
                    <a:pt x="69622" y="138521"/>
                  </a:lnTo>
                  <a:lnTo>
                    <a:pt x="73985" y="142221"/>
                  </a:lnTo>
                  <a:lnTo>
                    <a:pt x="77819" y="148386"/>
                  </a:lnTo>
                  <a:lnTo>
                    <a:pt x="83215" y="174732"/>
                  </a:lnTo>
                  <a:lnTo>
                    <a:pt x="85487" y="210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398227" y="690647"/>
              <a:ext cx="237547" cy="715543"/>
            </a:xfrm>
            <a:custGeom>
              <a:avLst/>
              <a:gdLst/>
              <a:ahLst/>
              <a:cxnLst/>
              <a:rect l="0" t="0" r="0" b="0"/>
              <a:pathLst>
                <a:path w="237547" h="715543">
                  <a:moveTo>
                    <a:pt x="29521" y="0"/>
                  </a:moveTo>
                  <a:lnTo>
                    <a:pt x="17939" y="59579"/>
                  </a:lnTo>
                  <a:lnTo>
                    <a:pt x="13878" y="118436"/>
                  </a:lnTo>
                  <a:lnTo>
                    <a:pt x="10610" y="177043"/>
                  </a:lnTo>
                  <a:lnTo>
                    <a:pt x="5753" y="237348"/>
                  </a:lnTo>
                  <a:lnTo>
                    <a:pt x="0" y="298570"/>
                  </a:lnTo>
                  <a:lnTo>
                    <a:pt x="3775" y="359718"/>
                  </a:lnTo>
                  <a:lnTo>
                    <a:pt x="8906" y="422654"/>
                  </a:lnTo>
                  <a:lnTo>
                    <a:pt x="16119" y="448827"/>
                  </a:lnTo>
                  <a:lnTo>
                    <a:pt x="21510" y="454544"/>
                  </a:lnTo>
                  <a:lnTo>
                    <a:pt x="37364" y="460897"/>
                  </a:lnTo>
                  <a:lnTo>
                    <a:pt x="44919" y="460742"/>
                  </a:lnTo>
                  <a:lnTo>
                    <a:pt x="58245" y="455638"/>
                  </a:lnTo>
                  <a:lnTo>
                    <a:pt x="76144" y="437952"/>
                  </a:lnTo>
                  <a:lnTo>
                    <a:pt x="109911" y="379239"/>
                  </a:lnTo>
                  <a:lnTo>
                    <a:pt x="128636" y="317835"/>
                  </a:lnTo>
                  <a:lnTo>
                    <a:pt x="140323" y="272144"/>
                  </a:lnTo>
                  <a:lnTo>
                    <a:pt x="143145" y="267413"/>
                  </a:lnTo>
                  <a:lnTo>
                    <a:pt x="145950" y="267033"/>
                  </a:lnTo>
                  <a:lnTo>
                    <a:pt x="148746" y="269554"/>
                  </a:lnTo>
                  <a:lnTo>
                    <a:pt x="149386" y="282216"/>
                  </a:lnTo>
                  <a:lnTo>
                    <a:pt x="143846" y="344298"/>
                  </a:lnTo>
                  <a:lnTo>
                    <a:pt x="138909" y="397256"/>
                  </a:lnTo>
                  <a:lnTo>
                    <a:pt x="138858" y="452233"/>
                  </a:lnTo>
                  <a:lnTo>
                    <a:pt x="142219" y="479902"/>
                  </a:lnTo>
                  <a:lnTo>
                    <a:pt x="146258" y="487280"/>
                  </a:lnTo>
                  <a:lnTo>
                    <a:pt x="151724" y="490350"/>
                  </a:lnTo>
                  <a:lnTo>
                    <a:pt x="158142" y="490547"/>
                  </a:lnTo>
                  <a:lnTo>
                    <a:pt x="170204" y="485835"/>
                  </a:lnTo>
                  <a:lnTo>
                    <a:pt x="176010" y="481990"/>
                  </a:lnTo>
                  <a:lnTo>
                    <a:pt x="184925" y="470321"/>
                  </a:lnTo>
                  <a:lnTo>
                    <a:pt x="209705" y="407576"/>
                  </a:lnTo>
                  <a:lnTo>
                    <a:pt x="223665" y="361688"/>
                  </a:lnTo>
                  <a:lnTo>
                    <a:pt x="226443" y="358545"/>
                  </a:lnTo>
                  <a:lnTo>
                    <a:pt x="229219" y="360147"/>
                  </a:lnTo>
                  <a:lnTo>
                    <a:pt x="231995" y="364914"/>
                  </a:lnTo>
                  <a:lnTo>
                    <a:pt x="236450" y="417217"/>
                  </a:lnTo>
                  <a:lnTo>
                    <a:pt x="237331" y="471516"/>
                  </a:lnTo>
                  <a:lnTo>
                    <a:pt x="237518" y="529407"/>
                  </a:lnTo>
                  <a:lnTo>
                    <a:pt x="237543" y="585199"/>
                  </a:lnTo>
                  <a:lnTo>
                    <a:pt x="237546" y="647300"/>
                  </a:lnTo>
                  <a:lnTo>
                    <a:pt x="235697" y="669533"/>
                  </a:lnTo>
                  <a:lnTo>
                    <a:pt x="228712" y="688659"/>
                  </a:lnTo>
                  <a:lnTo>
                    <a:pt x="214513" y="703940"/>
                  </a:lnTo>
                  <a:lnTo>
                    <a:pt x="205549" y="710604"/>
                  </a:lnTo>
                  <a:lnTo>
                    <a:pt x="188193" y="715542"/>
                  </a:lnTo>
                  <a:lnTo>
                    <a:pt x="150032" y="711179"/>
                  </a:lnTo>
                  <a:lnTo>
                    <a:pt x="131159" y="701622"/>
                  </a:lnTo>
                  <a:lnTo>
                    <a:pt x="115374" y="688128"/>
                  </a:lnTo>
                  <a:lnTo>
                    <a:pt x="96089" y="6573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702343" y="956921"/>
              <a:ext cx="116495" cy="245762"/>
            </a:xfrm>
            <a:custGeom>
              <a:avLst/>
              <a:gdLst/>
              <a:ahLst/>
              <a:cxnLst/>
              <a:rect l="0" t="0" r="0" b="0"/>
              <a:pathLst>
                <a:path w="116495" h="245762">
                  <a:moveTo>
                    <a:pt x="116494" y="0"/>
                  </a:moveTo>
                  <a:lnTo>
                    <a:pt x="69395" y="58680"/>
                  </a:lnTo>
                  <a:lnTo>
                    <a:pt x="57133" y="83338"/>
                  </a:lnTo>
                  <a:lnTo>
                    <a:pt x="58060" y="102375"/>
                  </a:lnTo>
                  <a:lnTo>
                    <a:pt x="64635" y="121314"/>
                  </a:lnTo>
                  <a:lnTo>
                    <a:pt x="89233" y="158917"/>
                  </a:lnTo>
                  <a:lnTo>
                    <a:pt x="92666" y="177570"/>
                  </a:lnTo>
                  <a:lnTo>
                    <a:pt x="90186" y="197264"/>
                  </a:lnTo>
                  <a:lnTo>
                    <a:pt x="78394" y="223020"/>
                  </a:lnTo>
                  <a:lnTo>
                    <a:pt x="68433" y="236571"/>
                  </a:lnTo>
                  <a:lnTo>
                    <a:pt x="52912" y="243827"/>
                  </a:lnTo>
                  <a:lnTo>
                    <a:pt x="43595" y="245761"/>
                  </a:lnTo>
                  <a:lnTo>
                    <a:pt x="35535" y="245202"/>
                  </a:lnTo>
                  <a:lnTo>
                    <a:pt x="21649" y="23965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893726" y="981884"/>
              <a:ext cx="24965" cy="224669"/>
            </a:xfrm>
            <a:custGeom>
              <a:avLst/>
              <a:gdLst/>
              <a:ahLst/>
              <a:cxnLst/>
              <a:rect l="0" t="0" r="0" b="0"/>
              <a:pathLst>
                <a:path w="24965" h="224669">
                  <a:moveTo>
                    <a:pt x="24964" y="0"/>
                  </a:moveTo>
                  <a:lnTo>
                    <a:pt x="24964" y="62491"/>
                  </a:lnTo>
                  <a:lnTo>
                    <a:pt x="19245" y="124530"/>
                  </a:lnTo>
                  <a:lnTo>
                    <a:pt x="10228" y="18311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918690" y="882031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976937" y="990205"/>
              <a:ext cx="93607" cy="230402"/>
            </a:xfrm>
            <a:custGeom>
              <a:avLst/>
              <a:gdLst/>
              <a:ahLst/>
              <a:cxnLst/>
              <a:rect l="0" t="0" r="0" b="0"/>
              <a:pathLst>
                <a:path w="93607" h="230402">
                  <a:moveTo>
                    <a:pt x="83210" y="0"/>
                  </a:moveTo>
                  <a:lnTo>
                    <a:pt x="69958" y="8834"/>
                  </a:lnTo>
                  <a:lnTo>
                    <a:pt x="36112" y="57866"/>
                  </a:lnTo>
                  <a:lnTo>
                    <a:pt x="32384" y="77185"/>
                  </a:lnTo>
                  <a:lnTo>
                    <a:pt x="37523" y="115304"/>
                  </a:lnTo>
                  <a:lnTo>
                    <a:pt x="53648" y="141105"/>
                  </a:lnTo>
                  <a:lnTo>
                    <a:pt x="87091" y="176430"/>
                  </a:lnTo>
                  <a:lnTo>
                    <a:pt x="91345" y="184189"/>
                  </a:lnTo>
                  <a:lnTo>
                    <a:pt x="93606" y="200205"/>
                  </a:lnTo>
                  <a:lnTo>
                    <a:pt x="92915" y="208360"/>
                  </a:lnTo>
                  <a:lnTo>
                    <a:pt x="88756" y="214720"/>
                  </a:lnTo>
                  <a:lnTo>
                    <a:pt x="74272" y="224253"/>
                  </a:lnTo>
                  <a:lnTo>
                    <a:pt x="40908" y="230401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55954" y="1485050"/>
            <a:ext cx="2720984" cy="611799"/>
            <a:chOff x="7255954" y="1485050"/>
            <a:chExt cx="2720984" cy="611799"/>
          </a:xfrm>
        </p:grpSpPr>
        <p:sp>
          <p:nvSpPr>
            <p:cNvPr id="40" name="Freeform 39"/>
            <p:cNvSpPr/>
            <p:nvPr/>
          </p:nvSpPr>
          <p:spPr>
            <a:xfrm>
              <a:off x="7255954" y="1755741"/>
              <a:ext cx="241312" cy="124817"/>
            </a:xfrm>
            <a:custGeom>
              <a:avLst/>
              <a:gdLst/>
              <a:ahLst/>
              <a:cxnLst/>
              <a:rect l="0" t="0" r="0" b="0"/>
              <a:pathLst>
                <a:path w="241312" h="124817">
                  <a:moveTo>
                    <a:pt x="0" y="0"/>
                  </a:moveTo>
                  <a:lnTo>
                    <a:pt x="14212" y="19005"/>
                  </a:lnTo>
                  <a:lnTo>
                    <a:pt x="60614" y="52664"/>
                  </a:lnTo>
                  <a:lnTo>
                    <a:pt x="114250" y="76015"/>
                  </a:lnTo>
                  <a:lnTo>
                    <a:pt x="166856" y="100366"/>
                  </a:lnTo>
                  <a:lnTo>
                    <a:pt x="214385" y="120089"/>
                  </a:lnTo>
                  <a:lnTo>
                    <a:pt x="24131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47338" y="1697494"/>
              <a:ext cx="121901" cy="324099"/>
            </a:xfrm>
            <a:custGeom>
              <a:avLst/>
              <a:gdLst/>
              <a:ahLst/>
              <a:cxnLst/>
              <a:rect l="0" t="0" r="0" b="0"/>
              <a:pathLst>
                <a:path w="121901" h="324099">
                  <a:moveTo>
                    <a:pt x="16642" y="0"/>
                  </a:moveTo>
                  <a:lnTo>
                    <a:pt x="75323" y="36373"/>
                  </a:lnTo>
                  <a:lnTo>
                    <a:pt x="101617" y="62384"/>
                  </a:lnTo>
                  <a:lnTo>
                    <a:pt x="113273" y="80734"/>
                  </a:lnTo>
                  <a:lnTo>
                    <a:pt x="121395" y="116275"/>
                  </a:lnTo>
                  <a:lnTo>
                    <a:pt x="121900" y="178468"/>
                  </a:lnTo>
                  <a:lnTo>
                    <a:pt x="109639" y="224063"/>
                  </a:lnTo>
                  <a:lnTo>
                    <a:pt x="73435" y="281184"/>
                  </a:lnTo>
                  <a:lnTo>
                    <a:pt x="49496" y="310961"/>
                  </a:lnTo>
                  <a:lnTo>
                    <a:pt x="33093" y="322501"/>
                  </a:lnTo>
                  <a:lnTo>
                    <a:pt x="25760" y="324098"/>
                  </a:lnTo>
                  <a:lnTo>
                    <a:pt x="19023" y="323315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938280" y="1485050"/>
              <a:ext cx="125574" cy="533586"/>
            </a:xfrm>
            <a:custGeom>
              <a:avLst/>
              <a:gdLst/>
              <a:ahLst/>
              <a:cxnLst/>
              <a:rect l="0" t="0" r="0" b="0"/>
              <a:pathLst>
                <a:path w="125574" h="533586">
                  <a:moveTo>
                    <a:pt x="108174" y="4418"/>
                  </a:moveTo>
                  <a:lnTo>
                    <a:pt x="94922" y="0"/>
                  </a:lnTo>
                  <a:lnTo>
                    <a:pt x="89169" y="548"/>
                  </a:lnTo>
                  <a:lnTo>
                    <a:pt x="77845" y="6088"/>
                  </a:lnTo>
                  <a:lnTo>
                    <a:pt x="37230" y="54064"/>
                  </a:lnTo>
                  <a:lnTo>
                    <a:pt x="14459" y="104246"/>
                  </a:lnTo>
                  <a:lnTo>
                    <a:pt x="2543" y="159855"/>
                  </a:lnTo>
                  <a:lnTo>
                    <a:pt x="4920" y="208631"/>
                  </a:lnTo>
                  <a:lnTo>
                    <a:pt x="35029" y="271650"/>
                  </a:lnTo>
                  <a:lnTo>
                    <a:pt x="76777" y="331762"/>
                  </a:lnTo>
                  <a:lnTo>
                    <a:pt x="121665" y="392438"/>
                  </a:lnTo>
                  <a:lnTo>
                    <a:pt x="125573" y="415716"/>
                  </a:lnTo>
                  <a:lnTo>
                    <a:pt x="123303" y="440547"/>
                  </a:lnTo>
                  <a:lnTo>
                    <a:pt x="111629" y="473469"/>
                  </a:lnTo>
                  <a:lnTo>
                    <a:pt x="85709" y="508171"/>
                  </a:lnTo>
                  <a:lnTo>
                    <a:pt x="60426" y="525557"/>
                  </a:lnTo>
                  <a:lnTo>
                    <a:pt x="29512" y="533585"/>
                  </a:lnTo>
                  <a:lnTo>
                    <a:pt x="21524" y="532862"/>
                  </a:lnTo>
                  <a:lnTo>
                    <a:pt x="15274" y="530531"/>
                  </a:lnTo>
                  <a:lnTo>
                    <a:pt x="0" y="5203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162948" y="1497865"/>
              <a:ext cx="116564" cy="444712"/>
            </a:xfrm>
            <a:custGeom>
              <a:avLst/>
              <a:gdLst/>
              <a:ahLst/>
              <a:cxnLst/>
              <a:rect l="0" t="0" r="0" b="0"/>
              <a:pathLst>
                <a:path w="116564" h="444712">
                  <a:moveTo>
                    <a:pt x="0" y="58171"/>
                  </a:moveTo>
                  <a:lnTo>
                    <a:pt x="14194" y="116810"/>
                  </a:lnTo>
                  <a:lnTo>
                    <a:pt x="22286" y="170570"/>
                  </a:lnTo>
                  <a:lnTo>
                    <a:pt x="30837" y="231556"/>
                  </a:lnTo>
                  <a:lnTo>
                    <a:pt x="37218" y="288119"/>
                  </a:lnTo>
                  <a:lnTo>
                    <a:pt x="41664" y="342883"/>
                  </a:lnTo>
                  <a:lnTo>
                    <a:pt x="45555" y="390272"/>
                  </a:lnTo>
                  <a:lnTo>
                    <a:pt x="41201" y="444711"/>
                  </a:lnTo>
                  <a:lnTo>
                    <a:pt x="39487" y="444378"/>
                  </a:lnTo>
                  <a:lnTo>
                    <a:pt x="30092" y="417272"/>
                  </a:lnTo>
                  <a:lnTo>
                    <a:pt x="19053" y="356438"/>
                  </a:lnTo>
                  <a:lnTo>
                    <a:pt x="12702" y="297583"/>
                  </a:lnTo>
                  <a:lnTo>
                    <a:pt x="3468" y="239181"/>
                  </a:lnTo>
                  <a:lnTo>
                    <a:pt x="685" y="185595"/>
                  </a:lnTo>
                  <a:lnTo>
                    <a:pt x="91" y="126007"/>
                  </a:lnTo>
                  <a:lnTo>
                    <a:pt x="2484" y="70030"/>
                  </a:lnTo>
                  <a:lnTo>
                    <a:pt x="11523" y="36722"/>
                  </a:lnTo>
                  <a:lnTo>
                    <a:pt x="21763" y="19052"/>
                  </a:lnTo>
                  <a:lnTo>
                    <a:pt x="35561" y="5035"/>
                  </a:lnTo>
                  <a:lnTo>
                    <a:pt x="44048" y="1482"/>
                  </a:lnTo>
                  <a:lnTo>
                    <a:pt x="63339" y="0"/>
                  </a:lnTo>
                  <a:lnTo>
                    <a:pt x="81775" y="4889"/>
                  </a:lnTo>
                  <a:lnTo>
                    <a:pt x="90575" y="8781"/>
                  </a:lnTo>
                  <a:lnTo>
                    <a:pt x="105283" y="22968"/>
                  </a:lnTo>
                  <a:lnTo>
                    <a:pt x="111794" y="31929"/>
                  </a:lnTo>
                  <a:lnTo>
                    <a:pt x="116563" y="54212"/>
                  </a:lnTo>
                  <a:lnTo>
                    <a:pt x="114676" y="79526"/>
                  </a:lnTo>
                  <a:lnTo>
                    <a:pt x="95932" y="133443"/>
                  </a:lnTo>
                  <a:lnTo>
                    <a:pt x="70211" y="175358"/>
                  </a:lnTo>
                  <a:lnTo>
                    <a:pt x="41605" y="199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20901" y="1572678"/>
              <a:ext cx="82652" cy="399412"/>
            </a:xfrm>
            <a:custGeom>
              <a:avLst/>
              <a:gdLst/>
              <a:ahLst/>
              <a:cxnLst/>
              <a:rect l="0" t="0" r="0" b="0"/>
              <a:pathLst>
                <a:path w="82652" h="399412">
                  <a:moveTo>
                    <a:pt x="66569" y="0"/>
                  </a:moveTo>
                  <a:lnTo>
                    <a:pt x="72287" y="22703"/>
                  </a:lnTo>
                  <a:lnTo>
                    <a:pt x="78964" y="84591"/>
                  </a:lnTo>
                  <a:lnTo>
                    <a:pt x="82651" y="141274"/>
                  </a:lnTo>
                  <a:lnTo>
                    <a:pt x="77418" y="203551"/>
                  </a:lnTo>
                  <a:lnTo>
                    <a:pt x="72923" y="255699"/>
                  </a:lnTo>
                  <a:lnTo>
                    <a:pt x="60762" y="313129"/>
                  </a:lnTo>
                  <a:lnTo>
                    <a:pt x="43431" y="372401"/>
                  </a:lnTo>
                  <a:lnTo>
                    <a:pt x="34404" y="386174"/>
                  </a:lnTo>
                  <a:lnTo>
                    <a:pt x="28483" y="390586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32381" y="1500037"/>
              <a:ext cx="304067" cy="544657"/>
            </a:xfrm>
            <a:custGeom>
              <a:avLst/>
              <a:gdLst/>
              <a:ahLst/>
              <a:cxnLst/>
              <a:rect l="0" t="0" r="0" b="0"/>
              <a:pathLst>
                <a:path w="304067" h="544657">
                  <a:moveTo>
                    <a:pt x="38593" y="55999"/>
                  </a:moveTo>
                  <a:lnTo>
                    <a:pt x="61758" y="18507"/>
                  </a:lnTo>
                  <a:lnTo>
                    <a:pt x="82131" y="5340"/>
                  </a:lnTo>
                  <a:lnTo>
                    <a:pt x="118986" y="0"/>
                  </a:lnTo>
                  <a:lnTo>
                    <a:pt x="151788" y="2835"/>
                  </a:lnTo>
                  <a:lnTo>
                    <a:pt x="202845" y="23750"/>
                  </a:lnTo>
                  <a:lnTo>
                    <a:pt x="237870" y="49526"/>
                  </a:lnTo>
                  <a:lnTo>
                    <a:pt x="276606" y="97767"/>
                  </a:lnTo>
                  <a:lnTo>
                    <a:pt x="298787" y="159127"/>
                  </a:lnTo>
                  <a:lnTo>
                    <a:pt x="304066" y="214165"/>
                  </a:lnTo>
                  <a:lnTo>
                    <a:pt x="303837" y="269581"/>
                  </a:lnTo>
                  <a:lnTo>
                    <a:pt x="293329" y="313953"/>
                  </a:lnTo>
                  <a:lnTo>
                    <a:pt x="273180" y="369425"/>
                  </a:lnTo>
                  <a:lnTo>
                    <a:pt x="237413" y="420482"/>
                  </a:lnTo>
                  <a:lnTo>
                    <a:pt x="181130" y="479072"/>
                  </a:lnTo>
                  <a:lnTo>
                    <a:pt x="118638" y="525767"/>
                  </a:lnTo>
                  <a:lnTo>
                    <a:pt x="85630" y="539229"/>
                  </a:lnTo>
                  <a:lnTo>
                    <a:pt x="48010" y="544656"/>
                  </a:lnTo>
                  <a:lnTo>
                    <a:pt x="23671" y="538529"/>
                  </a:lnTo>
                  <a:lnTo>
                    <a:pt x="12003" y="533012"/>
                  </a:lnTo>
                  <a:lnTo>
                    <a:pt x="5150" y="523786"/>
                  </a:lnTo>
                  <a:lnTo>
                    <a:pt x="0" y="498743"/>
                  </a:lnTo>
                  <a:lnTo>
                    <a:pt x="5309" y="4470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36830" y="1489468"/>
              <a:ext cx="224350" cy="574245"/>
            </a:xfrm>
            <a:custGeom>
              <a:avLst/>
              <a:gdLst/>
              <a:ahLst/>
              <a:cxnLst/>
              <a:rect l="0" t="0" r="0" b="0"/>
              <a:pathLst>
                <a:path w="224350" h="574245">
                  <a:moveTo>
                    <a:pt x="49607" y="0"/>
                  </a:moveTo>
                  <a:lnTo>
                    <a:pt x="40556" y="50189"/>
                  </a:lnTo>
                  <a:lnTo>
                    <a:pt x="30048" y="112129"/>
                  </a:lnTo>
                  <a:lnTo>
                    <a:pt x="24787" y="169804"/>
                  </a:lnTo>
                  <a:lnTo>
                    <a:pt x="18317" y="217350"/>
                  </a:lnTo>
                  <a:lnTo>
                    <a:pt x="7848" y="280648"/>
                  </a:lnTo>
                  <a:lnTo>
                    <a:pt x="1294" y="342358"/>
                  </a:lnTo>
                  <a:lnTo>
                    <a:pt x="0" y="394681"/>
                  </a:lnTo>
                  <a:lnTo>
                    <a:pt x="4140" y="451852"/>
                  </a:lnTo>
                  <a:lnTo>
                    <a:pt x="15693" y="485318"/>
                  </a:lnTo>
                  <a:lnTo>
                    <a:pt x="35243" y="514238"/>
                  </a:lnTo>
                  <a:lnTo>
                    <a:pt x="53086" y="524410"/>
                  </a:lnTo>
                  <a:lnTo>
                    <a:pt x="72418" y="528006"/>
                  </a:lnTo>
                  <a:lnTo>
                    <a:pt x="90256" y="526522"/>
                  </a:lnTo>
                  <a:lnTo>
                    <a:pt x="115892" y="516071"/>
                  </a:lnTo>
                  <a:lnTo>
                    <a:pt x="136638" y="501264"/>
                  </a:lnTo>
                  <a:lnTo>
                    <a:pt x="154496" y="480748"/>
                  </a:lnTo>
                  <a:lnTo>
                    <a:pt x="183829" y="418201"/>
                  </a:lnTo>
                  <a:lnTo>
                    <a:pt x="183467" y="413787"/>
                  </a:lnTo>
                  <a:lnTo>
                    <a:pt x="180452" y="412693"/>
                  </a:lnTo>
                  <a:lnTo>
                    <a:pt x="175669" y="413813"/>
                  </a:lnTo>
                  <a:lnTo>
                    <a:pt x="165423" y="422453"/>
                  </a:lnTo>
                  <a:lnTo>
                    <a:pt x="154706" y="437388"/>
                  </a:lnTo>
                  <a:lnTo>
                    <a:pt x="131648" y="489003"/>
                  </a:lnTo>
                  <a:lnTo>
                    <a:pt x="131033" y="524165"/>
                  </a:lnTo>
                  <a:lnTo>
                    <a:pt x="141124" y="555026"/>
                  </a:lnTo>
                  <a:lnTo>
                    <a:pt x="153152" y="568117"/>
                  </a:lnTo>
                  <a:lnTo>
                    <a:pt x="160242" y="572902"/>
                  </a:lnTo>
                  <a:lnTo>
                    <a:pt x="168667" y="574244"/>
                  </a:lnTo>
                  <a:lnTo>
                    <a:pt x="196345" y="568221"/>
                  </a:lnTo>
                  <a:lnTo>
                    <a:pt x="224349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411105" y="1880557"/>
              <a:ext cx="307880" cy="176867"/>
            </a:xfrm>
            <a:custGeom>
              <a:avLst/>
              <a:gdLst/>
              <a:ahLst/>
              <a:cxnLst/>
              <a:rect l="0" t="0" r="0" b="0"/>
              <a:pathLst>
                <a:path w="307880" h="176867">
                  <a:moveTo>
                    <a:pt x="0" y="0"/>
                  </a:moveTo>
                  <a:lnTo>
                    <a:pt x="16859" y="58383"/>
                  </a:lnTo>
                  <a:lnTo>
                    <a:pt x="30540" y="117026"/>
                  </a:lnTo>
                  <a:lnTo>
                    <a:pt x="44383" y="169812"/>
                  </a:lnTo>
                  <a:lnTo>
                    <a:pt x="48080" y="175154"/>
                  </a:lnTo>
                  <a:lnTo>
                    <a:pt x="52394" y="176866"/>
                  </a:lnTo>
                  <a:lnTo>
                    <a:pt x="57119" y="176158"/>
                  </a:lnTo>
                  <a:lnTo>
                    <a:pt x="60269" y="171988"/>
                  </a:lnTo>
                  <a:lnTo>
                    <a:pt x="63769" y="157492"/>
                  </a:lnTo>
                  <a:lnTo>
                    <a:pt x="68666" y="94191"/>
                  </a:lnTo>
                  <a:lnTo>
                    <a:pt x="70740" y="82210"/>
                  </a:lnTo>
                  <a:lnTo>
                    <a:pt x="74897" y="76071"/>
                  </a:lnTo>
                  <a:lnTo>
                    <a:pt x="80443" y="73828"/>
                  </a:lnTo>
                  <a:lnTo>
                    <a:pt x="137880" y="77574"/>
                  </a:lnTo>
                  <a:lnTo>
                    <a:pt x="178830" y="62133"/>
                  </a:lnTo>
                  <a:lnTo>
                    <a:pt x="193818" y="51961"/>
                  </a:lnTo>
                  <a:lnTo>
                    <a:pt x="195781" y="51283"/>
                  </a:lnTo>
                  <a:lnTo>
                    <a:pt x="183932" y="72589"/>
                  </a:lnTo>
                  <a:lnTo>
                    <a:pt x="177466" y="101636"/>
                  </a:lnTo>
                  <a:lnTo>
                    <a:pt x="178014" y="133665"/>
                  </a:lnTo>
                  <a:lnTo>
                    <a:pt x="179697" y="144584"/>
                  </a:lnTo>
                  <a:lnTo>
                    <a:pt x="183593" y="150938"/>
                  </a:lnTo>
                  <a:lnTo>
                    <a:pt x="188964" y="154250"/>
                  </a:lnTo>
                  <a:lnTo>
                    <a:pt x="195319" y="155533"/>
                  </a:lnTo>
                  <a:lnTo>
                    <a:pt x="212241" y="149563"/>
                  </a:lnTo>
                  <a:lnTo>
                    <a:pt x="230240" y="137663"/>
                  </a:lnTo>
                  <a:lnTo>
                    <a:pt x="250769" y="114446"/>
                  </a:lnTo>
                  <a:lnTo>
                    <a:pt x="279927" y="58742"/>
                  </a:lnTo>
                  <a:lnTo>
                    <a:pt x="3078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720172" y="1564357"/>
              <a:ext cx="256766" cy="532492"/>
            </a:xfrm>
            <a:custGeom>
              <a:avLst/>
              <a:gdLst/>
              <a:ahLst/>
              <a:cxnLst/>
              <a:rect l="0" t="0" r="0" b="0"/>
              <a:pathLst>
                <a:path w="256766" h="532492">
                  <a:moveTo>
                    <a:pt x="23776" y="0"/>
                  </a:moveTo>
                  <a:lnTo>
                    <a:pt x="19359" y="56238"/>
                  </a:lnTo>
                  <a:lnTo>
                    <a:pt x="15969" y="117691"/>
                  </a:lnTo>
                  <a:lnTo>
                    <a:pt x="11139" y="172205"/>
                  </a:lnTo>
                  <a:lnTo>
                    <a:pt x="7925" y="233207"/>
                  </a:lnTo>
                  <a:lnTo>
                    <a:pt x="4825" y="293197"/>
                  </a:lnTo>
                  <a:lnTo>
                    <a:pt x="0" y="353775"/>
                  </a:lnTo>
                  <a:lnTo>
                    <a:pt x="1434" y="415157"/>
                  </a:lnTo>
                  <a:lnTo>
                    <a:pt x="10425" y="469089"/>
                  </a:lnTo>
                  <a:lnTo>
                    <a:pt x="27216" y="507992"/>
                  </a:lnTo>
                  <a:lnTo>
                    <a:pt x="46878" y="524099"/>
                  </a:lnTo>
                  <a:lnTo>
                    <a:pt x="69176" y="532491"/>
                  </a:lnTo>
                  <a:lnTo>
                    <a:pt x="98249" y="532017"/>
                  </a:lnTo>
                  <a:lnTo>
                    <a:pt x="156093" y="516600"/>
                  </a:lnTo>
                  <a:lnTo>
                    <a:pt x="217152" y="488203"/>
                  </a:lnTo>
                  <a:lnTo>
                    <a:pt x="256765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47862" y="4086762"/>
            <a:ext cx="873711" cy="592018"/>
            <a:chOff x="1447862" y="4086762"/>
            <a:chExt cx="873711" cy="592018"/>
          </a:xfrm>
        </p:grpSpPr>
        <p:sp>
          <p:nvSpPr>
            <p:cNvPr id="50" name="Freeform 49"/>
            <p:cNvSpPr/>
            <p:nvPr/>
          </p:nvSpPr>
          <p:spPr>
            <a:xfrm>
              <a:off x="1447862" y="4293661"/>
              <a:ext cx="191385" cy="385119"/>
            </a:xfrm>
            <a:custGeom>
              <a:avLst/>
              <a:gdLst/>
              <a:ahLst/>
              <a:cxnLst/>
              <a:rect l="0" t="0" r="0" b="0"/>
              <a:pathLst>
                <a:path w="191385" h="385119">
                  <a:moveTo>
                    <a:pt x="33285" y="0"/>
                  </a:moveTo>
                  <a:lnTo>
                    <a:pt x="20033" y="4417"/>
                  </a:lnTo>
                  <a:lnTo>
                    <a:pt x="15204" y="9417"/>
                  </a:lnTo>
                  <a:lnTo>
                    <a:pt x="7374" y="24834"/>
                  </a:lnTo>
                  <a:lnTo>
                    <a:pt x="1457" y="76302"/>
                  </a:lnTo>
                  <a:lnTo>
                    <a:pt x="192" y="139783"/>
                  </a:lnTo>
                  <a:lnTo>
                    <a:pt x="38" y="189581"/>
                  </a:lnTo>
                  <a:lnTo>
                    <a:pt x="8" y="248454"/>
                  </a:lnTo>
                  <a:lnTo>
                    <a:pt x="2" y="304872"/>
                  </a:lnTo>
                  <a:lnTo>
                    <a:pt x="0" y="365365"/>
                  </a:lnTo>
                  <a:lnTo>
                    <a:pt x="925" y="381505"/>
                  </a:lnTo>
                  <a:lnTo>
                    <a:pt x="2466" y="381926"/>
                  </a:lnTo>
                  <a:lnTo>
                    <a:pt x="4418" y="379433"/>
                  </a:lnTo>
                  <a:lnTo>
                    <a:pt x="13812" y="317042"/>
                  </a:lnTo>
                  <a:lnTo>
                    <a:pt x="20687" y="256203"/>
                  </a:lnTo>
                  <a:lnTo>
                    <a:pt x="33452" y="193254"/>
                  </a:lnTo>
                  <a:lnTo>
                    <a:pt x="44121" y="161119"/>
                  </a:lnTo>
                  <a:lnTo>
                    <a:pt x="73420" y="100029"/>
                  </a:lnTo>
                  <a:lnTo>
                    <a:pt x="80382" y="95347"/>
                  </a:lnTo>
                  <a:lnTo>
                    <a:pt x="97979" y="92611"/>
                  </a:lnTo>
                  <a:lnTo>
                    <a:pt x="106000" y="96874"/>
                  </a:lnTo>
                  <a:lnTo>
                    <a:pt x="119843" y="113938"/>
                  </a:lnTo>
                  <a:lnTo>
                    <a:pt x="133616" y="145118"/>
                  </a:lnTo>
                  <a:lnTo>
                    <a:pt x="140425" y="199822"/>
                  </a:lnTo>
                  <a:lnTo>
                    <a:pt x="141322" y="260913"/>
                  </a:lnTo>
                  <a:lnTo>
                    <a:pt x="141440" y="318633"/>
                  </a:lnTo>
                  <a:lnTo>
                    <a:pt x="153038" y="378348"/>
                  </a:lnTo>
                  <a:lnTo>
                    <a:pt x="157499" y="383519"/>
                  </a:lnTo>
                  <a:lnTo>
                    <a:pt x="163247" y="385118"/>
                  </a:lnTo>
                  <a:lnTo>
                    <a:pt x="169853" y="384335"/>
                  </a:lnTo>
                  <a:lnTo>
                    <a:pt x="175181" y="381039"/>
                  </a:lnTo>
                  <a:lnTo>
                    <a:pt x="19138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708307" y="4322656"/>
              <a:ext cx="80546" cy="294812"/>
            </a:xfrm>
            <a:custGeom>
              <a:avLst/>
              <a:gdLst/>
              <a:ahLst/>
              <a:cxnLst/>
              <a:rect l="0" t="0" r="0" b="0"/>
              <a:pathLst>
                <a:path w="80546" h="294812">
                  <a:moveTo>
                    <a:pt x="39113" y="45894"/>
                  </a:moveTo>
                  <a:lnTo>
                    <a:pt x="26751" y="66749"/>
                  </a:lnTo>
                  <a:lnTo>
                    <a:pt x="8735" y="123075"/>
                  </a:lnTo>
                  <a:lnTo>
                    <a:pt x="0" y="176197"/>
                  </a:lnTo>
                  <a:lnTo>
                    <a:pt x="2417" y="222850"/>
                  </a:lnTo>
                  <a:lnTo>
                    <a:pt x="12723" y="271548"/>
                  </a:lnTo>
                  <a:lnTo>
                    <a:pt x="21528" y="288259"/>
                  </a:lnTo>
                  <a:lnTo>
                    <a:pt x="28315" y="292530"/>
                  </a:lnTo>
                  <a:lnTo>
                    <a:pt x="45717" y="294811"/>
                  </a:lnTo>
                  <a:lnTo>
                    <a:pt x="52761" y="292275"/>
                  </a:lnTo>
                  <a:lnTo>
                    <a:pt x="63054" y="282062"/>
                  </a:lnTo>
                  <a:lnTo>
                    <a:pt x="74046" y="256300"/>
                  </a:lnTo>
                  <a:lnTo>
                    <a:pt x="79400" y="203026"/>
                  </a:lnTo>
                  <a:lnTo>
                    <a:pt x="80545" y="143576"/>
                  </a:lnTo>
                  <a:lnTo>
                    <a:pt x="78230" y="87579"/>
                  </a:lnTo>
                  <a:lnTo>
                    <a:pt x="69132" y="34302"/>
                  </a:lnTo>
                  <a:lnTo>
                    <a:pt x="56740" y="4347"/>
                  </a:lnTo>
                  <a:lnTo>
                    <a:pt x="51789" y="630"/>
                  </a:lnTo>
                  <a:lnTo>
                    <a:pt x="46639" y="0"/>
                  </a:lnTo>
                  <a:lnTo>
                    <a:pt x="41357" y="1430"/>
                  </a:lnTo>
                  <a:lnTo>
                    <a:pt x="36911" y="6081"/>
                  </a:lnTo>
                  <a:lnTo>
                    <a:pt x="29505" y="21111"/>
                  </a:lnTo>
                  <a:lnTo>
                    <a:pt x="22471" y="62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83780" y="4086762"/>
              <a:ext cx="437793" cy="489577"/>
            </a:xfrm>
            <a:custGeom>
              <a:avLst/>
              <a:gdLst/>
              <a:ahLst/>
              <a:cxnLst/>
              <a:rect l="0" t="0" r="0" b="0"/>
              <a:pathLst>
                <a:path w="437793" h="489577">
                  <a:moveTo>
                    <a:pt x="71666" y="223541"/>
                  </a:moveTo>
                  <a:lnTo>
                    <a:pt x="42070" y="286855"/>
                  </a:lnTo>
                  <a:lnTo>
                    <a:pt x="14473" y="347341"/>
                  </a:lnTo>
                  <a:lnTo>
                    <a:pt x="614" y="407908"/>
                  </a:lnTo>
                  <a:lnTo>
                    <a:pt x="0" y="453227"/>
                  </a:lnTo>
                  <a:lnTo>
                    <a:pt x="1699" y="462649"/>
                  </a:lnTo>
                  <a:lnTo>
                    <a:pt x="5606" y="468006"/>
                  </a:lnTo>
                  <a:lnTo>
                    <a:pt x="10984" y="470653"/>
                  </a:lnTo>
                  <a:lnTo>
                    <a:pt x="17343" y="471493"/>
                  </a:lnTo>
                  <a:lnTo>
                    <a:pt x="23431" y="467430"/>
                  </a:lnTo>
                  <a:lnTo>
                    <a:pt x="35127" y="450588"/>
                  </a:lnTo>
                  <a:lnTo>
                    <a:pt x="50135" y="408752"/>
                  </a:lnTo>
                  <a:lnTo>
                    <a:pt x="58798" y="349404"/>
                  </a:lnTo>
                  <a:lnTo>
                    <a:pt x="69090" y="300110"/>
                  </a:lnTo>
                  <a:lnTo>
                    <a:pt x="77561" y="241337"/>
                  </a:lnTo>
                  <a:lnTo>
                    <a:pt x="84199" y="198919"/>
                  </a:lnTo>
                  <a:lnTo>
                    <a:pt x="94174" y="138754"/>
                  </a:lnTo>
                  <a:lnTo>
                    <a:pt x="102788" y="86737"/>
                  </a:lnTo>
                  <a:lnTo>
                    <a:pt x="118873" y="24172"/>
                  </a:lnTo>
                  <a:lnTo>
                    <a:pt x="124390" y="3337"/>
                  </a:lnTo>
                  <a:lnTo>
                    <a:pt x="126231" y="0"/>
                  </a:lnTo>
                  <a:lnTo>
                    <a:pt x="127459" y="1473"/>
                  </a:lnTo>
                  <a:lnTo>
                    <a:pt x="129770" y="61020"/>
                  </a:lnTo>
                  <a:lnTo>
                    <a:pt x="124167" y="117781"/>
                  </a:lnTo>
                  <a:lnTo>
                    <a:pt x="122101" y="179947"/>
                  </a:lnTo>
                  <a:lnTo>
                    <a:pt x="121693" y="241434"/>
                  </a:lnTo>
                  <a:lnTo>
                    <a:pt x="127331" y="300355"/>
                  </a:lnTo>
                  <a:lnTo>
                    <a:pt x="131869" y="356510"/>
                  </a:lnTo>
                  <a:lnTo>
                    <a:pt x="144039" y="412711"/>
                  </a:lnTo>
                  <a:lnTo>
                    <a:pt x="154029" y="440157"/>
                  </a:lnTo>
                  <a:lnTo>
                    <a:pt x="173733" y="469451"/>
                  </a:lnTo>
                  <a:lnTo>
                    <a:pt x="189145" y="484154"/>
                  </a:lnTo>
                  <a:lnTo>
                    <a:pt x="198063" y="487890"/>
                  </a:lnTo>
                  <a:lnTo>
                    <a:pt x="217833" y="489576"/>
                  </a:lnTo>
                  <a:lnTo>
                    <a:pt x="238947" y="482312"/>
                  </a:lnTo>
                  <a:lnTo>
                    <a:pt x="257885" y="469838"/>
                  </a:lnTo>
                  <a:lnTo>
                    <a:pt x="301951" y="406474"/>
                  </a:lnTo>
                  <a:lnTo>
                    <a:pt x="320576" y="353465"/>
                  </a:lnTo>
                  <a:lnTo>
                    <a:pt x="335071" y="293556"/>
                  </a:lnTo>
                  <a:lnTo>
                    <a:pt x="344605" y="237498"/>
                  </a:lnTo>
                  <a:lnTo>
                    <a:pt x="350163" y="186068"/>
                  </a:lnTo>
                  <a:lnTo>
                    <a:pt x="348863" y="173596"/>
                  </a:lnTo>
                  <a:lnTo>
                    <a:pt x="345222" y="168055"/>
                  </a:lnTo>
                  <a:lnTo>
                    <a:pt x="340021" y="167135"/>
                  </a:lnTo>
                  <a:lnTo>
                    <a:pt x="333780" y="169294"/>
                  </a:lnTo>
                  <a:lnTo>
                    <a:pt x="324380" y="179091"/>
                  </a:lnTo>
                  <a:lnTo>
                    <a:pt x="318045" y="193615"/>
                  </a:lnTo>
                  <a:lnTo>
                    <a:pt x="309227" y="248182"/>
                  </a:lnTo>
                  <a:lnTo>
                    <a:pt x="298672" y="308810"/>
                  </a:lnTo>
                  <a:lnTo>
                    <a:pt x="301214" y="371466"/>
                  </a:lnTo>
                  <a:lnTo>
                    <a:pt x="311544" y="430105"/>
                  </a:lnTo>
                  <a:lnTo>
                    <a:pt x="320353" y="448176"/>
                  </a:lnTo>
                  <a:lnTo>
                    <a:pt x="340125" y="468745"/>
                  </a:lnTo>
                  <a:lnTo>
                    <a:pt x="358019" y="475828"/>
                  </a:lnTo>
                  <a:lnTo>
                    <a:pt x="378299" y="478051"/>
                  </a:lnTo>
                  <a:lnTo>
                    <a:pt x="416521" y="471945"/>
                  </a:lnTo>
                  <a:lnTo>
                    <a:pt x="437792" y="4648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99550" y="2737625"/>
            <a:ext cx="1063334" cy="572596"/>
            <a:chOff x="1499550" y="2737625"/>
            <a:chExt cx="1063334" cy="572596"/>
          </a:xfrm>
        </p:grpSpPr>
        <p:sp>
          <p:nvSpPr>
            <p:cNvPr id="54" name="Freeform 53"/>
            <p:cNvSpPr/>
            <p:nvPr/>
          </p:nvSpPr>
          <p:spPr>
            <a:xfrm>
              <a:off x="1499550" y="2929009"/>
              <a:ext cx="322761" cy="381212"/>
            </a:xfrm>
            <a:custGeom>
              <a:avLst/>
              <a:gdLst/>
              <a:ahLst/>
              <a:cxnLst/>
              <a:rect l="0" t="0" r="0" b="0"/>
              <a:pathLst>
                <a:path w="322761" h="381212">
                  <a:moveTo>
                    <a:pt x="6560" y="0"/>
                  </a:moveTo>
                  <a:lnTo>
                    <a:pt x="6560" y="62326"/>
                  </a:lnTo>
                  <a:lnTo>
                    <a:pt x="12278" y="118978"/>
                  </a:lnTo>
                  <a:lnTo>
                    <a:pt x="14367" y="177150"/>
                  </a:lnTo>
                  <a:lnTo>
                    <a:pt x="12263" y="225382"/>
                  </a:lnTo>
                  <a:lnTo>
                    <a:pt x="8250" y="274806"/>
                  </a:lnTo>
                  <a:lnTo>
                    <a:pt x="2476" y="336787"/>
                  </a:lnTo>
                  <a:lnTo>
                    <a:pt x="0" y="380432"/>
                  </a:lnTo>
                  <a:lnTo>
                    <a:pt x="1262" y="381211"/>
                  </a:lnTo>
                  <a:lnTo>
                    <a:pt x="3028" y="378956"/>
                  </a:lnTo>
                  <a:lnTo>
                    <a:pt x="12681" y="325662"/>
                  </a:lnTo>
                  <a:lnTo>
                    <a:pt x="21234" y="270122"/>
                  </a:lnTo>
                  <a:lnTo>
                    <a:pt x="37141" y="210966"/>
                  </a:lnTo>
                  <a:lnTo>
                    <a:pt x="56490" y="149951"/>
                  </a:lnTo>
                  <a:lnTo>
                    <a:pt x="69739" y="122401"/>
                  </a:lnTo>
                  <a:lnTo>
                    <a:pt x="94648" y="88794"/>
                  </a:lnTo>
                  <a:lnTo>
                    <a:pt x="111046" y="78604"/>
                  </a:lnTo>
                  <a:lnTo>
                    <a:pt x="120596" y="74592"/>
                  </a:lnTo>
                  <a:lnTo>
                    <a:pt x="128812" y="73767"/>
                  </a:lnTo>
                  <a:lnTo>
                    <a:pt x="142872" y="77780"/>
                  </a:lnTo>
                  <a:lnTo>
                    <a:pt x="152819" y="88194"/>
                  </a:lnTo>
                  <a:lnTo>
                    <a:pt x="156766" y="94854"/>
                  </a:lnTo>
                  <a:lnTo>
                    <a:pt x="162321" y="126314"/>
                  </a:lnTo>
                  <a:lnTo>
                    <a:pt x="163273" y="185003"/>
                  </a:lnTo>
                  <a:lnTo>
                    <a:pt x="158804" y="233564"/>
                  </a:lnTo>
                  <a:lnTo>
                    <a:pt x="154360" y="294740"/>
                  </a:lnTo>
                  <a:lnTo>
                    <a:pt x="149270" y="342985"/>
                  </a:lnTo>
                  <a:lnTo>
                    <a:pt x="150702" y="348850"/>
                  </a:lnTo>
                  <a:lnTo>
                    <a:pt x="153505" y="350910"/>
                  </a:lnTo>
                  <a:lnTo>
                    <a:pt x="157223" y="350435"/>
                  </a:lnTo>
                  <a:lnTo>
                    <a:pt x="166286" y="340045"/>
                  </a:lnTo>
                  <a:lnTo>
                    <a:pt x="195621" y="284552"/>
                  </a:lnTo>
                  <a:lnTo>
                    <a:pt x="217224" y="224764"/>
                  </a:lnTo>
                  <a:lnTo>
                    <a:pt x="233990" y="165916"/>
                  </a:lnTo>
                  <a:lnTo>
                    <a:pt x="242319" y="135453"/>
                  </a:lnTo>
                  <a:lnTo>
                    <a:pt x="241396" y="130058"/>
                  </a:lnTo>
                  <a:lnTo>
                    <a:pt x="238007" y="127386"/>
                  </a:lnTo>
                  <a:lnTo>
                    <a:pt x="232974" y="126529"/>
                  </a:lnTo>
                  <a:lnTo>
                    <a:pt x="227769" y="130581"/>
                  </a:lnTo>
                  <a:lnTo>
                    <a:pt x="212534" y="157445"/>
                  </a:lnTo>
                  <a:lnTo>
                    <a:pt x="201100" y="200124"/>
                  </a:lnTo>
                  <a:lnTo>
                    <a:pt x="193565" y="251365"/>
                  </a:lnTo>
                  <a:lnTo>
                    <a:pt x="199271" y="304934"/>
                  </a:lnTo>
                  <a:lnTo>
                    <a:pt x="205005" y="326910"/>
                  </a:lnTo>
                  <a:lnTo>
                    <a:pt x="213718" y="342841"/>
                  </a:lnTo>
                  <a:lnTo>
                    <a:pt x="221404" y="346905"/>
                  </a:lnTo>
                  <a:lnTo>
                    <a:pt x="242271" y="348954"/>
                  </a:lnTo>
                  <a:lnTo>
                    <a:pt x="252459" y="343583"/>
                  </a:lnTo>
                  <a:lnTo>
                    <a:pt x="292888" y="293199"/>
                  </a:lnTo>
                  <a:lnTo>
                    <a:pt x="310147" y="250772"/>
                  </a:lnTo>
                  <a:lnTo>
                    <a:pt x="32276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833388" y="2737625"/>
              <a:ext cx="113738" cy="440116"/>
            </a:xfrm>
            <a:custGeom>
              <a:avLst/>
              <a:gdLst/>
              <a:ahLst/>
              <a:cxnLst/>
              <a:rect l="0" t="0" r="0" b="0"/>
              <a:pathLst>
                <a:path w="113738" h="440116">
                  <a:moveTo>
                    <a:pt x="47169" y="0"/>
                  </a:moveTo>
                  <a:lnTo>
                    <a:pt x="38117" y="50189"/>
                  </a:lnTo>
                  <a:lnTo>
                    <a:pt x="32026" y="112129"/>
                  </a:lnTo>
                  <a:lnTo>
                    <a:pt x="30971" y="159272"/>
                  </a:lnTo>
                  <a:lnTo>
                    <a:pt x="30658" y="212791"/>
                  </a:lnTo>
                  <a:lnTo>
                    <a:pt x="30566" y="265220"/>
                  </a:lnTo>
                  <a:lnTo>
                    <a:pt x="30538" y="315887"/>
                  </a:lnTo>
                  <a:lnTo>
                    <a:pt x="30529" y="375139"/>
                  </a:lnTo>
                  <a:lnTo>
                    <a:pt x="26110" y="434829"/>
                  </a:lnTo>
                  <a:lnTo>
                    <a:pt x="23884" y="439665"/>
                  </a:lnTo>
                  <a:lnTo>
                    <a:pt x="21475" y="440115"/>
                  </a:lnTo>
                  <a:lnTo>
                    <a:pt x="18945" y="437641"/>
                  </a:lnTo>
                  <a:lnTo>
                    <a:pt x="6549" y="412073"/>
                  </a:lnTo>
                  <a:lnTo>
                    <a:pt x="0" y="379637"/>
                  </a:lnTo>
                  <a:lnTo>
                    <a:pt x="2477" y="351022"/>
                  </a:lnTo>
                  <a:lnTo>
                    <a:pt x="9123" y="335991"/>
                  </a:lnTo>
                  <a:lnTo>
                    <a:pt x="13484" y="329394"/>
                  </a:lnTo>
                  <a:lnTo>
                    <a:pt x="28191" y="319598"/>
                  </a:lnTo>
                  <a:lnTo>
                    <a:pt x="86834" y="299856"/>
                  </a:lnTo>
                  <a:lnTo>
                    <a:pt x="113737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965691" y="2995577"/>
              <a:ext cx="143420" cy="254425"/>
            </a:xfrm>
            <a:custGeom>
              <a:avLst/>
              <a:gdLst/>
              <a:ahLst/>
              <a:cxnLst/>
              <a:rect l="0" t="0" r="0" b="0"/>
              <a:pathLst>
                <a:path w="143420" h="254425">
                  <a:moveTo>
                    <a:pt x="14719" y="0"/>
                  </a:moveTo>
                  <a:lnTo>
                    <a:pt x="3137" y="55162"/>
                  </a:lnTo>
                  <a:lnTo>
                    <a:pt x="0" y="117529"/>
                  </a:lnTo>
                  <a:lnTo>
                    <a:pt x="5940" y="163029"/>
                  </a:lnTo>
                  <a:lnTo>
                    <a:pt x="14207" y="182172"/>
                  </a:lnTo>
                  <a:lnTo>
                    <a:pt x="19000" y="184319"/>
                  </a:lnTo>
                  <a:lnTo>
                    <a:pt x="24045" y="182051"/>
                  </a:lnTo>
                  <a:lnTo>
                    <a:pt x="33657" y="170594"/>
                  </a:lnTo>
                  <a:lnTo>
                    <a:pt x="50348" y="132591"/>
                  </a:lnTo>
                  <a:lnTo>
                    <a:pt x="54189" y="131848"/>
                  </a:lnTo>
                  <a:lnTo>
                    <a:pt x="58599" y="135976"/>
                  </a:lnTo>
                  <a:lnTo>
                    <a:pt x="63388" y="143351"/>
                  </a:lnTo>
                  <a:lnTo>
                    <a:pt x="76542" y="205880"/>
                  </a:lnTo>
                  <a:lnTo>
                    <a:pt x="79881" y="241188"/>
                  </a:lnTo>
                  <a:lnTo>
                    <a:pt x="83123" y="248626"/>
                  </a:lnTo>
                  <a:lnTo>
                    <a:pt x="88059" y="252659"/>
                  </a:lnTo>
                  <a:lnTo>
                    <a:pt x="94122" y="254424"/>
                  </a:lnTo>
                  <a:lnTo>
                    <a:pt x="100014" y="251902"/>
                  </a:lnTo>
                  <a:lnTo>
                    <a:pt x="111491" y="239238"/>
                  </a:lnTo>
                  <a:lnTo>
                    <a:pt x="130442" y="183795"/>
                  </a:lnTo>
                  <a:lnTo>
                    <a:pt x="139261" y="122892"/>
                  </a:lnTo>
                  <a:lnTo>
                    <a:pt x="143419" y="102696"/>
                  </a:lnTo>
                  <a:lnTo>
                    <a:pt x="143049" y="96201"/>
                  </a:lnTo>
                  <a:lnTo>
                    <a:pt x="140953" y="91871"/>
                  </a:lnTo>
                  <a:lnTo>
                    <a:pt x="131213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51078" y="2804039"/>
              <a:ext cx="411806" cy="449492"/>
            </a:xfrm>
            <a:custGeom>
              <a:avLst/>
              <a:gdLst/>
              <a:ahLst/>
              <a:cxnLst/>
              <a:rect l="0" t="0" r="0" b="0"/>
              <a:pathLst>
                <a:path w="411806" h="449492">
                  <a:moveTo>
                    <a:pt x="70642" y="299712"/>
                  </a:moveTo>
                  <a:lnTo>
                    <a:pt x="57390" y="295295"/>
                  </a:lnTo>
                  <a:lnTo>
                    <a:pt x="50713" y="296767"/>
                  </a:lnTo>
                  <a:lnTo>
                    <a:pt x="35897" y="305800"/>
                  </a:lnTo>
                  <a:lnTo>
                    <a:pt x="16379" y="326479"/>
                  </a:lnTo>
                  <a:lnTo>
                    <a:pt x="9543" y="344585"/>
                  </a:lnTo>
                  <a:lnTo>
                    <a:pt x="0" y="390578"/>
                  </a:lnTo>
                  <a:lnTo>
                    <a:pt x="1647" y="407590"/>
                  </a:lnTo>
                  <a:lnTo>
                    <a:pt x="5229" y="411387"/>
                  </a:lnTo>
                  <a:lnTo>
                    <a:pt x="10391" y="412069"/>
                  </a:lnTo>
                  <a:lnTo>
                    <a:pt x="16607" y="410674"/>
                  </a:lnTo>
                  <a:lnTo>
                    <a:pt x="28443" y="399263"/>
                  </a:lnTo>
                  <a:lnTo>
                    <a:pt x="55771" y="346483"/>
                  </a:lnTo>
                  <a:lnTo>
                    <a:pt x="72918" y="291558"/>
                  </a:lnTo>
                  <a:lnTo>
                    <a:pt x="86007" y="265039"/>
                  </a:lnTo>
                  <a:lnTo>
                    <a:pt x="91980" y="261804"/>
                  </a:lnTo>
                  <a:lnTo>
                    <a:pt x="98736" y="261496"/>
                  </a:lnTo>
                  <a:lnTo>
                    <a:pt x="106013" y="263140"/>
                  </a:lnTo>
                  <a:lnTo>
                    <a:pt x="111789" y="267934"/>
                  </a:lnTo>
                  <a:lnTo>
                    <a:pt x="127703" y="299735"/>
                  </a:lnTo>
                  <a:lnTo>
                    <a:pt x="130872" y="308049"/>
                  </a:lnTo>
                  <a:lnTo>
                    <a:pt x="133909" y="308043"/>
                  </a:lnTo>
                  <a:lnTo>
                    <a:pt x="156751" y="247036"/>
                  </a:lnTo>
                  <a:lnTo>
                    <a:pt x="177337" y="200593"/>
                  </a:lnTo>
                  <a:lnTo>
                    <a:pt x="213885" y="141127"/>
                  </a:lnTo>
                  <a:lnTo>
                    <a:pt x="246618" y="83336"/>
                  </a:lnTo>
                  <a:lnTo>
                    <a:pt x="273499" y="29019"/>
                  </a:lnTo>
                  <a:lnTo>
                    <a:pt x="287410" y="1310"/>
                  </a:lnTo>
                  <a:lnTo>
                    <a:pt x="290043" y="0"/>
                  </a:lnTo>
                  <a:lnTo>
                    <a:pt x="291799" y="3750"/>
                  </a:lnTo>
                  <a:lnTo>
                    <a:pt x="292825" y="21168"/>
                  </a:lnTo>
                  <a:lnTo>
                    <a:pt x="285950" y="80017"/>
                  </a:lnTo>
                  <a:lnTo>
                    <a:pt x="280107" y="140437"/>
                  </a:lnTo>
                  <a:lnTo>
                    <a:pt x="272271" y="199339"/>
                  </a:lnTo>
                  <a:lnTo>
                    <a:pt x="266310" y="252970"/>
                  </a:lnTo>
                  <a:lnTo>
                    <a:pt x="263295" y="291821"/>
                  </a:lnTo>
                  <a:lnTo>
                    <a:pt x="265646" y="297225"/>
                  </a:lnTo>
                  <a:lnTo>
                    <a:pt x="269987" y="298054"/>
                  </a:lnTo>
                  <a:lnTo>
                    <a:pt x="275654" y="295833"/>
                  </a:lnTo>
                  <a:lnTo>
                    <a:pt x="296883" y="270620"/>
                  </a:lnTo>
                  <a:lnTo>
                    <a:pt x="337275" y="209075"/>
                  </a:lnTo>
                  <a:lnTo>
                    <a:pt x="359176" y="181750"/>
                  </a:lnTo>
                  <a:lnTo>
                    <a:pt x="363775" y="179466"/>
                  </a:lnTo>
                  <a:lnTo>
                    <a:pt x="367766" y="180716"/>
                  </a:lnTo>
                  <a:lnTo>
                    <a:pt x="371351" y="184324"/>
                  </a:lnTo>
                  <a:lnTo>
                    <a:pt x="371979" y="220322"/>
                  </a:lnTo>
                  <a:lnTo>
                    <a:pt x="361382" y="282112"/>
                  </a:lnTo>
                  <a:lnTo>
                    <a:pt x="345193" y="340503"/>
                  </a:lnTo>
                  <a:lnTo>
                    <a:pt x="339368" y="370970"/>
                  </a:lnTo>
                  <a:lnTo>
                    <a:pt x="337400" y="418263"/>
                  </a:lnTo>
                  <a:lnTo>
                    <a:pt x="340937" y="427748"/>
                  </a:lnTo>
                  <a:lnTo>
                    <a:pt x="354728" y="443217"/>
                  </a:lnTo>
                  <a:lnTo>
                    <a:pt x="362659" y="447158"/>
                  </a:lnTo>
                  <a:lnTo>
                    <a:pt x="411805" y="4494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90829" y="1658540"/>
            <a:ext cx="1404749" cy="496613"/>
            <a:chOff x="1590829" y="1658540"/>
            <a:chExt cx="1404749" cy="496613"/>
          </a:xfrm>
        </p:grpSpPr>
        <p:sp>
          <p:nvSpPr>
            <p:cNvPr id="59" name="Freeform 58"/>
            <p:cNvSpPr/>
            <p:nvPr/>
          </p:nvSpPr>
          <p:spPr>
            <a:xfrm>
              <a:off x="1590829" y="1797346"/>
              <a:ext cx="222969" cy="357807"/>
            </a:xfrm>
            <a:custGeom>
              <a:avLst/>
              <a:gdLst/>
              <a:ahLst/>
              <a:cxnLst/>
              <a:rect l="0" t="0" r="0" b="0"/>
              <a:pathLst>
                <a:path w="222969" h="357807">
                  <a:moveTo>
                    <a:pt x="40096" y="0"/>
                  </a:moveTo>
                  <a:lnTo>
                    <a:pt x="31262" y="17670"/>
                  </a:lnTo>
                  <a:lnTo>
                    <a:pt x="24483" y="80607"/>
                  </a:lnTo>
                  <a:lnTo>
                    <a:pt x="22665" y="138342"/>
                  </a:lnTo>
                  <a:lnTo>
                    <a:pt x="16308" y="198530"/>
                  </a:lnTo>
                  <a:lnTo>
                    <a:pt x="12822" y="254967"/>
                  </a:lnTo>
                  <a:lnTo>
                    <a:pt x="3582" y="295065"/>
                  </a:lnTo>
                  <a:lnTo>
                    <a:pt x="1885" y="298412"/>
                  </a:lnTo>
                  <a:lnTo>
                    <a:pt x="754" y="296945"/>
                  </a:lnTo>
                  <a:lnTo>
                    <a:pt x="0" y="292269"/>
                  </a:lnTo>
                  <a:lnTo>
                    <a:pt x="12773" y="233316"/>
                  </a:lnTo>
                  <a:lnTo>
                    <a:pt x="30700" y="172925"/>
                  </a:lnTo>
                  <a:lnTo>
                    <a:pt x="55271" y="109902"/>
                  </a:lnTo>
                  <a:lnTo>
                    <a:pt x="80199" y="62817"/>
                  </a:lnTo>
                  <a:lnTo>
                    <a:pt x="93053" y="53190"/>
                  </a:lnTo>
                  <a:lnTo>
                    <a:pt x="100364" y="49329"/>
                  </a:lnTo>
                  <a:lnTo>
                    <a:pt x="108012" y="48603"/>
                  </a:lnTo>
                  <a:lnTo>
                    <a:pt x="123906" y="52729"/>
                  </a:lnTo>
                  <a:lnTo>
                    <a:pt x="135284" y="63191"/>
                  </a:lnTo>
                  <a:lnTo>
                    <a:pt x="139613" y="69864"/>
                  </a:lnTo>
                  <a:lnTo>
                    <a:pt x="146560" y="120433"/>
                  </a:lnTo>
                  <a:lnTo>
                    <a:pt x="145467" y="178911"/>
                  </a:lnTo>
                  <a:lnTo>
                    <a:pt x="143628" y="191390"/>
                  </a:lnTo>
                  <a:lnTo>
                    <a:pt x="144251" y="196011"/>
                  </a:lnTo>
                  <a:lnTo>
                    <a:pt x="146515" y="195393"/>
                  </a:lnTo>
                  <a:lnTo>
                    <a:pt x="184584" y="139134"/>
                  </a:lnTo>
                  <a:lnTo>
                    <a:pt x="195537" y="123783"/>
                  </a:lnTo>
                  <a:lnTo>
                    <a:pt x="201046" y="120429"/>
                  </a:lnTo>
                  <a:lnTo>
                    <a:pt x="206568" y="120043"/>
                  </a:lnTo>
                  <a:lnTo>
                    <a:pt x="212099" y="121634"/>
                  </a:lnTo>
                  <a:lnTo>
                    <a:pt x="215786" y="127317"/>
                  </a:lnTo>
                  <a:lnTo>
                    <a:pt x="221703" y="167189"/>
                  </a:lnTo>
                  <a:lnTo>
                    <a:pt x="222968" y="221996"/>
                  </a:lnTo>
                  <a:lnTo>
                    <a:pt x="218717" y="277382"/>
                  </a:lnTo>
                  <a:lnTo>
                    <a:pt x="215349" y="330379"/>
                  </a:lnTo>
                  <a:lnTo>
                    <a:pt x="214838" y="3578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52792" y="1772383"/>
              <a:ext cx="52729" cy="230094"/>
            </a:xfrm>
            <a:custGeom>
              <a:avLst/>
              <a:gdLst/>
              <a:ahLst/>
              <a:cxnLst/>
              <a:rect l="0" t="0" r="0" b="0"/>
              <a:pathLst>
                <a:path w="52729" h="230094">
                  <a:moveTo>
                    <a:pt x="27765" y="99853"/>
                  </a:moveTo>
                  <a:lnTo>
                    <a:pt x="13572" y="155718"/>
                  </a:lnTo>
                  <a:lnTo>
                    <a:pt x="2738" y="208652"/>
                  </a:lnTo>
                  <a:lnTo>
                    <a:pt x="0" y="228645"/>
                  </a:lnTo>
                  <a:lnTo>
                    <a:pt x="1858" y="230093"/>
                  </a:lnTo>
                  <a:lnTo>
                    <a:pt x="4947" y="228285"/>
                  </a:lnTo>
                  <a:lnTo>
                    <a:pt x="8378" y="213948"/>
                  </a:lnTo>
                  <a:lnTo>
                    <a:pt x="17468" y="151224"/>
                  </a:lnTo>
                  <a:lnTo>
                    <a:pt x="23471" y="94591"/>
                  </a:lnTo>
                  <a:lnTo>
                    <a:pt x="38717" y="36518"/>
                  </a:lnTo>
                  <a:lnTo>
                    <a:pt x="527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57139" y="1689218"/>
              <a:ext cx="372755" cy="396396"/>
            </a:xfrm>
            <a:custGeom>
              <a:avLst/>
              <a:gdLst/>
              <a:ahLst/>
              <a:cxnLst/>
              <a:rect l="0" t="0" r="0" b="0"/>
              <a:pathLst>
                <a:path w="372755" h="396396">
                  <a:moveTo>
                    <a:pt x="81518" y="224623"/>
                  </a:moveTo>
                  <a:lnTo>
                    <a:pt x="72683" y="215788"/>
                  </a:lnTo>
                  <a:lnTo>
                    <a:pt x="67307" y="214111"/>
                  </a:lnTo>
                  <a:lnTo>
                    <a:pt x="53937" y="214712"/>
                  </a:lnTo>
                  <a:lnTo>
                    <a:pt x="47413" y="218940"/>
                  </a:lnTo>
                  <a:lnTo>
                    <a:pt x="30321" y="241636"/>
                  </a:lnTo>
                  <a:lnTo>
                    <a:pt x="6879" y="302000"/>
                  </a:lnTo>
                  <a:lnTo>
                    <a:pt x="0" y="348800"/>
                  </a:lnTo>
                  <a:lnTo>
                    <a:pt x="3226" y="384486"/>
                  </a:lnTo>
                  <a:lnTo>
                    <a:pt x="7134" y="391295"/>
                  </a:lnTo>
                  <a:lnTo>
                    <a:pt x="12513" y="394909"/>
                  </a:lnTo>
                  <a:lnTo>
                    <a:pt x="18872" y="396395"/>
                  </a:lnTo>
                  <a:lnTo>
                    <a:pt x="24961" y="393687"/>
                  </a:lnTo>
                  <a:lnTo>
                    <a:pt x="36658" y="380816"/>
                  </a:lnTo>
                  <a:lnTo>
                    <a:pt x="58799" y="332629"/>
                  </a:lnTo>
                  <a:lnTo>
                    <a:pt x="73127" y="275532"/>
                  </a:lnTo>
                  <a:lnTo>
                    <a:pt x="86131" y="212562"/>
                  </a:lnTo>
                  <a:lnTo>
                    <a:pt x="91572" y="157864"/>
                  </a:lnTo>
                  <a:lnTo>
                    <a:pt x="97292" y="95331"/>
                  </a:lnTo>
                  <a:lnTo>
                    <a:pt x="98046" y="34510"/>
                  </a:lnTo>
                  <a:lnTo>
                    <a:pt x="93709" y="2797"/>
                  </a:lnTo>
                  <a:lnTo>
                    <a:pt x="92419" y="0"/>
                  </a:lnTo>
                  <a:lnTo>
                    <a:pt x="91559" y="1834"/>
                  </a:lnTo>
                  <a:lnTo>
                    <a:pt x="90990" y="52662"/>
                  </a:lnTo>
                  <a:lnTo>
                    <a:pt x="97033" y="110538"/>
                  </a:lnTo>
                  <a:lnTo>
                    <a:pt x="98862" y="161852"/>
                  </a:lnTo>
                  <a:lnTo>
                    <a:pt x="104702" y="214039"/>
                  </a:lnTo>
                  <a:lnTo>
                    <a:pt x="112890" y="272402"/>
                  </a:lnTo>
                  <a:lnTo>
                    <a:pt x="125759" y="320217"/>
                  </a:lnTo>
                  <a:lnTo>
                    <a:pt x="130428" y="329957"/>
                  </a:lnTo>
                  <a:lnTo>
                    <a:pt x="136314" y="335526"/>
                  </a:lnTo>
                  <a:lnTo>
                    <a:pt x="143012" y="338315"/>
                  </a:lnTo>
                  <a:lnTo>
                    <a:pt x="150251" y="339249"/>
                  </a:lnTo>
                  <a:lnTo>
                    <a:pt x="163225" y="335356"/>
                  </a:lnTo>
                  <a:lnTo>
                    <a:pt x="175155" y="326538"/>
                  </a:lnTo>
                  <a:lnTo>
                    <a:pt x="208124" y="282321"/>
                  </a:lnTo>
                  <a:lnTo>
                    <a:pt x="215759" y="265984"/>
                  </a:lnTo>
                  <a:lnTo>
                    <a:pt x="215391" y="259594"/>
                  </a:lnTo>
                  <a:lnTo>
                    <a:pt x="212372" y="254409"/>
                  </a:lnTo>
                  <a:lnTo>
                    <a:pt x="207585" y="250028"/>
                  </a:lnTo>
                  <a:lnTo>
                    <a:pt x="202545" y="248956"/>
                  </a:lnTo>
                  <a:lnTo>
                    <a:pt x="197336" y="250091"/>
                  </a:lnTo>
                  <a:lnTo>
                    <a:pt x="192014" y="252696"/>
                  </a:lnTo>
                  <a:lnTo>
                    <a:pt x="183636" y="262988"/>
                  </a:lnTo>
                  <a:lnTo>
                    <a:pt x="173721" y="289307"/>
                  </a:lnTo>
                  <a:lnTo>
                    <a:pt x="166505" y="335198"/>
                  </a:lnTo>
                  <a:lnTo>
                    <a:pt x="169672" y="368744"/>
                  </a:lnTo>
                  <a:lnTo>
                    <a:pt x="176479" y="386064"/>
                  </a:lnTo>
                  <a:lnTo>
                    <a:pt x="180883" y="393272"/>
                  </a:lnTo>
                  <a:lnTo>
                    <a:pt x="185668" y="395303"/>
                  </a:lnTo>
                  <a:lnTo>
                    <a:pt x="190708" y="393883"/>
                  </a:lnTo>
                  <a:lnTo>
                    <a:pt x="195916" y="390163"/>
                  </a:lnTo>
                  <a:lnTo>
                    <a:pt x="204169" y="378633"/>
                  </a:lnTo>
                  <a:lnTo>
                    <a:pt x="229372" y="323386"/>
                  </a:lnTo>
                  <a:lnTo>
                    <a:pt x="236582" y="288403"/>
                  </a:lnTo>
                  <a:lnTo>
                    <a:pt x="243435" y="230750"/>
                  </a:lnTo>
                  <a:lnTo>
                    <a:pt x="253692" y="172585"/>
                  </a:lnTo>
                  <a:lnTo>
                    <a:pt x="264622" y="116580"/>
                  </a:lnTo>
                  <a:lnTo>
                    <a:pt x="271266" y="61002"/>
                  </a:lnTo>
                  <a:lnTo>
                    <a:pt x="276448" y="13828"/>
                  </a:lnTo>
                  <a:lnTo>
                    <a:pt x="274342" y="13826"/>
                  </a:lnTo>
                  <a:lnTo>
                    <a:pt x="271088" y="17524"/>
                  </a:lnTo>
                  <a:lnTo>
                    <a:pt x="267473" y="31493"/>
                  </a:lnTo>
                  <a:lnTo>
                    <a:pt x="264835" y="92064"/>
                  </a:lnTo>
                  <a:lnTo>
                    <a:pt x="265539" y="147961"/>
                  </a:lnTo>
                  <a:lnTo>
                    <a:pt x="276167" y="209608"/>
                  </a:lnTo>
                  <a:lnTo>
                    <a:pt x="285197" y="272805"/>
                  </a:lnTo>
                  <a:lnTo>
                    <a:pt x="296253" y="312283"/>
                  </a:lnTo>
                  <a:lnTo>
                    <a:pt x="305161" y="327070"/>
                  </a:lnTo>
                  <a:lnTo>
                    <a:pt x="311050" y="330828"/>
                  </a:lnTo>
                  <a:lnTo>
                    <a:pt x="324990" y="332538"/>
                  </a:lnTo>
                  <a:lnTo>
                    <a:pt x="331666" y="329851"/>
                  </a:lnTo>
                  <a:lnTo>
                    <a:pt x="344015" y="319468"/>
                  </a:lnTo>
                  <a:lnTo>
                    <a:pt x="360366" y="284484"/>
                  </a:lnTo>
                  <a:lnTo>
                    <a:pt x="368673" y="256536"/>
                  </a:lnTo>
                  <a:lnTo>
                    <a:pt x="372217" y="197619"/>
                  </a:lnTo>
                  <a:lnTo>
                    <a:pt x="372754" y="1746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06056" y="1658540"/>
              <a:ext cx="156975" cy="375364"/>
            </a:xfrm>
            <a:custGeom>
              <a:avLst/>
              <a:gdLst/>
              <a:ahLst/>
              <a:cxnLst/>
              <a:rect l="0" t="0" r="0" b="0"/>
              <a:pathLst>
                <a:path w="156975" h="375364">
                  <a:moveTo>
                    <a:pt x="23837" y="296906"/>
                  </a:moveTo>
                  <a:lnTo>
                    <a:pt x="38031" y="235322"/>
                  </a:lnTo>
                  <a:lnTo>
                    <a:pt x="48865" y="177835"/>
                  </a:lnTo>
                  <a:lnTo>
                    <a:pt x="54675" y="129722"/>
                  </a:lnTo>
                  <a:lnTo>
                    <a:pt x="61056" y="77018"/>
                  </a:lnTo>
                  <a:lnTo>
                    <a:pt x="64865" y="22211"/>
                  </a:lnTo>
                  <a:lnTo>
                    <a:pt x="65058" y="11150"/>
                  </a:lnTo>
                  <a:lnTo>
                    <a:pt x="62412" y="4700"/>
                  </a:lnTo>
                  <a:lnTo>
                    <a:pt x="57875" y="1325"/>
                  </a:lnTo>
                  <a:lnTo>
                    <a:pt x="52077" y="0"/>
                  </a:lnTo>
                  <a:lnTo>
                    <a:pt x="46362" y="2814"/>
                  </a:lnTo>
                  <a:lnTo>
                    <a:pt x="35081" y="15804"/>
                  </a:lnTo>
                  <a:lnTo>
                    <a:pt x="13243" y="64076"/>
                  </a:lnTo>
                  <a:lnTo>
                    <a:pt x="2671" y="106650"/>
                  </a:lnTo>
                  <a:lnTo>
                    <a:pt x="0" y="155372"/>
                  </a:lnTo>
                  <a:lnTo>
                    <a:pt x="1562" y="214605"/>
                  </a:lnTo>
                  <a:lnTo>
                    <a:pt x="14021" y="268365"/>
                  </a:lnTo>
                  <a:lnTo>
                    <a:pt x="32959" y="302055"/>
                  </a:lnTo>
                  <a:lnTo>
                    <a:pt x="44534" y="313988"/>
                  </a:lnTo>
                  <a:lnTo>
                    <a:pt x="58923" y="322373"/>
                  </a:lnTo>
                  <a:lnTo>
                    <a:pt x="74565" y="324251"/>
                  </a:lnTo>
                  <a:lnTo>
                    <a:pt x="82619" y="323457"/>
                  </a:lnTo>
                  <a:lnTo>
                    <a:pt x="88913" y="320154"/>
                  </a:lnTo>
                  <a:lnTo>
                    <a:pt x="98371" y="309088"/>
                  </a:lnTo>
                  <a:lnTo>
                    <a:pt x="104477" y="278429"/>
                  </a:lnTo>
                  <a:lnTo>
                    <a:pt x="101869" y="248902"/>
                  </a:lnTo>
                  <a:lnTo>
                    <a:pt x="97123" y="242714"/>
                  </a:lnTo>
                  <a:lnTo>
                    <a:pt x="81989" y="235838"/>
                  </a:lnTo>
                  <a:lnTo>
                    <a:pt x="75549" y="236779"/>
                  </a:lnTo>
                  <a:lnTo>
                    <a:pt x="70331" y="240179"/>
                  </a:lnTo>
                  <a:lnTo>
                    <a:pt x="65928" y="245220"/>
                  </a:lnTo>
                  <a:lnTo>
                    <a:pt x="61036" y="260683"/>
                  </a:lnTo>
                  <a:lnTo>
                    <a:pt x="60747" y="292645"/>
                  </a:lnTo>
                  <a:lnTo>
                    <a:pt x="66129" y="316277"/>
                  </a:lnTo>
                  <a:lnTo>
                    <a:pt x="95496" y="362738"/>
                  </a:lnTo>
                  <a:lnTo>
                    <a:pt x="103045" y="368531"/>
                  </a:lnTo>
                  <a:lnTo>
                    <a:pt x="121295" y="374968"/>
                  </a:lnTo>
                  <a:lnTo>
                    <a:pt x="136802" y="375363"/>
                  </a:lnTo>
                  <a:lnTo>
                    <a:pt x="156974" y="3717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87993" y="1847273"/>
              <a:ext cx="191386" cy="188590"/>
            </a:xfrm>
            <a:custGeom>
              <a:avLst/>
              <a:gdLst/>
              <a:ahLst/>
              <a:cxnLst/>
              <a:rect l="0" t="0" r="0" b="0"/>
              <a:pathLst>
                <a:path w="191386" h="188590">
                  <a:moveTo>
                    <a:pt x="0" y="0"/>
                  </a:moveTo>
                  <a:lnTo>
                    <a:pt x="14193" y="55865"/>
                  </a:lnTo>
                  <a:lnTo>
                    <a:pt x="23363" y="118041"/>
                  </a:lnTo>
                  <a:lnTo>
                    <a:pt x="25745" y="123998"/>
                  </a:lnTo>
                  <a:lnTo>
                    <a:pt x="29183" y="126119"/>
                  </a:lnTo>
                  <a:lnTo>
                    <a:pt x="33324" y="125685"/>
                  </a:lnTo>
                  <a:lnTo>
                    <a:pt x="42856" y="117805"/>
                  </a:lnTo>
                  <a:lnTo>
                    <a:pt x="47987" y="111821"/>
                  </a:lnTo>
                  <a:lnTo>
                    <a:pt x="53256" y="109680"/>
                  </a:lnTo>
                  <a:lnTo>
                    <a:pt x="58618" y="110103"/>
                  </a:lnTo>
                  <a:lnTo>
                    <a:pt x="64042" y="112233"/>
                  </a:lnTo>
                  <a:lnTo>
                    <a:pt x="72534" y="124462"/>
                  </a:lnTo>
                  <a:lnTo>
                    <a:pt x="78466" y="142225"/>
                  </a:lnTo>
                  <a:lnTo>
                    <a:pt x="83654" y="171168"/>
                  </a:lnTo>
                  <a:lnTo>
                    <a:pt x="91421" y="185789"/>
                  </a:lnTo>
                  <a:lnTo>
                    <a:pt x="96081" y="188579"/>
                  </a:lnTo>
                  <a:lnTo>
                    <a:pt x="101036" y="188589"/>
                  </a:lnTo>
                  <a:lnTo>
                    <a:pt x="106189" y="186747"/>
                  </a:lnTo>
                  <a:lnTo>
                    <a:pt x="116846" y="174838"/>
                  </a:lnTo>
                  <a:lnTo>
                    <a:pt x="126821" y="156293"/>
                  </a:lnTo>
                  <a:lnTo>
                    <a:pt x="143766" y="102171"/>
                  </a:lnTo>
                  <a:lnTo>
                    <a:pt x="160833" y="42965"/>
                  </a:lnTo>
                  <a:lnTo>
                    <a:pt x="164545" y="39738"/>
                  </a:lnTo>
                  <a:lnTo>
                    <a:pt x="168869" y="40360"/>
                  </a:lnTo>
                  <a:lnTo>
                    <a:pt x="177679" y="47524"/>
                  </a:lnTo>
                  <a:lnTo>
                    <a:pt x="191385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693749" y="1858211"/>
              <a:ext cx="301829" cy="165579"/>
            </a:xfrm>
            <a:custGeom>
              <a:avLst/>
              <a:gdLst/>
              <a:ahLst/>
              <a:cxnLst/>
              <a:rect l="0" t="0" r="0" b="0"/>
              <a:pathLst>
                <a:path w="301829" h="165579">
                  <a:moveTo>
                    <a:pt x="52197" y="30667"/>
                  </a:moveTo>
                  <a:lnTo>
                    <a:pt x="38945" y="39502"/>
                  </a:lnTo>
                  <a:lnTo>
                    <a:pt x="21869" y="62665"/>
                  </a:lnTo>
                  <a:lnTo>
                    <a:pt x="0" y="118182"/>
                  </a:lnTo>
                  <a:lnTo>
                    <a:pt x="757" y="124144"/>
                  </a:lnTo>
                  <a:lnTo>
                    <a:pt x="4035" y="127193"/>
                  </a:lnTo>
                  <a:lnTo>
                    <a:pt x="8994" y="128302"/>
                  </a:lnTo>
                  <a:lnTo>
                    <a:pt x="21901" y="122138"/>
                  </a:lnTo>
                  <a:lnTo>
                    <a:pt x="42296" y="103073"/>
                  </a:lnTo>
                  <a:lnTo>
                    <a:pt x="48370" y="95580"/>
                  </a:lnTo>
                  <a:lnTo>
                    <a:pt x="55193" y="91509"/>
                  </a:lnTo>
                  <a:lnTo>
                    <a:pt x="70171" y="89451"/>
                  </a:lnTo>
                  <a:lnTo>
                    <a:pt x="76199" y="92970"/>
                  </a:lnTo>
                  <a:lnTo>
                    <a:pt x="85362" y="106743"/>
                  </a:lnTo>
                  <a:lnTo>
                    <a:pt x="92135" y="144040"/>
                  </a:lnTo>
                  <a:lnTo>
                    <a:pt x="92691" y="143232"/>
                  </a:lnTo>
                  <a:lnTo>
                    <a:pt x="95505" y="100827"/>
                  </a:lnTo>
                  <a:lnTo>
                    <a:pt x="107045" y="74261"/>
                  </a:lnTo>
                  <a:lnTo>
                    <a:pt x="116946" y="60521"/>
                  </a:lnTo>
                  <a:lnTo>
                    <a:pt x="134907" y="53181"/>
                  </a:lnTo>
                  <a:lnTo>
                    <a:pt x="189891" y="40515"/>
                  </a:lnTo>
                  <a:lnTo>
                    <a:pt x="223730" y="21552"/>
                  </a:lnTo>
                  <a:lnTo>
                    <a:pt x="230347" y="16269"/>
                  </a:lnTo>
                  <a:lnTo>
                    <a:pt x="232909" y="10898"/>
                  </a:lnTo>
                  <a:lnTo>
                    <a:pt x="232768" y="5468"/>
                  </a:lnTo>
                  <a:lnTo>
                    <a:pt x="230825" y="0"/>
                  </a:lnTo>
                  <a:lnTo>
                    <a:pt x="227681" y="52"/>
                  </a:lnTo>
                  <a:lnTo>
                    <a:pt x="219256" y="9972"/>
                  </a:lnTo>
                  <a:lnTo>
                    <a:pt x="189078" y="71751"/>
                  </a:lnTo>
                  <a:lnTo>
                    <a:pt x="179670" y="107919"/>
                  </a:lnTo>
                  <a:lnTo>
                    <a:pt x="180265" y="137075"/>
                  </a:lnTo>
                  <a:lnTo>
                    <a:pt x="181955" y="145985"/>
                  </a:lnTo>
                  <a:lnTo>
                    <a:pt x="185855" y="152849"/>
                  </a:lnTo>
                  <a:lnTo>
                    <a:pt x="197584" y="162941"/>
                  </a:lnTo>
                  <a:lnTo>
                    <a:pt x="214509" y="165578"/>
                  </a:lnTo>
                  <a:lnTo>
                    <a:pt x="224200" y="164986"/>
                  </a:lnTo>
                  <a:lnTo>
                    <a:pt x="255508" y="150902"/>
                  </a:lnTo>
                  <a:lnTo>
                    <a:pt x="301828" y="113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09419" y="2121140"/>
            <a:ext cx="1098379" cy="2588574"/>
            <a:chOff x="4909419" y="2121140"/>
            <a:chExt cx="1098379" cy="2588574"/>
          </a:xfrm>
        </p:grpSpPr>
        <p:sp>
          <p:nvSpPr>
            <p:cNvPr id="66" name="Freeform 65"/>
            <p:cNvSpPr/>
            <p:nvPr/>
          </p:nvSpPr>
          <p:spPr>
            <a:xfrm>
              <a:off x="4917739" y="2121140"/>
              <a:ext cx="384088" cy="2355585"/>
            </a:xfrm>
            <a:custGeom>
              <a:avLst/>
              <a:gdLst/>
              <a:ahLst/>
              <a:cxnLst/>
              <a:rect l="0" t="0" r="0" b="0"/>
              <a:pathLst>
                <a:path w="384088" h="2355585">
                  <a:moveTo>
                    <a:pt x="384087" y="0"/>
                  </a:moveTo>
                  <a:lnTo>
                    <a:pt x="376734" y="34545"/>
                  </a:lnTo>
                  <a:lnTo>
                    <a:pt x="365910" y="86641"/>
                  </a:lnTo>
                  <a:lnTo>
                    <a:pt x="354936" y="140613"/>
                  </a:lnTo>
                  <a:lnTo>
                    <a:pt x="343894" y="195419"/>
                  </a:lnTo>
                  <a:lnTo>
                    <a:pt x="332823" y="253062"/>
                  </a:lnTo>
                  <a:lnTo>
                    <a:pt x="320815" y="311656"/>
                  </a:lnTo>
                  <a:lnTo>
                    <a:pt x="306232" y="368517"/>
                  </a:lnTo>
                  <a:lnTo>
                    <a:pt x="292970" y="427073"/>
                  </a:lnTo>
                  <a:lnTo>
                    <a:pt x="280913" y="486998"/>
                  </a:lnTo>
                  <a:lnTo>
                    <a:pt x="269391" y="547532"/>
                  </a:lnTo>
                  <a:lnTo>
                    <a:pt x="255640" y="610803"/>
                  </a:lnTo>
                  <a:lnTo>
                    <a:pt x="248090" y="643207"/>
                  </a:lnTo>
                  <a:lnTo>
                    <a:pt x="234770" y="706333"/>
                  </a:lnTo>
                  <a:lnTo>
                    <a:pt x="222686" y="768289"/>
                  </a:lnTo>
                  <a:lnTo>
                    <a:pt x="211152" y="829726"/>
                  </a:lnTo>
                  <a:lnTo>
                    <a:pt x="205487" y="861272"/>
                  </a:lnTo>
                  <a:lnTo>
                    <a:pt x="199862" y="893397"/>
                  </a:lnTo>
                  <a:lnTo>
                    <a:pt x="194263" y="925909"/>
                  </a:lnTo>
                  <a:lnTo>
                    <a:pt x="183110" y="989153"/>
                  </a:lnTo>
                  <a:lnTo>
                    <a:pt x="171989" y="1051162"/>
                  </a:lnTo>
                  <a:lnTo>
                    <a:pt x="160884" y="1112623"/>
                  </a:lnTo>
                  <a:lnTo>
                    <a:pt x="155333" y="1144175"/>
                  </a:lnTo>
                  <a:lnTo>
                    <a:pt x="149783" y="1176304"/>
                  </a:lnTo>
                  <a:lnTo>
                    <a:pt x="144235" y="1208819"/>
                  </a:lnTo>
                  <a:lnTo>
                    <a:pt x="138686" y="1241590"/>
                  </a:lnTo>
                  <a:lnTo>
                    <a:pt x="133139" y="1274532"/>
                  </a:lnTo>
                  <a:lnTo>
                    <a:pt x="127591" y="1307588"/>
                  </a:lnTo>
                  <a:lnTo>
                    <a:pt x="122968" y="1339796"/>
                  </a:lnTo>
                  <a:lnTo>
                    <a:pt x="115365" y="1402702"/>
                  </a:lnTo>
                  <a:lnTo>
                    <a:pt x="106439" y="1464562"/>
                  </a:lnTo>
                  <a:lnTo>
                    <a:pt x="97233" y="1525955"/>
                  </a:lnTo>
                  <a:lnTo>
                    <a:pt x="90059" y="1587142"/>
                  </a:lnTo>
                  <a:lnTo>
                    <a:pt x="83789" y="1645771"/>
                  </a:lnTo>
                  <a:lnTo>
                    <a:pt x="77921" y="1702647"/>
                  </a:lnTo>
                  <a:lnTo>
                    <a:pt x="72230" y="1758744"/>
                  </a:lnTo>
                  <a:lnTo>
                    <a:pt x="66620" y="1812029"/>
                  </a:lnTo>
                  <a:lnTo>
                    <a:pt x="61044" y="1862523"/>
                  </a:lnTo>
                  <a:lnTo>
                    <a:pt x="55484" y="1909620"/>
                  </a:lnTo>
                  <a:lnTo>
                    <a:pt x="49931" y="1955207"/>
                  </a:lnTo>
                  <a:lnTo>
                    <a:pt x="41607" y="2017525"/>
                  </a:lnTo>
                  <a:lnTo>
                    <a:pt x="33285" y="2071123"/>
                  </a:lnTo>
                  <a:lnTo>
                    <a:pt x="26607" y="2134514"/>
                  </a:lnTo>
                  <a:lnTo>
                    <a:pt x="19570" y="2190627"/>
                  </a:lnTo>
                  <a:lnTo>
                    <a:pt x="12611" y="2249646"/>
                  </a:lnTo>
                  <a:lnTo>
                    <a:pt x="8244" y="2305894"/>
                  </a:lnTo>
                  <a:lnTo>
                    <a:pt x="0" y="2355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09419" y="4593236"/>
              <a:ext cx="1098379" cy="110931"/>
            </a:xfrm>
            <a:custGeom>
              <a:avLst/>
              <a:gdLst/>
              <a:ahLst/>
              <a:cxnLst/>
              <a:rect l="0" t="0" r="0" b="0"/>
              <a:pathLst>
                <a:path w="1098379" h="110931">
                  <a:moveTo>
                    <a:pt x="0" y="8304"/>
                  </a:moveTo>
                  <a:lnTo>
                    <a:pt x="8834" y="17138"/>
                  </a:lnTo>
                  <a:lnTo>
                    <a:pt x="31998" y="27050"/>
                  </a:lnTo>
                  <a:lnTo>
                    <a:pt x="94679" y="25556"/>
                  </a:lnTo>
                  <a:lnTo>
                    <a:pt x="145401" y="19348"/>
                  </a:lnTo>
                  <a:lnTo>
                    <a:pt x="197470" y="14697"/>
                  </a:lnTo>
                  <a:lnTo>
                    <a:pt x="256894" y="5149"/>
                  </a:lnTo>
                  <a:lnTo>
                    <a:pt x="311025" y="1003"/>
                  </a:lnTo>
                  <a:lnTo>
                    <a:pt x="373000" y="117"/>
                  </a:lnTo>
                  <a:lnTo>
                    <a:pt x="434604" y="0"/>
                  </a:lnTo>
                  <a:lnTo>
                    <a:pt x="488545" y="4403"/>
                  </a:lnTo>
                  <a:lnTo>
                    <a:pt x="543716" y="8458"/>
                  </a:lnTo>
                  <a:lnTo>
                    <a:pt x="599130" y="14738"/>
                  </a:lnTo>
                  <a:lnTo>
                    <a:pt x="654591" y="20669"/>
                  </a:lnTo>
                  <a:lnTo>
                    <a:pt x="710063" y="29819"/>
                  </a:lnTo>
                  <a:lnTo>
                    <a:pt x="763070" y="35051"/>
                  </a:lnTo>
                  <a:lnTo>
                    <a:pt x="826403" y="47370"/>
                  </a:lnTo>
                  <a:lnTo>
                    <a:pt x="884418" y="61035"/>
                  </a:lnTo>
                  <a:lnTo>
                    <a:pt x="946922" y="77649"/>
                  </a:lnTo>
                  <a:lnTo>
                    <a:pt x="1005542" y="94288"/>
                  </a:lnTo>
                  <a:lnTo>
                    <a:pt x="1063823" y="110930"/>
                  </a:lnTo>
                  <a:lnTo>
                    <a:pt x="1071643" y="110930"/>
                  </a:lnTo>
                  <a:lnTo>
                    <a:pt x="1085263" y="105999"/>
                  </a:lnTo>
                  <a:lnTo>
                    <a:pt x="1089635" y="100246"/>
                  </a:lnTo>
                  <a:lnTo>
                    <a:pt x="1098378" y="66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48964" y="2221143"/>
              <a:ext cx="330" cy="2937"/>
            </a:xfrm>
            <a:custGeom>
              <a:avLst/>
              <a:gdLst/>
              <a:ahLst/>
              <a:cxnLst/>
              <a:rect l="0" t="0" r="0" b="0"/>
              <a:pathLst>
                <a:path w="330" h="2937">
                  <a:moveTo>
                    <a:pt x="329" y="0"/>
                  </a:moveTo>
                  <a:lnTo>
                    <a:pt x="0" y="29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699989" y="2264097"/>
              <a:ext cx="243660" cy="2445617"/>
            </a:xfrm>
            <a:custGeom>
              <a:avLst/>
              <a:gdLst/>
              <a:ahLst/>
              <a:cxnLst/>
              <a:rect l="0" t="0" r="0" b="0"/>
              <a:pathLst>
                <a:path w="243660" h="2445617">
                  <a:moveTo>
                    <a:pt x="243659" y="0"/>
                  </a:moveTo>
                  <a:lnTo>
                    <a:pt x="239301" y="31377"/>
                  </a:lnTo>
                  <a:lnTo>
                    <a:pt x="234400" y="62266"/>
                  </a:lnTo>
                  <a:lnTo>
                    <a:pt x="229283" y="94878"/>
                  </a:lnTo>
                  <a:lnTo>
                    <a:pt x="224023" y="128638"/>
                  </a:lnTo>
                  <a:lnTo>
                    <a:pt x="218668" y="163165"/>
                  </a:lnTo>
                  <a:lnTo>
                    <a:pt x="214172" y="198202"/>
                  </a:lnTo>
                  <a:lnTo>
                    <a:pt x="210251" y="233579"/>
                  </a:lnTo>
                  <a:lnTo>
                    <a:pt x="206712" y="269183"/>
                  </a:lnTo>
                  <a:lnTo>
                    <a:pt x="202504" y="304938"/>
                  </a:lnTo>
                  <a:lnTo>
                    <a:pt x="197849" y="340794"/>
                  </a:lnTo>
                  <a:lnTo>
                    <a:pt x="192897" y="376718"/>
                  </a:lnTo>
                  <a:lnTo>
                    <a:pt x="187746" y="412686"/>
                  </a:lnTo>
                  <a:lnTo>
                    <a:pt x="182463" y="448684"/>
                  </a:lnTo>
                  <a:lnTo>
                    <a:pt x="177092" y="484702"/>
                  </a:lnTo>
                  <a:lnTo>
                    <a:pt x="171662" y="521658"/>
                  </a:lnTo>
                  <a:lnTo>
                    <a:pt x="166194" y="559239"/>
                  </a:lnTo>
                  <a:lnTo>
                    <a:pt x="160698" y="597237"/>
                  </a:lnTo>
                  <a:lnTo>
                    <a:pt x="155186" y="634588"/>
                  </a:lnTo>
                  <a:lnTo>
                    <a:pt x="149662" y="671509"/>
                  </a:lnTo>
                  <a:lnTo>
                    <a:pt x="144130" y="708141"/>
                  </a:lnTo>
                  <a:lnTo>
                    <a:pt x="138593" y="745507"/>
                  </a:lnTo>
                  <a:lnTo>
                    <a:pt x="133052" y="783361"/>
                  </a:lnTo>
                  <a:lnTo>
                    <a:pt x="127510" y="821541"/>
                  </a:lnTo>
                  <a:lnTo>
                    <a:pt x="122890" y="859938"/>
                  </a:lnTo>
                  <a:lnTo>
                    <a:pt x="118885" y="898480"/>
                  </a:lnTo>
                  <a:lnTo>
                    <a:pt x="115291" y="937119"/>
                  </a:lnTo>
                  <a:lnTo>
                    <a:pt x="111045" y="974897"/>
                  </a:lnTo>
                  <a:lnTo>
                    <a:pt x="106366" y="1012102"/>
                  </a:lnTo>
                  <a:lnTo>
                    <a:pt x="101398" y="1048924"/>
                  </a:lnTo>
                  <a:lnTo>
                    <a:pt x="96236" y="1085492"/>
                  </a:lnTo>
                  <a:lnTo>
                    <a:pt x="90946" y="1121890"/>
                  </a:lnTo>
                  <a:lnTo>
                    <a:pt x="85570" y="1158174"/>
                  </a:lnTo>
                  <a:lnTo>
                    <a:pt x="81062" y="1194383"/>
                  </a:lnTo>
                  <a:lnTo>
                    <a:pt x="77131" y="1230542"/>
                  </a:lnTo>
                  <a:lnTo>
                    <a:pt x="73586" y="1266667"/>
                  </a:lnTo>
                  <a:lnTo>
                    <a:pt x="70299" y="1302769"/>
                  </a:lnTo>
                  <a:lnTo>
                    <a:pt x="67183" y="1338857"/>
                  </a:lnTo>
                  <a:lnTo>
                    <a:pt x="64181" y="1374935"/>
                  </a:lnTo>
                  <a:lnTo>
                    <a:pt x="61255" y="1410081"/>
                  </a:lnTo>
                  <a:lnTo>
                    <a:pt x="58380" y="1444608"/>
                  </a:lnTo>
                  <a:lnTo>
                    <a:pt x="55538" y="1478720"/>
                  </a:lnTo>
                  <a:lnTo>
                    <a:pt x="52719" y="1512555"/>
                  </a:lnTo>
                  <a:lnTo>
                    <a:pt x="49916" y="1546208"/>
                  </a:lnTo>
                  <a:lnTo>
                    <a:pt x="47122" y="1579737"/>
                  </a:lnTo>
                  <a:lnTo>
                    <a:pt x="44335" y="1612260"/>
                  </a:lnTo>
                  <a:lnTo>
                    <a:pt x="38772" y="1675517"/>
                  </a:lnTo>
                  <a:lnTo>
                    <a:pt x="33219" y="1737532"/>
                  </a:lnTo>
                  <a:lnTo>
                    <a:pt x="27668" y="1798995"/>
                  </a:lnTo>
                  <a:lnTo>
                    <a:pt x="22120" y="1860212"/>
                  </a:lnTo>
                  <a:lnTo>
                    <a:pt x="16572" y="1918855"/>
                  </a:lnTo>
                  <a:lnTo>
                    <a:pt x="11949" y="1975737"/>
                  </a:lnTo>
                  <a:lnTo>
                    <a:pt x="9894" y="2031837"/>
                  </a:lnTo>
                  <a:lnTo>
                    <a:pt x="8981" y="2082658"/>
                  </a:lnTo>
                  <a:lnTo>
                    <a:pt x="7651" y="2129900"/>
                  </a:lnTo>
                  <a:lnTo>
                    <a:pt x="3977" y="2175551"/>
                  </a:lnTo>
                  <a:lnTo>
                    <a:pt x="1129" y="2238418"/>
                  </a:lnTo>
                  <a:lnTo>
                    <a:pt x="285" y="2293617"/>
                  </a:lnTo>
                  <a:lnTo>
                    <a:pt x="0" y="2354400"/>
                  </a:lnTo>
                  <a:lnTo>
                    <a:pt x="4356" y="2414417"/>
                  </a:lnTo>
                  <a:lnTo>
                    <a:pt x="8250" y="24456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207200" y="3704350"/>
              <a:ext cx="245077" cy="315229"/>
            </a:xfrm>
            <a:custGeom>
              <a:avLst/>
              <a:gdLst/>
              <a:ahLst/>
              <a:cxnLst/>
              <a:rect l="0" t="0" r="0" b="0"/>
              <a:pathLst>
                <a:path w="245077" h="315229">
                  <a:moveTo>
                    <a:pt x="76666" y="98369"/>
                  </a:moveTo>
                  <a:lnTo>
                    <a:pt x="92664" y="153531"/>
                  </a:lnTo>
                  <a:lnTo>
                    <a:pt x="124006" y="213862"/>
                  </a:lnTo>
                  <a:lnTo>
                    <a:pt x="164283" y="274614"/>
                  </a:lnTo>
                  <a:lnTo>
                    <a:pt x="203025" y="311588"/>
                  </a:lnTo>
                  <a:lnTo>
                    <a:pt x="210832" y="314480"/>
                  </a:lnTo>
                  <a:lnTo>
                    <a:pt x="226902" y="315228"/>
                  </a:lnTo>
                  <a:lnTo>
                    <a:pt x="233221" y="311359"/>
                  </a:lnTo>
                  <a:lnTo>
                    <a:pt x="242708" y="297198"/>
                  </a:lnTo>
                  <a:lnTo>
                    <a:pt x="245076" y="278577"/>
                  </a:lnTo>
                  <a:lnTo>
                    <a:pt x="239062" y="236489"/>
                  </a:lnTo>
                  <a:lnTo>
                    <a:pt x="217228" y="190557"/>
                  </a:lnTo>
                  <a:lnTo>
                    <a:pt x="174822" y="127274"/>
                  </a:lnTo>
                  <a:lnTo>
                    <a:pt x="118172" y="64391"/>
                  </a:lnTo>
                  <a:lnTo>
                    <a:pt x="76652" y="20763"/>
                  </a:lnTo>
                  <a:lnTo>
                    <a:pt x="47281" y="2129"/>
                  </a:lnTo>
                  <a:lnTo>
                    <a:pt x="37660" y="0"/>
                  </a:lnTo>
                  <a:lnTo>
                    <a:pt x="19574" y="2566"/>
                  </a:lnTo>
                  <a:lnTo>
                    <a:pt x="12717" y="7688"/>
                  </a:lnTo>
                  <a:lnTo>
                    <a:pt x="2632" y="23241"/>
                  </a:lnTo>
                  <a:lnTo>
                    <a:pt x="0" y="40016"/>
                  </a:lnTo>
                  <a:lnTo>
                    <a:pt x="2835" y="56717"/>
                  </a:lnTo>
                  <a:lnTo>
                    <a:pt x="29253" y="102780"/>
                  </a:lnTo>
                  <a:lnTo>
                    <a:pt x="85134" y="163784"/>
                  </a:lnTo>
                  <a:lnTo>
                    <a:pt x="111843" y="182265"/>
                  </a:lnTo>
                  <a:lnTo>
                    <a:pt x="159876" y="1982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42113" y="3403309"/>
              <a:ext cx="154265" cy="242385"/>
            </a:xfrm>
            <a:custGeom>
              <a:avLst/>
              <a:gdLst/>
              <a:ahLst/>
              <a:cxnLst/>
              <a:rect l="0" t="0" r="0" b="0"/>
              <a:pathLst>
                <a:path w="154265" h="242385">
                  <a:moveTo>
                    <a:pt x="0" y="133136"/>
                  </a:moveTo>
                  <a:lnTo>
                    <a:pt x="57861" y="190998"/>
                  </a:lnTo>
                  <a:lnTo>
                    <a:pt x="70095" y="201383"/>
                  </a:lnTo>
                  <a:lnTo>
                    <a:pt x="126110" y="238873"/>
                  </a:lnTo>
                  <a:lnTo>
                    <a:pt x="142033" y="242384"/>
                  </a:lnTo>
                  <a:lnTo>
                    <a:pt x="150163" y="242026"/>
                  </a:lnTo>
                  <a:lnTo>
                    <a:pt x="153733" y="238089"/>
                  </a:lnTo>
                  <a:lnTo>
                    <a:pt x="154264" y="231766"/>
                  </a:lnTo>
                  <a:lnTo>
                    <a:pt x="148999" y="213954"/>
                  </a:lnTo>
                  <a:lnTo>
                    <a:pt x="113093" y="151273"/>
                  </a:lnTo>
                  <a:lnTo>
                    <a:pt x="54211" y="90433"/>
                  </a:lnTo>
                  <a:lnTo>
                    <a:pt x="19548" y="53090"/>
                  </a:lnTo>
                  <a:lnTo>
                    <a:pt x="17655" y="47413"/>
                  </a:lnTo>
                  <a:lnTo>
                    <a:pt x="18242" y="41778"/>
                  </a:lnTo>
                  <a:lnTo>
                    <a:pt x="20483" y="36173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404617" y="3329494"/>
              <a:ext cx="112514" cy="138440"/>
            </a:xfrm>
            <a:custGeom>
              <a:avLst/>
              <a:gdLst/>
              <a:ahLst/>
              <a:cxnLst/>
              <a:rect l="0" t="0" r="0" b="0"/>
              <a:pathLst>
                <a:path w="112514" h="138440">
                  <a:moveTo>
                    <a:pt x="45670" y="73815"/>
                  </a:moveTo>
                  <a:lnTo>
                    <a:pt x="38102" y="43373"/>
                  </a:lnTo>
                  <a:lnTo>
                    <a:pt x="10110" y="1925"/>
                  </a:lnTo>
                  <a:lnTo>
                    <a:pt x="5321" y="0"/>
                  </a:lnTo>
                  <a:lnTo>
                    <a:pt x="2129" y="3340"/>
                  </a:lnTo>
                  <a:lnTo>
                    <a:pt x="0" y="10190"/>
                  </a:lnTo>
                  <a:lnTo>
                    <a:pt x="2566" y="25197"/>
                  </a:lnTo>
                  <a:lnTo>
                    <a:pt x="34974" y="82212"/>
                  </a:lnTo>
                  <a:lnTo>
                    <a:pt x="74354" y="126195"/>
                  </a:lnTo>
                  <a:lnTo>
                    <a:pt x="88929" y="137467"/>
                  </a:lnTo>
                  <a:lnTo>
                    <a:pt x="95774" y="138439"/>
                  </a:lnTo>
                  <a:lnTo>
                    <a:pt x="102186" y="136313"/>
                  </a:lnTo>
                  <a:lnTo>
                    <a:pt x="108311" y="132123"/>
                  </a:lnTo>
                  <a:lnTo>
                    <a:pt x="111469" y="126555"/>
                  </a:lnTo>
                  <a:lnTo>
                    <a:pt x="112513" y="112972"/>
                  </a:lnTo>
                  <a:lnTo>
                    <a:pt x="100681" y="50950"/>
                  </a:lnTo>
                  <a:lnTo>
                    <a:pt x="95596" y="322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367076" y="3003898"/>
              <a:ext cx="171537" cy="330903"/>
            </a:xfrm>
            <a:custGeom>
              <a:avLst/>
              <a:gdLst/>
              <a:ahLst/>
              <a:cxnLst/>
              <a:rect l="0" t="0" r="0" b="0"/>
              <a:pathLst>
                <a:path w="171537" h="330903">
                  <a:moveTo>
                    <a:pt x="108174" y="232990"/>
                  </a:moveTo>
                  <a:lnTo>
                    <a:pt x="123291" y="282194"/>
                  </a:lnTo>
                  <a:lnTo>
                    <a:pt x="147535" y="312966"/>
                  </a:lnTo>
                  <a:lnTo>
                    <a:pt x="168222" y="329932"/>
                  </a:lnTo>
                  <a:lnTo>
                    <a:pt x="171320" y="330902"/>
                  </a:lnTo>
                  <a:lnTo>
                    <a:pt x="171536" y="328775"/>
                  </a:lnTo>
                  <a:lnTo>
                    <a:pt x="166845" y="319940"/>
                  </a:lnTo>
                  <a:lnTo>
                    <a:pt x="152884" y="304570"/>
                  </a:lnTo>
                  <a:lnTo>
                    <a:pt x="92961" y="259656"/>
                  </a:lnTo>
                  <a:lnTo>
                    <a:pt x="69458" y="239350"/>
                  </a:lnTo>
                  <a:lnTo>
                    <a:pt x="57682" y="222873"/>
                  </a:lnTo>
                  <a:lnTo>
                    <a:pt x="37420" y="166191"/>
                  </a:lnTo>
                  <a:lnTo>
                    <a:pt x="27004" y="103288"/>
                  </a:lnTo>
                  <a:lnTo>
                    <a:pt x="11031" y="4358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17150" y="2552488"/>
              <a:ext cx="529864" cy="494143"/>
            </a:xfrm>
            <a:custGeom>
              <a:avLst/>
              <a:gdLst/>
              <a:ahLst/>
              <a:cxnLst/>
              <a:rect l="0" t="0" r="0" b="0"/>
              <a:pathLst>
                <a:path w="529864" h="494143">
                  <a:moveTo>
                    <a:pt x="0" y="226742"/>
                  </a:moveTo>
                  <a:lnTo>
                    <a:pt x="7568" y="245747"/>
                  </a:lnTo>
                  <a:lnTo>
                    <a:pt x="48472" y="307189"/>
                  </a:lnTo>
                  <a:lnTo>
                    <a:pt x="95837" y="368038"/>
                  </a:lnTo>
                  <a:lnTo>
                    <a:pt x="154951" y="431503"/>
                  </a:lnTo>
                  <a:lnTo>
                    <a:pt x="209660" y="481908"/>
                  </a:lnTo>
                  <a:lnTo>
                    <a:pt x="233473" y="494142"/>
                  </a:lnTo>
                  <a:lnTo>
                    <a:pt x="239784" y="493767"/>
                  </a:lnTo>
                  <a:lnTo>
                    <a:pt x="244915" y="490743"/>
                  </a:lnTo>
                  <a:lnTo>
                    <a:pt x="249261" y="485953"/>
                  </a:lnTo>
                  <a:lnTo>
                    <a:pt x="255377" y="452708"/>
                  </a:lnTo>
                  <a:lnTo>
                    <a:pt x="248561" y="392889"/>
                  </a:lnTo>
                  <a:lnTo>
                    <a:pt x="235622" y="329846"/>
                  </a:lnTo>
                  <a:lnTo>
                    <a:pt x="221876" y="276583"/>
                  </a:lnTo>
                  <a:lnTo>
                    <a:pt x="217259" y="269215"/>
                  </a:lnTo>
                  <a:lnTo>
                    <a:pt x="211408" y="265228"/>
                  </a:lnTo>
                  <a:lnTo>
                    <a:pt x="204733" y="263494"/>
                  </a:lnTo>
                  <a:lnTo>
                    <a:pt x="200284" y="266036"/>
                  </a:lnTo>
                  <a:lnTo>
                    <a:pt x="197317" y="271429"/>
                  </a:lnTo>
                  <a:lnTo>
                    <a:pt x="194946" y="286359"/>
                  </a:lnTo>
                  <a:lnTo>
                    <a:pt x="203313" y="331192"/>
                  </a:lnTo>
                  <a:lnTo>
                    <a:pt x="230776" y="384515"/>
                  </a:lnTo>
                  <a:lnTo>
                    <a:pt x="267966" y="427575"/>
                  </a:lnTo>
                  <a:lnTo>
                    <a:pt x="274799" y="430897"/>
                  </a:lnTo>
                  <a:lnTo>
                    <a:pt x="281202" y="431263"/>
                  </a:lnTo>
                  <a:lnTo>
                    <a:pt x="287321" y="429658"/>
                  </a:lnTo>
                  <a:lnTo>
                    <a:pt x="291400" y="424889"/>
                  </a:lnTo>
                  <a:lnTo>
                    <a:pt x="295932" y="409729"/>
                  </a:lnTo>
                  <a:lnTo>
                    <a:pt x="294066" y="375985"/>
                  </a:lnTo>
                  <a:lnTo>
                    <a:pt x="277584" y="324092"/>
                  </a:lnTo>
                  <a:lnTo>
                    <a:pt x="242862" y="267861"/>
                  </a:lnTo>
                  <a:lnTo>
                    <a:pt x="245390" y="274911"/>
                  </a:lnTo>
                  <a:lnTo>
                    <a:pt x="255143" y="282976"/>
                  </a:lnTo>
                  <a:lnTo>
                    <a:pt x="261627" y="286421"/>
                  </a:lnTo>
                  <a:lnTo>
                    <a:pt x="269647" y="286868"/>
                  </a:lnTo>
                  <a:lnTo>
                    <a:pt x="288421" y="282434"/>
                  </a:lnTo>
                  <a:lnTo>
                    <a:pt x="294907" y="275890"/>
                  </a:lnTo>
                  <a:lnTo>
                    <a:pt x="302114" y="256290"/>
                  </a:lnTo>
                  <a:lnTo>
                    <a:pt x="300097" y="201246"/>
                  </a:lnTo>
                  <a:lnTo>
                    <a:pt x="288169" y="145836"/>
                  </a:lnTo>
                  <a:lnTo>
                    <a:pt x="271795" y="86643"/>
                  </a:lnTo>
                  <a:lnTo>
                    <a:pt x="246703" y="33588"/>
                  </a:lnTo>
                  <a:lnTo>
                    <a:pt x="247713" y="41352"/>
                  </a:lnTo>
                  <a:lnTo>
                    <a:pt x="276688" y="102160"/>
                  </a:lnTo>
                  <a:lnTo>
                    <a:pt x="313549" y="155770"/>
                  </a:lnTo>
                  <a:lnTo>
                    <a:pt x="319980" y="159087"/>
                  </a:lnTo>
                  <a:lnTo>
                    <a:pt x="334522" y="160307"/>
                  </a:lnTo>
                  <a:lnTo>
                    <a:pt x="338585" y="156564"/>
                  </a:lnTo>
                  <a:lnTo>
                    <a:pt x="340369" y="150371"/>
                  </a:lnTo>
                  <a:lnTo>
                    <a:pt x="334415" y="97691"/>
                  </a:lnTo>
                  <a:lnTo>
                    <a:pt x="321818" y="54725"/>
                  </a:lnTo>
                  <a:lnTo>
                    <a:pt x="301797" y="14837"/>
                  </a:lnTo>
                  <a:lnTo>
                    <a:pt x="301976" y="7809"/>
                  </a:lnTo>
                  <a:lnTo>
                    <a:pt x="305792" y="3123"/>
                  </a:lnTo>
                  <a:lnTo>
                    <a:pt x="312035" y="0"/>
                  </a:lnTo>
                  <a:lnTo>
                    <a:pt x="319895" y="691"/>
                  </a:lnTo>
                  <a:lnTo>
                    <a:pt x="365334" y="24629"/>
                  </a:lnTo>
                  <a:lnTo>
                    <a:pt x="424856" y="66191"/>
                  </a:lnTo>
                  <a:lnTo>
                    <a:pt x="447014" y="78703"/>
                  </a:lnTo>
                  <a:lnTo>
                    <a:pt x="476768" y="105854"/>
                  </a:lnTo>
                  <a:lnTo>
                    <a:pt x="499203" y="140917"/>
                  </a:lnTo>
                  <a:lnTo>
                    <a:pt x="523490" y="200819"/>
                  </a:lnTo>
                  <a:lnTo>
                    <a:pt x="529863" y="231389"/>
                  </a:lnTo>
                  <a:lnTo>
                    <a:pt x="529287" y="264793"/>
                  </a:lnTo>
                  <a:lnTo>
                    <a:pt x="513153" y="322892"/>
                  </a:lnTo>
                  <a:lnTo>
                    <a:pt x="498447" y="353851"/>
                  </a:lnTo>
                  <a:lnTo>
                    <a:pt x="485957" y="368295"/>
                  </a:lnTo>
                  <a:lnTo>
                    <a:pt x="450269" y="390169"/>
                  </a:lnTo>
                  <a:lnTo>
                    <a:pt x="441637" y="393940"/>
                  </a:lnTo>
                  <a:lnTo>
                    <a:pt x="422184" y="395666"/>
                  </a:lnTo>
                  <a:lnTo>
                    <a:pt x="403060" y="392426"/>
                  </a:lnTo>
                  <a:lnTo>
                    <a:pt x="388397" y="384823"/>
                  </a:lnTo>
                  <a:lnTo>
                    <a:pt x="369746" y="356894"/>
                  </a:lnTo>
                  <a:lnTo>
                    <a:pt x="354445" y="311760"/>
                  </a:lnTo>
                  <a:lnTo>
                    <a:pt x="350137" y="250083"/>
                  </a:lnTo>
                  <a:lnTo>
                    <a:pt x="349484" y="19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862441" y="4801245"/>
            <a:ext cx="1053247" cy="723932"/>
            <a:chOff x="2862441" y="4801245"/>
            <a:chExt cx="1053247" cy="723932"/>
          </a:xfrm>
        </p:grpSpPr>
        <p:sp>
          <p:nvSpPr>
            <p:cNvPr id="76" name="Freeform 75"/>
            <p:cNvSpPr/>
            <p:nvPr/>
          </p:nvSpPr>
          <p:spPr>
            <a:xfrm>
              <a:off x="2879083" y="4851171"/>
              <a:ext cx="24962" cy="394782"/>
            </a:xfrm>
            <a:custGeom>
              <a:avLst/>
              <a:gdLst/>
              <a:ahLst/>
              <a:cxnLst/>
              <a:rect l="0" t="0" r="0" b="0"/>
              <a:pathLst>
                <a:path w="24962" h="394782">
                  <a:moveTo>
                    <a:pt x="0" y="0"/>
                  </a:moveTo>
                  <a:lnTo>
                    <a:pt x="6643" y="57697"/>
                  </a:lnTo>
                  <a:lnTo>
                    <a:pt x="16858" y="111626"/>
                  </a:lnTo>
                  <a:lnTo>
                    <a:pt x="22561" y="161588"/>
                  </a:lnTo>
                  <a:lnTo>
                    <a:pt x="24488" y="223200"/>
                  </a:lnTo>
                  <a:lnTo>
                    <a:pt x="24900" y="282357"/>
                  </a:lnTo>
                  <a:lnTo>
                    <a:pt x="24954" y="338316"/>
                  </a:lnTo>
                  <a:lnTo>
                    <a:pt x="24961" y="393853"/>
                  </a:lnTo>
                  <a:lnTo>
                    <a:pt x="24037" y="394781"/>
                  </a:lnTo>
                  <a:lnTo>
                    <a:pt x="16642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862441" y="4815234"/>
              <a:ext cx="133137" cy="60901"/>
            </a:xfrm>
            <a:custGeom>
              <a:avLst/>
              <a:gdLst/>
              <a:ahLst/>
              <a:cxnLst/>
              <a:rect l="0" t="0" r="0" b="0"/>
              <a:pathLst>
                <a:path w="133137" h="60901">
                  <a:moveTo>
                    <a:pt x="0" y="60900"/>
                  </a:moveTo>
                  <a:lnTo>
                    <a:pt x="14211" y="41895"/>
                  </a:lnTo>
                  <a:lnTo>
                    <a:pt x="58764" y="9161"/>
                  </a:lnTo>
                  <a:lnTo>
                    <a:pt x="75119" y="1539"/>
                  </a:lnTo>
                  <a:lnTo>
                    <a:pt x="94099" y="0"/>
                  </a:lnTo>
                  <a:lnTo>
                    <a:pt x="118180" y="4333"/>
                  </a:lnTo>
                  <a:lnTo>
                    <a:pt x="133136" y="109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20688" y="4899092"/>
              <a:ext cx="108175" cy="28237"/>
            </a:xfrm>
            <a:custGeom>
              <a:avLst/>
              <a:gdLst/>
              <a:ahLst/>
              <a:cxnLst/>
              <a:rect l="0" t="0" r="0" b="0"/>
              <a:pathLst>
                <a:path w="108175" h="28237">
                  <a:moveTo>
                    <a:pt x="0" y="18647"/>
                  </a:moveTo>
                  <a:lnTo>
                    <a:pt x="13252" y="27482"/>
                  </a:lnTo>
                  <a:lnTo>
                    <a:pt x="19005" y="28236"/>
                  </a:lnTo>
                  <a:lnTo>
                    <a:pt x="30328" y="24142"/>
                  </a:lnTo>
                  <a:lnTo>
                    <a:pt x="75361" y="384"/>
                  </a:lnTo>
                  <a:lnTo>
                    <a:pt x="82600" y="0"/>
                  </a:lnTo>
                  <a:lnTo>
                    <a:pt x="95575" y="4504"/>
                  </a:lnTo>
                  <a:lnTo>
                    <a:pt x="99775" y="8294"/>
                  </a:lnTo>
                  <a:lnTo>
                    <a:pt x="108174" y="269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945651" y="5100803"/>
              <a:ext cx="108175" cy="35476"/>
            </a:xfrm>
            <a:custGeom>
              <a:avLst/>
              <a:gdLst/>
              <a:ahLst/>
              <a:cxnLst/>
              <a:rect l="0" t="0" r="0" b="0"/>
              <a:pathLst>
                <a:path w="108175" h="35476">
                  <a:moveTo>
                    <a:pt x="0" y="24963"/>
                  </a:moveTo>
                  <a:lnTo>
                    <a:pt x="8835" y="33798"/>
                  </a:lnTo>
                  <a:lnTo>
                    <a:pt x="15136" y="35475"/>
                  </a:lnTo>
                  <a:lnTo>
                    <a:pt x="31998" y="34874"/>
                  </a:lnTo>
                  <a:lnTo>
                    <a:pt x="89607" y="11634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70467" y="4801245"/>
              <a:ext cx="126774" cy="379148"/>
            </a:xfrm>
            <a:custGeom>
              <a:avLst/>
              <a:gdLst/>
              <a:ahLst/>
              <a:cxnLst/>
              <a:rect l="0" t="0" r="0" b="0"/>
              <a:pathLst>
                <a:path w="126774" h="379148">
                  <a:moveTo>
                    <a:pt x="83210" y="0"/>
                  </a:moveTo>
                  <a:lnTo>
                    <a:pt x="69924" y="15135"/>
                  </a:lnTo>
                  <a:lnTo>
                    <a:pt x="44090" y="66701"/>
                  </a:lnTo>
                  <a:lnTo>
                    <a:pt x="30625" y="125561"/>
                  </a:lnTo>
                  <a:lnTo>
                    <a:pt x="33934" y="165820"/>
                  </a:lnTo>
                  <a:lnTo>
                    <a:pt x="41586" y="183412"/>
                  </a:lnTo>
                  <a:lnTo>
                    <a:pt x="53616" y="194929"/>
                  </a:lnTo>
                  <a:lnTo>
                    <a:pt x="114789" y="229276"/>
                  </a:lnTo>
                  <a:lnTo>
                    <a:pt x="124366" y="243358"/>
                  </a:lnTo>
                  <a:lnTo>
                    <a:pt x="126773" y="258863"/>
                  </a:lnTo>
                  <a:lnTo>
                    <a:pt x="123836" y="275924"/>
                  </a:lnTo>
                  <a:lnTo>
                    <a:pt x="111787" y="304472"/>
                  </a:lnTo>
                  <a:lnTo>
                    <a:pt x="73624" y="354831"/>
                  </a:lnTo>
                  <a:lnTo>
                    <a:pt x="57685" y="369119"/>
                  </a:lnTo>
                  <a:lnTo>
                    <a:pt x="38890" y="376701"/>
                  </a:lnTo>
                  <a:lnTo>
                    <a:pt x="20982" y="379147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879083" y="5117445"/>
              <a:ext cx="183064" cy="83211"/>
            </a:xfrm>
            <a:custGeom>
              <a:avLst/>
              <a:gdLst/>
              <a:ahLst/>
              <a:cxnLst/>
              <a:rect l="0" t="0" r="0" b="0"/>
              <a:pathLst>
                <a:path w="183064" h="83211">
                  <a:moveTo>
                    <a:pt x="0" y="83210"/>
                  </a:moveTo>
                  <a:lnTo>
                    <a:pt x="58680" y="59233"/>
                  </a:lnTo>
                  <a:lnTo>
                    <a:pt x="116520" y="29635"/>
                  </a:lnTo>
                  <a:lnTo>
                    <a:pt x="164574" y="4717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88415" y="5075839"/>
              <a:ext cx="23363" cy="249633"/>
            </a:xfrm>
            <a:custGeom>
              <a:avLst/>
              <a:gdLst/>
              <a:ahLst/>
              <a:cxnLst/>
              <a:rect l="0" t="0" r="0" b="0"/>
              <a:pathLst>
                <a:path w="23363" h="249633">
                  <a:moveTo>
                    <a:pt x="23362" y="0"/>
                  </a:moveTo>
                  <a:lnTo>
                    <a:pt x="9169" y="54017"/>
                  </a:lnTo>
                  <a:lnTo>
                    <a:pt x="0" y="116965"/>
                  </a:lnTo>
                  <a:lnTo>
                    <a:pt x="5196" y="175078"/>
                  </a:lnTo>
                  <a:lnTo>
                    <a:pt x="6587" y="238065"/>
                  </a:lnTo>
                  <a:lnTo>
                    <a:pt x="672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486549" y="4951024"/>
              <a:ext cx="124787" cy="488798"/>
            </a:xfrm>
            <a:custGeom>
              <a:avLst/>
              <a:gdLst/>
              <a:ahLst/>
              <a:cxnLst/>
              <a:rect l="0" t="0" r="0" b="0"/>
              <a:pathLst>
                <a:path w="124787" h="488798">
                  <a:moveTo>
                    <a:pt x="33254" y="0"/>
                  </a:moveTo>
                  <a:lnTo>
                    <a:pt x="14508" y="34745"/>
                  </a:lnTo>
                  <a:lnTo>
                    <a:pt x="2524" y="98116"/>
                  </a:lnTo>
                  <a:lnTo>
                    <a:pt x="727" y="146799"/>
                  </a:lnTo>
                  <a:lnTo>
                    <a:pt x="120" y="204664"/>
                  </a:lnTo>
                  <a:lnTo>
                    <a:pt x="0" y="260609"/>
                  </a:lnTo>
                  <a:lnTo>
                    <a:pt x="2442" y="316177"/>
                  </a:lnTo>
                  <a:lnTo>
                    <a:pt x="11553" y="371669"/>
                  </a:lnTo>
                  <a:lnTo>
                    <a:pt x="24998" y="429498"/>
                  </a:lnTo>
                  <a:lnTo>
                    <a:pt x="40458" y="465347"/>
                  </a:lnTo>
                  <a:lnTo>
                    <a:pt x="55935" y="486337"/>
                  </a:lnTo>
                  <a:lnTo>
                    <a:pt x="62243" y="488797"/>
                  </a:lnTo>
                  <a:lnTo>
                    <a:pt x="69222" y="488587"/>
                  </a:lnTo>
                  <a:lnTo>
                    <a:pt x="76649" y="486598"/>
                  </a:lnTo>
                  <a:lnTo>
                    <a:pt x="89832" y="474526"/>
                  </a:lnTo>
                  <a:lnTo>
                    <a:pt x="100005" y="456834"/>
                  </a:lnTo>
                  <a:lnTo>
                    <a:pt x="106536" y="410411"/>
                  </a:lnTo>
                  <a:lnTo>
                    <a:pt x="107826" y="352787"/>
                  </a:lnTo>
                  <a:lnTo>
                    <a:pt x="103633" y="319644"/>
                  </a:lnTo>
                  <a:lnTo>
                    <a:pt x="100513" y="315722"/>
                  </a:lnTo>
                  <a:lnTo>
                    <a:pt x="96585" y="315881"/>
                  </a:lnTo>
                  <a:lnTo>
                    <a:pt x="92117" y="318761"/>
                  </a:lnTo>
                  <a:lnTo>
                    <a:pt x="89138" y="324379"/>
                  </a:lnTo>
                  <a:lnTo>
                    <a:pt x="84357" y="362434"/>
                  </a:lnTo>
                  <a:lnTo>
                    <a:pt x="87830" y="405358"/>
                  </a:lnTo>
                  <a:lnTo>
                    <a:pt x="90904" y="408922"/>
                  </a:lnTo>
                  <a:lnTo>
                    <a:pt x="94801" y="408525"/>
                  </a:lnTo>
                  <a:lnTo>
                    <a:pt x="99249" y="405487"/>
                  </a:lnTo>
                  <a:lnTo>
                    <a:pt x="106656" y="394714"/>
                  </a:lnTo>
                  <a:lnTo>
                    <a:pt x="124786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677903" y="4987043"/>
              <a:ext cx="74002" cy="351124"/>
            </a:xfrm>
            <a:custGeom>
              <a:avLst/>
              <a:gdLst/>
              <a:ahLst/>
              <a:cxnLst/>
              <a:rect l="0" t="0" r="0" b="0"/>
              <a:pathLst>
                <a:path w="74002" h="351124">
                  <a:moveTo>
                    <a:pt x="16642" y="55512"/>
                  </a:moveTo>
                  <a:lnTo>
                    <a:pt x="3374" y="110454"/>
                  </a:lnTo>
                  <a:lnTo>
                    <a:pt x="445" y="166390"/>
                  </a:lnTo>
                  <a:lnTo>
                    <a:pt x="59" y="228510"/>
                  </a:lnTo>
                  <a:lnTo>
                    <a:pt x="8" y="291217"/>
                  </a:lnTo>
                  <a:lnTo>
                    <a:pt x="1" y="351123"/>
                  </a:lnTo>
                  <a:lnTo>
                    <a:pt x="0" y="287784"/>
                  </a:lnTo>
                  <a:lnTo>
                    <a:pt x="0" y="226290"/>
                  </a:lnTo>
                  <a:lnTo>
                    <a:pt x="2466" y="171772"/>
                  </a:lnTo>
                  <a:lnTo>
                    <a:pt x="8475" y="109277"/>
                  </a:lnTo>
                  <a:lnTo>
                    <a:pt x="24219" y="48461"/>
                  </a:lnTo>
                  <a:lnTo>
                    <a:pt x="44780" y="14123"/>
                  </a:lnTo>
                  <a:lnTo>
                    <a:pt x="55652" y="1368"/>
                  </a:lnTo>
                  <a:lnTo>
                    <a:pt x="61140" y="0"/>
                  </a:lnTo>
                  <a:lnTo>
                    <a:pt x="66648" y="1862"/>
                  </a:lnTo>
                  <a:lnTo>
                    <a:pt x="72169" y="5877"/>
                  </a:lnTo>
                  <a:lnTo>
                    <a:pt x="74001" y="12252"/>
                  </a:lnTo>
                  <a:lnTo>
                    <a:pt x="71105" y="29197"/>
                  </a:lnTo>
                  <a:lnTo>
                    <a:pt x="51528" y="85148"/>
                  </a:lnTo>
                  <a:lnTo>
                    <a:pt x="30960" y="140868"/>
                  </a:lnTo>
                  <a:lnTo>
                    <a:pt x="20884" y="160315"/>
                  </a:lnTo>
                  <a:lnTo>
                    <a:pt x="16642" y="1636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811040" y="5009271"/>
              <a:ext cx="68502" cy="416053"/>
            </a:xfrm>
            <a:custGeom>
              <a:avLst/>
              <a:gdLst/>
              <a:ahLst/>
              <a:cxnLst/>
              <a:rect l="0" t="0" r="0" b="0"/>
              <a:pathLst>
                <a:path w="68502" h="416053">
                  <a:moveTo>
                    <a:pt x="49926" y="0"/>
                  </a:moveTo>
                  <a:lnTo>
                    <a:pt x="33884" y="51072"/>
                  </a:lnTo>
                  <a:lnTo>
                    <a:pt x="11727" y="110044"/>
                  </a:lnTo>
                  <a:lnTo>
                    <a:pt x="2317" y="170694"/>
                  </a:lnTo>
                  <a:lnTo>
                    <a:pt x="5104" y="204361"/>
                  </a:lnTo>
                  <a:lnTo>
                    <a:pt x="9874" y="212055"/>
                  </a:lnTo>
                  <a:lnTo>
                    <a:pt x="61647" y="252252"/>
                  </a:lnTo>
                  <a:lnTo>
                    <a:pt x="66061" y="259700"/>
                  </a:lnTo>
                  <a:lnTo>
                    <a:pt x="68501" y="280302"/>
                  </a:lnTo>
                  <a:lnTo>
                    <a:pt x="65578" y="303943"/>
                  </a:lnTo>
                  <a:lnTo>
                    <a:pt x="43518" y="364843"/>
                  </a:lnTo>
                  <a:lnTo>
                    <a:pt x="27482" y="396565"/>
                  </a:lnTo>
                  <a:lnTo>
                    <a:pt x="16529" y="407391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902571" y="5283866"/>
              <a:ext cx="13117" cy="241311"/>
            </a:xfrm>
            <a:custGeom>
              <a:avLst/>
              <a:gdLst/>
              <a:ahLst/>
              <a:cxnLst/>
              <a:rect l="0" t="0" r="0" b="0"/>
              <a:pathLst>
                <a:path w="13117" h="241311">
                  <a:moveTo>
                    <a:pt x="8322" y="0"/>
                  </a:moveTo>
                  <a:lnTo>
                    <a:pt x="13116" y="28421"/>
                  </a:lnTo>
                  <a:lnTo>
                    <a:pt x="9543" y="80606"/>
                  </a:lnTo>
                  <a:lnTo>
                    <a:pt x="8563" y="131492"/>
                  </a:lnTo>
                  <a:lnTo>
                    <a:pt x="2651" y="186059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949237" y="2654414"/>
            <a:ext cx="2004476" cy="1007343"/>
            <a:chOff x="2949237" y="2654414"/>
            <a:chExt cx="2004476" cy="1007343"/>
          </a:xfrm>
        </p:grpSpPr>
        <p:sp>
          <p:nvSpPr>
            <p:cNvPr id="88" name="Freeform 87"/>
            <p:cNvSpPr/>
            <p:nvPr/>
          </p:nvSpPr>
          <p:spPr>
            <a:xfrm>
              <a:off x="2954358" y="2674960"/>
              <a:ext cx="124431" cy="445206"/>
            </a:xfrm>
            <a:custGeom>
              <a:avLst/>
              <a:gdLst/>
              <a:ahLst/>
              <a:cxnLst/>
              <a:rect l="0" t="0" r="0" b="0"/>
              <a:pathLst>
                <a:path w="124431" h="445206">
                  <a:moveTo>
                    <a:pt x="124430" y="4418"/>
                  </a:moveTo>
                  <a:lnTo>
                    <a:pt x="111178" y="0"/>
                  </a:lnTo>
                  <a:lnTo>
                    <a:pt x="97275" y="2763"/>
                  </a:lnTo>
                  <a:lnTo>
                    <a:pt x="89685" y="6088"/>
                  </a:lnTo>
                  <a:lnTo>
                    <a:pt x="76320" y="19645"/>
                  </a:lnTo>
                  <a:lnTo>
                    <a:pt x="57090" y="54064"/>
                  </a:lnTo>
                  <a:lnTo>
                    <a:pt x="38621" y="115827"/>
                  </a:lnTo>
                  <a:lnTo>
                    <a:pt x="24600" y="173365"/>
                  </a:lnTo>
                  <a:lnTo>
                    <a:pt x="13487" y="226811"/>
                  </a:lnTo>
                  <a:lnTo>
                    <a:pt x="8107" y="281885"/>
                  </a:lnTo>
                  <a:lnTo>
                    <a:pt x="1566" y="334814"/>
                  </a:lnTo>
                  <a:lnTo>
                    <a:pt x="0" y="389990"/>
                  </a:lnTo>
                  <a:lnTo>
                    <a:pt x="4146" y="424691"/>
                  </a:lnTo>
                  <a:lnTo>
                    <a:pt x="8183" y="432530"/>
                  </a:lnTo>
                  <a:lnTo>
                    <a:pt x="20065" y="443704"/>
                  </a:lnTo>
                  <a:lnTo>
                    <a:pt x="27116" y="445205"/>
                  </a:lnTo>
                  <a:lnTo>
                    <a:pt x="42348" y="441942"/>
                  </a:lnTo>
                  <a:lnTo>
                    <a:pt x="55898" y="431862"/>
                  </a:lnTo>
                  <a:lnTo>
                    <a:pt x="62100" y="425291"/>
                  </a:lnTo>
                  <a:lnTo>
                    <a:pt x="84996" y="364229"/>
                  </a:lnTo>
                  <a:lnTo>
                    <a:pt x="89006" y="317897"/>
                  </a:lnTo>
                  <a:lnTo>
                    <a:pt x="86189" y="298144"/>
                  </a:lnTo>
                  <a:lnTo>
                    <a:pt x="80444" y="292691"/>
                  </a:lnTo>
                  <a:lnTo>
                    <a:pt x="71992" y="289981"/>
                  </a:lnTo>
                  <a:lnTo>
                    <a:pt x="61735" y="289098"/>
                  </a:lnTo>
                  <a:lnTo>
                    <a:pt x="53047" y="292208"/>
                  </a:lnTo>
                  <a:lnTo>
                    <a:pt x="38463" y="305526"/>
                  </a:lnTo>
                  <a:lnTo>
                    <a:pt x="24274" y="333815"/>
                  </a:lnTo>
                  <a:lnTo>
                    <a:pt x="24375" y="339586"/>
                  </a:lnTo>
                  <a:lnTo>
                    <a:pt x="27216" y="342509"/>
                  </a:lnTo>
                  <a:lnTo>
                    <a:pt x="31884" y="343533"/>
                  </a:lnTo>
                  <a:lnTo>
                    <a:pt x="37769" y="339592"/>
                  </a:lnTo>
                  <a:lnTo>
                    <a:pt x="66182" y="303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078788" y="2737625"/>
              <a:ext cx="74890" cy="315588"/>
            </a:xfrm>
            <a:custGeom>
              <a:avLst/>
              <a:gdLst/>
              <a:ahLst/>
              <a:cxnLst/>
              <a:rect l="0" t="0" r="0" b="0"/>
              <a:pathLst>
                <a:path w="74890" h="315588">
                  <a:moveTo>
                    <a:pt x="74889" y="0"/>
                  </a:moveTo>
                  <a:lnTo>
                    <a:pt x="41709" y="35954"/>
                  </a:lnTo>
                  <a:lnTo>
                    <a:pt x="22934" y="82283"/>
                  </a:lnTo>
                  <a:lnTo>
                    <a:pt x="18506" y="112316"/>
                  </a:lnTo>
                  <a:lnTo>
                    <a:pt x="25939" y="164135"/>
                  </a:lnTo>
                  <a:lnTo>
                    <a:pt x="28387" y="173218"/>
                  </a:lnTo>
                  <a:lnTo>
                    <a:pt x="38504" y="188242"/>
                  </a:lnTo>
                  <a:lnTo>
                    <a:pt x="63182" y="212953"/>
                  </a:lnTo>
                  <a:lnTo>
                    <a:pt x="66160" y="220556"/>
                  </a:lnTo>
                  <a:lnTo>
                    <a:pt x="67003" y="238866"/>
                  </a:lnTo>
                  <a:lnTo>
                    <a:pt x="57862" y="269967"/>
                  </a:lnTo>
                  <a:lnTo>
                    <a:pt x="43443" y="298186"/>
                  </a:lnTo>
                  <a:lnTo>
                    <a:pt x="30402" y="310659"/>
                  </a:lnTo>
                  <a:lnTo>
                    <a:pt x="23042" y="315280"/>
                  </a:lnTo>
                  <a:lnTo>
                    <a:pt x="17210" y="315587"/>
                  </a:lnTo>
                  <a:lnTo>
                    <a:pt x="12398" y="313017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178640" y="2790936"/>
              <a:ext cx="158102" cy="262890"/>
            </a:xfrm>
            <a:custGeom>
              <a:avLst/>
              <a:gdLst/>
              <a:ahLst/>
              <a:cxnLst/>
              <a:rect l="0" t="0" r="0" b="0"/>
              <a:pathLst>
                <a:path w="158102" h="262890">
                  <a:moveTo>
                    <a:pt x="0" y="179678"/>
                  </a:moveTo>
                  <a:lnTo>
                    <a:pt x="19912" y="124737"/>
                  </a:lnTo>
                  <a:lnTo>
                    <a:pt x="39557" y="64326"/>
                  </a:lnTo>
                  <a:lnTo>
                    <a:pt x="64856" y="5619"/>
                  </a:lnTo>
                  <a:lnTo>
                    <a:pt x="70974" y="1693"/>
                  </a:lnTo>
                  <a:lnTo>
                    <a:pt x="77827" y="0"/>
                  </a:lnTo>
                  <a:lnTo>
                    <a:pt x="82395" y="4419"/>
                  </a:lnTo>
                  <a:lnTo>
                    <a:pt x="87471" y="24122"/>
                  </a:lnTo>
                  <a:lnTo>
                    <a:pt x="90730" y="86766"/>
                  </a:lnTo>
                  <a:lnTo>
                    <a:pt x="93144" y="124823"/>
                  </a:lnTo>
                  <a:lnTo>
                    <a:pt x="96305" y="128315"/>
                  </a:lnTo>
                  <a:lnTo>
                    <a:pt x="100261" y="128794"/>
                  </a:lnTo>
                  <a:lnTo>
                    <a:pt x="103823" y="126340"/>
                  </a:lnTo>
                  <a:lnTo>
                    <a:pt x="114179" y="107784"/>
                  </a:lnTo>
                  <a:lnTo>
                    <a:pt x="134693" y="56718"/>
                  </a:lnTo>
                  <a:lnTo>
                    <a:pt x="138797" y="53326"/>
                  </a:lnTo>
                  <a:lnTo>
                    <a:pt x="143382" y="53838"/>
                  </a:lnTo>
                  <a:lnTo>
                    <a:pt x="148288" y="56953"/>
                  </a:lnTo>
                  <a:lnTo>
                    <a:pt x="153740" y="75207"/>
                  </a:lnTo>
                  <a:lnTo>
                    <a:pt x="156601" y="134691"/>
                  </a:lnTo>
                  <a:lnTo>
                    <a:pt x="150861" y="190693"/>
                  </a:lnTo>
                  <a:lnTo>
                    <a:pt x="156508" y="237184"/>
                  </a:lnTo>
                  <a:lnTo>
                    <a:pt x="158101" y="262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370025" y="3003385"/>
              <a:ext cx="18747" cy="216862"/>
            </a:xfrm>
            <a:custGeom>
              <a:avLst/>
              <a:gdLst/>
              <a:ahLst/>
              <a:cxnLst/>
              <a:rect l="0" t="0" r="0" b="0"/>
              <a:pathLst>
                <a:path w="18747" h="216862">
                  <a:moveTo>
                    <a:pt x="0" y="8834"/>
                  </a:moveTo>
                  <a:lnTo>
                    <a:pt x="8834" y="0"/>
                  </a:lnTo>
                  <a:lnTo>
                    <a:pt x="12361" y="171"/>
                  </a:lnTo>
                  <a:lnTo>
                    <a:pt x="15637" y="3059"/>
                  </a:lnTo>
                  <a:lnTo>
                    <a:pt x="18746" y="7758"/>
                  </a:lnTo>
                  <a:lnTo>
                    <a:pt x="18016" y="59027"/>
                  </a:lnTo>
                  <a:lnTo>
                    <a:pt x="14448" y="115040"/>
                  </a:lnTo>
                  <a:lnTo>
                    <a:pt x="12601" y="158955"/>
                  </a:lnTo>
                  <a:lnTo>
                    <a:pt x="16642" y="216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571002" y="2712662"/>
              <a:ext cx="74694" cy="353562"/>
            </a:xfrm>
            <a:custGeom>
              <a:avLst/>
              <a:gdLst/>
              <a:ahLst/>
              <a:cxnLst/>
              <a:rect l="0" t="0" r="0" b="0"/>
              <a:pathLst>
                <a:path w="74694" h="353562">
                  <a:moveTo>
                    <a:pt x="73617" y="0"/>
                  </a:moveTo>
                  <a:lnTo>
                    <a:pt x="48928" y="29620"/>
                  </a:lnTo>
                  <a:lnTo>
                    <a:pt x="30936" y="70262"/>
                  </a:lnTo>
                  <a:lnTo>
                    <a:pt x="18059" y="124937"/>
                  </a:lnTo>
                  <a:lnTo>
                    <a:pt x="11484" y="178053"/>
                  </a:lnTo>
                  <a:lnTo>
                    <a:pt x="7000" y="234396"/>
                  </a:lnTo>
                  <a:lnTo>
                    <a:pt x="0" y="293465"/>
                  </a:lnTo>
                  <a:lnTo>
                    <a:pt x="7947" y="340360"/>
                  </a:lnTo>
                  <a:lnTo>
                    <a:pt x="10421" y="348949"/>
                  </a:lnTo>
                  <a:lnTo>
                    <a:pt x="14845" y="352825"/>
                  </a:lnTo>
                  <a:lnTo>
                    <a:pt x="20567" y="353561"/>
                  </a:lnTo>
                  <a:lnTo>
                    <a:pt x="27156" y="352202"/>
                  </a:lnTo>
                  <a:lnTo>
                    <a:pt x="39407" y="340830"/>
                  </a:lnTo>
                  <a:lnTo>
                    <a:pt x="62339" y="298978"/>
                  </a:lnTo>
                  <a:lnTo>
                    <a:pt x="74693" y="259732"/>
                  </a:lnTo>
                  <a:lnTo>
                    <a:pt x="74334" y="252667"/>
                  </a:lnTo>
                  <a:lnTo>
                    <a:pt x="71321" y="249806"/>
                  </a:lnTo>
                  <a:lnTo>
                    <a:pt x="66539" y="249748"/>
                  </a:lnTo>
                  <a:lnTo>
                    <a:pt x="62427" y="252483"/>
                  </a:lnTo>
                  <a:lnTo>
                    <a:pt x="55391" y="262918"/>
                  </a:lnTo>
                  <a:lnTo>
                    <a:pt x="54995" y="266810"/>
                  </a:lnTo>
                  <a:lnTo>
                    <a:pt x="56580" y="269405"/>
                  </a:lnTo>
                  <a:lnTo>
                    <a:pt x="65296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728393" y="2717263"/>
              <a:ext cx="110372" cy="291292"/>
            </a:xfrm>
            <a:custGeom>
              <a:avLst/>
              <a:gdLst/>
              <a:ahLst/>
              <a:cxnLst/>
              <a:rect l="0" t="0" r="0" b="0"/>
              <a:pathLst>
                <a:path w="110372" h="291292">
                  <a:moveTo>
                    <a:pt x="24400" y="61967"/>
                  </a:moveTo>
                  <a:lnTo>
                    <a:pt x="18681" y="123344"/>
                  </a:lnTo>
                  <a:lnTo>
                    <a:pt x="14127" y="179731"/>
                  </a:lnTo>
                  <a:lnTo>
                    <a:pt x="5852" y="242676"/>
                  </a:lnTo>
                  <a:lnTo>
                    <a:pt x="281" y="291291"/>
                  </a:lnTo>
                  <a:lnTo>
                    <a:pt x="0" y="290664"/>
                  </a:lnTo>
                  <a:lnTo>
                    <a:pt x="1951" y="235796"/>
                  </a:lnTo>
                  <a:lnTo>
                    <a:pt x="6611" y="178795"/>
                  </a:lnTo>
                  <a:lnTo>
                    <a:pt x="15099" y="131923"/>
                  </a:lnTo>
                  <a:lnTo>
                    <a:pt x="37574" y="71438"/>
                  </a:lnTo>
                  <a:lnTo>
                    <a:pt x="47308" y="46590"/>
                  </a:lnTo>
                  <a:lnTo>
                    <a:pt x="72012" y="10929"/>
                  </a:lnTo>
                  <a:lnTo>
                    <a:pt x="79256" y="5752"/>
                  </a:lnTo>
                  <a:lnTo>
                    <a:pt x="97165" y="0"/>
                  </a:lnTo>
                  <a:lnTo>
                    <a:pt x="103421" y="2165"/>
                  </a:lnTo>
                  <a:lnTo>
                    <a:pt x="107591" y="7306"/>
                  </a:lnTo>
                  <a:lnTo>
                    <a:pt x="110371" y="14432"/>
                  </a:lnTo>
                  <a:lnTo>
                    <a:pt x="108529" y="32211"/>
                  </a:lnTo>
                  <a:lnTo>
                    <a:pt x="81501" y="89415"/>
                  </a:lnTo>
                  <a:lnTo>
                    <a:pt x="62789" y="117561"/>
                  </a:lnTo>
                  <a:lnTo>
                    <a:pt x="47933" y="131671"/>
                  </a:lnTo>
                  <a:lnTo>
                    <a:pt x="41938" y="135248"/>
                  </a:lnTo>
                  <a:lnTo>
                    <a:pt x="37016" y="136709"/>
                  </a:lnTo>
                  <a:lnTo>
                    <a:pt x="24400" y="136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37793" y="2728958"/>
              <a:ext cx="139669" cy="254969"/>
            </a:xfrm>
            <a:custGeom>
              <a:avLst/>
              <a:gdLst/>
              <a:ahLst/>
              <a:cxnLst/>
              <a:rect l="0" t="0" r="0" b="0"/>
              <a:pathLst>
                <a:path w="139669" h="254969">
                  <a:moveTo>
                    <a:pt x="31494" y="108519"/>
                  </a:moveTo>
                  <a:lnTo>
                    <a:pt x="17302" y="162536"/>
                  </a:lnTo>
                  <a:lnTo>
                    <a:pt x="8132" y="216650"/>
                  </a:lnTo>
                  <a:lnTo>
                    <a:pt x="2588" y="251916"/>
                  </a:lnTo>
                  <a:lnTo>
                    <a:pt x="1129" y="254968"/>
                  </a:lnTo>
                  <a:lnTo>
                    <a:pt x="156" y="252380"/>
                  </a:lnTo>
                  <a:lnTo>
                    <a:pt x="0" y="239026"/>
                  </a:lnTo>
                  <a:lnTo>
                    <a:pt x="6761" y="184856"/>
                  </a:lnTo>
                  <a:lnTo>
                    <a:pt x="18022" y="130534"/>
                  </a:lnTo>
                  <a:lnTo>
                    <a:pt x="34303" y="75707"/>
                  </a:lnTo>
                  <a:lnTo>
                    <a:pt x="52937" y="36326"/>
                  </a:lnTo>
                  <a:lnTo>
                    <a:pt x="74522" y="11315"/>
                  </a:lnTo>
                  <a:lnTo>
                    <a:pt x="90374" y="1215"/>
                  </a:lnTo>
                  <a:lnTo>
                    <a:pt x="97560" y="0"/>
                  </a:lnTo>
                  <a:lnTo>
                    <a:pt x="104200" y="1040"/>
                  </a:lnTo>
                  <a:lnTo>
                    <a:pt x="110475" y="3582"/>
                  </a:lnTo>
                  <a:lnTo>
                    <a:pt x="113734" y="8975"/>
                  </a:lnTo>
                  <a:lnTo>
                    <a:pt x="114890" y="24830"/>
                  </a:lnTo>
                  <a:lnTo>
                    <a:pt x="95736" y="69936"/>
                  </a:lnTo>
                  <a:lnTo>
                    <a:pt x="72028" y="116143"/>
                  </a:lnTo>
                  <a:lnTo>
                    <a:pt x="66926" y="146014"/>
                  </a:lnTo>
                  <a:lnTo>
                    <a:pt x="70665" y="164940"/>
                  </a:lnTo>
                  <a:lnTo>
                    <a:pt x="98580" y="220653"/>
                  </a:lnTo>
                  <a:lnTo>
                    <a:pt x="103955" y="227654"/>
                  </a:lnTo>
                  <a:lnTo>
                    <a:pt x="110312" y="231397"/>
                  </a:lnTo>
                  <a:lnTo>
                    <a:pt x="124772" y="233090"/>
                  </a:lnTo>
                  <a:lnTo>
                    <a:pt x="129737" y="231323"/>
                  </a:lnTo>
                  <a:lnTo>
                    <a:pt x="133048" y="228295"/>
                  </a:lnTo>
                  <a:lnTo>
                    <a:pt x="139668" y="216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027388" y="2687699"/>
              <a:ext cx="74890" cy="325243"/>
            </a:xfrm>
            <a:custGeom>
              <a:avLst/>
              <a:gdLst/>
              <a:ahLst/>
              <a:cxnLst/>
              <a:rect l="0" t="0" r="0" b="0"/>
              <a:pathLst>
                <a:path w="74890" h="325243">
                  <a:moveTo>
                    <a:pt x="74889" y="0"/>
                  </a:moveTo>
                  <a:lnTo>
                    <a:pt x="61636" y="8834"/>
                  </a:lnTo>
                  <a:lnTo>
                    <a:pt x="44561" y="31998"/>
                  </a:lnTo>
                  <a:lnTo>
                    <a:pt x="11110" y="93009"/>
                  </a:lnTo>
                  <a:lnTo>
                    <a:pt x="4938" y="113761"/>
                  </a:lnTo>
                  <a:lnTo>
                    <a:pt x="3928" y="151434"/>
                  </a:lnTo>
                  <a:lnTo>
                    <a:pt x="8217" y="175478"/>
                  </a:lnTo>
                  <a:lnTo>
                    <a:pt x="31227" y="216626"/>
                  </a:lnTo>
                  <a:lnTo>
                    <a:pt x="59440" y="259133"/>
                  </a:lnTo>
                  <a:lnTo>
                    <a:pt x="59966" y="267061"/>
                  </a:lnTo>
                  <a:lnTo>
                    <a:pt x="55621" y="283265"/>
                  </a:lnTo>
                  <a:lnTo>
                    <a:pt x="37764" y="309625"/>
                  </a:lnTo>
                  <a:lnTo>
                    <a:pt x="27262" y="321291"/>
                  </a:lnTo>
                  <a:lnTo>
                    <a:pt x="21873" y="324216"/>
                  </a:lnTo>
                  <a:lnTo>
                    <a:pt x="16431" y="325242"/>
                  </a:lnTo>
                  <a:lnTo>
                    <a:pt x="0" y="324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127240" y="2937330"/>
              <a:ext cx="31551" cy="224669"/>
            </a:xfrm>
            <a:custGeom>
              <a:avLst/>
              <a:gdLst/>
              <a:ahLst/>
              <a:cxnLst/>
              <a:rect l="0" t="0" r="0" b="0"/>
              <a:pathLst>
                <a:path w="31551" h="224669">
                  <a:moveTo>
                    <a:pt x="24963" y="0"/>
                  </a:moveTo>
                  <a:lnTo>
                    <a:pt x="31550" y="29620"/>
                  </a:lnTo>
                  <a:lnTo>
                    <a:pt x="30305" y="57162"/>
                  </a:lnTo>
                  <a:lnTo>
                    <a:pt x="19024" y="119639"/>
                  </a:lnTo>
                  <a:lnTo>
                    <a:pt x="8244" y="176288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509719" y="2654414"/>
              <a:ext cx="125106" cy="367643"/>
            </a:xfrm>
            <a:custGeom>
              <a:avLst/>
              <a:gdLst/>
              <a:ahLst/>
              <a:cxnLst/>
              <a:rect l="0" t="0" r="0" b="0"/>
              <a:pathLst>
                <a:path w="125106" h="367643">
                  <a:moveTo>
                    <a:pt x="125105" y="0"/>
                  </a:moveTo>
                  <a:lnTo>
                    <a:pt x="76807" y="31160"/>
                  </a:lnTo>
                  <a:lnTo>
                    <a:pt x="32038" y="85577"/>
                  </a:lnTo>
                  <a:lnTo>
                    <a:pt x="11321" y="125831"/>
                  </a:lnTo>
                  <a:lnTo>
                    <a:pt x="6117" y="146532"/>
                  </a:lnTo>
                  <a:lnTo>
                    <a:pt x="6886" y="164978"/>
                  </a:lnTo>
                  <a:lnTo>
                    <a:pt x="15240" y="182422"/>
                  </a:lnTo>
                  <a:lnTo>
                    <a:pt x="60319" y="243888"/>
                  </a:lnTo>
                  <a:lnTo>
                    <a:pt x="77456" y="283256"/>
                  </a:lnTo>
                  <a:lnTo>
                    <a:pt x="77292" y="312397"/>
                  </a:lnTo>
                  <a:lnTo>
                    <a:pt x="71187" y="328687"/>
                  </a:lnTo>
                  <a:lnTo>
                    <a:pt x="61385" y="342090"/>
                  </a:lnTo>
                  <a:lnTo>
                    <a:pt x="40273" y="359107"/>
                  </a:lnTo>
                  <a:lnTo>
                    <a:pt x="24532" y="367014"/>
                  </a:lnTo>
                  <a:lnTo>
                    <a:pt x="17375" y="367642"/>
                  </a:lnTo>
                  <a:lnTo>
                    <a:pt x="4493" y="363410"/>
                  </a:lnTo>
                  <a:lnTo>
                    <a:pt x="1243" y="359693"/>
                  </a:lnTo>
                  <a:lnTo>
                    <a:pt x="0" y="355365"/>
                  </a:lnTo>
                  <a:lnTo>
                    <a:pt x="28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643145" y="2668684"/>
              <a:ext cx="216348" cy="301465"/>
            </a:xfrm>
            <a:custGeom>
              <a:avLst/>
              <a:gdLst/>
              <a:ahLst/>
              <a:cxnLst/>
              <a:rect l="0" t="0" r="0" b="0"/>
              <a:pathLst>
                <a:path w="216348" h="301465">
                  <a:moveTo>
                    <a:pt x="0" y="227041"/>
                  </a:moveTo>
                  <a:lnTo>
                    <a:pt x="23163" y="171879"/>
                  </a:lnTo>
                  <a:lnTo>
                    <a:pt x="41003" y="108852"/>
                  </a:lnTo>
                  <a:lnTo>
                    <a:pt x="61113" y="48549"/>
                  </a:lnTo>
                  <a:lnTo>
                    <a:pt x="81727" y="2974"/>
                  </a:lnTo>
                  <a:lnTo>
                    <a:pt x="85920" y="0"/>
                  </a:lnTo>
                  <a:lnTo>
                    <a:pt x="89640" y="791"/>
                  </a:lnTo>
                  <a:lnTo>
                    <a:pt x="93044" y="4092"/>
                  </a:lnTo>
                  <a:lnTo>
                    <a:pt x="97835" y="35241"/>
                  </a:lnTo>
                  <a:lnTo>
                    <a:pt x="97121" y="98415"/>
                  </a:lnTo>
                  <a:lnTo>
                    <a:pt x="95653" y="140236"/>
                  </a:lnTo>
                  <a:lnTo>
                    <a:pt x="97053" y="152529"/>
                  </a:lnTo>
                  <a:lnTo>
                    <a:pt x="100760" y="158875"/>
                  </a:lnTo>
                  <a:lnTo>
                    <a:pt x="106005" y="161256"/>
                  </a:lnTo>
                  <a:lnTo>
                    <a:pt x="112275" y="160995"/>
                  </a:lnTo>
                  <a:lnTo>
                    <a:pt x="118304" y="158047"/>
                  </a:lnTo>
                  <a:lnTo>
                    <a:pt x="152468" y="123642"/>
                  </a:lnTo>
                  <a:lnTo>
                    <a:pt x="163610" y="108970"/>
                  </a:lnTo>
                  <a:lnTo>
                    <a:pt x="169169" y="105797"/>
                  </a:lnTo>
                  <a:lnTo>
                    <a:pt x="174725" y="105531"/>
                  </a:lnTo>
                  <a:lnTo>
                    <a:pt x="180278" y="107203"/>
                  </a:lnTo>
                  <a:lnTo>
                    <a:pt x="183980" y="113865"/>
                  </a:lnTo>
                  <a:lnTo>
                    <a:pt x="190409" y="170908"/>
                  </a:lnTo>
                  <a:lnTo>
                    <a:pt x="188790" y="224489"/>
                  </a:lnTo>
                  <a:lnTo>
                    <a:pt x="183566" y="285795"/>
                  </a:lnTo>
                  <a:lnTo>
                    <a:pt x="183398" y="296721"/>
                  </a:lnTo>
                  <a:lnTo>
                    <a:pt x="186060" y="301231"/>
                  </a:lnTo>
                  <a:lnTo>
                    <a:pt x="190608" y="301464"/>
                  </a:lnTo>
                  <a:lnTo>
                    <a:pt x="196414" y="298846"/>
                  </a:lnTo>
                  <a:lnTo>
                    <a:pt x="205331" y="288540"/>
                  </a:lnTo>
                  <a:lnTo>
                    <a:pt x="216347" y="2686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809566" y="2712662"/>
              <a:ext cx="144147" cy="280612"/>
            </a:xfrm>
            <a:custGeom>
              <a:avLst/>
              <a:gdLst/>
              <a:ahLst/>
              <a:cxnLst/>
              <a:rect l="0" t="0" r="0" b="0"/>
              <a:pathLst>
                <a:path w="144147" h="280612">
                  <a:moveTo>
                    <a:pt x="141458" y="0"/>
                  </a:moveTo>
                  <a:lnTo>
                    <a:pt x="95173" y="43537"/>
                  </a:lnTo>
                  <a:lnTo>
                    <a:pt x="88527" y="61571"/>
                  </a:lnTo>
                  <a:lnTo>
                    <a:pt x="86498" y="80990"/>
                  </a:lnTo>
                  <a:lnTo>
                    <a:pt x="88678" y="98865"/>
                  </a:lnTo>
                  <a:lnTo>
                    <a:pt x="95194" y="113590"/>
                  </a:lnTo>
                  <a:lnTo>
                    <a:pt x="139088" y="175397"/>
                  </a:lnTo>
                  <a:lnTo>
                    <a:pt x="142651" y="183499"/>
                  </a:lnTo>
                  <a:lnTo>
                    <a:pt x="144146" y="202365"/>
                  </a:lnTo>
                  <a:lnTo>
                    <a:pt x="140804" y="222152"/>
                  </a:lnTo>
                  <a:lnTo>
                    <a:pt x="133154" y="240192"/>
                  </a:lnTo>
                  <a:lnTo>
                    <a:pt x="118660" y="254990"/>
                  </a:lnTo>
                  <a:lnTo>
                    <a:pt x="83638" y="275139"/>
                  </a:lnTo>
                  <a:lnTo>
                    <a:pt x="53957" y="280611"/>
                  </a:lnTo>
                  <a:lnTo>
                    <a:pt x="26157" y="27781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949237" y="3334870"/>
              <a:ext cx="79532" cy="326887"/>
            </a:xfrm>
            <a:custGeom>
              <a:avLst/>
              <a:gdLst/>
              <a:ahLst/>
              <a:cxnLst/>
              <a:rect l="0" t="0" r="0" b="0"/>
              <a:pathLst>
                <a:path w="79532" h="326887">
                  <a:moveTo>
                    <a:pt x="4735" y="35155"/>
                  </a:moveTo>
                  <a:lnTo>
                    <a:pt x="34046" y="7693"/>
                  </a:lnTo>
                  <a:lnTo>
                    <a:pt x="48273" y="452"/>
                  </a:lnTo>
                  <a:lnTo>
                    <a:pt x="55025" y="0"/>
                  </a:lnTo>
                  <a:lnTo>
                    <a:pt x="67459" y="4429"/>
                  </a:lnTo>
                  <a:lnTo>
                    <a:pt x="71514" y="10973"/>
                  </a:lnTo>
                  <a:lnTo>
                    <a:pt x="77222" y="42269"/>
                  </a:lnTo>
                  <a:lnTo>
                    <a:pt x="79150" y="96724"/>
                  </a:lnTo>
                  <a:lnTo>
                    <a:pt x="79531" y="156209"/>
                  </a:lnTo>
                  <a:lnTo>
                    <a:pt x="77147" y="217357"/>
                  </a:lnTo>
                  <a:lnTo>
                    <a:pt x="65430" y="272654"/>
                  </a:lnTo>
                  <a:lnTo>
                    <a:pt x="56414" y="299374"/>
                  </a:lnTo>
                  <a:lnTo>
                    <a:pt x="47428" y="313151"/>
                  </a:lnTo>
                  <a:lnTo>
                    <a:pt x="34805" y="322972"/>
                  </a:lnTo>
                  <a:lnTo>
                    <a:pt x="27555" y="326886"/>
                  </a:lnTo>
                  <a:lnTo>
                    <a:pt x="20873" y="326720"/>
                  </a:lnTo>
                  <a:lnTo>
                    <a:pt x="14569" y="323837"/>
                  </a:lnTo>
                  <a:lnTo>
                    <a:pt x="8517" y="319141"/>
                  </a:lnTo>
                  <a:lnTo>
                    <a:pt x="1793" y="304061"/>
                  </a:lnTo>
                  <a:lnTo>
                    <a:pt x="0" y="294863"/>
                  </a:lnTo>
                  <a:lnTo>
                    <a:pt x="6311" y="259829"/>
                  </a:lnTo>
                  <a:lnTo>
                    <a:pt x="34392" y="213459"/>
                  </a:lnTo>
                  <a:lnTo>
                    <a:pt x="46340" y="1932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070809" y="3321001"/>
              <a:ext cx="182722" cy="296210"/>
            </a:xfrm>
            <a:custGeom>
              <a:avLst/>
              <a:gdLst/>
              <a:ahLst/>
              <a:cxnLst/>
              <a:rect l="0" t="0" r="0" b="0"/>
              <a:pathLst>
                <a:path w="182722" h="296210">
                  <a:moveTo>
                    <a:pt x="7979" y="157197"/>
                  </a:moveTo>
                  <a:lnTo>
                    <a:pt x="429" y="219688"/>
                  </a:lnTo>
                  <a:lnTo>
                    <a:pt x="0" y="242602"/>
                  </a:lnTo>
                  <a:lnTo>
                    <a:pt x="1735" y="248343"/>
                  </a:lnTo>
                  <a:lnTo>
                    <a:pt x="4741" y="250321"/>
                  </a:lnTo>
                  <a:lnTo>
                    <a:pt x="8594" y="249790"/>
                  </a:lnTo>
                  <a:lnTo>
                    <a:pt x="17806" y="241804"/>
                  </a:lnTo>
                  <a:lnTo>
                    <a:pt x="30923" y="221714"/>
                  </a:lnTo>
                  <a:lnTo>
                    <a:pt x="34369" y="214077"/>
                  </a:lnTo>
                  <a:lnTo>
                    <a:pt x="39441" y="210834"/>
                  </a:lnTo>
                  <a:lnTo>
                    <a:pt x="45596" y="210522"/>
                  </a:lnTo>
                  <a:lnTo>
                    <a:pt x="52473" y="212163"/>
                  </a:lnTo>
                  <a:lnTo>
                    <a:pt x="57057" y="216955"/>
                  </a:lnTo>
                  <a:lnTo>
                    <a:pt x="62151" y="232141"/>
                  </a:lnTo>
                  <a:lnTo>
                    <a:pt x="65869" y="293600"/>
                  </a:lnTo>
                  <a:lnTo>
                    <a:pt x="66912" y="296209"/>
                  </a:lnTo>
                  <a:lnTo>
                    <a:pt x="70538" y="286781"/>
                  </a:lnTo>
                  <a:lnTo>
                    <a:pt x="80398" y="232549"/>
                  </a:lnTo>
                  <a:lnTo>
                    <a:pt x="91250" y="180882"/>
                  </a:lnTo>
                  <a:lnTo>
                    <a:pt x="102296" y="126434"/>
                  </a:lnTo>
                  <a:lnTo>
                    <a:pt x="113381" y="72088"/>
                  </a:lnTo>
                  <a:lnTo>
                    <a:pt x="124474" y="19850"/>
                  </a:lnTo>
                  <a:lnTo>
                    <a:pt x="127248" y="4612"/>
                  </a:lnTo>
                  <a:lnTo>
                    <a:pt x="130021" y="0"/>
                  </a:lnTo>
                  <a:lnTo>
                    <a:pt x="132795" y="2472"/>
                  </a:lnTo>
                  <a:lnTo>
                    <a:pt x="135568" y="9669"/>
                  </a:lnTo>
                  <a:lnTo>
                    <a:pt x="136185" y="25060"/>
                  </a:lnTo>
                  <a:lnTo>
                    <a:pt x="130627" y="83126"/>
                  </a:lnTo>
                  <a:lnTo>
                    <a:pt x="125284" y="138814"/>
                  </a:lnTo>
                  <a:lnTo>
                    <a:pt x="124580" y="200434"/>
                  </a:lnTo>
                  <a:lnTo>
                    <a:pt x="127318" y="209135"/>
                  </a:lnTo>
                  <a:lnTo>
                    <a:pt x="137757" y="221270"/>
                  </a:lnTo>
                  <a:lnTo>
                    <a:pt x="145349" y="223026"/>
                  </a:lnTo>
                  <a:lnTo>
                    <a:pt x="163645" y="220047"/>
                  </a:lnTo>
                  <a:lnTo>
                    <a:pt x="170004" y="216664"/>
                  </a:lnTo>
                  <a:lnTo>
                    <a:pt x="174243" y="212559"/>
                  </a:lnTo>
                  <a:lnTo>
                    <a:pt x="182721" y="198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45356" y="3370025"/>
              <a:ext cx="91533" cy="24964"/>
            </a:xfrm>
            <a:custGeom>
              <a:avLst/>
              <a:gdLst/>
              <a:ahLst/>
              <a:cxnLst/>
              <a:rect l="0" t="0" r="0" b="0"/>
              <a:pathLst>
                <a:path w="91533" h="24964">
                  <a:moveTo>
                    <a:pt x="0" y="24963"/>
                  </a:moveTo>
                  <a:lnTo>
                    <a:pt x="55848" y="1077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272644" y="3399771"/>
              <a:ext cx="180592" cy="160670"/>
            </a:xfrm>
            <a:custGeom>
              <a:avLst/>
              <a:gdLst/>
              <a:ahLst/>
              <a:cxnLst/>
              <a:rect l="0" t="0" r="0" b="0"/>
              <a:pathLst>
                <a:path w="180592" h="160670">
                  <a:moveTo>
                    <a:pt x="5849" y="95069"/>
                  </a:moveTo>
                  <a:lnTo>
                    <a:pt x="18211" y="74215"/>
                  </a:lnTo>
                  <a:lnTo>
                    <a:pt x="33388" y="24808"/>
                  </a:lnTo>
                  <a:lnTo>
                    <a:pt x="33453" y="15869"/>
                  </a:lnTo>
                  <a:lnTo>
                    <a:pt x="28596" y="1005"/>
                  </a:lnTo>
                  <a:lnTo>
                    <a:pt x="25637" y="0"/>
                  </a:lnTo>
                  <a:lnTo>
                    <a:pt x="22739" y="3029"/>
                  </a:lnTo>
                  <a:lnTo>
                    <a:pt x="5871" y="59001"/>
                  </a:lnTo>
                  <a:lnTo>
                    <a:pt x="0" y="90855"/>
                  </a:lnTo>
                  <a:lnTo>
                    <a:pt x="726" y="124639"/>
                  </a:lnTo>
                  <a:lnTo>
                    <a:pt x="2434" y="134199"/>
                  </a:lnTo>
                  <a:lnTo>
                    <a:pt x="6346" y="139647"/>
                  </a:lnTo>
                  <a:lnTo>
                    <a:pt x="11728" y="142354"/>
                  </a:lnTo>
                  <a:lnTo>
                    <a:pt x="18089" y="143235"/>
                  </a:lnTo>
                  <a:lnTo>
                    <a:pt x="32554" y="136817"/>
                  </a:lnTo>
                  <a:lnTo>
                    <a:pt x="60023" y="114513"/>
                  </a:lnTo>
                  <a:lnTo>
                    <a:pt x="66928" y="112655"/>
                  </a:lnTo>
                  <a:lnTo>
                    <a:pt x="81997" y="115521"/>
                  </a:lnTo>
                  <a:lnTo>
                    <a:pt x="86200" y="119798"/>
                  </a:lnTo>
                  <a:lnTo>
                    <a:pt x="88078" y="125424"/>
                  </a:lnTo>
                  <a:lnTo>
                    <a:pt x="88866" y="158799"/>
                  </a:lnTo>
                  <a:lnTo>
                    <a:pt x="89855" y="160669"/>
                  </a:lnTo>
                  <a:lnTo>
                    <a:pt x="113032" y="100389"/>
                  </a:lnTo>
                  <a:lnTo>
                    <a:pt x="134715" y="76156"/>
                  </a:lnTo>
                  <a:lnTo>
                    <a:pt x="180591" y="36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478198" y="3239254"/>
              <a:ext cx="220836" cy="346913"/>
            </a:xfrm>
            <a:custGeom>
              <a:avLst/>
              <a:gdLst/>
              <a:ahLst/>
              <a:cxnLst/>
              <a:rect l="0" t="0" r="0" b="0"/>
              <a:pathLst>
                <a:path w="220836" h="346913">
                  <a:moveTo>
                    <a:pt x="0" y="180697"/>
                  </a:moveTo>
                  <a:lnTo>
                    <a:pt x="5719" y="202476"/>
                  </a:lnTo>
                  <a:lnTo>
                    <a:pt x="7979" y="262541"/>
                  </a:lnTo>
                  <a:lnTo>
                    <a:pt x="8220" y="298738"/>
                  </a:lnTo>
                  <a:lnTo>
                    <a:pt x="10103" y="304695"/>
                  </a:lnTo>
                  <a:lnTo>
                    <a:pt x="13207" y="306816"/>
                  </a:lnTo>
                  <a:lnTo>
                    <a:pt x="17126" y="306382"/>
                  </a:lnTo>
                  <a:lnTo>
                    <a:pt x="20663" y="302394"/>
                  </a:lnTo>
                  <a:lnTo>
                    <a:pt x="40274" y="263679"/>
                  </a:lnTo>
                  <a:lnTo>
                    <a:pt x="45341" y="260982"/>
                  </a:lnTo>
                  <a:lnTo>
                    <a:pt x="50568" y="261957"/>
                  </a:lnTo>
                  <a:lnTo>
                    <a:pt x="55901" y="265381"/>
                  </a:lnTo>
                  <a:lnTo>
                    <a:pt x="61828" y="281512"/>
                  </a:lnTo>
                  <a:lnTo>
                    <a:pt x="66311" y="301318"/>
                  </a:lnTo>
                  <a:lnTo>
                    <a:pt x="74467" y="316284"/>
                  </a:lnTo>
                  <a:lnTo>
                    <a:pt x="79231" y="318241"/>
                  </a:lnTo>
                  <a:lnTo>
                    <a:pt x="84255" y="316772"/>
                  </a:lnTo>
                  <a:lnTo>
                    <a:pt x="89454" y="313019"/>
                  </a:lnTo>
                  <a:lnTo>
                    <a:pt x="97697" y="298987"/>
                  </a:lnTo>
                  <a:lnTo>
                    <a:pt x="111588" y="261370"/>
                  </a:lnTo>
                  <a:lnTo>
                    <a:pt x="108806" y="296755"/>
                  </a:lnTo>
                  <a:lnTo>
                    <a:pt x="108361" y="336715"/>
                  </a:lnTo>
                  <a:lnTo>
                    <a:pt x="111997" y="343881"/>
                  </a:lnTo>
                  <a:lnTo>
                    <a:pt x="118119" y="346809"/>
                  </a:lnTo>
                  <a:lnTo>
                    <a:pt x="125899" y="346912"/>
                  </a:lnTo>
                  <a:lnTo>
                    <a:pt x="132934" y="342358"/>
                  </a:lnTo>
                  <a:lnTo>
                    <a:pt x="145683" y="324970"/>
                  </a:lnTo>
                  <a:lnTo>
                    <a:pt x="165516" y="271869"/>
                  </a:lnTo>
                  <a:lnTo>
                    <a:pt x="185889" y="210989"/>
                  </a:lnTo>
                  <a:lnTo>
                    <a:pt x="197703" y="148879"/>
                  </a:lnTo>
                  <a:lnTo>
                    <a:pt x="208493" y="89724"/>
                  </a:lnTo>
                  <a:lnTo>
                    <a:pt x="216238" y="32841"/>
                  </a:lnTo>
                  <a:lnTo>
                    <a:pt x="220835" y="1183"/>
                  </a:lnTo>
                  <a:lnTo>
                    <a:pt x="220264" y="0"/>
                  </a:lnTo>
                  <a:lnTo>
                    <a:pt x="218959" y="1985"/>
                  </a:lnTo>
                  <a:lnTo>
                    <a:pt x="214226" y="63862"/>
                  </a:lnTo>
                  <a:lnTo>
                    <a:pt x="209251" y="119609"/>
                  </a:lnTo>
                  <a:lnTo>
                    <a:pt x="208268" y="180855"/>
                  </a:lnTo>
                  <a:lnTo>
                    <a:pt x="208074" y="238427"/>
                  </a:lnTo>
                  <a:lnTo>
                    <a:pt x="208036" y="289898"/>
                  </a:lnTo>
                  <a:lnTo>
                    <a:pt x="208028" y="333076"/>
                  </a:lnTo>
                  <a:lnTo>
                    <a:pt x="199705" y="272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619656" y="3375872"/>
              <a:ext cx="199706" cy="35759"/>
            </a:xfrm>
            <a:custGeom>
              <a:avLst/>
              <a:gdLst/>
              <a:ahLst/>
              <a:cxnLst/>
              <a:rect l="0" t="0" r="0" b="0"/>
              <a:pathLst>
                <a:path w="199706" h="35759">
                  <a:moveTo>
                    <a:pt x="0" y="35758"/>
                  </a:moveTo>
                  <a:lnTo>
                    <a:pt x="57162" y="12313"/>
                  </a:lnTo>
                  <a:lnTo>
                    <a:pt x="95734" y="0"/>
                  </a:lnTo>
                  <a:lnTo>
                    <a:pt x="132430" y="303"/>
                  </a:lnTo>
                  <a:lnTo>
                    <a:pt x="168164" y="15082"/>
                  </a:lnTo>
                  <a:lnTo>
                    <a:pt x="199705" y="3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312654" y="1314726"/>
            <a:ext cx="1446987" cy="402002"/>
            <a:chOff x="3312654" y="1314726"/>
            <a:chExt cx="1446987" cy="402002"/>
          </a:xfrm>
        </p:grpSpPr>
        <p:sp>
          <p:nvSpPr>
            <p:cNvPr id="107" name="Freeform 106"/>
            <p:cNvSpPr/>
            <p:nvPr/>
          </p:nvSpPr>
          <p:spPr>
            <a:xfrm>
              <a:off x="3312654" y="1458186"/>
              <a:ext cx="107298" cy="247707"/>
            </a:xfrm>
            <a:custGeom>
              <a:avLst/>
              <a:gdLst/>
              <a:ahLst/>
              <a:cxnLst/>
              <a:rect l="0" t="0" r="0" b="0"/>
              <a:pathLst>
                <a:path w="107298" h="247707">
                  <a:moveTo>
                    <a:pt x="98976" y="89529"/>
                  </a:moveTo>
                  <a:lnTo>
                    <a:pt x="96510" y="55788"/>
                  </a:lnTo>
                  <a:lnTo>
                    <a:pt x="83858" y="15504"/>
                  </a:lnTo>
                  <a:lnTo>
                    <a:pt x="74998" y="2388"/>
                  </a:lnTo>
                  <a:lnTo>
                    <a:pt x="69123" y="0"/>
                  </a:lnTo>
                  <a:lnTo>
                    <a:pt x="62431" y="257"/>
                  </a:lnTo>
                  <a:lnTo>
                    <a:pt x="55197" y="2278"/>
                  </a:lnTo>
                  <a:lnTo>
                    <a:pt x="42228" y="11919"/>
                  </a:lnTo>
                  <a:lnTo>
                    <a:pt x="31225" y="25450"/>
                  </a:lnTo>
                  <a:lnTo>
                    <a:pt x="13567" y="64894"/>
                  </a:lnTo>
                  <a:lnTo>
                    <a:pt x="5785" y="117731"/>
                  </a:lnTo>
                  <a:lnTo>
                    <a:pt x="0" y="179467"/>
                  </a:lnTo>
                  <a:lnTo>
                    <a:pt x="1232" y="221885"/>
                  </a:lnTo>
                  <a:lnTo>
                    <a:pt x="8074" y="243584"/>
                  </a:lnTo>
                  <a:lnTo>
                    <a:pt x="14336" y="247706"/>
                  </a:lnTo>
                  <a:lnTo>
                    <a:pt x="22209" y="247680"/>
                  </a:lnTo>
                  <a:lnTo>
                    <a:pt x="31156" y="244890"/>
                  </a:lnTo>
                  <a:lnTo>
                    <a:pt x="46028" y="229461"/>
                  </a:lnTo>
                  <a:lnTo>
                    <a:pt x="73017" y="173336"/>
                  </a:lnTo>
                  <a:lnTo>
                    <a:pt x="93370" y="114527"/>
                  </a:lnTo>
                  <a:lnTo>
                    <a:pt x="97315" y="85122"/>
                  </a:lnTo>
                  <a:lnTo>
                    <a:pt x="96944" y="82893"/>
                  </a:lnTo>
                  <a:lnTo>
                    <a:pt x="87248" y="128697"/>
                  </a:lnTo>
                  <a:lnTo>
                    <a:pt x="85446" y="191161"/>
                  </a:lnTo>
                  <a:lnTo>
                    <a:pt x="94043" y="236372"/>
                  </a:lnTo>
                  <a:lnTo>
                    <a:pt x="96612" y="241973"/>
                  </a:lnTo>
                  <a:lnTo>
                    <a:pt x="99249" y="244783"/>
                  </a:lnTo>
                  <a:lnTo>
                    <a:pt x="107297" y="247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456498" y="1497789"/>
              <a:ext cx="79948" cy="213731"/>
            </a:xfrm>
            <a:custGeom>
              <a:avLst/>
              <a:gdLst/>
              <a:ahLst/>
              <a:cxnLst/>
              <a:rect l="0" t="0" r="0" b="0"/>
              <a:pathLst>
                <a:path w="79948" h="213731">
                  <a:moveTo>
                    <a:pt x="54985" y="0"/>
                  </a:moveTo>
                  <a:lnTo>
                    <a:pt x="35980" y="14211"/>
                  </a:lnTo>
                  <a:lnTo>
                    <a:pt x="19973" y="35954"/>
                  </a:lnTo>
                  <a:lnTo>
                    <a:pt x="770" y="92762"/>
                  </a:lnTo>
                  <a:lnTo>
                    <a:pt x="0" y="142797"/>
                  </a:lnTo>
                  <a:lnTo>
                    <a:pt x="8476" y="188361"/>
                  </a:lnTo>
                  <a:lnTo>
                    <a:pt x="20761" y="211034"/>
                  </a:lnTo>
                  <a:lnTo>
                    <a:pt x="27546" y="213730"/>
                  </a:lnTo>
                  <a:lnTo>
                    <a:pt x="44947" y="211794"/>
                  </a:lnTo>
                  <a:lnTo>
                    <a:pt x="60077" y="199838"/>
                  </a:lnTo>
                  <a:lnTo>
                    <a:pt x="79947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562255" y="1506110"/>
              <a:ext cx="123970" cy="181329"/>
            </a:xfrm>
            <a:custGeom>
              <a:avLst/>
              <a:gdLst/>
              <a:ahLst/>
              <a:cxnLst/>
              <a:rect l="0" t="0" r="0" b="0"/>
              <a:pathLst>
                <a:path w="123970" h="181329">
                  <a:moveTo>
                    <a:pt x="49080" y="0"/>
                  </a:moveTo>
                  <a:lnTo>
                    <a:pt x="31411" y="4417"/>
                  </a:lnTo>
                  <a:lnTo>
                    <a:pt x="25281" y="9417"/>
                  </a:lnTo>
                  <a:lnTo>
                    <a:pt x="16005" y="24834"/>
                  </a:lnTo>
                  <a:lnTo>
                    <a:pt x="3441" y="72432"/>
                  </a:lnTo>
                  <a:lnTo>
                    <a:pt x="0" y="129364"/>
                  </a:lnTo>
                  <a:lnTo>
                    <a:pt x="1379" y="152725"/>
                  </a:lnTo>
                  <a:lnTo>
                    <a:pt x="8155" y="172353"/>
                  </a:lnTo>
                  <a:lnTo>
                    <a:pt x="13476" y="177772"/>
                  </a:lnTo>
                  <a:lnTo>
                    <a:pt x="19797" y="180460"/>
                  </a:lnTo>
                  <a:lnTo>
                    <a:pt x="26784" y="181328"/>
                  </a:lnTo>
                  <a:lnTo>
                    <a:pt x="41944" y="174895"/>
                  </a:lnTo>
                  <a:lnTo>
                    <a:pt x="66074" y="153214"/>
                  </a:lnTo>
                  <a:lnTo>
                    <a:pt x="88324" y="120903"/>
                  </a:lnTo>
                  <a:lnTo>
                    <a:pt x="107991" y="72986"/>
                  </a:lnTo>
                  <a:lnTo>
                    <a:pt x="113380" y="39089"/>
                  </a:lnTo>
                  <a:lnTo>
                    <a:pt x="111362" y="33456"/>
                  </a:lnTo>
                  <a:lnTo>
                    <a:pt x="107243" y="31549"/>
                  </a:lnTo>
                  <a:lnTo>
                    <a:pt x="101724" y="32128"/>
                  </a:lnTo>
                  <a:lnTo>
                    <a:pt x="90660" y="42632"/>
                  </a:lnTo>
                  <a:lnTo>
                    <a:pt x="80504" y="60553"/>
                  </a:lnTo>
                  <a:lnTo>
                    <a:pt x="68916" y="107259"/>
                  </a:lnTo>
                  <a:lnTo>
                    <a:pt x="69134" y="141187"/>
                  </a:lnTo>
                  <a:lnTo>
                    <a:pt x="70771" y="152372"/>
                  </a:lnTo>
                  <a:lnTo>
                    <a:pt x="74635" y="160753"/>
                  </a:lnTo>
                  <a:lnTo>
                    <a:pt x="86325" y="172531"/>
                  </a:lnTo>
                  <a:lnTo>
                    <a:pt x="93326" y="174192"/>
                  </a:lnTo>
                  <a:lnTo>
                    <a:pt x="12396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699700" y="1514431"/>
              <a:ext cx="85018" cy="202297"/>
            </a:xfrm>
            <a:custGeom>
              <a:avLst/>
              <a:gdLst/>
              <a:ahLst/>
              <a:cxnLst/>
              <a:rect l="0" t="0" r="0" b="0"/>
              <a:pathLst>
                <a:path w="85018" h="202297">
                  <a:moveTo>
                    <a:pt x="53093" y="0"/>
                  </a:moveTo>
                  <a:lnTo>
                    <a:pt x="22765" y="23163"/>
                  </a:lnTo>
                  <a:lnTo>
                    <a:pt x="10412" y="47955"/>
                  </a:lnTo>
                  <a:lnTo>
                    <a:pt x="896" y="74305"/>
                  </a:lnTo>
                  <a:lnTo>
                    <a:pt x="0" y="91272"/>
                  </a:lnTo>
                  <a:lnTo>
                    <a:pt x="1056" y="99679"/>
                  </a:lnTo>
                  <a:lnTo>
                    <a:pt x="5458" y="106209"/>
                  </a:lnTo>
                  <a:lnTo>
                    <a:pt x="20211" y="115929"/>
                  </a:lnTo>
                  <a:lnTo>
                    <a:pt x="76935" y="128453"/>
                  </a:lnTo>
                  <a:lnTo>
                    <a:pt x="81931" y="133712"/>
                  </a:lnTo>
                  <a:lnTo>
                    <a:pt x="84337" y="140917"/>
                  </a:lnTo>
                  <a:lnTo>
                    <a:pt x="85017" y="149418"/>
                  </a:lnTo>
                  <a:lnTo>
                    <a:pt x="80842" y="163795"/>
                  </a:lnTo>
                  <a:lnTo>
                    <a:pt x="63094" y="188092"/>
                  </a:lnTo>
                  <a:lnTo>
                    <a:pt x="42804" y="200681"/>
                  </a:lnTo>
                  <a:lnTo>
                    <a:pt x="36988" y="202205"/>
                  </a:lnTo>
                  <a:lnTo>
                    <a:pt x="32186" y="202296"/>
                  </a:lnTo>
                  <a:lnTo>
                    <a:pt x="1980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761114" y="1472826"/>
              <a:ext cx="96158" cy="232990"/>
            </a:xfrm>
            <a:custGeom>
              <a:avLst/>
              <a:gdLst/>
              <a:ahLst/>
              <a:cxnLst/>
              <a:rect l="0" t="0" r="0" b="0"/>
              <a:pathLst>
                <a:path w="96158" h="232990">
                  <a:moveTo>
                    <a:pt x="91531" y="0"/>
                  </a:moveTo>
                  <a:lnTo>
                    <a:pt x="72526" y="14210"/>
                  </a:lnTo>
                  <a:lnTo>
                    <a:pt x="44433" y="50701"/>
                  </a:lnTo>
                  <a:lnTo>
                    <a:pt x="38239" y="69378"/>
                  </a:lnTo>
                  <a:lnTo>
                    <a:pt x="36411" y="89082"/>
                  </a:lnTo>
                  <a:lnTo>
                    <a:pt x="38680" y="107085"/>
                  </a:lnTo>
                  <a:lnTo>
                    <a:pt x="45236" y="121866"/>
                  </a:lnTo>
                  <a:lnTo>
                    <a:pt x="49573" y="128396"/>
                  </a:lnTo>
                  <a:lnTo>
                    <a:pt x="61788" y="138118"/>
                  </a:lnTo>
                  <a:lnTo>
                    <a:pt x="92231" y="151893"/>
                  </a:lnTo>
                  <a:lnTo>
                    <a:pt x="95696" y="156735"/>
                  </a:lnTo>
                  <a:lnTo>
                    <a:pt x="96157" y="162737"/>
                  </a:lnTo>
                  <a:lnTo>
                    <a:pt x="94615" y="169512"/>
                  </a:lnTo>
                  <a:lnTo>
                    <a:pt x="85505" y="181971"/>
                  </a:lnTo>
                  <a:lnTo>
                    <a:pt x="32931" y="228995"/>
                  </a:lnTo>
                  <a:lnTo>
                    <a:pt x="25653" y="232175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63829" y="1464505"/>
              <a:ext cx="113338" cy="215234"/>
            </a:xfrm>
            <a:custGeom>
              <a:avLst/>
              <a:gdLst/>
              <a:ahLst/>
              <a:cxnLst/>
              <a:rect l="0" t="0" r="0" b="0"/>
              <a:pathLst>
                <a:path w="113338" h="215234">
                  <a:moveTo>
                    <a:pt x="55090" y="0"/>
                  </a:moveTo>
                  <a:lnTo>
                    <a:pt x="31926" y="27580"/>
                  </a:lnTo>
                  <a:lnTo>
                    <a:pt x="11443" y="72975"/>
                  </a:lnTo>
                  <a:lnTo>
                    <a:pt x="0" y="134402"/>
                  </a:lnTo>
                  <a:lnTo>
                    <a:pt x="1884" y="191120"/>
                  </a:lnTo>
                  <a:lnTo>
                    <a:pt x="6675" y="200453"/>
                  </a:lnTo>
                  <a:lnTo>
                    <a:pt x="21861" y="213289"/>
                  </a:lnTo>
                  <a:lnTo>
                    <a:pt x="30164" y="215233"/>
                  </a:lnTo>
                  <a:lnTo>
                    <a:pt x="46785" y="212462"/>
                  </a:lnTo>
                  <a:lnTo>
                    <a:pt x="67320" y="200505"/>
                  </a:lnTo>
                  <a:lnTo>
                    <a:pt x="100600" y="161310"/>
                  </a:lnTo>
                  <a:lnTo>
                    <a:pt x="113337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168196" y="1505839"/>
              <a:ext cx="200102" cy="158372"/>
            </a:xfrm>
            <a:custGeom>
              <a:avLst/>
              <a:gdLst/>
              <a:ahLst/>
              <a:cxnLst/>
              <a:rect l="0" t="0" r="0" b="0"/>
              <a:pathLst>
                <a:path w="200102" h="158372">
                  <a:moveTo>
                    <a:pt x="25612" y="41876"/>
                  </a:moveTo>
                  <a:lnTo>
                    <a:pt x="2449" y="65039"/>
                  </a:lnTo>
                  <a:lnTo>
                    <a:pt x="0" y="71187"/>
                  </a:lnTo>
                  <a:lnTo>
                    <a:pt x="381" y="113434"/>
                  </a:lnTo>
                  <a:lnTo>
                    <a:pt x="5461" y="129461"/>
                  </a:lnTo>
                  <a:lnTo>
                    <a:pt x="9404" y="136324"/>
                  </a:lnTo>
                  <a:lnTo>
                    <a:pt x="14807" y="139975"/>
                  </a:lnTo>
                  <a:lnTo>
                    <a:pt x="28206" y="141565"/>
                  </a:lnTo>
                  <a:lnTo>
                    <a:pt x="33814" y="138846"/>
                  </a:lnTo>
                  <a:lnTo>
                    <a:pt x="42509" y="128428"/>
                  </a:lnTo>
                  <a:lnTo>
                    <a:pt x="60419" y="92497"/>
                  </a:lnTo>
                  <a:lnTo>
                    <a:pt x="66322" y="34411"/>
                  </a:lnTo>
                  <a:lnTo>
                    <a:pt x="63847" y="24880"/>
                  </a:lnTo>
                  <a:lnTo>
                    <a:pt x="59423" y="17602"/>
                  </a:lnTo>
                  <a:lnTo>
                    <a:pt x="53700" y="11825"/>
                  </a:lnTo>
                  <a:lnTo>
                    <a:pt x="47111" y="8898"/>
                  </a:lnTo>
                  <a:lnTo>
                    <a:pt x="32394" y="8112"/>
                  </a:lnTo>
                  <a:lnTo>
                    <a:pt x="26435" y="11045"/>
                  </a:lnTo>
                  <a:lnTo>
                    <a:pt x="17349" y="21702"/>
                  </a:lnTo>
                  <a:lnTo>
                    <a:pt x="7035" y="47712"/>
                  </a:lnTo>
                  <a:lnTo>
                    <a:pt x="7681" y="53163"/>
                  </a:lnTo>
                  <a:lnTo>
                    <a:pt x="10884" y="55873"/>
                  </a:lnTo>
                  <a:lnTo>
                    <a:pt x="15794" y="56754"/>
                  </a:lnTo>
                  <a:lnTo>
                    <a:pt x="28645" y="50338"/>
                  </a:lnTo>
                  <a:lnTo>
                    <a:pt x="86784" y="4209"/>
                  </a:lnTo>
                  <a:lnTo>
                    <a:pt x="94130" y="1047"/>
                  </a:lnTo>
                  <a:lnTo>
                    <a:pt x="109689" y="0"/>
                  </a:lnTo>
                  <a:lnTo>
                    <a:pt x="115872" y="4713"/>
                  </a:lnTo>
                  <a:lnTo>
                    <a:pt x="125208" y="22277"/>
                  </a:lnTo>
                  <a:lnTo>
                    <a:pt x="127508" y="43027"/>
                  </a:lnTo>
                  <a:lnTo>
                    <a:pt x="125868" y="90900"/>
                  </a:lnTo>
                  <a:lnTo>
                    <a:pt x="128508" y="100446"/>
                  </a:lnTo>
                  <a:lnTo>
                    <a:pt x="133041" y="107735"/>
                  </a:lnTo>
                  <a:lnTo>
                    <a:pt x="138836" y="113519"/>
                  </a:lnTo>
                  <a:lnTo>
                    <a:pt x="143625" y="114601"/>
                  </a:lnTo>
                  <a:lnTo>
                    <a:pt x="147742" y="112549"/>
                  </a:lnTo>
                  <a:lnTo>
                    <a:pt x="165410" y="84908"/>
                  </a:lnTo>
                  <a:lnTo>
                    <a:pt x="176851" y="54524"/>
                  </a:lnTo>
                  <a:lnTo>
                    <a:pt x="181912" y="49383"/>
                  </a:lnTo>
                  <a:lnTo>
                    <a:pt x="188059" y="47805"/>
                  </a:lnTo>
                  <a:lnTo>
                    <a:pt x="194931" y="48603"/>
                  </a:lnTo>
                  <a:lnTo>
                    <a:pt x="198588" y="51908"/>
                  </a:lnTo>
                  <a:lnTo>
                    <a:pt x="200101" y="56885"/>
                  </a:lnTo>
                  <a:lnTo>
                    <a:pt x="197867" y="113883"/>
                  </a:lnTo>
                  <a:lnTo>
                    <a:pt x="192033" y="1583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403366" y="1323047"/>
              <a:ext cx="213837" cy="339258"/>
            </a:xfrm>
            <a:custGeom>
              <a:avLst/>
              <a:gdLst/>
              <a:ahLst/>
              <a:cxnLst/>
              <a:rect l="0" t="0" r="0" b="0"/>
              <a:pathLst>
                <a:path w="213837" h="339258">
                  <a:moveTo>
                    <a:pt x="48395" y="0"/>
                  </a:moveTo>
                  <a:lnTo>
                    <a:pt x="36813" y="59579"/>
                  </a:lnTo>
                  <a:lnTo>
                    <a:pt x="32752" y="111792"/>
                  </a:lnTo>
                  <a:lnTo>
                    <a:pt x="27467" y="173358"/>
                  </a:lnTo>
                  <a:lnTo>
                    <a:pt x="21497" y="232441"/>
                  </a:lnTo>
                  <a:lnTo>
                    <a:pt x="15027" y="288391"/>
                  </a:lnTo>
                  <a:lnTo>
                    <a:pt x="11067" y="310620"/>
                  </a:lnTo>
                  <a:lnTo>
                    <a:pt x="8717" y="314329"/>
                  </a:lnTo>
                  <a:lnTo>
                    <a:pt x="6225" y="313104"/>
                  </a:lnTo>
                  <a:lnTo>
                    <a:pt x="3640" y="308588"/>
                  </a:lnTo>
                  <a:lnTo>
                    <a:pt x="0" y="284564"/>
                  </a:lnTo>
                  <a:lnTo>
                    <a:pt x="4080" y="267006"/>
                  </a:lnTo>
                  <a:lnTo>
                    <a:pt x="7757" y="258441"/>
                  </a:lnTo>
                  <a:lnTo>
                    <a:pt x="19239" y="246458"/>
                  </a:lnTo>
                  <a:lnTo>
                    <a:pt x="26184" y="241968"/>
                  </a:lnTo>
                  <a:lnTo>
                    <a:pt x="46228" y="239445"/>
                  </a:lnTo>
                  <a:lnTo>
                    <a:pt x="67772" y="242330"/>
                  </a:lnTo>
                  <a:lnTo>
                    <a:pt x="83511" y="249776"/>
                  </a:lnTo>
                  <a:lnTo>
                    <a:pt x="94204" y="261715"/>
                  </a:lnTo>
                  <a:lnTo>
                    <a:pt x="98350" y="268782"/>
                  </a:lnTo>
                  <a:lnTo>
                    <a:pt x="100491" y="284030"/>
                  </a:lnTo>
                  <a:lnTo>
                    <a:pt x="93813" y="319120"/>
                  </a:lnTo>
                  <a:lnTo>
                    <a:pt x="128419" y="266570"/>
                  </a:lnTo>
                  <a:lnTo>
                    <a:pt x="136878" y="261848"/>
                  </a:lnTo>
                  <a:lnTo>
                    <a:pt x="158604" y="259067"/>
                  </a:lnTo>
                  <a:lnTo>
                    <a:pt x="167171" y="261469"/>
                  </a:lnTo>
                  <a:lnTo>
                    <a:pt x="173807" y="265844"/>
                  </a:lnTo>
                  <a:lnTo>
                    <a:pt x="179155" y="271535"/>
                  </a:lnTo>
                  <a:lnTo>
                    <a:pt x="181796" y="278102"/>
                  </a:lnTo>
                  <a:lnTo>
                    <a:pt x="182266" y="292795"/>
                  </a:lnTo>
                  <a:lnTo>
                    <a:pt x="181096" y="295049"/>
                  </a:lnTo>
                  <a:lnTo>
                    <a:pt x="179392" y="293778"/>
                  </a:lnTo>
                  <a:lnTo>
                    <a:pt x="177332" y="290157"/>
                  </a:lnTo>
                  <a:lnTo>
                    <a:pt x="176883" y="291442"/>
                  </a:lnTo>
                  <a:lnTo>
                    <a:pt x="180737" y="329878"/>
                  </a:lnTo>
                  <a:lnTo>
                    <a:pt x="183775" y="335489"/>
                  </a:lnTo>
                  <a:lnTo>
                    <a:pt x="188575" y="338304"/>
                  </a:lnTo>
                  <a:lnTo>
                    <a:pt x="194548" y="339257"/>
                  </a:lnTo>
                  <a:lnTo>
                    <a:pt x="199455" y="336194"/>
                  </a:lnTo>
                  <a:lnTo>
                    <a:pt x="207372" y="322929"/>
                  </a:lnTo>
                  <a:lnTo>
                    <a:pt x="213836" y="267068"/>
                  </a:lnTo>
                  <a:lnTo>
                    <a:pt x="212531" y="245362"/>
                  </a:lnTo>
                  <a:lnTo>
                    <a:pt x="205787" y="226469"/>
                  </a:lnTo>
                  <a:lnTo>
                    <a:pt x="199551" y="221246"/>
                  </a:lnTo>
                  <a:lnTo>
                    <a:pt x="191695" y="218688"/>
                  </a:lnTo>
                  <a:lnTo>
                    <a:pt x="182760" y="217908"/>
                  </a:lnTo>
                  <a:lnTo>
                    <a:pt x="175879" y="220161"/>
                  </a:lnTo>
                  <a:lnTo>
                    <a:pt x="170366" y="224437"/>
                  </a:lnTo>
                  <a:lnTo>
                    <a:pt x="165767" y="230061"/>
                  </a:lnTo>
                  <a:lnTo>
                    <a:pt x="165475" y="231962"/>
                  </a:lnTo>
                  <a:lnTo>
                    <a:pt x="168053" y="231380"/>
                  </a:lnTo>
                  <a:lnTo>
                    <a:pt x="182469" y="221726"/>
                  </a:lnTo>
                  <a:lnTo>
                    <a:pt x="20649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672477" y="1314726"/>
              <a:ext cx="87164" cy="357806"/>
            </a:xfrm>
            <a:custGeom>
              <a:avLst/>
              <a:gdLst/>
              <a:ahLst/>
              <a:cxnLst/>
              <a:rect l="0" t="0" r="0" b="0"/>
              <a:pathLst>
                <a:path w="87164" h="357806">
                  <a:moveTo>
                    <a:pt x="20594" y="0"/>
                  </a:moveTo>
                  <a:lnTo>
                    <a:pt x="25011" y="13252"/>
                  </a:lnTo>
                  <a:lnTo>
                    <a:pt x="19350" y="72799"/>
                  </a:lnTo>
                  <a:lnTo>
                    <a:pt x="12280" y="130087"/>
                  </a:lnTo>
                  <a:lnTo>
                    <a:pt x="5231" y="185800"/>
                  </a:lnTo>
                  <a:lnTo>
                    <a:pt x="0" y="238840"/>
                  </a:lnTo>
                  <a:lnTo>
                    <a:pt x="5281" y="287384"/>
                  </a:lnTo>
                  <a:lnTo>
                    <a:pt x="27047" y="325292"/>
                  </a:lnTo>
                  <a:lnTo>
                    <a:pt x="40104" y="336574"/>
                  </a:lnTo>
                  <a:lnTo>
                    <a:pt x="87163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271977" y="1740680"/>
            <a:ext cx="1271316" cy="571713"/>
            <a:chOff x="3271977" y="1740680"/>
            <a:chExt cx="1271316" cy="571713"/>
          </a:xfrm>
        </p:grpSpPr>
        <p:sp>
          <p:nvSpPr>
            <p:cNvPr id="117" name="Freeform 116"/>
            <p:cNvSpPr/>
            <p:nvPr/>
          </p:nvSpPr>
          <p:spPr>
            <a:xfrm>
              <a:off x="3271977" y="1983954"/>
              <a:ext cx="147975" cy="227679"/>
            </a:xfrm>
            <a:custGeom>
              <a:avLst/>
              <a:gdLst/>
              <a:ahLst/>
              <a:cxnLst/>
              <a:rect l="0" t="0" r="0" b="0"/>
              <a:pathLst>
                <a:path w="147975" h="227679">
                  <a:moveTo>
                    <a:pt x="131332" y="54703"/>
                  </a:moveTo>
                  <a:lnTo>
                    <a:pt x="92212" y="8418"/>
                  </a:lnTo>
                  <a:lnTo>
                    <a:pt x="76346" y="1772"/>
                  </a:lnTo>
                  <a:lnTo>
                    <a:pt x="66938" y="0"/>
                  </a:lnTo>
                  <a:lnTo>
                    <a:pt x="58817" y="1592"/>
                  </a:lnTo>
                  <a:lnTo>
                    <a:pt x="44862" y="10758"/>
                  </a:lnTo>
                  <a:lnTo>
                    <a:pt x="21761" y="44961"/>
                  </a:lnTo>
                  <a:lnTo>
                    <a:pt x="7336" y="86782"/>
                  </a:lnTo>
                  <a:lnTo>
                    <a:pt x="0" y="147640"/>
                  </a:lnTo>
                  <a:lnTo>
                    <a:pt x="3147" y="187743"/>
                  </a:lnTo>
                  <a:lnTo>
                    <a:pt x="14353" y="218630"/>
                  </a:lnTo>
                  <a:lnTo>
                    <a:pt x="20062" y="224084"/>
                  </a:lnTo>
                  <a:lnTo>
                    <a:pt x="26641" y="226795"/>
                  </a:lnTo>
                  <a:lnTo>
                    <a:pt x="33801" y="227678"/>
                  </a:lnTo>
                  <a:lnTo>
                    <a:pt x="40424" y="225494"/>
                  </a:lnTo>
                  <a:lnTo>
                    <a:pt x="52713" y="215669"/>
                  </a:lnTo>
                  <a:lnTo>
                    <a:pt x="70028" y="185710"/>
                  </a:lnTo>
                  <a:lnTo>
                    <a:pt x="88959" y="125557"/>
                  </a:lnTo>
                  <a:lnTo>
                    <a:pt x="96851" y="81908"/>
                  </a:lnTo>
                  <a:lnTo>
                    <a:pt x="98867" y="134317"/>
                  </a:lnTo>
                  <a:lnTo>
                    <a:pt x="105584" y="166331"/>
                  </a:lnTo>
                  <a:lnTo>
                    <a:pt x="114033" y="181670"/>
                  </a:lnTo>
                  <a:lnTo>
                    <a:pt x="119799" y="183727"/>
                  </a:lnTo>
                  <a:lnTo>
                    <a:pt x="126417" y="182324"/>
                  </a:lnTo>
                  <a:lnTo>
                    <a:pt x="147974" y="1711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437304" y="2022015"/>
              <a:ext cx="69624" cy="290378"/>
            </a:xfrm>
            <a:custGeom>
              <a:avLst/>
              <a:gdLst/>
              <a:ahLst/>
              <a:cxnLst/>
              <a:rect l="0" t="0" r="0" b="0"/>
              <a:pathLst>
                <a:path w="69624" h="290378">
                  <a:moveTo>
                    <a:pt x="32573" y="0"/>
                  </a:moveTo>
                  <a:lnTo>
                    <a:pt x="19304" y="51071"/>
                  </a:lnTo>
                  <a:lnTo>
                    <a:pt x="19063" y="112509"/>
                  </a:lnTo>
                  <a:lnTo>
                    <a:pt x="23227" y="173441"/>
                  </a:lnTo>
                  <a:lnTo>
                    <a:pt x="24050" y="222938"/>
                  </a:lnTo>
                  <a:lnTo>
                    <a:pt x="21746" y="276821"/>
                  </a:lnTo>
                  <a:lnTo>
                    <a:pt x="19808" y="287174"/>
                  </a:lnTo>
                  <a:lnTo>
                    <a:pt x="17591" y="290377"/>
                  </a:lnTo>
                  <a:lnTo>
                    <a:pt x="15189" y="288814"/>
                  </a:lnTo>
                  <a:lnTo>
                    <a:pt x="4690" y="264151"/>
                  </a:lnTo>
                  <a:lnTo>
                    <a:pt x="0" y="212872"/>
                  </a:lnTo>
                  <a:lnTo>
                    <a:pt x="3847" y="160187"/>
                  </a:lnTo>
                  <a:lnTo>
                    <a:pt x="9580" y="100492"/>
                  </a:lnTo>
                  <a:lnTo>
                    <a:pt x="22662" y="39669"/>
                  </a:lnTo>
                  <a:lnTo>
                    <a:pt x="31558" y="19480"/>
                  </a:lnTo>
                  <a:lnTo>
                    <a:pt x="38368" y="12986"/>
                  </a:lnTo>
                  <a:lnTo>
                    <a:pt x="55798" y="5771"/>
                  </a:lnTo>
                  <a:lnTo>
                    <a:pt x="61925" y="8470"/>
                  </a:lnTo>
                  <a:lnTo>
                    <a:pt x="66009" y="14892"/>
                  </a:lnTo>
                  <a:lnTo>
                    <a:pt x="69623" y="33431"/>
                  </a:lnTo>
                  <a:lnTo>
                    <a:pt x="65535" y="64660"/>
                  </a:lnTo>
                  <a:lnTo>
                    <a:pt x="50521" y="100948"/>
                  </a:lnTo>
                  <a:lnTo>
                    <a:pt x="40894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48772" y="1996725"/>
              <a:ext cx="104320" cy="283749"/>
            </a:xfrm>
            <a:custGeom>
              <a:avLst/>
              <a:gdLst/>
              <a:ahLst/>
              <a:cxnLst/>
              <a:rect l="0" t="0" r="0" b="0"/>
              <a:pathLst>
                <a:path w="104320" h="283749">
                  <a:moveTo>
                    <a:pt x="12637" y="25290"/>
                  </a:moveTo>
                  <a:lnTo>
                    <a:pt x="12637" y="83198"/>
                  </a:lnTo>
                  <a:lnTo>
                    <a:pt x="12637" y="131925"/>
                  </a:lnTo>
                  <a:lnTo>
                    <a:pt x="11712" y="185517"/>
                  </a:lnTo>
                  <a:lnTo>
                    <a:pt x="5473" y="236918"/>
                  </a:lnTo>
                  <a:lnTo>
                    <a:pt x="3620" y="283748"/>
                  </a:lnTo>
                  <a:lnTo>
                    <a:pt x="2002" y="282655"/>
                  </a:lnTo>
                  <a:lnTo>
                    <a:pt x="0" y="277303"/>
                  </a:lnTo>
                  <a:lnTo>
                    <a:pt x="2505" y="218343"/>
                  </a:lnTo>
                  <a:lnTo>
                    <a:pt x="6423" y="161770"/>
                  </a:lnTo>
                  <a:lnTo>
                    <a:pt x="17537" y="103393"/>
                  </a:lnTo>
                  <a:lnTo>
                    <a:pt x="25213" y="58661"/>
                  </a:lnTo>
                  <a:lnTo>
                    <a:pt x="38861" y="30247"/>
                  </a:lnTo>
                  <a:lnTo>
                    <a:pt x="60038" y="4079"/>
                  </a:lnTo>
                  <a:lnTo>
                    <a:pt x="67352" y="979"/>
                  </a:lnTo>
                  <a:lnTo>
                    <a:pt x="85340" y="0"/>
                  </a:lnTo>
                  <a:lnTo>
                    <a:pt x="92541" y="3807"/>
                  </a:lnTo>
                  <a:lnTo>
                    <a:pt x="103007" y="17899"/>
                  </a:lnTo>
                  <a:lnTo>
                    <a:pt x="104319" y="26835"/>
                  </a:lnTo>
                  <a:lnTo>
                    <a:pt x="97330" y="57080"/>
                  </a:lnTo>
                  <a:lnTo>
                    <a:pt x="73122" y="107025"/>
                  </a:lnTo>
                  <a:lnTo>
                    <a:pt x="68678" y="111215"/>
                  </a:lnTo>
                  <a:lnTo>
                    <a:pt x="64791" y="112159"/>
                  </a:lnTo>
                  <a:lnTo>
                    <a:pt x="54242" y="108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705785" y="1830631"/>
              <a:ext cx="88614" cy="307879"/>
            </a:xfrm>
            <a:custGeom>
              <a:avLst/>
              <a:gdLst/>
              <a:ahLst/>
              <a:cxnLst/>
              <a:rect l="0" t="0" r="0" b="0"/>
              <a:pathLst>
                <a:path w="88614" h="307879">
                  <a:moveTo>
                    <a:pt x="30366" y="0"/>
                  </a:moveTo>
                  <a:lnTo>
                    <a:pt x="18784" y="55161"/>
                  </a:lnTo>
                  <a:lnTo>
                    <a:pt x="7804" y="109137"/>
                  </a:lnTo>
                  <a:lnTo>
                    <a:pt x="0" y="159904"/>
                  </a:lnTo>
                  <a:lnTo>
                    <a:pt x="124" y="210951"/>
                  </a:lnTo>
                  <a:lnTo>
                    <a:pt x="4906" y="229666"/>
                  </a:lnTo>
                  <a:lnTo>
                    <a:pt x="13195" y="244148"/>
                  </a:lnTo>
                  <a:lnTo>
                    <a:pt x="18918" y="246900"/>
                  </a:lnTo>
                  <a:lnTo>
                    <a:pt x="25508" y="246886"/>
                  </a:lnTo>
                  <a:lnTo>
                    <a:pt x="39301" y="241939"/>
                  </a:lnTo>
                  <a:lnTo>
                    <a:pt x="51596" y="233577"/>
                  </a:lnTo>
                  <a:lnTo>
                    <a:pt x="60758" y="221231"/>
                  </a:lnTo>
                  <a:lnTo>
                    <a:pt x="64496" y="214056"/>
                  </a:lnTo>
                  <a:lnTo>
                    <a:pt x="67912" y="212970"/>
                  </a:lnTo>
                  <a:lnTo>
                    <a:pt x="71114" y="215945"/>
                  </a:lnTo>
                  <a:lnTo>
                    <a:pt x="82896" y="242874"/>
                  </a:lnTo>
                  <a:lnTo>
                    <a:pt x="87860" y="291362"/>
                  </a:lnTo>
                  <a:lnTo>
                    <a:pt x="88613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44324" y="1822310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16642" y="0"/>
                  </a:moveTo>
                  <a:lnTo>
                    <a:pt x="5205" y="19005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845435" y="1972089"/>
              <a:ext cx="198596" cy="165611"/>
            </a:xfrm>
            <a:custGeom>
              <a:avLst/>
              <a:gdLst/>
              <a:ahLst/>
              <a:cxnLst/>
              <a:rect l="0" t="0" r="0" b="0"/>
              <a:pathLst>
                <a:path w="198596" h="165611">
                  <a:moveTo>
                    <a:pt x="73779" y="0"/>
                  </a:moveTo>
                  <a:lnTo>
                    <a:pt x="56109" y="4417"/>
                  </a:lnTo>
                  <a:lnTo>
                    <a:pt x="31869" y="20416"/>
                  </a:lnTo>
                  <a:lnTo>
                    <a:pt x="11537" y="51558"/>
                  </a:lnTo>
                  <a:lnTo>
                    <a:pt x="2637" y="90063"/>
                  </a:lnTo>
                  <a:lnTo>
                    <a:pt x="0" y="130749"/>
                  </a:lnTo>
                  <a:lnTo>
                    <a:pt x="4314" y="150875"/>
                  </a:lnTo>
                  <a:lnTo>
                    <a:pt x="8053" y="158830"/>
                  </a:lnTo>
                  <a:lnTo>
                    <a:pt x="15169" y="163210"/>
                  </a:lnTo>
                  <a:lnTo>
                    <a:pt x="35402" y="165610"/>
                  </a:lnTo>
                  <a:lnTo>
                    <a:pt x="52408" y="161129"/>
                  </a:lnTo>
                  <a:lnTo>
                    <a:pt x="78392" y="143186"/>
                  </a:lnTo>
                  <a:lnTo>
                    <a:pt x="131476" y="81732"/>
                  </a:lnTo>
                  <a:lnTo>
                    <a:pt x="154107" y="49634"/>
                  </a:lnTo>
                  <a:lnTo>
                    <a:pt x="157866" y="33154"/>
                  </a:lnTo>
                  <a:lnTo>
                    <a:pt x="157573" y="24876"/>
                  </a:lnTo>
                  <a:lnTo>
                    <a:pt x="153681" y="19357"/>
                  </a:lnTo>
                  <a:lnTo>
                    <a:pt x="147387" y="15679"/>
                  </a:lnTo>
                  <a:lnTo>
                    <a:pt x="139493" y="13226"/>
                  </a:lnTo>
                  <a:lnTo>
                    <a:pt x="132381" y="15289"/>
                  </a:lnTo>
                  <a:lnTo>
                    <a:pt x="119548" y="27443"/>
                  </a:lnTo>
                  <a:lnTo>
                    <a:pt x="101928" y="59496"/>
                  </a:lnTo>
                  <a:lnTo>
                    <a:pt x="93830" y="93853"/>
                  </a:lnTo>
                  <a:lnTo>
                    <a:pt x="95848" y="123038"/>
                  </a:lnTo>
                  <a:lnTo>
                    <a:pt x="101436" y="128253"/>
                  </a:lnTo>
                  <a:lnTo>
                    <a:pt x="119971" y="131582"/>
                  </a:lnTo>
                  <a:lnTo>
                    <a:pt x="128612" y="127477"/>
                  </a:lnTo>
                  <a:lnTo>
                    <a:pt x="143145" y="110589"/>
                  </a:lnTo>
                  <a:lnTo>
                    <a:pt x="173269" y="51248"/>
                  </a:lnTo>
                  <a:lnTo>
                    <a:pt x="178937" y="39713"/>
                  </a:lnTo>
                  <a:lnTo>
                    <a:pt x="182716" y="35721"/>
                  </a:lnTo>
                  <a:lnTo>
                    <a:pt x="185235" y="36757"/>
                  </a:lnTo>
                  <a:lnTo>
                    <a:pt x="186915" y="41147"/>
                  </a:lnTo>
                  <a:lnTo>
                    <a:pt x="189610" y="92845"/>
                  </a:lnTo>
                  <a:lnTo>
                    <a:pt x="191001" y="130855"/>
                  </a:lnTo>
                  <a:lnTo>
                    <a:pt x="198595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097890" y="1740680"/>
              <a:ext cx="91778" cy="357358"/>
            </a:xfrm>
            <a:custGeom>
              <a:avLst/>
              <a:gdLst/>
              <a:ahLst/>
              <a:cxnLst/>
              <a:rect l="0" t="0" r="0" b="0"/>
              <a:pathLst>
                <a:path w="91778" h="357358">
                  <a:moveTo>
                    <a:pt x="12708" y="81630"/>
                  </a:moveTo>
                  <a:lnTo>
                    <a:pt x="15173" y="47889"/>
                  </a:lnTo>
                  <a:lnTo>
                    <a:pt x="25052" y="790"/>
                  </a:lnTo>
                  <a:lnTo>
                    <a:pt x="24635" y="0"/>
                  </a:lnTo>
                  <a:lnTo>
                    <a:pt x="23433" y="2247"/>
                  </a:lnTo>
                  <a:lnTo>
                    <a:pt x="15451" y="64174"/>
                  </a:lnTo>
                  <a:lnTo>
                    <a:pt x="13250" y="118314"/>
                  </a:lnTo>
                  <a:lnTo>
                    <a:pt x="8397" y="177737"/>
                  </a:lnTo>
                  <a:lnTo>
                    <a:pt x="4915" y="238871"/>
                  </a:lnTo>
                  <a:lnTo>
                    <a:pt x="3532" y="288618"/>
                  </a:lnTo>
                  <a:lnTo>
                    <a:pt x="1968" y="288964"/>
                  </a:lnTo>
                  <a:lnTo>
                    <a:pt x="0" y="286421"/>
                  </a:lnTo>
                  <a:lnTo>
                    <a:pt x="538" y="282876"/>
                  </a:lnTo>
                  <a:lnTo>
                    <a:pt x="6066" y="274007"/>
                  </a:lnTo>
                  <a:lnTo>
                    <a:pt x="19618" y="268832"/>
                  </a:lnTo>
                  <a:lnTo>
                    <a:pt x="48039" y="260988"/>
                  </a:lnTo>
                  <a:lnTo>
                    <a:pt x="58452" y="256676"/>
                  </a:lnTo>
                  <a:lnTo>
                    <a:pt x="67242" y="256574"/>
                  </a:lnTo>
                  <a:lnTo>
                    <a:pt x="74952" y="259280"/>
                  </a:lnTo>
                  <a:lnTo>
                    <a:pt x="81941" y="263858"/>
                  </a:lnTo>
                  <a:lnTo>
                    <a:pt x="86600" y="270608"/>
                  </a:lnTo>
                  <a:lnTo>
                    <a:pt x="91777" y="287970"/>
                  </a:lnTo>
                  <a:lnTo>
                    <a:pt x="88457" y="334044"/>
                  </a:lnTo>
                  <a:lnTo>
                    <a:pt x="82408" y="357357"/>
                  </a:lnTo>
                  <a:lnTo>
                    <a:pt x="81363" y="356979"/>
                  </a:lnTo>
                  <a:lnTo>
                    <a:pt x="79276" y="3479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218772" y="1822310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236422" y="1947125"/>
              <a:ext cx="190377" cy="150090"/>
            </a:xfrm>
            <a:custGeom>
              <a:avLst/>
              <a:gdLst/>
              <a:ahLst/>
              <a:cxnLst/>
              <a:rect l="0" t="0" r="0" b="0"/>
              <a:pathLst>
                <a:path w="190377" h="150090">
                  <a:moveTo>
                    <a:pt x="65560" y="0"/>
                  </a:moveTo>
                  <a:lnTo>
                    <a:pt x="40836" y="14211"/>
                  </a:lnTo>
                  <a:lnTo>
                    <a:pt x="22074" y="35954"/>
                  </a:lnTo>
                  <a:lnTo>
                    <a:pt x="10483" y="55120"/>
                  </a:lnTo>
                  <a:lnTo>
                    <a:pt x="2396" y="91119"/>
                  </a:lnTo>
                  <a:lnTo>
                    <a:pt x="0" y="131063"/>
                  </a:lnTo>
                  <a:lnTo>
                    <a:pt x="3362" y="140075"/>
                  </a:lnTo>
                  <a:lnTo>
                    <a:pt x="9302" y="146083"/>
                  </a:lnTo>
                  <a:lnTo>
                    <a:pt x="16960" y="150089"/>
                  </a:lnTo>
                  <a:lnTo>
                    <a:pt x="22990" y="149986"/>
                  </a:lnTo>
                  <a:lnTo>
                    <a:pt x="27934" y="147143"/>
                  </a:lnTo>
                  <a:lnTo>
                    <a:pt x="51348" y="118234"/>
                  </a:lnTo>
                  <a:lnTo>
                    <a:pt x="65767" y="83212"/>
                  </a:lnTo>
                  <a:lnTo>
                    <a:pt x="67060" y="43558"/>
                  </a:lnTo>
                  <a:lnTo>
                    <a:pt x="61296" y="23674"/>
                  </a:lnTo>
                  <a:lnTo>
                    <a:pt x="57169" y="15783"/>
                  </a:lnTo>
                  <a:lnTo>
                    <a:pt x="52570" y="14220"/>
                  </a:lnTo>
                  <a:lnTo>
                    <a:pt x="47654" y="16877"/>
                  </a:lnTo>
                  <a:lnTo>
                    <a:pt x="38186" y="29690"/>
                  </a:lnTo>
                  <a:lnTo>
                    <a:pt x="30896" y="47713"/>
                  </a:lnTo>
                  <a:lnTo>
                    <a:pt x="29505" y="68050"/>
                  </a:lnTo>
                  <a:lnTo>
                    <a:pt x="30428" y="78651"/>
                  </a:lnTo>
                  <a:lnTo>
                    <a:pt x="33818" y="84794"/>
                  </a:lnTo>
                  <a:lnTo>
                    <a:pt x="38851" y="87964"/>
                  </a:lnTo>
                  <a:lnTo>
                    <a:pt x="44980" y="89154"/>
                  </a:lnTo>
                  <a:lnTo>
                    <a:pt x="50916" y="88097"/>
                  </a:lnTo>
                  <a:lnTo>
                    <a:pt x="62442" y="81992"/>
                  </a:lnTo>
                  <a:lnTo>
                    <a:pt x="112704" y="27976"/>
                  </a:lnTo>
                  <a:lnTo>
                    <a:pt x="118254" y="26047"/>
                  </a:lnTo>
                  <a:lnTo>
                    <a:pt x="123803" y="26611"/>
                  </a:lnTo>
                  <a:lnTo>
                    <a:pt x="129352" y="28835"/>
                  </a:lnTo>
                  <a:lnTo>
                    <a:pt x="133051" y="34016"/>
                  </a:lnTo>
                  <a:lnTo>
                    <a:pt x="138257" y="58978"/>
                  </a:lnTo>
                  <a:lnTo>
                    <a:pt x="140160" y="111409"/>
                  </a:lnTo>
                  <a:lnTo>
                    <a:pt x="143030" y="115878"/>
                  </a:lnTo>
                  <a:lnTo>
                    <a:pt x="147717" y="116084"/>
                  </a:lnTo>
                  <a:lnTo>
                    <a:pt x="153615" y="113447"/>
                  </a:lnTo>
                  <a:lnTo>
                    <a:pt x="160322" y="113539"/>
                  </a:lnTo>
                  <a:lnTo>
                    <a:pt x="175169" y="118571"/>
                  </a:lnTo>
                  <a:lnTo>
                    <a:pt x="180238" y="123427"/>
                  </a:lnTo>
                  <a:lnTo>
                    <a:pt x="19037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468403" y="1947125"/>
              <a:ext cx="74890" cy="208028"/>
            </a:xfrm>
            <a:custGeom>
              <a:avLst/>
              <a:gdLst/>
              <a:ahLst/>
              <a:cxnLst/>
              <a:rect l="0" t="0" r="0" b="0"/>
              <a:pathLst>
                <a:path w="74890" h="208028">
                  <a:moveTo>
                    <a:pt x="74889" y="0"/>
                  </a:moveTo>
                  <a:lnTo>
                    <a:pt x="38953" y="43504"/>
                  </a:lnTo>
                  <a:lnTo>
                    <a:pt x="24074" y="73500"/>
                  </a:lnTo>
                  <a:lnTo>
                    <a:pt x="19945" y="94921"/>
                  </a:lnTo>
                  <a:lnTo>
                    <a:pt x="23041" y="111837"/>
                  </a:lnTo>
                  <a:lnTo>
                    <a:pt x="31505" y="125520"/>
                  </a:lnTo>
                  <a:lnTo>
                    <a:pt x="63013" y="155054"/>
                  </a:lnTo>
                  <a:lnTo>
                    <a:pt x="65122" y="161617"/>
                  </a:lnTo>
                  <a:lnTo>
                    <a:pt x="62536" y="176305"/>
                  </a:lnTo>
                  <a:lnTo>
                    <a:pt x="52757" y="189614"/>
                  </a:lnTo>
                  <a:lnTo>
                    <a:pt x="46266" y="195751"/>
                  </a:lnTo>
                  <a:lnTo>
                    <a:pt x="29192" y="202571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060672" y="1830631"/>
              <a:ext cx="91532" cy="66569"/>
            </a:xfrm>
            <a:custGeom>
              <a:avLst/>
              <a:gdLst/>
              <a:ahLst/>
              <a:cxnLst/>
              <a:rect l="0" t="0" r="0" b="0"/>
              <a:pathLst>
                <a:path w="91532" h="66569">
                  <a:moveTo>
                    <a:pt x="0" y="0"/>
                  </a:moveTo>
                  <a:lnTo>
                    <a:pt x="57161" y="40303"/>
                  </a:lnTo>
                  <a:lnTo>
                    <a:pt x="9153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9" name="Freeform 128"/>
          <p:cNvSpPr/>
          <p:nvPr/>
        </p:nvSpPr>
        <p:spPr>
          <a:xfrm>
            <a:off x="5377825" y="2213852"/>
            <a:ext cx="172315" cy="217162"/>
          </a:xfrm>
          <a:custGeom>
            <a:avLst/>
            <a:gdLst/>
            <a:ahLst/>
            <a:cxnLst/>
            <a:rect l="0" t="0" r="0" b="0"/>
            <a:pathLst>
              <a:path w="172315" h="217162">
                <a:moveTo>
                  <a:pt x="172314" y="207573"/>
                </a:moveTo>
                <a:lnTo>
                  <a:pt x="163479" y="216408"/>
                </a:lnTo>
                <a:lnTo>
                  <a:pt x="159028" y="217161"/>
                </a:lnTo>
                <a:lnTo>
                  <a:pt x="154211" y="215814"/>
                </a:lnTo>
                <a:lnTo>
                  <a:pt x="149151" y="213067"/>
                </a:lnTo>
                <a:lnTo>
                  <a:pt x="122260" y="181142"/>
                </a:lnTo>
                <a:lnTo>
                  <a:pt x="76384" y="124277"/>
                </a:lnTo>
                <a:lnTo>
                  <a:pt x="25339" y="61867"/>
                </a:lnTo>
                <a:lnTo>
                  <a:pt x="6628" y="23951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Freeform 129"/>
          <p:cNvSpPr/>
          <p:nvPr/>
        </p:nvSpPr>
        <p:spPr>
          <a:xfrm>
            <a:off x="5584195" y="2242899"/>
            <a:ext cx="13694" cy="164419"/>
          </a:xfrm>
          <a:custGeom>
            <a:avLst/>
            <a:gdLst/>
            <a:ahLst/>
            <a:cxnLst/>
            <a:rect l="0" t="0" r="0" b="0"/>
            <a:pathLst>
              <a:path w="13694" h="164419">
                <a:moveTo>
                  <a:pt x="7549" y="145242"/>
                </a:moveTo>
                <a:lnTo>
                  <a:pt x="7549" y="162911"/>
                </a:lnTo>
                <a:lnTo>
                  <a:pt x="6625" y="164418"/>
                </a:lnTo>
                <a:lnTo>
                  <a:pt x="3132" y="156230"/>
                </a:lnTo>
                <a:lnTo>
                  <a:pt x="0" y="107553"/>
                </a:lnTo>
                <a:lnTo>
                  <a:pt x="1847" y="51916"/>
                </a:lnTo>
                <a:lnTo>
                  <a:pt x="13693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9" name="Group 138"/>
          <p:cNvGrpSpPr/>
          <p:nvPr/>
        </p:nvGrpSpPr>
        <p:grpSpPr>
          <a:xfrm>
            <a:off x="5335127" y="1079379"/>
            <a:ext cx="280382" cy="989800"/>
            <a:chOff x="5335127" y="1079379"/>
            <a:chExt cx="280382" cy="989800"/>
          </a:xfrm>
        </p:grpSpPr>
        <p:sp>
          <p:nvSpPr>
            <p:cNvPr id="131" name="Freeform 130"/>
            <p:cNvSpPr/>
            <p:nvPr/>
          </p:nvSpPr>
          <p:spPr>
            <a:xfrm>
              <a:off x="5335127" y="1938804"/>
              <a:ext cx="134179" cy="130375"/>
            </a:xfrm>
            <a:custGeom>
              <a:avLst/>
              <a:gdLst/>
              <a:ahLst/>
              <a:cxnLst/>
              <a:rect l="0" t="0" r="0" b="0"/>
              <a:pathLst>
                <a:path w="134179" h="130375">
                  <a:moveTo>
                    <a:pt x="15307" y="0"/>
                  </a:moveTo>
                  <a:lnTo>
                    <a:pt x="2055" y="4418"/>
                  </a:lnTo>
                  <a:lnTo>
                    <a:pt x="0" y="9417"/>
                  </a:lnTo>
                  <a:lnTo>
                    <a:pt x="2649" y="24834"/>
                  </a:lnTo>
                  <a:lnTo>
                    <a:pt x="14536" y="45471"/>
                  </a:lnTo>
                  <a:lnTo>
                    <a:pt x="29769" y="63297"/>
                  </a:lnTo>
                  <a:lnTo>
                    <a:pt x="50411" y="75872"/>
                  </a:lnTo>
                  <a:lnTo>
                    <a:pt x="57200" y="76469"/>
                  </a:lnTo>
                  <a:lnTo>
                    <a:pt x="98470" y="63812"/>
                  </a:lnTo>
                  <a:lnTo>
                    <a:pt x="111132" y="68734"/>
                  </a:lnTo>
                  <a:lnTo>
                    <a:pt x="120458" y="79550"/>
                  </a:lnTo>
                  <a:lnTo>
                    <a:pt x="133978" y="109094"/>
                  </a:lnTo>
                  <a:lnTo>
                    <a:pt x="134178" y="116184"/>
                  </a:lnTo>
                  <a:lnTo>
                    <a:pt x="129467" y="128992"/>
                  </a:lnTo>
                  <a:lnTo>
                    <a:pt x="125623" y="130374"/>
                  </a:lnTo>
                  <a:lnTo>
                    <a:pt x="121210" y="128521"/>
                  </a:lnTo>
                  <a:lnTo>
                    <a:pt x="9851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400360" y="1840144"/>
              <a:ext cx="130351" cy="97386"/>
            </a:xfrm>
            <a:custGeom>
              <a:avLst/>
              <a:gdLst/>
              <a:ahLst/>
              <a:cxnLst/>
              <a:rect l="0" t="0" r="0" b="0"/>
              <a:pathLst>
                <a:path w="130351" h="97386">
                  <a:moveTo>
                    <a:pt x="0" y="32092"/>
                  </a:moveTo>
                  <a:lnTo>
                    <a:pt x="7568" y="56815"/>
                  </a:lnTo>
                  <a:lnTo>
                    <a:pt x="15999" y="69584"/>
                  </a:lnTo>
                  <a:lnTo>
                    <a:pt x="28376" y="78957"/>
                  </a:lnTo>
                  <a:lnTo>
                    <a:pt x="35560" y="82751"/>
                  </a:lnTo>
                  <a:lnTo>
                    <a:pt x="42198" y="83432"/>
                  </a:lnTo>
                  <a:lnTo>
                    <a:pt x="54504" y="79256"/>
                  </a:lnTo>
                  <a:lnTo>
                    <a:pt x="57601" y="74630"/>
                  </a:lnTo>
                  <a:lnTo>
                    <a:pt x="58577" y="62092"/>
                  </a:lnTo>
                  <a:lnTo>
                    <a:pt x="53928" y="39440"/>
                  </a:lnTo>
                  <a:lnTo>
                    <a:pt x="42278" y="19579"/>
                  </a:lnTo>
                  <a:lnTo>
                    <a:pt x="25473" y="0"/>
                  </a:lnTo>
                  <a:lnTo>
                    <a:pt x="38590" y="7638"/>
                  </a:lnTo>
                  <a:lnTo>
                    <a:pt x="54134" y="11978"/>
                  </a:lnTo>
                  <a:lnTo>
                    <a:pt x="106171" y="19410"/>
                  </a:lnTo>
                  <a:lnTo>
                    <a:pt x="113310" y="23637"/>
                  </a:lnTo>
                  <a:lnTo>
                    <a:pt x="123709" y="35731"/>
                  </a:lnTo>
                  <a:lnTo>
                    <a:pt x="128947" y="52817"/>
                  </a:lnTo>
                  <a:lnTo>
                    <a:pt x="130350" y="71813"/>
                  </a:lnTo>
                  <a:lnTo>
                    <a:pt x="127892" y="89502"/>
                  </a:lnTo>
                  <a:lnTo>
                    <a:pt x="124093" y="94404"/>
                  </a:lnTo>
                  <a:lnTo>
                    <a:pt x="118787" y="96747"/>
                  </a:lnTo>
                  <a:lnTo>
                    <a:pt x="112476" y="97385"/>
                  </a:lnTo>
                  <a:lnTo>
                    <a:pt x="107343" y="95961"/>
                  </a:lnTo>
                  <a:lnTo>
                    <a:pt x="91532" y="82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425323" y="1714136"/>
              <a:ext cx="77057" cy="104712"/>
            </a:xfrm>
            <a:custGeom>
              <a:avLst/>
              <a:gdLst/>
              <a:ahLst/>
              <a:cxnLst/>
              <a:rect l="0" t="0" r="0" b="0"/>
              <a:pathLst>
                <a:path w="77057" h="104712">
                  <a:moveTo>
                    <a:pt x="0" y="0"/>
                  </a:moveTo>
                  <a:lnTo>
                    <a:pt x="15118" y="49205"/>
                  </a:lnTo>
                  <a:lnTo>
                    <a:pt x="23978" y="62241"/>
                  </a:lnTo>
                  <a:lnTo>
                    <a:pt x="28929" y="64608"/>
                  </a:lnTo>
                  <a:lnTo>
                    <a:pt x="34079" y="64337"/>
                  </a:lnTo>
                  <a:lnTo>
                    <a:pt x="39362" y="62307"/>
                  </a:lnTo>
                  <a:lnTo>
                    <a:pt x="52628" y="62517"/>
                  </a:lnTo>
                  <a:lnTo>
                    <a:pt x="60049" y="63867"/>
                  </a:lnTo>
                  <a:lnTo>
                    <a:pt x="65921" y="67541"/>
                  </a:lnTo>
                  <a:lnTo>
                    <a:pt x="74910" y="79020"/>
                  </a:lnTo>
                  <a:lnTo>
                    <a:pt x="77056" y="93367"/>
                  </a:lnTo>
                  <a:lnTo>
                    <a:pt x="76334" y="101076"/>
                  </a:lnTo>
                  <a:lnTo>
                    <a:pt x="74004" y="104367"/>
                  </a:lnTo>
                  <a:lnTo>
                    <a:pt x="70601" y="104711"/>
                  </a:lnTo>
                  <a:lnTo>
                    <a:pt x="66483" y="103092"/>
                  </a:lnTo>
                  <a:lnTo>
                    <a:pt x="832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375397" y="1447862"/>
              <a:ext cx="158101" cy="233891"/>
            </a:xfrm>
            <a:custGeom>
              <a:avLst/>
              <a:gdLst/>
              <a:ahLst/>
              <a:cxnLst/>
              <a:rect l="0" t="0" r="0" b="0"/>
              <a:pathLst>
                <a:path w="158101" h="233891">
                  <a:moveTo>
                    <a:pt x="0" y="183063"/>
                  </a:moveTo>
                  <a:lnTo>
                    <a:pt x="58383" y="224587"/>
                  </a:lnTo>
                  <a:lnTo>
                    <a:pt x="66658" y="230162"/>
                  </a:lnTo>
                  <a:lnTo>
                    <a:pt x="83251" y="233890"/>
                  </a:lnTo>
                  <a:lnTo>
                    <a:pt x="91558" y="233590"/>
                  </a:lnTo>
                  <a:lnTo>
                    <a:pt x="98022" y="230616"/>
                  </a:lnTo>
                  <a:lnTo>
                    <a:pt x="107668" y="219916"/>
                  </a:lnTo>
                  <a:lnTo>
                    <a:pt x="109686" y="213179"/>
                  </a:lnTo>
                  <a:lnTo>
                    <a:pt x="109462" y="198297"/>
                  </a:lnTo>
                  <a:lnTo>
                    <a:pt x="103815" y="184903"/>
                  </a:lnTo>
                  <a:lnTo>
                    <a:pt x="99721" y="178742"/>
                  </a:lnTo>
                  <a:lnTo>
                    <a:pt x="87775" y="169432"/>
                  </a:lnTo>
                  <a:lnTo>
                    <a:pt x="80706" y="165655"/>
                  </a:lnTo>
                  <a:lnTo>
                    <a:pt x="77843" y="164986"/>
                  </a:lnTo>
                  <a:lnTo>
                    <a:pt x="77783" y="166389"/>
                  </a:lnTo>
                  <a:lnTo>
                    <a:pt x="79592" y="169173"/>
                  </a:lnTo>
                  <a:lnTo>
                    <a:pt x="95390" y="181927"/>
                  </a:lnTo>
                  <a:lnTo>
                    <a:pt x="100576" y="182306"/>
                  </a:lnTo>
                  <a:lnTo>
                    <a:pt x="104958" y="179785"/>
                  </a:lnTo>
                  <a:lnTo>
                    <a:pt x="108804" y="175330"/>
                  </a:lnTo>
                  <a:lnTo>
                    <a:pt x="110611" y="158053"/>
                  </a:lnTo>
                  <a:lnTo>
                    <a:pt x="108655" y="113712"/>
                  </a:lnTo>
                  <a:lnTo>
                    <a:pt x="111268" y="107243"/>
                  </a:lnTo>
                  <a:lnTo>
                    <a:pt x="115784" y="103855"/>
                  </a:lnTo>
                  <a:lnTo>
                    <a:pt x="127274" y="99783"/>
                  </a:lnTo>
                  <a:lnTo>
                    <a:pt x="138544" y="91809"/>
                  </a:lnTo>
                  <a:lnTo>
                    <a:pt x="150868" y="72506"/>
                  </a:lnTo>
                  <a:lnTo>
                    <a:pt x="156672" y="35416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400360" y="1572678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99853"/>
                  </a:moveTo>
                  <a:lnTo>
                    <a:pt x="1849" y="67562"/>
                  </a:lnTo>
                  <a:lnTo>
                    <a:pt x="22200" y="8023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447959" y="1231515"/>
              <a:ext cx="117268" cy="169508"/>
            </a:xfrm>
            <a:custGeom>
              <a:avLst/>
              <a:gdLst/>
              <a:ahLst/>
              <a:cxnLst/>
              <a:rect l="0" t="0" r="0" b="0"/>
              <a:pathLst>
                <a:path w="117268" h="169508">
                  <a:moveTo>
                    <a:pt x="18970" y="0"/>
                  </a:moveTo>
                  <a:lnTo>
                    <a:pt x="6608" y="14211"/>
                  </a:lnTo>
                  <a:lnTo>
                    <a:pt x="224" y="27581"/>
                  </a:lnTo>
                  <a:lnTo>
                    <a:pt x="0" y="34105"/>
                  </a:lnTo>
                  <a:lnTo>
                    <a:pt x="4683" y="46285"/>
                  </a:lnTo>
                  <a:lnTo>
                    <a:pt x="15394" y="55396"/>
                  </a:lnTo>
                  <a:lnTo>
                    <a:pt x="22133" y="59120"/>
                  </a:lnTo>
                  <a:lnTo>
                    <a:pt x="37018" y="60793"/>
                  </a:lnTo>
                  <a:lnTo>
                    <a:pt x="73591" y="58750"/>
                  </a:lnTo>
                  <a:lnTo>
                    <a:pt x="92247" y="63402"/>
                  </a:lnTo>
                  <a:lnTo>
                    <a:pt x="101106" y="67231"/>
                  </a:lnTo>
                  <a:lnTo>
                    <a:pt x="107011" y="74407"/>
                  </a:lnTo>
                  <a:lnTo>
                    <a:pt x="113573" y="94707"/>
                  </a:lnTo>
                  <a:lnTo>
                    <a:pt x="117267" y="132126"/>
                  </a:lnTo>
                  <a:lnTo>
                    <a:pt x="113200" y="153953"/>
                  </a:lnTo>
                  <a:lnTo>
                    <a:pt x="109527" y="163656"/>
                  </a:lnTo>
                  <a:lnTo>
                    <a:pt x="104304" y="168276"/>
                  </a:lnTo>
                  <a:lnTo>
                    <a:pt x="98049" y="169507"/>
                  </a:lnTo>
                  <a:lnTo>
                    <a:pt x="7721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491699" y="1181589"/>
              <a:ext cx="73251" cy="90489"/>
            </a:xfrm>
            <a:custGeom>
              <a:avLst/>
              <a:gdLst/>
              <a:ahLst/>
              <a:cxnLst/>
              <a:rect l="0" t="0" r="0" b="0"/>
              <a:pathLst>
                <a:path w="73251" h="90489">
                  <a:moveTo>
                    <a:pt x="193" y="0"/>
                  </a:moveTo>
                  <a:lnTo>
                    <a:pt x="13479" y="15135"/>
                  </a:lnTo>
                  <a:lnTo>
                    <a:pt x="61271" y="77263"/>
                  </a:lnTo>
                  <a:lnTo>
                    <a:pt x="72334" y="88580"/>
                  </a:lnTo>
                  <a:lnTo>
                    <a:pt x="73250" y="90488"/>
                  </a:lnTo>
                  <a:lnTo>
                    <a:pt x="71087" y="89911"/>
                  </a:lnTo>
                  <a:lnTo>
                    <a:pt x="10659" y="56254"/>
                  </a:lnTo>
                  <a:lnTo>
                    <a:pt x="4397" y="51371"/>
                  </a:lnTo>
                  <a:lnTo>
                    <a:pt x="1146" y="45342"/>
                  </a:lnTo>
                  <a:lnTo>
                    <a:pt x="0" y="31247"/>
                  </a:lnTo>
                  <a:lnTo>
                    <a:pt x="2838" y="25454"/>
                  </a:lnTo>
                  <a:lnTo>
                    <a:pt x="13388" y="16552"/>
                  </a:lnTo>
                  <a:lnTo>
                    <a:pt x="19160" y="15657"/>
                  </a:lnTo>
                  <a:lnTo>
                    <a:pt x="24857" y="16910"/>
                  </a:lnTo>
                  <a:lnTo>
                    <a:pt x="30504" y="19594"/>
                  </a:lnTo>
                  <a:lnTo>
                    <a:pt x="39244" y="29973"/>
                  </a:lnTo>
                  <a:lnTo>
                    <a:pt x="44362" y="41058"/>
                  </a:lnTo>
                  <a:lnTo>
                    <a:pt x="44432" y="44014"/>
                  </a:lnTo>
                  <a:lnTo>
                    <a:pt x="41798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524560" y="1079379"/>
              <a:ext cx="90949" cy="185421"/>
            </a:xfrm>
            <a:custGeom>
              <a:avLst/>
              <a:gdLst/>
              <a:ahLst/>
              <a:cxnLst/>
              <a:rect l="0" t="0" r="0" b="0"/>
              <a:pathLst>
                <a:path w="90949" h="185421">
                  <a:moveTo>
                    <a:pt x="616" y="43963"/>
                  </a:moveTo>
                  <a:lnTo>
                    <a:pt x="60592" y="106686"/>
                  </a:lnTo>
                  <a:lnTo>
                    <a:pt x="61865" y="108892"/>
                  </a:lnTo>
                  <a:lnTo>
                    <a:pt x="59015" y="108514"/>
                  </a:lnTo>
                  <a:lnTo>
                    <a:pt x="47836" y="103162"/>
                  </a:lnTo>
                  <a:lnTo>
                    <a:pt x="3393" y="63199"/>
                  </a:lnTo>
                  <a:lnTo>
                    <a:pt x="618" y="55862"/>
                  </a:lnTo>
                  <a:lnTo>
                    <a:pt x="0" y="37848"/>
                  </a:lnTo>
                  <a:lnTo>
                    <a:pt x="5273" y="22446"/>
                  </a:lnTo>
                  <a:lnTo>
                    <a:pt x="9269" y="15750"/>
                  </a:lnTo>
                  <a:lnTo>
                    <a:pt x="21103" y="5844"/>
                  </a:lnTo>
                  <a:lnTo>
                    <a:pt x="28143" y="1908"/>
                  </a:lnTo>
                  <a:lnTo>
                    <a:pt x="45826" y="0"/>
                  </a:lnTo>
                  <a:lnTo>
                    <a:pt x="55719" y="786"/>
                  </a:lnTo>
                  <a:lnTo>
                    <a:pt x="64164" y="5008"/>
                  </a:lnTo>
                  <a:lnTo>
                    <a:pt x="78477" y="19561"/>
                  </a:lnTo>
                  <a:lnTo>
                    <a:pt x="86072" y="38357"/>
                  </a:lnTo>
                  <a:lnTo>
                    <a:pt x="90948" y="80557"/>
                  </a:lnTo>
                  <a:lnTo>
                    <a:pt x="82938" y="142151"/>
                  </a:lnTo>
                  <a:lnTo>
                    <a:pt x="75242" y="169210"/>
                  </a:lnTo>
                  <a:lnTo>
                    <a:pt x="67184" y="185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75102" y="841761"/>
            <a:ext cx="424375" cy="1538060"/>
            <a:chOff x="5575102" y="841761"/>
            <a:chExt cx="424375" cy="1538060"/>
          </a:xfrm>
        </p:grpSpPr>
        <p:sp>
          <p:nvSpPr>
            <p:cNvPr id="140" name="Freeform 139"/>
            <p:cNvSpPr/>
            <p:nvPr/>
          </p:nvSpPr>
          <p:spPr>
            <a:xfrm>
              <a:off x="5611744" y="1972089"/>
              <a:ext cx="70847" cy="114487"/>
            </a:xfrm>
            <a:custGeom>
              <a:avLst/>
              <a:gdLst/>
              <a:ahLst/>
              <a:cxnLst/>
              <a:rect l="0" t="0" r="0" b="0"/>
              <a:pathLst>
                <a:path w="70847" h="114487">
                  <a:moveTo>
                    <a:pt x="38248" y="49926"/>
                  </a:moveTo>
                  <a:lnTo>
                    <a:pt x="24996" y="45508"/>
                  </a:lnTo>
                  <a:lnTo>
                    <a:pt x="11093" y="45805"/>
                  </a:lnTo>
                  <a:lnTo>
                    <a:pt x="3502" y="47179"/>
                  </a:lnTo>
                  <a:lnTo>
                    <a:pt x="291" y="51793"/>
                  </a:lnTo>
                  <a:lnTo>
                    <a:pt x="0" y="58567"/>
                  </a:lnTo>
                  <a:lnTo>
                    <a:pt x="4607" y="75031"/>
                  </a:lnTo>
                  <a:lnTo>
                    <a:pt x="22631" y="105736"/>
                  </a:lnTo>
                  <a:lnTo>
                    <a:pt x="27837" y="112096"/>
                  </a:lnTo>
                  <a:lnTo>
                    <a:pt x="33156" y="114486"/>
                  </a:lnTo>
                  <a:lnTo>
                    <a:pt x="38551" y="114231"/>
                  </a:lnTo>
                  <a:lnTo>
                    <a:pt x="43998" y="112212"/>
                  </a:lnTo>
                  <a:lnTo>
                    <a:pt x="45779" y="108092"/>
                  </a:lnTo>
                  <a:lnTo>
                    <a:pt x="35188" y="73782"/>
                  </a:lnTo>
                  <a:lnTo>
                    <a:pt x="36208" y="69528"/>
                  </a:lnTo>
                  <a:lnTo>
                    <a:pt x="39661" y="67617"/>
                  </a:lnTo>
                  <a:lnTo>
                    <a:pt x="65134" y="62358"/>
                  </a:lnTo>
                  <a:lnTo>
                    <a:pt x="69116" y="58214"/>
                  </a:lnTo>
                  <a:lnTo>
                    <a:pt x="70846" y="52677"/>
                  </a:lnTo>
                  <a:lnTo>
                    <a:pt x="68863" y="29168"/>
                  </a:lnTo>
                  <a:lnTo>
                    <a:pt x="6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75102" y="1813989"/>
              <a:ext cx="116640" cy="113347"/>
            </a:xfrm>
            <a:custGeom>
              <a:avLst/>
              <a:gdLst/>
              <a:ahLst/>
              <a:cxnLst/>
              <a:rect l="0" t="0" r="0" b="0"/>
              <a:pathLst>
                <a:path w="116640" h="113347">
                  <a:moveTo>
                    <a:pt x="0" y="0"/>
                  </a:moveTo>
                  <a:lnTo>
                    <a:pt x="29311" y="41654"/>
                  </a:lnTo>
                  <a:lnTo>
                    <a:pt x="91701" y="95816"/>
                  </a:lnTo>
                  <a:lnTo>
                    <a:pt x="112128" y="113346"/>
                  </a:lnTo>
                  <a:lnTo>
                    <a:pt x="115433" y="111622"/>
                  </a:lnTo>
                  <a:lnTo>
                    <a:pt x="116639" y="94913"/>
                  </a:lnTo>
                  <a:lnTo>
                    <a:pt x="111628" y="78857"/>
                  </a:lnTo>
                  <a:lnTo>
                    <a:pt x="9985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583424" y="1739099"/>
              <a:ext cx="108174" cy="99854"/>
            </a:xfrm>
            <a:custGeom>
              <a:avLst/>
              <a:gdLst/>
              <a:ahLst/>
              <a:cxnLst/>
              <a:rect l="0" t="0" r="0" b="0"/>
              <a:pathLst>
                <a:path w="108174" h="99854">
                  <a:moveTo>
                    <a:pt x="0" y="0"/>
                  </a:moveTo>
                  <a:lnTo>
                    <a:pt x="23163" y="30328"/>
                  </a:lnTo>
                  <a:lnTo>
                    <a:pt x="80999" y="74883"/>
                  </a:lnTo>
                  <a:lnTo>
                    <a:pt x="10817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608387" y="1772383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99853"/>
                  </a:moveTo>
                  <a:lnTo>
                    <a:pt x="14193" y="44912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645574" y="1705815"/>
              <a:ext cx="48757" cy="113348"/>
            </a:xfrm>
            <a:custGeom>
              <a:avLst/>
              <a:gdLst/>
              <a:ahLst/>
              <a:cxnLst/>
              <a:rect l="0" t="0" r="0" b="0"/>
              <a:pathLst>
                <a:path w="48757" h="113348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1443" y="72575"/>
                  </a:lnTo>
                  <a:lnTo>
                    <a:pt x="30221" y="105251"/>
                  </a:lnTo>
                  <a:lnTo>
                    <a:pt x="35488" y="111773"/>
                  </a:lnTo>
                  <a:lnTo>
                    <a:pt x="39924" y="113347"/>
                  </a:lnTo>
                  <a:lnTo>
                    <a:pt x="43807" y="111622"/>
                  </a:lnTo>
                  <a:lnTo>
                    <a:pt x="47319" y="107699"/>
                  </a:lnTo>
                  <a:lnTo>
                    <a:pt x="48756" y="88547"/>
                  </a:lnTo>
                  <a:lnTo>
                    <a:pt x="40664" y="26419"/>
                  </a:lnTo>
                  <a:lnTo>
                    <a:pt x="3770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658313" y="163924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653896" y="1597641"/>
              <a:ext cx="54421" cy="80895"/>
            </a:xfrm>
            <a:custGeom>
              <a:avLst/>
              <a:gdLst/>
              <a:ahLst/>
              <a:cxnLst/>
              <a:rect l="0" t="0" r="0" b="0"/>
              <a:pathLst>
                <a:path w="54421" h="80895">
                  <a:moveTo>
                    <a:pt x="4417" y="0"/>
                  </a:moveTo>
                  <a:lnTo>
                    <a:pt x="0" y="13252"/>
                  </a:lnTo>
                  <a:lnTo>
                    <a:pt x="2762" y="29621"/>
                  </a:lnTo>
                  <a:lnTo>
                    <a:pt x="14713" y="54697"/>
                  </a:lnTo>
                  <a:lnTo>
                    <a:pt x="35318" y="79736"/>
                  </a:lnTo>
                  <a:lnTo>
                    <a:pt x="40735" y="80894"/>
                  </a:lnTo>
                  <a:lnTo>
                    <a:pt x="46195" y="78893"/>
                  </a:lnTo>
                  <a:lnTo>
                    <a:pt x="51685" y="74785"/>
                  </a:lnTo>
                  <a:lnTo>
                    <a:pt x="54420" y="67423"/>
                  </a:lnTo>
                  <a:lnTo>
                    <a:pt x="53853" y="37749"/>
                  </a:lnTo>
                  <a:lnTo>
                    <a:pt x="460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616708" y="1472826"/>
              <a:ext cx="108174" cy="105081"/>
            </a:xfrm>
            <a:custGeom>
              <a:avLst/>
              <a:gdLst/>
              <a:ahLst/>
              <a:cxnLst/>
              <a:rect l="0" t="0" r="0" b="0"/>
              <a:pathLst>
                <a:path w="108174" h="105081">
                  <a:moveTo>
                    <a:pt x="0" y="0"/>
                  </a:moveTo>
                  <a:lnTo>
                    <a:pt x="2465" y="33740"/>
                  </a:lnTo>
                  <a:lnTo>
                    <a:pt x="4417" y="41909"/>
                  </a:lnTo>
                  <a:lnTo>
                    <a:pt x="20416" y="66658"/>
                  </a:lnTo>
                  <a:lnTo>
                    <a:pt x="55317" y="104920"/>
                  </a:lnTo>
                  <a:lnTo>
                    <a:pt x="59068" y="105080"/>
                  </a:lnTo>
                  <a:lnTo>
                    <a:pt x="61567" y="101488"/>
                  </a:lnTo>
                  <a:lnTo>
                    <a:pt x="63234" y="95395"/>
                  </a:lnTo>
                  <a:lnTo>
                    <a:pt x="61163" y="73569"/>
                  </a:lnTo>
                  <a:lnTo>
                    <a:pt x="62965" y="71235"/>
                  </a:lnTo>
                  <a:lnTo>
                    <a:pt x="66939" y="72453"/>
                  </a:lnTo>
                  <a:lnTo>
                    <a:pt x="72363" y="76039"/>
                  </a:lnTo>
                  <a:lnTo>
                    <a:pt x="80855" y="87419"/>
                  </a:lnTo>
                  <a:lnTo>
                    <a:pt x="84413" y="94337"/>
                  </a:lnTo>
                  <a:lnTo>
                    <a:pt x="88635" y="96175"/>
                  </a:lnTo>
                  <a:lnTo>
                    <a:pt x="93299" y="94627"/>
                  </a:lnTo>
                  <a:lnTo>
                    <a:pt x="98257" y="90822"/>
                  </a:lnTo>
                  <a:lnTo>
                    <a:pt x="103766" y="79196"/>
                  </a:lnTo>
                  <a:lnTo>
                    <a:pt x="10817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689019" y="1277024"/>
              <a:ext cx="57598" cy="89341"/>
            </a:xfrm>
            <a:custGeom>
              <a:avLst/>
              <a:gdLst/>
              <a:ahLst/>
              <a:cxnLst/>
              <a:rect l="0" t="0" r="0" b="0"/>
              <a:pathLst>
                <a:path w="57598" h="89341">
                  <a:moveTo>
                    <a:pt x="27541" y="4417"/>
                  </a:moveTo>
                  <a:lnTo>
                    <a:pt x="14289" y="0"/>
                  </a:lnTo>
                  <a:lnTo>
                    <a:pt x="9461" y="1473"/>
                  </a:lnTo>
                  <a:lnTo>
                    <a:pt x="5317" y="5228"/>
                  </a:lnTo>
                  <a:lnTo>
                    <a:pt x="1631" y="10505"/>
                  </a:lnTo>
                  <a:lnTo>
                    <a:pt x="0" y="26231"/>
                  </a:lnTo>
                  <a:lnTo>
                    <a:pt x="3281" y="44623"/>
                  </a:lnTo>
                  <a:lnTo>
                    <a:pt x="10903" y="62043"/>
                  </a:lnTo>
                  <a:lnTo>
                    <a:pt x="17374" y="67797"/>
                  </a:lnTo>
                  <a:lnTo>
                    <a:pt x="55982" y="86626"/>
                  </a:lnTo>
                  <a:lnTo>
                    <a:pt x="57597" y="88809"/>
                  </a:lnTo>
                  <a:lnTo>
                    <a:pt x="55899" y="89340"/>
                  </a:lnTo>
                  <a:lnTo>
                    <a:pt x="44183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724881" y="1248157"/>
              <a:ext cx="74891" cy="66948"/>
            </a:xfrm>
            <a:custGeom>
              <a:avLst/>
              <a:gdLst/>
              <a:ahLst/>
              <a:cxnLst/>
              <a:rect l="0" t="0" r="0" b="0"/>
              <a:pathLst>
                <a:path w="74891" h="66948">
                  <a:moveTo>
                    <a:pt x="0" y="41605"/>
                  </a:moveTo>
                  <a:lnTo>
                    <a:pt x="4418" y="23936"/>
                  </a:lnTo>
                  <a:lnTo>
                    <a:pt x="6644" y="21505"/>
                  </a:lnTo>
                  <a:lnTo>
                    <a:pt x="9052" y="22658"/>
                  </a:lnTo>
                  <a:lnTo>
                    <a:pt x="16859" y="37532"/>
                  </a:lnTo>
                  <a:lnTo>
                    <a:pt x="23210" y="50890"/>
                  </a:lnTo>
                  <a:lnTo>
                    <a:pt x="32197" y="62990"/>
                  </a:lnTo>
                  <a:lnTo>
                    <a:pt x="38107" y="66032"/>
                  </a:lnTo>
                  <a:lnTo>
                    <a:pt x="52069" y="66947"/>
                  </a:lnTo>
                  <a:lnTo>
                    <a:pt x="55978" y="64047"/>
                  </a:lnTo>
                  <a:lnTo>
                    <a:pt x="57659" y="59340"/>
                  </a:lnTo>
                  <a:lnTo>
                    <a:pt x="57061" y="46714"/>
                  </a:lnTo>
                  <a:lnTo>
                    <a:pt x="53714" y="31857"/>
                  </a:lnTo>
                  <a:lnTo>
                    <a:pt x="55225" y="27710"/>
                  </a:lnTo>
                  <a:lnTo>
                    <a:pt x="59006" y="25870"/>
                  </a:lnTo>
                  <a:lnTo>
                    <a:pt x="64301" y="25568"/>
                  </a:lnTo>
                  <a:lnTo>
                    <a:pt x="67831" y="22593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758166" y="1098378"/>
              <a:ext cx="16643" cy="67083"/>
            </a:xfrm>
            <a:custGeom>
              <a:avLst/>
              <a:gdLst/>
              <a:ahLst/>
              <a:cxnLst/>
              <a:rect l="0" t="0" r="0" b="0"/>
              <a:pathLst>
                <a:path w="16643" h="67083">
                  <a:moveTo>
                    <a:pt x="0" y="58248"/>
                  </a:moveTo>
                  <a:lnTo>
                    <a:pt x="8834" y="67082"/>
                  </a:lnTo>
                  <a:lnTo>
                    <a:pt x="10512" y="65987"/>
                  </a:lnTo>
                  <a:lnTo>
                    <a:pt x="9911" y="54907"/>
                  </a:lnTo>
                  <a:lnTo>
                    <a:pt x="4375" y="32295"/>
                  </a:lnTo>
                  <a:lnTo>
                    <a:pt x="4765" y="25228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739138" y="990205"/>
              <a:ext cx="154137" cy="263355"/>
            </a:xfrm>
            <a:custGeom>
              <a:avLst/>
              <a:gdLst/>
              <a:ahLst/>
              <a:cxnLst/>
              <a:rect l="0" t="0" r="0" b="0"/>
              <a:pathLst>
                <a:path w="154137" h="263355">
                  <a:moveTo>
                    <a:pt x="10706" y="0"/>
                  </a:moveTo>
                  <a:lnTo>
                    <a:pt x="1872" y="13252"/>
                  </a:lnTo>
                  <a:lnTo>
                    <a:pt x="0" y="29620"/>
                  </a:lnTo>
                  <a:lnTo>
                    <a:pt x="3174" y="47373"/>
                  </a:lnTo>
                  <a:lnTo>
                    <a:pt x="16282" y="68688"/>
                  </a:lnTo>
                  <a:lnTo>
                    <a:pt x="53046" y="104035"/>
                  </a:lnTo>
                  <a:lnTo>
                    <a:pt x="110602" y="144151"/>
                  </a:lnTo>
                  <a:lnTo>
                    <a:pt x="133686" y="161774"/>
                  </a:lnTo>
                  <a:lnTo>
                    <a:pt x="147203" y="185076"/>
                  </a:lnTo>
                  <a:lnTo>
                    <a:pt x="153965" y="204606"/>
                  </a:lnTo>
                  <a:lnTo>
                    <a:pt x="154136" y="236393"/>
                  </a:lnTo>
                  <a:lnTo>
                    <a:pt x="148110" y="253301"/>
                  </a:lnTo>
                  <a:lnTo>
                    <a:pt x="143914" y="260399"/>
                  </a:lnTo>
                  <a:lnTo>
                    <a:pt x="139268" y="263282"/>
                  </a:lnTo>
                  <a:lnTo>
                    <a:pt x="134321" y="263354"/>
                  </a:lnTo>
                  <a:lnTo>
                    <a:pt x="129174" y="261554"/>
                  </a:lnTo>
                  <a:lnTo>
                    <a:pt x="120990" y="252156"/>
                  </a:lnTo>
                  <a:lnTo>
                    <a:pt x="102238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822542" y="1023489"/>
              <a:ext cx="68761" cy="62394"/>
            </a:xfrm>
            <a:custGeom>
              <a:avLst/>
              <a:gdLst/>
              <a:ahLst/>
              <a:cxnLst/>
              <a:rect l="0" t="0" r="0" b="0"/>
              <a:pathLst>
                <a:path w="68761" h="62394">
                  <a:moveTo>
                    <a:pt x="10513" y="0"/>
                  </a:moveTo>
                  <a:lnTo>
                    <a:pt x="1678" y="8835"/>
                  </a:lnTo>
                  <a:lnTo>
                    <a:pt x="0" y="15135"/>
                  </a:lnTo>
                  <a:lnTo>
                    <a:pt x="2056" y="40748"/>
                  </a:lnTo>
                  <a:lnTo>
                    <a:pt x="6138" y="57866"/>
                  </a:lnTo>
                  <a:lnTo>
                    <a:pt x="11295" y="61691"/>
                  </a:lnTo>
                  <a:lnTo>
                    <a:pt x="18431" y="62393"/>
                  </a:lnTo>
                  <a:lnTo>
                    <a:pt x="26886" y="61011"/>
                  </a:lnTo>
                  <a:lnTo>
                    <a:pt x="31598" y="56391"/>
                  </a:lnTo>
                  <a:lnTo>
                    <a:pt x="33816" y="49614"/>
                  </a:lnTo>
                  <a:lnTo>
                    <a:pt x="34369" y="41397"/>
                  </a:lnTo>
                  <a:lnTo>
                    <a:pt x="38437" y="35919"/>
                  </a:lnTo>
                  <a:lnTo>
                    <a:pt x="6876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866339" y="890352"/>
              <a:ext cx="66569" cy="88576"/>
            </a:xfrm>
            <a:custGeom>
              <a:avLst/>
              <a:gdLst/>
              <a:ahLst/>
              <a:cxnLst/>
              <a:rect l="0" t="0" r="0" b="0"/>
              <a:pathLst>
                <a:path w="66569" h="88576">
                  <a:moveTo>
                    <a:pt x="0" y="58247"/>
                  </a:moveTo>
                  <a:lnTo>
                    <a:pt x="23164" y="88575"/>
                  </a:lnTo>
                  <a:lnTo>
                    <a:pt x="25613" y="87712"/>
                  </a:lnTo>
                  <a:lnTo>
                    <a:pt x="29649" y="49789"/>
                  </a:lnTo>
                  <a:lnTo>
                    <a:pt x="41042" y="2934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26825" y="841761"/>
              <a:ext cx="72652" cy="131803"/>
            </a:xfrm>
            <a:custGeom>
              <a:avLst/>
              <a:gdLst/>
              <a:ahLst/>
              <a:cxnLst/>
              <a:rect l="0" t="0" r="0" b="0"/>
              <a:pathLst>
                <a:path w="72652" h="131803">
                  <a:moveTo>
                    <a:pt x="6082" y="15307"/>
                  </a:moveTo>
                  <a:lnTo>
                    <a:pt x="10499" y="2055"/>
                  </a:lnTo>
                  <a:lnTo>
                    <a:pt x="9952" y="0"/>
                  </a:lnTo>
                  <a:lnTo>
                    <a:pt x="7737" y="480"/>
                  </a:lnTo>
                  <a:lnTo>
                    <a:pt x="4412" y="2649"/>
                  </a:lnTo>
                  <a:lnTo>
                    <a:pt x="717" y="14920"/>
                  </a:lnTo>
                  <a:lnTo>
                    <a:pt x="0" y="32702"/>
                  </a:lnTo>
                  <a:lnTo>
                    <a:pt x="9516" y="85113"/>
                  </a:lnTo>
                  <a:lnTo>
                    <a:pt x="13919" y="93280"/>
                  </a:lnTo>
                  <a:lnTo>
                    <a:pt x="26207" y="104819"/>
                  </a:lnTo>
                  <a:lnTo>
                    <a:pt x="31518" y="105492"/>
                  </a:lnTo>
                  <a:lnTo>
                    <a:pt x="35984" y="103167"/>
                  </a:lnTo>
                  <a:lnTo>
                    <a:pt x="39885" y="98844"/>
                  </a:lnTo>
                  <a:lnTo>
                    <a:pt x="49793" y="75089"/>
                  </a:lnTo>
                  <a:lnTo>
                    <a:pt x="53856" y="29136"/>
                  </a:lnTo>
                  <a:lnTo>
                    <a:pt x="51046" y="9434"/>
                  </a:lnTo>
                  <a:lnTo>
                    <a:pt x="48077" y="4920"/>
                  </a:lnTo>
                  <a:lnTo>
                    <a:pt x="44249" y="3759"/>
                  </a:lnTo>
                  <a:lnTo>
                    <a:pt x="39848" y="4835"/>
                  </a:lnTo>
                  <a:lnTo>
                    <a:pt x="36914" y="9250"/>
                  </a:lnTo>
                  <a:lnTo>
                    <a:pt x="33653" y="24018"/>
                  </a:lnTo>
                  <a:lnTo>
                    <a:pt x="36236" y="48707"/>
                  </a:lnTo>
                  <a:lnTo>
                    <a:pt x="54301" y="105921"/>
                  </a:lnTo>
                  <a:lnTo>
                    <a:pt x="72651" y="131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641671" y="2213399"/>
              <a:ext cx="174743" cy="166422"/>
            </a:xfrm>
            <a:custGeom>
              <a:avLst/>
              <a:gdLst/>
              <a:ahLst/>
              <a:cxnLst/>
              <a:rect l="0" t="0" r="0" b="0"/>
              <a:pathLst>
                <a:path w="174743" h="166422">
                  <a:moveTo>
                    <a:pt x="0" y="166421"/>
                  </a:moveTo>
                  <a:lnTo>
                    <a:pt x="37492" y="143257"/>
                  </a:lnTo>
                  <a:lnTo>
                    <a:pt x="88723" y="81884"/>
                  </a:lnTo>
                  <a:lnTo>
                    <a:pt x="145155" y="22262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192334" y="653325"/>
            <a:ext cx="913410" cy="1684891"/>
            <a:chOff x="5192334" y="653325"/>
            <a:chExt cx="913410" cy="1684891"/>
          </a:xfrm>
        </p:grpSpPr>
        <p:sp>
          <p:nvSpPr>
            <p:cNvPr id="157" name="Freeform 156"/>
            <p:cNvSpPr/>
            <p:nvPr/>
          </p:nvSpPr>
          <p:spPr>
            <a:xfrm>
              <a:off x="5799771" y="1947125"/>
              <a:ext cx="66569" cy="163563"/>
            </a:xfrm>
            <a:custGeom>
              <a:avLst/>
              <a:gdLst/>
              <a:ahLst/>
              <a:cxnLst/>
              <a:rect l="0" t="0" r="0" b="0"/>
              <a:pathLst>
                <a:path w="66569" h="163563">
                  <a:moveTo>
                    <a:pt x="0" y="83211"/>
                  </a:moveTo>
                  <a:lnTo>
                    <a:pt x="23977" y="141891"/>
                  </a:lnTo>
                  <a:lnTo>
                    <a:pt x="39361" y="162132"/>
                  </a:lnTo>
                  <a:lnTo>
                    <a:pt x="43807" y="163562"/>
                  </a:lnTo>
                  <a:lnTo>
                    <a:pt x="47696" y="161741"/>
                  </a:lnTo>
                  <a:lnTo>
                    <a:pt x="54483" y="152322"/>
                  </a:lnTo>
                  <a:lnTo>
                    <a:pt x="60580" y="138890"/>
                  </a:lnTo>
                  <a:lnTo>
                    <a:pt x="61442" y="121209"/>
                  </a:lnTo>
                  <a:lnTo>
                    <a:pt x="54461" y="84142"/>
                  </a:lnTo>
                  <a:lnTo>
                    <a:pt x="37536" y="51035"/>
                  </a:lnTo>
                  <a:lnTo>
                    <a:pt x="27161" y="37784"/>
                  </a:lnTo>
                  <a:lnTo>
                    <a:pt x="27352" y="34435"/>
                  </a:lnTo>
                  <a:lnTo>
                    <a:pt x="31179" y="33127"/>
                  </a:lnTo>
                  <a:lnTo>
                    <a:pt x="51768" y="30772"/>
                  </a:lnTo>
                  <a:lnTo>
                    <a:pt x="59475" y="28836"/>
                  </a:lnTo>
                  <a:lnTo>
                    <a:pt x="63689" y="24771"/>
                  </a:lnTo>
                  <a:lnTo>
                    <a:pt x="65573" y="1928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815623" y="1847913"/>
              <a:ext cx="104321" cy="117463"/>
            </a:xfrm>
            <a:custGeom>
              <a:avLst/>
              <a:gdLst/>
              <a:ahLst/>
              <a:cxnLst/>
              <a:rect l="0" t="0" r="0" b="0"/>
              <a:pathLst>
                <a:path w="104321" h="117463">
                  <a:moveTo>
                    <a:pt x="25753" y="32644"/>
                  </a:moveTo>
                  <a:lnTo>
                    <a:pt x="41752" y="67389"/>
                  </a:lnTo>
                  <a:lnTo>
                    <a:pt x="80257" y="104401"/>
                  </a:lnTo>
                  <a:lnTo>
                    <a:pt x="101998" y="116878"/>
                  </a:lnTo>
                  <a:lnTo>
                    <a:pt x="104320" y="117462"/>
                  </a:lnTo>
                  <a:lnTo>
                    <a:pt x="46950" y="62135"/>
                  </a:lnTo>
                  <a:lnTo>
                    <a:pt x="8027" y="21387"/>
                  </a:lnTo>
                  <a:lnTo>
                    <a:pt x="0" y="6376"/>
                  </a:lnTo>
                  <a:lnTo>
                    <a:pt x="1187" y="2188"/>
                  </a:lnTo>
                  <a:lnTo>
                    <a:pt x="5677" y="321"/>
                  </a:lnTo>
                  <a:lnTo>
                    <a:pt x="12369" y="0"/>
                  </a:lnTo>
                  <a:lnTo>
                    <a:pt x="24736" y="4575"/>
                  </a:lnTo>
                  <a:lnTo>
                    <a:pt x="30622" y="8384"/>
                  </a:lnTo>
                  <a:lnTo>
                    <a:pt x="39628" y="20013"/>
                  </a:lnTo>
                  <a:lnTo>
                    <a:pt x="43324" y="26997"/>
                  </a:lnTo>
                  <a:lnTo>
                    <a:pt x="43014" y="30728"/>
                  </a:lnTo>
                  <a:lnTo>
                    <a:pt x="40034" y="322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824734" y="1730778"/>
              <a:ext cx="106257" cy="170867"/>
            </a:xfrm>
            <a:custGeom>
              <a:avLst/>
              <a:gdLst/>
              <a:ahLst/>
              <a:cxnLst/>
              <a:rect l="0" t="0" r="0" b="0"/>
              <a:pathLst>
                <a:path w="106257" h="170867">
                  <a:moveTo>
                    <a:pt x="0" y="41605"/>
                  </a:moveTo>
                  <a:lnTo>
                    <a:pt x="13252" y="50440"/>
                  </a:lnTo>
                  <a:lnTo>
                    <a:pt x="58382" y="107920"/>
                  </a:lnTo>
                  <a:lnTo>
                    <a:pt x="105297" y="170315"/>
                  </a:lnTo>
                  <a:lnTo>
                    <a:pt x="106256" y="170866"/>
                  </a:lnTo>
                  <a:lnTo>
                    <a:pt x="64728" y="109938"/>
                  </a:lnTo>
                  <a:lnTo>
                    <a:pt x="22117" y="49670"/>
                  </a:lnTo>
                  <a:lnTo>
                    <a:pt x="11063" y="33171"/>
                  </a:lnTo>
                  <a:lnTo>
                    <a:pt x="9224" y="24887"/>
                  </a:lnTo>
                  <a:lnTo>
                    <a:pt x="12112" y="8288"/>
                  </a:lnTo>
                  <a:lnTo>
                    <a:pt x="17320" y="3676"/>
                  </a:lnTo>
                  <a:lnTo>
                    <a:pt x="24490" y="1526"/>
                  </a:lnTo>
                  <a:lnTo>
                    <a:pt x="32969" y="1017"/>
                  </a:lnTo>
                  <a:lnTo>
                    <a:pt x="47320" y="5383"/>
                  </a:lnTo>
                  <a:lnTo>
                    <a:pt x="53736" y="9136"/>
                  </a:lnTo>
                  <a:lnTo>
                    <a:pt x="57089" y="14412"/>
                  </a:lnTo>
                  <a:lnTo>
                    <a:pt x="58349" y="27670"/>
                  </a:lnTo>
                  <a:lnTo>
                    <a:pt x="55542" y="30466"/>
                  </a:lnTo>
                  <a:lnTo>
                    <a:pt x="50897" y="30481"/>
                  </a:lnTo>
                  <a:lnTo>
                    <a:pt x="45026" y="28642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791450" y="1564357"/>
              <a:ext cx="141458" cy="83212"/>
            </a:xfrm>
            <a:custGeom>
              <a:avLst/>
              <a:gdLst/>
              <a:ahLst/>
              <a:cxnLst/>
              <a:rect l="0" t="0" r="0" b="0"/>
              <a:pathLst>
                <a:path w="141458" h="83212">
                  <a:moveTo>
                    <a:pt x="0" y="0"/>
                  </a:moveTo>
                  <a:lnTo>
                    <a:pt x="13252" y="4417"/>
                  </a:lnTo>
                  <a:lnTo>
                    <a:pt x="22223" y="13983"/>
                  </a:lnTo>
                  <a:lnTo>
                    <a:pt x="61238" y="68467"/>
                  </a:lnTo>
                  <a:lnTo>
                    <a:pt x="72212" y="80048"/>
                  </a:lnTo>
                  <a:lnTo>
                    <a:pt x="77727" y="82027"/>
                  </a:lnTo>
                  <a:lnTo>
                    <a:pt x="83253" y="81497"/>
                  </a:lnTo>
                  <a:lnTo>
                    <a:pt x="88786" y="79294"/>
                  </a:lnTo>
                  <a:lnTo>
                    <a:pt x="141457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824734" y="1522752"/>
              <a:ext cx="41606" cy="12739"/>
            </a:xfrm>
            <a:custGeom>
              <a:avLst/>
              <a:gdLst/>
              <a:ahLst/>
              <a:cxnLst/>
              <a:rect l="0" t="0" r="0" b="0"/>
              <a:pathLst>
                <a:path w="41606" h="12739">
                  <a:moveTo>
                    <a:pt x="0" y="8321"/>
                  </a:moveTo>
                  <a:lnTo>
                    <a:pt x="13252" y="12738"/>
                  </a:lnTo>
                  <a:lnTo>
                    <a:pt x="19005" y="1219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903527" y="1489468"/>
              <a:ext cx="46024" cy="80352"/>
            </a:xfrm>
            <a:custGeom>
              <a:avLst/>
              <a:gdLst/>
              <a:ahLst/>
              <a:cxnLst/>
              <a:rect l="0" t="0" r="0" b="0"/>
              <a:pathLst>
                <a:path w="46024" h="80352">
                  <a:moveTo>
                    <a:pt x="4417" y="0"/>
                  </a:moveTo>
                  <a:lnTo>
                    <a:pt x="0" y="13252"/>
                  </a:lnTo>
                  <a:lnTo>
                    <a:pt x="297" y="27154"/>
                  </a:lnTo>
                  <a:lnTo>
                    <a:pt x="8021" y="58680"/>
                  </a:lnTo>
                  <a:lnTo>
                    <a:pt x="20175" y="78921"/>
                  </a:lnTo>
                  <a:lnTo>
                    <a:pt x="26017" y="80351"/>
                  </a:lnTo>
                  <a:lnTo>
                    <a:pt x="32685" y="78530"/>
                  </a:lnTo>
                  <a:lnTo>
                    <a:pt x="39905" y="74543"/>
                  </a:lnTo>
                  <a:lnTo>
                    <a:pt x="43793" y="67262"/>
                  </a:lnTo>
                  <a:lnTo>
                    <a:pt x="4602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928490" y="1414578"/>
              <a:ext cx="26525" cy="79227"/>
            </a:xfrm>
            <a:custGeom>
              <a:avLst/>
              <a:gdLst/>
              <a:ahLst/>
              <a:cxnLst/>
              <a:rect l="0" t="0" r="0" b="0"/>
              <a:pathLst>
                <a:path w="26525" h="79227">
                  <a:moveTo>
                    <a:pt x="4417" y="24963"/>
                  </a:moveTo>
                  <a:lnTo>
                    <a:pt x="0" y="38215"/>
                  </a:lnTo>
                  <a:lnTo>
                    <a:pt x="2762" y="52118"/>
                  </a:lnTo>
                  <a:lnTo>
                    <a:pt x="14713" y="73073"/>
                  </a:lnTo>
                  <a:lnTo>
                    <a:pt x="19602" y="79226"/>
                  </a:lnTo>
                  <a:lnTo>
                    <a:pt x="22861" y="78705"/>
                  </a:lnTo>
                  <a:lnTo>
                    <a:pt x="25035" y="73735"/>
                  </a:lnTo>
                  <a:lnTo>
                    <a:pt x="26524" y="57734"/>
                  </a:lnTo>
                  <a:lnTo>
                    <a:pt x="24878" y="24862"/>
                  </a:lnTo>
                  <a:lnTo>
                    <a:pt x="26455" y="11050"/>
                  </a:lnTo>
                  <a:lnTo>
                    <a:pt x="25581" y="7367"/>
                  </a:lnTo>
                  <a:lnTo>
                    <a:pt x="2106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858018" y="1131663"/>
              <a:ext cx="141459" cy="247637"/>
            </a:xfrm>
            <a:custGeom>
              <a:avLst/>
              <a:gdLst/>
              <a:ahLst/>
              <a:cxnLst/>
              <a:rect l="0" t="0" r="0" b="0"/>
              <a:pathLst>
                <a:path w="141459" h="247637">
                  <a:moveTo>
                    <a:pt x="0" y="141457"/>
                  </a:moveTo>
                  <a:lnTo>
                    <a:pt x="41867" y="200138"/>
                  </a:lnTo>
                  <a:lnTo>
                    <a:pt x="73982" y="232150"/>
                  </a:lnTo>
                  <a:lnTo>
                    <a:pt x="94036" y="247636"/>
                  </a:lnTo>
                  <a:lnTo>
                    <a:pt x="93201" y="247376"/>
                  </a:lnTo>
                  <a:lnTo>
                    <a:pt x="71932" y="238091"/>
                  </a:lnTo>
                  <a:lnTo>
                    <a:pt x="69219" y="234541"/>
                  </a:lnTo>
                  <a:lnTo>
                    <a:pt x="69260" y="230325"/>
                  </a:lnTo>
                  <a:lnTo>
                    <a:pt x="74237" y="220710"/>
                  </a:lnTo>
                  <a:lnTo>
                    <a:pt x="82612" y="210273"/>
                  </a:lnTo>
                  <a:lnTo>
                    <a:pt x="84661" y="203977"/>
                  </a:lnTo>
                  <a:lnTo>
                    <a:pt x="84471" y="189584"/>
                  </a:lnTo>
                  <a:lnTo>
                    <a:pt x="75892" y="157744"/>
                  </a:lnTo>
                  <a:lnTo>
                    <a:pt x="67322" y="141299"/>
                  </a:lnTo>
                  <a:lnTo>
                    <a:pt x="67995" y="135805"/>
                  </a:lnTo>
                  <a:lnTo>
                    <a:pt x="72143" y="132142"/>
                  </a:lnTo>
                  <a:lnTo>
                    <a:pt x="78606" y="129699"/>
                  </a:lnTo>
                  <a:lnTo>
                    <a:pt x="84763" y="129920"/>
                  </a:lnTo>
                  <a:lnTo>
                    <a:pt x="96536" y="135097"/>
                  </a:lnTo>
                  <a:lnTo>
                    <a:pt x="113560" y="148408"/>
                  </a:lnTo>
                  <a:lnTo>
                    <a:pt x="120086" y="150714"/>
                  </a:lnTo>
                  <a:lnTo>
                    <a:pt x="134733" y="150810"/>
                  </a:lnTo>
                  <a:lnTo>
                    <a:pt x="138823" y="147693"/>
                  </a:lnTo>
                  <a:lnTo>
                    <a:pt x="140626" y="142841"/>
                  </a:lnTo>
                  <a:lnTo>
                    <a:pt x="136876" y="106289"/>
                  </a:lnTo>
                  <a:lnTo>
                    <a:pt x="129867" y="88536"/>
                  </a:lnTo>
                  <a:lnTo>
                    <a:pt x="125410" y="81214"/>
                  </a:lnTo>
                  <a:lnTo>
                    <a:pt x="119664" y="77256"/>
                  </a:lnTo>
                  <a:lnTo>
                    <a:pt x="105884" y="75325"/>
                  </a:lnTo>
                  <a:lnTo>
                    <a:pt x="100176" y="77953"/>
                  </a:lnTo>
                  <a:lnTo>
                    <a:pt x="91367" y="88270"/>
                  </a:lnTo>
                  <a:lnTo>
                    <a:pt x="89301" y="104567"/>
                  </a:lnTo>
                  <a:lnTo>
                    <a:pt x="90045" y="114090"/>
                  </a:lnTo>
                  <a:lnTo>
                    <a:pt x="92389" y="117665"/>
                  </a:lnTo>
                  <a:lnTo>
                    <a:pt x="95802" y="117275"/>
                  </a:lnTo>
                  <a:lnTo>
                    <a:pt x="99926" y="114241"/>
                  </a:lnTo>
                  <a:lnTo>
                    <a:pt x="104508" y="101008"/>
                  </a:lnTo>
                  <a:lnTo>
                    <a:pt x="105620" y="83724"/>
                  </a:lnTo>
                  <a:lnTo>
                    <a:pt x="103032" y="66796"/>
                  </a:lnTo>
                  <a:lnTo>
                    <a:pt x="104746" y="62097"/>
                  </a:lnTo>
                  <a:lnTo>
                    <a:pt x="108662" y="59889"/>
                  </a:lnTo>
                  <a:lnTo>
                    <a:pt x="114047" y="59342"/>
                  </a:lnTo>
                  <a:lnTo>
                    <a:pt x="118561" y="56203"/>
                  </a:lnTo>
                  <a:lnTo>
                    <a:pt x="126042" y="45319"/>
                  </a:lnTo>
                  <a:lnTo>
                    <a:pt x="138788" y="1264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985436" y="1015168"/>
              <a:ext cx="72288" cy="183064"/>
            </a:xfrm>
            <a:custGeom>
              <a:avLst/>
              <a:gdLst/>
              <a:ahLst/>
              <a:cxnLst/>
              <a:rect l="0" t="0" r="0" b="0"/>
              <a:pathLst>
                <a:path w="72288" h="183064">
                  <a:moveTo>
                    <a:pt x="5719" y="0"/>
                  </a:moveTo>
                  <a:lnTo>
                    <a:pt x="0" y="21778"/>
                  </a:lnTo>
                  <a:lnTo>
                    <a:pt x="18" y="54016"/>
                  </a:lnTo>
                  <a:lnTo>
                    <a:pt x="10912" y="81032"/>
                  </a:lnTo>
                  <a:lnTo>
                    <a:pt x="20663" y="94878"/>
                  </a:lnTo>
                  <a:lnTo>
                    <a:pt x="33625" y="104730"/>
                  </a:lnTo>
                  <a:lnTo>
                    <a:pt x="40965" y="108651"/>
                  </a:lnTo>
                  <a:lnTo>
                    <a:pt x="51586" y="122871"/>
                  </a:lnTo>
                  <a:lnTo>
                    <a:pt x="7228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192334" y="653325"/>
              <a:ext cx="913410" cy="1684891"/>
            </a:xfrm>
            <a:custGeom>
              <a:avLst/>
              <a:gdLst/>
              <a:ahLst/>
              <a:cxnLst/>
              <a:rect l="0" t="0" r="0" b="0"/>
              <a:pathLst>
                <a:path w="913410" h="1684891">
                  <a:moveTo>
                    <a:pt x="732252" y="1684890"/>
                  </a:moveTo>
                  <a:lnTo>
                    <a:pt x="743834" y="1634145"/>
                  </a:lnTo>
                  <a:lnTo>
                    <a:pt x="751812" y="1586233"/>
                  </a:lnTo>
                  <a:lnTo>
                    <a:pt x="757073" y="1525348"/>
                  </a:lnTo>
                  <a:lnTo>
                    <a:pt x="763590" y="1466340"/>
                  </a:lnTo>
                  <a:lnTo>
                    <a:pt x="767425" y="1417963"/>
                  </a:lnTo>
                  <a:lnTo>
                    <a:pt x="771952" y="1366031"/>
                  </a:lnTo>
                  <a:lnTo>
                    <a:pt x="773293" y="1312120"/>
                  </a:lnTo>
                  <a:lnTo>
                    <a:pt x="776156" y="1258548"/>
                  </a:lnTo>
                  <a:lnTo>
                    <a:pt x="782859" y="1201685"/>
                  </a:lnTo>
                  <a:lnTo>
                    <a:pt x="788236" y="1143848"/>
                  </a:lnTo>
                  <a:lnTo>
                    <a:pt x="792295" y="1083257"/>
                  </a:lnTo>
                  <a:lnTo>
                    <a:pt x="799353" y="1020926"/>
                  </a:lnTo>
                  <a:lnTo>
                    <a:pt x="807299" y="959002"/>
                  </a:lnTo>
                  <a:lnTo>
                    <a:pt x="812759" y="915710"/>
                  </a:lnTo>
                  <a:lnTo>
                    <a:pt x="818268" y="871814"/>
                  </a:lnTo>
                  <a:lnTo>
                    <a:pt x="823798" y="827650"/>
                  </a:lnTo>
                  <a:lnTo>
                    <a:pt x="828413" y="783366"/>
                  </a:lnTo>
                  <a:lnTo>
                    <a:pt x="830464" y="739030"/>
                  </a:lnTo>
                  <a:lnTo>
                    <a:pt x="836036" y="676903"/>
                  </a:lnTo>
                  <a:lnTo>
                    <a:pt x="840940" y="634698"/>
                  </a:lnTo>
                  <a:lnTo>
                    <a:pt x="848899" y="571819"/>
                  </a:lnTo>
                  <a:lnTo>
                    <a:pt x="857113" y="512200"/>
                  </a:lnTo>
                  <a:lnTo>
                    <a:pt x="865403" y="453546"/>
                  </a:lnTo>
                  <a:lnTo>
                    <a:pt x="873714" y="397643"/>
                  </a:lnTo>
                  <a:lnTo>
                    <a:pt x="882033" y="345946"/>
                  </a:lnTo>
                  <a:lnTo>
                    <a:pt x="893126" y="283197"/>
                  </a:lnTo>
                  <a:lnTo>
                    <a:pt x="898502" y="227211"/>
                  </a:lnTo>
                  <a:lnTo>
                    <a:pt x="905694" y="168219"/>
                  </a:lnTo>
                  <a:lnTo>
                    <a:pt x="913409" y="116402"/>
                  </a:lnTo>
                  <a:lnTo>
                    <a:pt x="909346" y="57290"/>
                  </a:lnTo>
                  <a:lnTo>
                    <a:pt x="905842" y="25466"/>
                  </a:lnTo>
                  <a:lnTo>
                    <a:pt x="898470" y="10172"/>
                  </a:lnTo>
                  <a:lnTo>
                    <a:pt x="891141" y="5353"/>
                  </a:lnTo>
                  <a:lnTo>
                    <a:pt x="870671" y="0"/>
                  </a:lnTo>
                  <a:lnTo>
                    <a:pt x="826505" y="3206"/>
                  </a:lnTo>
                  <a:lnTo>
                    <a:pt x="771077" y="15388"/>
                  </a:lnTo>
                  <a:lnTo>
                    <a:pt x="715610" y="38086"/>
                  </a:lnTo>
                  <a:lnTo>
                    <a:pt x="654418" y="65159"/>
                  </a:lnTo>
                  <a:lnTo>
                    <a:pt x="601102" y="88392"/>
                  </a:lnTo>
                  <a:lnTo>
                    <a:pt x="539669" y="116848"/>
                  </a:lnTo>
                  <a:lnTo>
                    <a:pt x="477087" y="139634"/>
                  </a:lnTo>
                  <a:lnTo>
                    <a:pt x="414559" y="151766"/>
                  </a:lnTo>
                  <a:lnTo>
                    <a:pt x="357716" y="153412"/>
                  </a:lnTo>
                  <a:lnTo>
                    <a:pt x="301921" y="158181"/>
                  </a:lnTo>
                  <a:lnTo>
                    <a:pt x="275295" y="165383"/>
                  </a:lnTo>
                  <a:lnTo>
                    <a:pt x="268590" y="169848"/>
                  </a:lnTo>
                  <a:lnTo>
                    <a:pt x="258674" y="182207"/>
                  </a:lnTo>
                  <a:lnTo>
                    <a:pt x="235968" y="245702"/>
                  </a:lnTo>
                  <a:lnTo>
                    <a:pt x="217504" y="302877"/>
                  </a:lnTo>
                  <a:lnTo>
                    <a:pt x="203255" y="360571"/>
                  </a:lnTo>
                  <a:lnTo>
                    <a:pt x="188713" y="414923"/>
                  </a:lnTo>
                  <a:lnTo>
                    <a:pt x="174756" y="472532"/>
                  </a:lnTo>
                  <a:lnTo>
                    <a:pt x="155157" y="533971"/>
                  </a:lnTo>
                  <a:lnTo>
                    <a:pt x="141972" y="589556"/>
                  </a:lnTo>
                  <a:lnTo>
                    <a:pt x="130465" y="649264"/>
                  </a:lnTo>
                  <a:lnTo>
                    <a:pt x="117655" y="696020"/>
                  </a:lnTo>
                  <a:lnTo>
                    <a:pt x="106566" y="749424"/>
                  </a:lnTo>
                  <a:lnTo>
                    <a:pt x="93007" y="801819"/>
                  </a:lnTo>
                  <a:lnTo>
                    <a:pt x="81696" y="856894"/>
                  </a:lnTo>
                  <a:lnTo>
                    <a:pt x="72489" y="918619"/>
                  </a:lnTo>
                  <a:lnTo>
                    <a:pt x="59488" y="979335"/>
                  </a:lnTo>
                  <a:lnTo>
                    <a:pt x="48342" y="1042731"/>
                  </a:lnTo>
                  <a:lnTo>
                    <a:pt x="39668" y="1088833"/>
                  </a:lnTo>
                  <a:lnTo>
                    <a:pt x="30574" y="1137060"/>
                  </a:lnTo>
                  <a:lnTo>
                    <a:pt x="23450" y="1186231"/>
                  </a:lnTo>
                  <a:lnTo>
                    <a:pt x="17203" y="1238287"/>
                  </a:lnTo>
                  <a:lnTo>
                    <a:pt x="11344" y="1292242"/>
                  </a:lnTo>
                  <a:lnTo>
                    <a:pt x="5658" y="1347040"/>
                  </a:lnTo>
                  <a:lnTo>
                    <a:pt x="2515" y="1404679"/>
                  </a:lnTo>
                  <a:lnTo>
                    <a:pt x="1118" y="1464197"/>
                  </a:lnTo>
                  <a:lnTo>
                    <a:pt x="497" y="1524550"/>
                  </a:lnTo>
                  <a:lnTo>
                    <a:pt x="221" y="1580344"/>
                  </a:lnTo>
                  <a:lnTo>
                    <a:pt x="66" y="1636346"/>
                  </a:lnTo>
                  <a:lnTo>
                    <a:pt x="0" y="165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991155" y="341163"/>
            <a:ext cx="116495" cy="441017"/>
            <a:chOff x="5991155" y="341163"/>
            <a:chExt cx="116495" cy="441017"/>
          </a:xfrm>
        </p:grpSpPr>
        <p:sp>
          <p:nvSpPr>
            <p:cNvPr id="168" name="Freeform 167"/>
            <p:cNvSpPr/>
            <p:nvPr/>
          </p:nvSpPr>
          <p:spPr>
            <a:xfrm>
              <a:off x="5991155" y="740573"/>
              <a:ext cx="16643" cy="41607"/>
            </a:xfrm>
            <a:custGeom>
              <a:avLst/>
              <a:gdLst/>
              <a:ahLst/>
              <a:cxnLst/>
              <a:rect l="0" t="0" r="0" b="0"/>
              <a:pathLst>
                <a:path w="16643" h="41607">
                  <a:moveTo>
                    <a:pt x="0" y="41606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007797" y="690647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3328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024439" y="599115"/>
              <a:ext cx="8322" cy="41607"/>
            </a:xfrm>
            <a:custGeom>
              <a:avLst/>
              <a:gdLst/>
              <a:ahLst/>
              <a:cxnLst/>
              <a:rect l="0" t="0" r="0" b="0"/>
              <a:pathLst>
                <a:path w="8322" h="41607">
                  <a:moveTo>
                    <a:pt x="0" y="41606"/>
                  </a:moveTo>
                  <a:lnTo>
                    <a:pt x="925" y="17807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041081" y="341163"/>
              <a:ext cx="66569" cy="208027"/>
            </a:xfrm>
            <a:custGeom>
              <a:avLst/>
              <a:gdLst/>
              <a:ahLst/>
              <a:cxnLst/>
              <a:rect l="0" t="0" r="0" b="0"/>
              <a:pathLst>
                <a:path w="66569" h="208027">
                  <a:moveTo>
                    <a:pt x="0" y="208026"/>
                  </a:moveTo>
                  <a:lnTo>
                    <a:pt x="16859" y="149644"/>
                  </a:lnTo>
                  <a:lnTo>
                    <a:pt x="36071" y="91524"/>
                  </a:lnTo>
                  <a:lnTo>
                    <a:pt x="52702" y="3444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734473" y="3737926"/>
            <a:ext cx="625705" cy="951371"/>
            <a:chOff x="3734473" y="3737926"/>
            <a:chExt cx="625705" cy="951371"/>
          </a:xfrm>
        </p:grpSpPr>
        <p:sp>
          <p:nvSpPr>
            <p:cNvPr id="173" name="Freeform 172"/>
            <p:cNvSpPr/>
            <p:nvPr/>
          </p:nvSpPr>
          <p:spPr>
            <a:xfrm>
              <a:off x="3960927" y="3977040"/>
              <a:ext cx="80914" cy="361974"/>
            </a:xfrm>
            <a:custGeom>
              <a:avLst/>
              <a:gdLst/>
              <a:ahLst/>
              <a:cxnLst/>
              <a:rect l="0" t="0" r="0" b="0"/>
              <a:pathLst>
                <a:path w="80914" h="361974">
                  <a:moveTo>
                    <a:pt x="24855" y="91953"/>
                  </a:moveTo>
                  <a:lnTo>
                    <a:pt x="18269" y="121573"/>
                  </a:lnTo>
                  <a:lnTo>
                    <a:pt x="16877" y="175467"/>
                  </a:lnTo>
                  <a:lnTo>
                    <a:pt x="21053" y="229597"/>
                  </a:lnTo>
                  <a:lnTo>
                    <a:pt x="24104" y="287788"/>
                  </a:lnTo>
                  <a:lnTo>
                    <a:pt x="24707" y="345853"/>
                  </a:lnTo>
                  <a:lnTo>
                    <a:pt x="24756" y="358299"/>
                  </a:lnTo>
                  <a:lnTo>
                    <a:pt x="22940" y="361973"/>
                  </a:lnTo>
                  <a:lnTo>
                    <a:pt x="19880" y="359799"/>
                  </a:lnTo>
                  <a:lnTo>
                    <a:pt x="12474" y="344132"/>
                  </a:lnTo>
                  <a:lnTo>
                    <a:pt x="1732" y="281994"/>
                  </a:lnTo>
                  <a:lnTo>
                    <a:pt x="255" y="233693"/>
                  </a:lnTo>
                  <a:lnTo>
                    <a:pt x="0" y="183979"/>
                  </a:lnTo>
                  <a:lnTo>
                    <a:pt x="2379" y="124410"/>
                  </a:lnTo>
                  <a:lnTo>
                    <a:pt x="14088" y="64860"/>
                  </a:lnTo>
                  <a:lnTo>
                    <a:pt x="27672" y="17879"/>
                  </a:lnTo>
                  <a:lnTo>
                    <a:pt x="38127" y="5715"/>
                  </a:lnTo>
                  <a:lnTo>
                    <a:pt x="44797" y="1176"/>
                  </a:lnTo>
                  <a:lnTo>
                    <a:pt x="51094" y="0"/>
                  </a:lnTo>
                  <a:lnTo>
                    <a:pt x="57141" y="1065"/>
                  </a:lnTo>
                  <a:lnTo>
                    <a:pt x="63021" y="3624"/>
                  </a:lnTo>
                  <a:lnTo>
                    <a:pt x="72020" y="13864"/>
                  </a:lnTo>
                  <a:lnTo>
                    <a:pt x="75714" y="20478"/>
                  </a:lnTo>
                  <a:lnTo>
                    <a:pt x="80913" y="51873"/>
                  </a:lnTo>
                  <a:lnTo>
                    <a:pt x="73762" y="115016"/>
                  </a:lnTo>
                  <a:lnTo>
                    <a:pt x="59854" y="164572"/>
                  </a:lnTo>
                  <a:lnTo>
                    <a:pt x="50889" y="178469"/>
                  </a:lnTo>
                  <a:lnTo>
                    <a:pt x="45909" y="181065"/>
                  </a:lnTo>
                  <a:lnTo>
                    <a:pt x="40740" y="180947"/>
                  </a:lnTo>
                  <a:lnTo>
                    <a:pt x="35445" y="179019"/>
                  </a:lnTo>
                  <a:lnTo>
                    <a:pt x="31915" y="174035"/>
                  </a:lnTo>
                  <a:lnTo>
                    <a:pt x="27993" y="158636"/>
                  </a:lnTo>
                  <a:lnTo>
                    <a:pt x="28715" y="144395"/>
                  </a:lnTo>
                  <a:lnTo>
                    <a:pt x="33176" y="125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063156" y="3927535"/>
              <a:ext cx="138975" cy="343719"/>
            </a:xfrm>
            <a:custGeom>
              <a:avLst/>
              <a:gdLst/>
              <a:ahLst/>
              <a:cxnLst/>
              <a:rect l="0" t="0" r="0" b="0"/>
              <a:pathLst>
                <a:path w="138975" h="343719">
                  <a:moveTo>
                    <a:pt x="89047" y="0"/>
                  </a:moveTo>
                  <a:lnTo>
                    <a:pt x="75795" y="8834"/>
                  </a:lnTo>
                  <a:lnTo>
                    <a:pt x="41948" y="72195"/>
                  </a:lnTo>
                  <a:lnTo>
                    <a:pt x="23216" y="125191"/>
                  </a:lnTo>
                  <a:lnTo>
                    <a:pt x="8707" y="182188"/>
                  </a:lnTo>
                  <a:lnTo>
                    <a:pt x="0" y="240315"/>
                  </a:lnTo>
                  <a:lnTo>
                    <a:pt x="717" y="277689"/>
                  </a:lnTo>
                  <a:lnTo>
                    <a:pt x="5410" y="296310"/>
                  </a:lnTo>
                  <a:lnTo>
                    <a:pt x="13660" y="310750"/>
                  </a:lnTo>
                  <a:lnTo>
                    <a:pt x="33118" y="329275"/>
                  </a:lnTo>
                  <a:lnTo>
                    <a:pt x="60867" y="342058"/>
                  </a:lnTo>
                  <a:lnTo>
                    <a:pt x="81762" y="343718"/>
                  </a:lnTo>
                  <a:lnTo>
                    <a:pt x="101527" y="340449"/>
                  </a:lnTo>
                  <a:lnTo>
                    <a:pt x="116475" y="332833"/>
                  </a:lnTo>
                  <a:lnTo>
                    <a:pt x="126817" y="320818"/>
                  </a:lnTo>
                  <a:lnTo>
                    <a:pt x="138974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36273" y="3919214"/>
              <a:ext cx="49657" cy="523531"/>
            </a:xfrm>
            <a:custGeom>
              <a:avLst/>
              <a:gdLst/>
              <a:ahLst/>
              <a:cxnLst/>
              <a:rect l="0" t="0" r="0" b="0"/>
              <a:pathLst>
                <a:path w="49657" h="523531">
                  <a:moveTo>
                    <a:pt x="41336" y="0"/>
                  </a:moveTo>
                  <a:lnTo>
                    <a:pt x="13874" y="29310"/>
                  </a:lnTo>
                  <a:lnTo>
                    <a:pt x="6633" y="43538"/>
                  </a:lnTo>
                  <a:lnTo>
                    <a:pt x="1094" y="105713"/>
                  </a:lnTo>
                  <a:lnTo>
                    <a:pt x="0" y="165387"/>
                  </a:lnTo>
                  <a:lnTo>
                    <a:pt x="4201" y="226108"/>
                  </a:lnTo>
                  <a:lnTo>
                    <a:pt x="6910" y="275021"/>
                  </a:lnTo>
                  <a:lnTo>
                    <a:pt x="14469" y="335528"/>
                  </a:lnTo>
                  <a:lnTo>
                    <a:pt x="22400" y="397475"/>
                  </a:lnTo>
                  <a:lnTo>
                    <a:pt x="28658" y="450084"/>
                  </a:lnTo>
                  <a:lnTo>
                    <a:pt x="34906" y="507317"/>
                  </a:lnTo>
                  <a:lnTo>
                    <a:pt x="37049" y="518500"/>
                  </a:lnTo>
                  <a:lnTo>
                    <a:pt x="39403" y="523183"/>
                  </a:lnTo>
                  <a:lnTo>
                    <a:pt x="41896" y="523530"/>
                  </a:lnTo>
                  <a:lnTo>
                    <a:pt x="44483" y="520989"/>
                  </a:lnTo>
                  <a:lnTo>
                    <a:pt x="47357" y="510768"/>
                  </a:lnTo>
                  <a:lnTo>
                    <a:pt x="49656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734473" y="3737926"/>
              <a:ext cx="625705" cy="951371"/>
            </a:xfrm>
            <a:custGeom>
              <a:avLst/>
              <a:gdLst/>
              <a:ahLst/>
              <a:cxnLst/>
              <a:rect l="0" t="0" r="0" b="0"/>
              <a:pathLst>
                <a:path w="625705" h="951371">
                  <a:moveTo>
                    <a:pt x="143136" y="106398"/>
                  </a:moveTo>
                  <a:lnTo>
                    <a:pt x="172756" y="99813"/>
                  </a:lnTo>
                  <a:lnTo>
                    <a:pt x="235076" y="95764"/>
                  </a:lnTo>
                  <a:lnTo>
                    <a:pt x="287962" y="86525"/>
                  </a:lnTo>
                  <a:lnTo>
                    <a:pt x="344259" y="70079"/>
                  </a:lnTo>
                  <a:lnTo>
                    <a:pt x="398901" y="54029"/>
                  </a:lnTo>
                  <a:lnTo>
                    <a:pt x="460508" y="30822"/>
                  </a:lnTo>
                  <a:lnTo>
                    <a:pt x="522188" y="10325"/>
                  </a:lnTo>
                  <a:lnTo>
                    <a:pt x="578480" y="0"/>
                  </a:lnTo>
                  <a:lnTo>
                    <a:pt x="586842" y="4032"/>
                  </a:lnTo>
                  <a:lnTo>
                    <a:pt x="598599" y="20838"/>
                  </a:lnTo>
                  <a:lnTo>
                    <a:pt x="612756" y="69294"/>
                  </a:lnTo>
                  <a:lnTo>
                    <a:pt x="621236" y="128302"/>
                  </a:lnTo>
                  <a:lnTo>
                    <a:pt x="624864" y="190614"/>
                  </a:lnTo>
                  <a:lnTo>
                    <a:pt x="625492" y="243429"/>
                  </a:lnTo>
                  <a:lnTo>
                    <a:pt x="625704" y="303209"/>
                  </a:lnTo>
                  <a:lnTo>
                    <a:pt x="623275" y="355172"/>
                  </a:lnTo>
                  <a:lnTo>
                    <a:pt x="618589" y="418011"/>
                  </a:lnTo>
                  <a:lnTo>
                    <a:pt x="608536" y="477411"/>
                  </a:lnTo>
                  <a:lnTo>
                    <a:pt x="605955" y="486877"/>
                  </a:lnTo>
                  <a:lnTo>
                    <a:pt x="600536" y="493187"/>
                  </a:lnTo>
                  <a:lnTo>
                    <a:pt x="542612" y="516587"/>
                  </a:lnTo>
                  <a:lnTo>
                    <a:pt x="481108" y="541043"/>
                  </a:lnTo>
                  <a:lnTo>
                    <a:pt x="428195" y="561668"/>
                  </a:lnTo>
                  <a:lnTo>
                    <a:pt x="375076" y="583548"/>
                  </a:lnTo>
                  <a:lnTo>
                    <a:pt x="322739" y="611219"/>
                  </a:lnTo>
                  <a:lnTo>
                    <a:pt x="261275" y="638946"/>
                  </a:lnTo>
                  <a:lnTo>
                    <a:pt x="200810" y="673360"/>
                  </a:lnTo>
                  <a:lnTo>
                    <a:pt x="144026" y="702798"/>
                  </a:lnTo>
                  <a:lnTo>
                    <a:pt x="130896" y="712319"/>
                  </a:lnTo>
                  <a:lnTo>
                    <a:pt x="90531" y="772634"/>
                  </a:lnTo>
                  <a:lnTo>
                    <a:pt x="57160" y="829525"/>
                  </a:lnTo>
                  <a:lnTo>
                    <a:pt x="18320" y="888530"/>
                  </a:lnTo>
                  <a:lnTo>
                    <a:pt x="548" y="921852"/>
                  </a:lnTo>
                  <a:lnTo>
                    <a:pt x="0" y="929251"/>
                  </a:lnTo>
                  <a:lnTo>
                    <a:pt x="4322" y="942404"/>
                  </a:lnTo>
                  <a:lnTo>
                    <a:pt x="9912" y="946651"/>
                  </a:lnTo>
                  <a:lnTo>
                    <a:pt x="25986" y="951370"/>
                  </a:lnTo>
                  <a:lnTo>
                    <a:pt x="51410" y="949609"/>
                  </a:lnTo>
                  <a:lnTo>
                    <a:pt x="109840" y="931870"/>
                  </a:lnTo>
                  <a:lnTo>
                    <a:pt x="168098" y="896672"/>
                  </a:lnTo>
                  <a:lnTo>
                    <a:pt x="201382" y="879081"/>
                  </a:lnTo>
                  <a:lnTo>
                    <a:pt x="258473" y="868145"/>
                  </a:lnTo>
                  <a:lnTo>
                    <a:pt x="321679" y="853555"/>
                  </a:lnTo>
                  <a:lnTo>
                    <a:pt x="332819" y="842501"/>
                  </a:lnTo>
                  <a:lnTo>
                    <a:pt x="362090" y="786675"/>
                  </a:lnTo>
                  <a:lnTo>
                    <a:pt x="394000" y="723437"/>
                  </a:lnTo>
                  <a:lnTo>
                    <a:pt x="419573" y="665756"/>
                  </a:lnTo>
                  <a:lnTo>
                    <a:pt x="456670" y="605769"/>
                  </a:lnTo>
                  <a:lnTo>
                    <a:pt x="500944" y="544439"/>
                  </a:lnTo>
                  <a:lnTo>
                    <a:pt x="528678" y="504835"/>
                  </a:lnTo>
                  <a:lnTo>
                    <a:pt x="543471" y="489700"/>
                  </a:lnTo>
                  <a:lnTo>
                    <a:pt x="545936" y="488597"/>
                  </a:lnTo>
                  <a:lnTo>
                    <a:pt x="550867" y="4891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314202" y="4447789"/>
            <a:ext cx="2418827" cy="2017667"/>
            <a:chOff x="7314202" y="4447789"/>
            <a:chExt cx="2418827" cy="2017667"/>
          </a:xfrm>
        </p:grpSpPr>
        <p:sp>
          <p:nvSpPr>
            <p:cNvPr id="178" name="Freeform 177"/>
            <p:cNvSpPr/>
            <p:nvPr/>
          </p:nvSpPr>
          <p:spPr>
            <a:xfrm>
              <a:off x="7746902" y="4859492"/>
              <a:ext cx="33279" cy="673540"/>
            </a:xfrm>
            <a:custGeom>
              <a:avLst/>
              <a:gdLst/>
              <a:ahLst/>
              <a:cxnLst/>
              <a:rect l="0" t="0" r="0" b="0"/>
              <a:pathLst>
                <a:path w="33279" h="673540">
                  <a:moveTo>
                    <a:pt x="33278" y="0"/>
                  </a:moveTo>
                  <a:lnTo>
                    <a:pt x="24803" y="55848"/>
                  </a:lnTo>
                  <a:lnTo>
                    <a:pt x="17894" y="108371"/>
                  </a:lnTo>
                  <a:lnTo>
                    <a:pt x="11166" y="162385"/>
                  </a:lnTo>
                  <a:lnTo>
                    <a:pt x="8235" y="210221"/>
                  </a:lnTo>
                  <a:lnTo>
                    <a:pt x="2847" y="264972"/>
                  </a:lnTo>
                  <a:lnTo>
                    <a:pt x="839" y="322184"/>
                  </a:lnTo>
                  <a:lnTo>
                    <a:pt x="245" y="380124"/>
                  </a:lnTo>
                  <a:lnTo>
                    <a:pt x="68" y="438280"/>
                  </a:lnTo>
                  <a:lnTo>
                    <a:pt x="16" y="495576"/>
                  </a:lnTo>
                  <a:lnTo>
                    <a:pt x="0" y="547173"/>
                  </a:lnTo>
                  <a:lnTo>
                    <a:pt x="2461" y="606490"/>
                  </a:lnTo>
                  <a:lnTo>
                    <a:pt x="7159" y="662723"/>
                  </a:lnTo>
                  <a:lnTo>
                    <a:pt x="9394" y="670182"/>
                  </a:lnTo>
                  <a:lnTo>
                    <a:pt x="12732" y="673306"/>
                  </a:lnTo>
                  <a:lnTo>
                    <a:pt x="16807" y="673539"/>
                  </a:lnTo>
                  <a:lnTo>
                    <a:pt x="23800" y="651608"/>
                  </a:lnTo>
                  <a:lnTo>
                    <a:pt x="30470" y="602341"/>
                  </a:lnTo>
                  <a:lnTo>
                    <a:pt x="33278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638722" y="4892777"/>
              <a:ext cx="1038441" cy="737840"/>
            </a:xfrm>
            <a:custGeom>
              <a:avLst/>
              <a:gdLst/>
              <a:ahLst/>
              <a:cxnLst/>
              <a:rect l="0" t="0" r="0" b="0"/>
              <a:pathLst>
                <a:path w="1038441" h="737840">
                  <a:moveTo>
                    <a:pt x="191385" y="0"/>
                  </a:moveTo>
                  <a:lnTo>
                    <a:pt x="245694" y="2465"/>
                  </a:lnTo>
                  <a:lnTo>
                    <a:pt x="304327" y="7163"/>
                  </a:lnTo>
                  <a:lnTo>
                    <a:pt x="367759" y="17219"/>
                  </a:lnTo>
                  <a:lnTo>
                    <a:pt x="421922" y="27850"/>
                  </a:lnTo>
                  <a:lnTo>
                    <a:pt x="478062" y="33135"/>
                  </a:lnTo>
                  <a:lnTo>
                    <a:pt x="539146" y="42123"/>
                  </a:lnTo>
                  <a:lnTo>
                    <a:pt x="600420" y="48384"/>
                  </a:lnTo>
                  <a:lnTo>
                    <a:pt x="660223" y="55340"/>
                  </a:lnTo>
                  <a:lnTo>
                    <a:pt x="719565" y="57673"/>
                  </a:lnTo>
                  <a:lnTo>
                    <a:pt x="771865" y="62551"/>
                  </a:lnTo>
                  <a:lnTo>
                    <a:pt x="826712" y="66699"/>
                  </a:lnTo>
                  <a:lnTo>
                    <a:pt x="879596" y="72997"/>
                  </a:lnTo>
                  <a:lnTo>
                    <a:pt x="933315" y="80359"/>
                  </a:lnTo>
                  <a:lnTo>
                    <a:pt x="987186" y="85112"/>
                  </a:lnTo>
                  <a:lnTo>
                    <a:pt x="1029571" y="94680"/>
                  </a:lnTo>
                  <a:lnTo>
                    <a:pt x="1034939" y="100102"/>
                  </a:lnTo>
                  <a:lnTo>
                    <a:pt x="1037595" y="107415"/>
                  </a:lnTo>
                  <a:lnTo>
                    <a:pt x="1038440" y="115989"/>
                  </a:lnTo>
                  <a:lnTo>
                    <a:pt x="1034449" y="130446"/>
                  </a:lnTo>
                  <a:lnTo>
                    <a:pt x="1008814" y="180167"/>
                  </a:lnTo>
                  <a:lnTo>
                    <a:pt x="998956" y="240929"/>
                  </a:lnTo>
                  <a:lnTo>
                    <a:pt x="992207" y="302598"/>
                  </a:lnTo>
                  <a:lnTo>
                    <a:pt x="991393" y="362656"/>
                  </a:lnTo>
                  <a:lnTo>
                    <a:pt x="997404" y="423151"/>
                  </a:lnTo>
                  <a:lnTo>
                    <a:pt x="998304" y="477379"/>
                  </a:lnTo>
                  <a:lnTo>
                    <a:pt x="998482" y="535073"/>
                  </a:lnTo>
                  <a:lnTo>
                    <a:pt x="1002934" y="590779"/>
                  </a:lnTo>
                  <a:lnTo>
                    <a:pt x="1005150" y="636471"/>
                  </a:lnTo>
                  <a:lnTo>
                    <a:pt x="997380" y="695992"/>
                  </a:lnTo>
                  <a:lnTo>
                    <a:pt x="990004" y="714287"/>
                  </a:lnTo>
                  <a:lnTo>
                    <a:pt x="978096" y="726733"/>
                  </a:lnTo>
                  <a:lnTo>
                    <a:pt x="971038" y="731346"/>
                  </a:lnTo>
                  <a:lnTo>
                    <a:pt x="939017" y="737839"/>
                  </a:lnTo>
                  <a:lnTo>
                    <a:pt x="882231" y="737747"/>
                  </a:lnTo>
                  <a:lnTo>
                    <a:pt x="825659" y="732975"/>
                  </a:lnTo>
                  <a:lnTo>
                    <a:pt x="773132" y="729929"/>
                  </a:lnTo>
                  <a:lnTo>
                    <a:pt x="718241" y="725115"/>
                  </a:lnTo>
                  <a:lnTo>
                    <a:pt x="661957" y="718446"/>
                  </a:lnTo>
                  <a:lnTo>
                    <a:pt x="600845" y="716170"/>
                  </a:lnTo>
                  <a:lnTo>
                    <a:pt x="539566" y="715721"/>
                  </a:lnTo>
                  <a:lnTo>
                    <a:pt x="479762" y="721350"/>
                  </a:lnTo>
                  <a:lnTo>
                    <a:pt x="417954" y="723421"/>
                  </a:lnTo>
                  <a:lnTo>
                    <a:pt x="356537" y="723830"/>
                  </a:lnTo>
                  <a:lnTo>
                    <a:pt x="297630" y="723911"/>
                  </a:lnTo>
                  <a:lnTo>
                    <a:pt x="241478" y="723927"/>
                  </a:lnTo>
                  <a:lnTo>
                    <a:pt x="185870" y="723930"/>
                  </a:lnTo>
                  <a:lnTo>
                    <a:pt x="125551" y="726396"/>
                  </a:lnTo>
                  <a:lnTo>
                    <a:pt x="71748" y="731095"/>
                  </a:lnTo>
                  <a:lnTo>
                    <a:pt x="16765" y="732099"/>
                  </a:lnTo>
                  <a:lnTo>
                    <a:pt x="0" y="7322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314202" y="5575102"/>
              <a:ext cx="441016" cy="773859"/>
            </a:xfrm>
            <a:custGeom>
              <a:avLst/>
              <a:gdLst/>
              <a:ahLst/>
              <a:cxnLst/>
              <a:rect l="0" t="0" r="0" b="0"/>
              <a:pathLst>
                <a:path w="441016" h="773859">
                  <a:moveTo>
                    <a:pt x="441015" y="0"/>
                  </a:moveTo>
                  <a:lnTo>
                    <a:pt x="427763" y="4418"/>
                  </a:lnTo>
                  <a:lnTo>
                    <a:pt x="406270" y="29251"/>
                  </a:lnTo>
                  <a:lnTo>
                    <a:pt x="369258" y="87274"/>
                  </a:lnTo>
                  <a:lnTo>
                    <a:pt x="345856" y="138186"/>
                  </a:lnTo>
                  <a:lnTo>
                    <a:pt x="317948" y="198237"/>
                  </a:lnTo>
                  <a:lnTo>
                    <a:pt x="289938" y="259306"/>
                  </a:lnTo>
                  <a:lnTo>
                    <a:pt x="265888" y="308280"/>
                  </a:lnTo>
                  <a:lnTo>
                    <a:pt x="232913" y="368808"/>
                  </a:lnTo>
                  <a:lnTo>
                    <a:pt x="202155" y="430759"/>
                  </a:lnTo>
                  <a:lnTo>
                    <a:pt x="177999" y="487786"/>
                  </a:lnTo>
                  <a:lnTo>
                    <a:pt x="143256" y="545943"/>
                  </a:lnTo>
                  <a:lnTo>
                    <a:pt x="105865" y="605416"/>
                  </a:lnTo>
                  <a:lnTo>
                    <a:pt x="69561" y="650600"/>
                  </a:lnTo>
                  <a:lnTo>
                    <a:pt x="35745" y="711798"/>
                  </a:lnTo>
                  <a:lnTo>
                    <a:pt x="0" y="773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401316" y="6190860"/>
              <a:ext cx="936375" cy="117257"/>
            </a:xfrm>
            <a:custGeom>
              <a:avLst/>
              <a:gdLst/>
              <a:ahLst/>
              <a:cxnLst/>
              <a:rect l="0" t="0" r="0" b="0"/>
              <a:pathLst>
                <a:path w="936375" h="117257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28437" y="47098"/>
                  </a:lnTo>
                  <a:lnTo>
                    <a:pt x="62899" y="59361"/>
                  </a:lnTo>
                  <a:lnTo>
                    <a:pt x="125508" y="59033"/>
                  </a:lnTo>
                  <a:lnTo>
                    <a:pt x="183971" y="53985"/>
                  </a:lnTo>
                  <a:lnTo>
                    <a:pt x="247365" y="47995"/>
                  </a:lnTo>
                  <a:lnTo>
                    <a:pt x="301525" y="42867"/>
                  </a:lnTo>
                  <a:lnTo>
                    <a:pt x="357663" y="41854"/>
                  </a:lnTo>
                  <a:lnTo>
                    <a:pt x="418747" y="41654"/>
                  </a:lnTo>
                  <a:lnTo>
                    <a:pt x="480020" y="41615"/>
                  </a:lnTo>
                  <a:lnTo>
                    <a:pt x="539824" y="41607"/>
                  </a:lnTo>
                  <a:lnTo>
                    <a:pt x="601632" y="44071"/>
                  </a:lnTo>
                  <a:lnTo>
                    <a:pt x="658631" y="48770"/>
                  </a:lnTo>
                  <a:lnTo>
                    <a:pt x="719246" y="58826"/>
                  </a:lnTo>
                  <a:lnTo>
                    <a:pt x="774473" y="72192"/>
                  </a:lnTo>
                  <a:lnTo>
                    <a:pt x="828792" y="89689"/>
                  </a:lnTo>
                  <a:lnTo>
                    <a:pt x="865540" y="108906"/>
                  </a:lnTo>
                  <a:lnTo>
                    <a:pt x="872509" y="114209"/>
                  </a:lnTo>
                  <a:lnTo>
                    <a:pt x="879930" y="116820"/>
                  </a:lnTo>
                  <a:lnTo>
                    <a:pt x="895571" y="117256"/>
                  </a:lnTo>
                  <a:lnTo>
                    <a:pt x="901776" y="112379"/>
                  </a:lnTo>
                  <a:lnTo>
                    <a:pt x="921602" y="67487"/>
                  </a:lnTo>
                  <a:lnTo>
                    <a:pt x="93637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246159" y="5691597"/>
              <a:ext cx="316201" cy="773859"/>
            </a:xfrm>
            <a:custGeom>
              <a:avLst/>
              <a:gdLst/>
              <a:ahLst/>
              <a:cxnLst/>
              <a:rect l="0" t="0" r="0" b="0"/>
              <a:pathLst>
                <a:path w="316201" h="773859">
                  <a:moveTo>
                    <a:pt x="316200" y="0"/>
                  </a:moveTo>
                  <a:lnTo>
                    <a:pt x="277080" y="55933"/>
                  </a:lnTo>
                  <a:lnTo>
                    <a:pt x="240542" y="113531"/>
                  </a:lnTo>
                  <a:lnTo>
                    <a:pt x="207875" y="175800"/>
                  </a:lnTo>
                  <a:lnTo>
                    <a:pt x="183018" y="229399"/>
                  </a:lnTo>
                  <a:lnTo>
                    <a:pt x="158087" y="281852"/>
                  </a:lnTo>
                  <a:lnTo>
                    <a:pt x="133133" y="336944"/>
                  </a:lnTo>
                  <a:lnTo>
                    <a:pt x="112590" y="389840"/>
                  </a:lnTo>
                  <a:lnTo>
                    <a:pt x="94792" y="440645"/>
                  </a:lnTo>
                  <a:lnTo>
                    <a:pt x="72212" y="500868"/>
                  </a:lnTo>
                  <a:lnTo>
                    <a:pt x="52410" y="557280"/>
                  </a:lnTo>
                  <a:lnTo>
                    <a:pt x="31591" y="620179"/>
                  </a:lnTo>
                  <a:lnTo>
                    <a:pt x="18902" y="681131"/>
                  </a:lnTo>
                  <a:lnTo>
                    <a:pt x="3653" y="737866"/>
                  </a:lnTo>
                  <a:lnTo>
                    <a:pt x="0" y="773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020990" y="5516855"/>
              <a:ext cx="113379" cy="249885"/>
            </a:xfrm>
            <a:custGeom>
              <a:avLst/>
              <a:gdLst/>
              <a:ahLst/>
              <a:cxnLst/>
              <a:rect l="0" t="0" r="0" b="0"/>
              <a:pathLst>
                <a:path w="113379" h="249885">
                  <a:moveTo>
                    <a:pt x="107200" y="0"/>
                  </a:moveTo>
                  <a:lnTo>
                    <a:pt x="88195" y="7567"/>
                  </a:lnTo>
                  <a:lnTo>
                    <a:pt x="71264" y="21761"/>
                  </a:lnTo>
                  <a:lnTo>
                    <a:pt x="43422" y="63338"/>
                  </a:lnTo>
                  <a:lnTo>
                    <a:pt x="15671" y="123386"/>
                  </a:lnTo>
                  <a:lnTo>
                    <a:pt x="6423" y="146370"/>
                  </a:lnTo>
                  <a:lnTo>
                    <a:pt x="0" y="202395"/>
                  </a:lnTo>
                  <a:lnTo>
                    <a:pt x="3732" y="231321"/>
                  </a:lnTo>
                  <a:lnTo>
                    <a:pt x="7711" y="238349"/>
                  </a:lnTo>
                  <a:lnTo>
                    <a:pt x="19528" y="248623"/>
                  </a:lnTo>
                  <a:lnTo>
                    <a:pt x="26563" y="249884"/>
                  </a:lnTo>
                  <a:lnTo>
                    <a:pt x="41775" y="246354"/>
                  </a:lnTo>
                  <a:lnTo>
                    <a:pt x="65934" y="229553"/>
                  </a:lnTo>
                  <a:lnTo>
                    <a:pt x="86241" y="202590"/>
                  </a:lnTo>
                  <a:lnTo>
                    <a:pt x="109351" y="150032"/>
                  </a:lnTo>
                  <a:lnTo>
                    <a:pt x="113378" y="103259"/>
                  </a:lnTo>
                  <a:lnTo>
                    <a:pt x="107592" y="65009"/>
                  </a:lnTo>
                  <a:lnTo>
                    <a:pt x="99361" y="44611"/>
                  </a:lnTo>
                  <a:lnTo>
                    <a:pt x="84608" y="31230"/>
                  </a:lnTo>
                  <a:lnTo>
                    <a:pt x="75497" y="26368"/>
                  </a:lnTo>
                  <a:lnTo>
                    <a:pt x="67573" y="25899"/>
                  </a:lnTo>
                  <a:lnTo>
                    <a:pt x="60442" y="28361"/>
                  </a:lnTo>
                  <a:lnTo>
                    <a:pt x="53838" y="32776"/>
                  </a:lnTo>
                  <a:lnTo>
                    <a:pt x="35710" y="56659"/>
                  </a:lnTo>
                  <a:lnTo>
                    <a:pt x="27462" y="87157"/>
                  </a:lnTo>
                  <a:lnTo>
                    <a:pt x="28154" y="95087"/>
                  </a:lnTo>
                  <a:lnTo>
                    <a:pt x="30464" y="101299"/>
                  </a:lnTo>
                  <a:lnTo>
                    <a:pt x="4063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153153" y="5516855"/>
              <a:ext cx="118505" cy="291432"/>
            </a:xfrm>
            <a:custGeom>
              <a:avLst/>
              <a:gdLst/>
              <a:ahLst/>
              <a:cxnLst/>
              <a:rect l="0" t="0" r="0" b="0"/>
              <a:pathLst>
                <a:path w="118505" h="291432">
                  <a:moveTo>
                    <a:pt x="91532" y="0"/>
                  </a:moveTo>
                  <a:lnTo>
                    <a:pt x="79170" y="14211"/>
                  </a:lnTo>
                  <a:lnTo>
                    <a:pt x="51749" y="75965"/>
                  </a:lnTo>
                  <a:lnTo>
                    <a:pt x="48368" y="86701"/>
                  </a:lnTo>
                  <a:lnTo>
                    <a:pt x="47963" y="95708"/>
                  </a:lnTo>
                  <a:lnTo>
                    <a:pt x="52444" y="110646"/>
                  </a:lnTo>
                  <a:lnTo>
                    <a:pt x="59001" y="116294"/>
                  </a:lnTo>
                  <a:lnTo>
                    <a:pt x="102394" y="139571"/>
                  </a:lnTo>
                  <a:lnTo>
                    <a:pt x="112694" y="155104"/>
                  </a:lnTo>
                  <a:lnTo>
                    <a:pt x="118504" y="173410"/>
                  </a:lnTo>
                  <a:lnTo>
                    <a:pt x="118004" y="190792"/>
                  </a:lnTo>
                  <a:lnTo>
                    <a:pt x="108107" y="220589"/>
                  </a:lnTo>
                  <a:lnTo>
                    <a:pt x="81554" y="261941"/>
                  </a:lnTo>
                  <a:lnTo>
                    <a:pt x="65832" y="276983"/>
                  </a:lnTo>
                  <a:lnTo>
                    <a:pt x="36970" y="291431"/>
                  </a:lnTo>
                  <a:lnTo>
                    <a:pt x="28345" y="291366"/>
                  </a:lnTo>
                  <a:lnTo>
                    <a:pt x="20746" y="288549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836954" y="5500213"/>
              <a:ext cx="37233" cy="395339"/>
            </a:xfrm>
            <a:custGeom>
              <a:avLst/>
              <a:gdLst/>
              <a:ahLst/>
              <a:cxnLst/>
              <a:rect l="0" t="0" r="0" b="0"/>
              <a:pathLst>
                <a:path w="37233" h="395339">
                  <a:moveTo>
                    <a:pt x="0" y="0"/>
                  </a:moveTo>
                  <a:lnTo>
                    <a:pt x="2465" y="52655"/>
                  </a:lnTo>
                  <a:lnTo>
                    <a:pt x="6585" y="106516"/>
                  </a:lnTo>
                  <a:lnTo>
                    <a:pt x="10272" y="157609"/>
                  </a:lnTo>
                  <a:lnTo>
                    <a:pt x="14754" y="210346"/>
                  </a:lnTo>
                  <a:lnTo>
                    <a:pt x="18547" y="262029"/>
                  </a:lnTo>
                  <a:lnTo>
                    <a:pt x="23695" y="320908"/>
                  </a:lnTo>
                  <a:lnTo>
                    <a:pt x="33847" y="381927"/>
                  </a:lnTo>
                  <a:lnTo>
                    <a:pt x="37232" y="395338"/>
                  </a:lnTo>
                  <a:lnTo>
                    <a:pt x="29568" y="340147"/>
                  </a:lnTo>
                  <a:lnTo>
                    <a:pt x="24962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820311" y="5512438"/>
              <a:ext cx="912718" cy="451863"/>
            </a:xfrm>
            <a:custGeom>
              <a:avLst/>
              <a:gdLst/>
              <a:ahLst/>
              <a:cxnLst/>
              <a:rect l="0" t="0" r="0" b="0"/>
              <a:pathLst>
                <a:path w="912718" h="451863">
                  <a:moveTo>
                    <a:pt x="0" y="4417"/>
                  </a:moveTo>
                  <a:lnTo>
                    <a:pt x="50744" y="8834"/>
                  </a:lnTo>
                  <a:lnTo>
                    <a:pt x="108130" y="11967"/>
                  </a:lnTo>
                  <a:lnTo>
                    <a:pt x="168459" y="12636"/>
                  </a:lnTo>
                  <a:lnTo>
                    <a:pt x="227038" y="12724"/>
                  </a:lnTo>
                  <a:lnTo>
                    <a:pt x="280610" y="12735"/>
                  </a:lnTo>
                  <a:lnTo>
                    <a:pt x="335708" y="12737"/>
                  </a:lnTo>
                  <a:lnTo>
                    <a:pt x="391107" y="10272"/>
                  </a:lnTo>
                  <a:lnTo>
                    <a:pt x="446567" y="5574"/>
                  </a:lnTo>
                  <a:lnTo>
                    <a:pt x="502038" y="4645"/>
                  </a:lnTo>
                  <a:lnTo>
                    <a:pt x="555045" y="4462"/>
                  </a:lnTo>
                  <a:lnTo>
                    <a:pt x="605820" y="4426"/>
                  </a:lnTo>
                  <a:lnTo>
                    <a:pt x="659441" y="4419"/>
                  </a:lnTo>
                  <a:lnTo>
                    <a:pt x="717927" y="0"/>
                  </a:lnTo>
                  <a:lnTo>
                    <a:pt x="774608" y="3196"/>
                  </a:lnTo>
                  <a:lnTo>
                    <a:pt x="836157" y="8593"/>
                  </a:lnTo>
                  <a:lnTo>
                    <a:pt x="891160" y="18778"/>
                  </a:lnTo>
                  <a:lnTo>
                    <a:pt x="901985" y="19539"/>
                  </a:lnTo>
                  <a:lnTo>
                    <a:pt x="908278" y="22819"/>
                  </a:lnTo>
                  <a:lnTo>
                    <a:pt x="911548" y="27780"/>
                  </a:lnTo>
                  <a:lnTo>
                    <a:pt x="912717" y="40688"/>
                  </a:lnTo>
                  <a:lnTo>
                    <a:pt x="904945" y="102709"/>
                  </a:lnTo>
                  <a:lnTo>
                    <a:pt x="898575" y="164674"/>
                  </a:lnTo>
                  <a:lnTo>
                    <a:pt x="889785" y="218177"/>
                  </a:lnTo>
                  <a:lnTo>
                    <a:pt x="874728" y="264632"/>
                  </a:lnTo>
                  <a:lnTo>
                    <a:pt x="862143" y="282175"/>
                  </a:lnTo>
                  <a:lnTo>
                    <a:pt x="823356" y="319184"/>
                  </a:lnTo>
                  <a:lnTo>
                    <a:pt x="768871" y="343531"/>
                  </a:lnTo>
                  <a:lnTo>
                    <a:pt x="708313" y="371737"/>
                  </a:lnTo>
                  <a:lnTo>
                    <a:pt x="645871" y="389820"/>
                  </a:lnTo>
                  <a:lnTo>
                    <a:pt x="584156" y="397223"/>
                  </a:lnTo>
                  <a:lnTo>
                    <a:pt x="534009" y="406940"/>
                  </a:lnTo>
                  <a:lnTo>
                    <a:pt x="479588" y="412044"/>
                  </a:lnTo>
                  <a:lnTo>
                    <a:pt x="424322" y="420997"/>
                  </a:lnTo>
                  <a:lnTo>
                    <a:pt x="368890" y="427251"/>
                  </a:lnTo>
                  <a:lnTo>
                    <a:pt x="306143" y="435174"/>
                  </a:lnTo>
                  <a:lnTo>
                    <a:pt x="244952" y="437781"/>
                  </a:lnTo>
                  <a:lnTo>
                    <a:pt x="184308" y="444242"/>
                  </a:lnTo>
                  <a:lnTo>
                    <a:pt x="127000" y="451862"/>
                  </a:lnTo>
                  <a:lnTo>
                    <a:pt x="74191" y="448962"/>
                  </a:lnTo>
                  <a:lnTo>
                    <a:pt x="43864" y="437644"/>
                  </a:lnTo>
                  <a:lnTo>
                    <a:pt x="33364" y="430259"/>
                  </a:lnTo>
                  <a:lnTo>
                    <a:pt x="24963" y="4204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837002" y="4517524"/>
              <a:ext cx="206285" cy="960523"/>
            </a:xfrm>
            <a:custGeom>
              <a:avLst/>
              <a:gdLst/>
              <a:ahLst/>
              <a:cxnLst/>
              <a:rect l="0" t="0" r="0" b="0"/>
              <a:pathLst>
                <a:path w="206285" h="960523">
                  <a:moveTo>
                    <a:pt x="16593" y="175547"/>
                  </a:moveTo>
                  <a:lnTo>
                    <a:pt x="10875" y="198251"/>
                  </a:lnTo>
                  <a:lnTo>
                    <a:pt x="4198" y="260138"/>
                  </a:lnTo>
                  <a:lnTo>
                    <a:pt x="790" y="313203"/>
                  </a:lnTo>
                  <a:lnTo>
                    <a:pt x="118" y="376145"/>
                  </a:lnTo>
                  <a:lnTo>
                    <a:pt x="0" y="427909"/>
                  </a:lnTo>
                  <a:lnTo>
                    <a:pt x="2431" y="484235"/>
                  </a:lnTo>
                  <a:lnTo>
                    <a:pt x="6542" y="541913"/>
                  </a:lnTo>
                  <a:lnTo>
                    <a:pt x="7760" y="599992"/>
                  </a:lnTo>
                  <a:lnTo>
                    <a:pt x="8121" y="655724"/>
                  </a:lnTo>
                  <a:lnTo>
                    <a:pt x="8228" y="707370"/>
                  </a:lnTo>
                  <a:lnTo>
                    <a:pt x="8264" y="770102"/>
                  </a:lnTo>
                  <a:lnTo>
                    <a:pt x="14857" y="831944"/>
                  </a:lnTo>
                  <a:lnTo>
                    <a:pt x="17289" y="893975"/>
                  </a:lnTo>
                  <a:lnTo>
                    <a:pt x="24093" y="928255"/>
                  </a:lnTo>
                  <a:lnTo>
                    <a:pt x="32562" y="947402"/>
                  </a:lnTo>
                  <a:lnTo>
                    <a:pt x="40183" y="953617"/>
                  </a:lnTo>
                  <a:lnTo>
                    <a:pt x="60978" y="960522"/>
                  </a:lnTo>
                  <a:lnTo>
                    <a:pt x="70222" y="960515"/>
                  </a:lnTo>
                  <a:lnTo>
                    <a:pt x="123536" y="940111"/>
                  </a:lnTo>
                  <a:lnTo>
                    <a:pt x="144868" y="940035"/>
                  </a:lnTo>
                  <a:lnTo>
                    <a:pt x="199229" y="959738"/>
                  </a:lnTo>
                  <a:lnTo>
                    <a:pt x="203995" y="959067"/>
                  </a:lnTo>
                  <a:lnTo>
                    <a:pt x="206247" y="955846"/>
                  </a:lnTo>
                  <a:lnTo>
                    <a:pt x="206284" y="944871"/>
                  </a:lnTo>
                  <a:lnTo>
                    <a:pt x="200711" y="889533"/>
                  </a:lnTo>
                  <a:lnTo>
                    <a:pt x="193221" y="835705"/>
                  </a:lnTo>
                  <a:lnTo>
                    <a:pt x="185304" y="776037"/>
                  </a:lnTo>
                  <a:lnTo>
                    <a:pt x="183692" y="728533"/>
                  </a:lnTo>
                  <a:lnTo>
                    <a:pt x="183215" y="675935"/>
                  </a:lnTo>
                  <a:lnTo>
                    <a:pt x="180609" y="622752"/>
                  </a:lnTo>
                  <a:lnTo>
                    <a:pt x="176446" y="566005"/>
                  </a:lnTo>
                  <a:lnTo>
                    <a:pt x="175213" y="505736"/>
                  </a:lnTo>
                  <a:lnTo>
                    <a:pt x="174848" y="443500"/>
                  </a:lnTo>
                  <a:lnTo>
                    <a:pt x="174739" y="384071"/>
                  </a:lnTo>
                  <a:lnTo>
                    <a:pt x="174708" y="325473"/>
                  </a:lnTo>
                  <a:lnTo>
                    <a:pt x="172233" y="267122"/>
                  </a:lnTo>
                  <a:lnTo>
                    <a:pt x="168109" y="213776"/>
                  </a:lnTo>
                  <a:lnTo>
                    <a:pt x="166716" y="154334"/>
                  </a:lnTo>
                  <a:lnTo>
                    <a:pt x="160722" y="99002"/>
                  </a:lnTo>
                  <a:lnTo>
                    <a:pt x="153986" y="35732"/>
                  </a:lnTo>
                  <a:lnTo>
                    <a:pt x="146574" y="3758"/>
                  </a:lnTo>
                  <a:lnTo>
                    <a:pt x="143927" y="0"/>
                  </a:lnTo>
                  <a:lnTo>
                    <a:pt x="141238" y="268"/>
                  </a:lnTo>
                  <a:lnTo>
                    <a:pt x="133088" y="9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061621" y="4458968"/>
              <a:ext cx="91533" cy="59362"/>
            </a:xfrm>
            <a:custGeom>
              <a:avLst/>
              <a:gdLst/>
              <a:ahLst/>
              <a:cxnLst/>
              <a:rect l="0" t="0" r="0" b="0"/>
              <a:pathLst>
                <a:path w="91533" h="59362">
                  <a:moveTo>
                    <a:pt x="91532" y="59361"/>
                  </a:moveTo>
                  <a:lnTo>
                    <a:pt x="83964" y="40356"/>
                  </a:lnTo>
                  <a:lnTo>
                    <a:pt x="60390" y="12263"/>
                  </a:lnTo>
                  <a:lnTo>
                    <a:pt x="35358" y="0"/>
                  </a:lnTo>
                  <a:lnTo>
                    <a:pt x="30968" y="371"/>
                  </a:lnTo>
                  <a:lnTo>
                    <a:pt x="29892" y="3393"/>
                  </a:lnTo>
                  <a:lnTo>
                    <a:pt x="31022" y="8180"/>
                  </a:lnTo>
                  <a:lnTo>
                    <a:pt x="28197" y="32588"/>
                  </a:lnTo>
                  <a:lnTo>
                    <a:pt x="24345" y="38738"/>
                  </a:lnTo>
                  <a:lnTo>
                    <a:pt x="19005" y="42839"/>
                  </a:lnTo>
                  <a:lnTo>
                    <a:pt x="0" y="51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020016" y="4447789"/>
              <a:ext cx="249619" cy="1027462"/>
            </a:xfrm>
            <a:custGeom>
              <a:avLst/>
              <a:gdLst/>
              <a:ahLst/>
              <a:cxnLst/>
              <a:rect l="0" t="0" r="0" b="0"/>
              <a:pathLst>
                <a:path w="249619" h="1027462">
                  <a:moveTo>
                    <a:pt x="0" y="3972"/>
                  </a:moveTo>
                  <a:lnTo>
                    <a:pt x="21779" y="9690"/>
                  </a:lnTo>
                  <a:lnTo>
                    <a:pt x="77427" y="11950"/>
                  </a:lnTo>
                  <a:lnTo>
                    <a:pt x="133106" y="5662"/>
                  </a:lnTo>
                  <a:lnTo>
                    <a:pt x="190650" y="0"/>
                  </a:lnTo>
                  <a:lnTo>
                    <a:pt x="199216" y="1324"/>
                  </a:lnTo>
                  <a:lnTo>
                    <a:pt x="203078" y="4056"/>
                  </a:lnTo>
                  <a:lnTo>
                    <a:pt x="203802" y="7726"/>
                  </a:lnTo>
                  <a:lnTo>
                    <a:pt x="202437" y="12022"/>
                  </a:lnTo>
                  <a:lnTo>
                    <a:pt x="207110" y="73351"/>
                  </a:lnTo>
                  <a:lnTo>
                    <a:pt x="219527" y="132721"/>
                  </a:lnTo>
                  <a:lnTo>
                    <a:pt x="226457" y="187188"/>
                  </a:lnTo>
                  <a:lnTo>
                    <a:pt x="237848" y="250096"/>
                  </a:lnTo>
                  <a:lnTo>
                    <a:pt x="240626" y="312802"/>
                  </a:lnTo>
                  <a:lnTo>
                    <a:pt x="243574" y="362058"/>
                  </a:lnTo>
                  <a:lnTo>
                    <a:pt x="247837" y="414252"/>
                  </a:lnTo>
                  <a:lnTo>
                    <a:pt x="249100" y="468240"/>
                  </a:lnTo>
                  <a:lnTo>
                    <a:pt x="249474" y="519370"/>
                  </a:lnTo>
                  <a:lnTo>
                    <a:pt x="249586" y="569653"/>
                  </a:lnTo>
                  <a:lnTo>
                    <a:pt x="249618" y="619685"/>
                  </a:lnTo>
                  <a:lnTo>
                    <a:pt x="245212" y="681872"/>
                  </a:lnTo>
                  <a:lnTo>
                    <a:pt x="241157" y="738671"/>
                  </a:lnTo>
                  <a:lnTo>
                    <a:pt x="232411" y="791942"/>
                  </a:lnTo>
                  <a:lnTo>
                    <a:pt x="224763" y="855331"/>
                  </a:lnTo>
                  <a:lnTo>
                    <a:pt x="213221" y="913353"/>
                  </a:lnTo>
                  <a:lnTo>
                    <a:pt x="209053" y="975198"/>
                  </a:lnTo>
                  <a:lnTo>
                    <a:pt x="208027" y="10274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269648" y="4459074"/>
              <a:ext cx="41606" cy="891361"/>
            </a:xfrm>
            <a:custGeom>
              <a:avLst/>
              <a:gdLst/>
              <a:ahLst/>
              <a:cxnLst/>
              <a:rect l="0" t="0" r="0" b="0"/>
              <a:pathLst>
                <a:path w="41606" h="891361">
                  <a:moveTo>
                    <a:pt x="41605" y="184071"/>
                  </a:moveTo>
                  <a:lnTo>
                    <a:pt x="37188" y="133327"/>
                  </a:lnTo>
                  <a:lnTo>
                    <a:pt x="33131" y="75017"/>
                  </a:lnTo>
                  <a:lnTo>
                    <a:pt x="24385" y="20489"/>
                  </a:lnTo>
                  <a:lnTo>
                    <a:pt x="21804" y="8448"/>
                  </a:lnTo>
                  <a:lnTo>
                    <a:pt x="18235" y="2270"/>
                  </a:lnTo>
                  <a:lnTo>
                    <a:pt x="14005" y="0"/>
                  </a:lnTo>
                  <a:lnTo>
                    <a:pt x="9337" y="336"/>
                  </a:lnTo>
                  <a:lnTo>
                    <a:pt x="7149" y="4258"/>
                  </a:lnTo>
                  <a:lnTo>
                    <a:pt x="7984" y="56110"/>
                  </a:lnTo>
                  <a:lnTo>
                    <a:pt x="8276" y="119188"/>
                  </a:lnTo>
                  <a:lnTo>
                    <a:pt x="12730" y="173309"/>
                  </a:lnTo>
                  <a:lnTo>
                    <a:pt x="15869" y="230365"/>
                  </a:lnTo>
                  <a:lnTo>
                    <a:pt x="16413" y="282437"/>
                  </a:lnTo>
                  <a:lnTo>
                    <a:pt x="17498" y="334334"/>
                  </a:lnTo>
                  <a:lnTo>
                    <a:pt x="22341" y="390289"/>
                  </a:lnTo>
                  <a:lnTo>
                    <a:pt x="24186" y="446932"/>
                  </a:lnTo>
                  <a:lnTo>
                    <a:pt x="24733" y="500185"/>
                  </a:lnTo>
                  <a:lnTo>
                    <a:pt x="24895" y="556541"/>
                  </a:lnTo>
                  <a:lnTo>
                    <a:pt x="24019" y="613303"/>
                  </a:lnTo>
                  <a:lnTo>
                    <a:pt x="19239" y="664741"/>
                  </a:lnTo>
                  <a:lnTo>
                    <a:pt x="17155" y="726471"/>
                  </a:lnTo>
                  <a:lnTo>
                    <a:pt x="16743" y="782975"/>
                  </a:lnTo>
                  <a:lnTo>
                    <a:pt x="10069" y="841041"/>
                  </a:lnTo>
                  <a:lnTo>
                    <a:pt x="2833" y="886514"/>
                  </a:lnTo>
                  <a:lnTo>
                    <a:pt x="1888" y="889054"/>
                  </a:lnTo>
                  <a:lnTo>
                    <a:pt x="0" y="8913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286290" y="4518995"/>
              <a:ext cx="206304" cy="1072750"/>
            </a:xfrm>
            <a:custGeom>
              <a:avLst/>
              <a:gdLst/>
              <a:ahLst/>
              <a:cxnLst/>
              <a:rect l="0" t="0" r="0" b="0"/>
              <a:pathLst>
                <a:path w="206304" h="1072750">
                  <a:moveTo>
                    <a:pt x="0" y="57581"/>
                  </a:moveTo>
                  <a:lnTo>
                    <a:pt x="7568" y="32858"/>
                  </a:lnTo>
                  <a:lnTo>
                    <a:pt x="15999" y="20089"/>
                  </a:lnTo>
                  <a:lnTo>
                    <a:pt x="28376" y="10716"/>
                  </a:lnTo>
                  <a:lnTo>
                    <a:pt x="44047" y="4393"/>
                  </a:lnTo>
                  <a:lnTo>
                    <a:pt x="99408" y="0"/>
                  </a:lnTo>
                  <a:lnTo>
                    <a:pt x="151163" y="1315"/>
                  </a:lnTo>
                  <a:lnTo>
                    <a:pt x="180083" y="12659"/>
                  </a:lnTo>
                  <a:lnTo>
                    <a:pt x="194374" y="22515"/>
                  </a:lnTo>
                  <a:lnTo>
                    <a:pt x="198925" y="29581"/>
                  </a:lnTo>
                  <a:lnTo>
                    <a:pt x="203981" y="47294"/>
                  </a:lnTo>
                  <a:lnTo>
                    <a:pt x="206303" y="105955"/>
                  </a:lnTo>
                  <a:lnTo>
                    <a:pt x="200757" y="167594"/>
                  </a:lnTo>
                  <a:lnTo>
                    <a:pt x="194194" y="225085"/>
                  </a:lnTo>
                  <a:lnTo>
                    <a:pt x="189473" y="284382"/>
                  </a:lnTo>
                  <a:lnTo>
                    <a:pt x="179911" y="344822"/>
                  </a:lnTo>
                  <a:lnTo>
                    <a:pt x="174838" y="407920"/>
                  </a:lnTo>
                  <a:lnTo>
                    <a:pt x="169326" y="457245"/>
                  </a:lnTo>
                  <a:lnTo>
                    <a:pt x="166357" y="506993"/>
                  </a:lnTo>
                  <a:lnTo>
                    <a:pt x="160957" y="556866"/>
                  </a:lnTo>
                  <a:lnTo>
                    <a:pt x="158023" y="607702"/>
                  </a:lnTo>
                  <a:lnTo>
                    <a:pt x="152632" y="663342"/>
                  </a:lnTo>
                  <a:lnTo>
                    <a:pt x="150625" y="719893"/>
                  </a:lnTo>
                  <a:lnTo>
                    <a:pt x="150029" y="773117"/>
                  </a:lnTo>
                  <a:lnTo>
                    <a:pt x="149853" y="829465"/>
                  </a:lnTo>
                  <a:lnTo>
                    <a:pt x="149801" y="886225"/>
                  </a:lnTo>
                  <a:lnTo>
                    <a:pt x="150710" y="938587"/>
                  </a:lnTo>
                  <a:lnTo>
                    <a:pt x="156424" y="988310"/>
                  </a:lnTo>
                  <a:lnTo>
                    <a:pt x="164173" y="1042065"/>
                  </a:lnTo>
                  <a:lnTo>
                    <a:pt x="166421" y="10727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502637" y="4526650"/>
              <a:ext cx="224669" cy="1081738"/>
            </a:xfrm>
            <a:custGeom>
              <a:avLst/>
              <a:gdLst/>
              <a:ahLst/>
              <a:cxnLst/>
              <a:rect l="0" t="0" r="0" b="0"/>
              <a:pathLst>
                <a:path w="224669" h="1081738">
                  <a:moveTo>
                    <a:pt x="0" y="0"/>
                  </a:moveTo>
                  <a:lnTo>
                    <a:pt x="8835" y="8835"/>
                  </a:lnTo>
                  <a:lnTo>
                    <a:pt x="36416" y="18746"/>
                  </a:lnTo>
                  <a:lnTo>
                    <a:pt x="98165" y="24145"/>
                  </a:lnTo>
                  <a:lnTo>
                    <a:pt x="139481" y="29219"/>
                  </a:lnTo>
                  <a:lnTo>
                    <a:pt x="165835" y="36497"/>
                  </a:lnTo>
                  <a:lnTo>
                    <a:pt x="172503" y="40974"/>
                  </a:lnTo>
                  <a:lnTo>
                    <a:pt x="182376" y="53344"/>
                  </a:lnTo>
                  <a:lnTo>
                    <a:pt x="184915" y="68087"/>
                  </a:lnTo>
                  <a:lnTo>
                    <a:pt x="171590" y="129322"/>
                  </a:lnTo>
                  <a:lnTo>
                    <a:pt x="166518" y="182823"/>
                  </a:lnTo>
                  <a:lnTo>
                    <a:pt x="159392" y="240697"/>
                  </a:lnTo>
                  <a:lnTo>
                    <a:pt x="158271" y="301578"/>
                  </a:lnTo>
                  <a:lnTo>
                    <a:pt x="158134" y="359848"/>
                  </a:lnTo>
                  <a:lnTo>
                    <a:pt x="158111" y="408337"/>
                  </a:lnTo>
                  <a:lnTo>
                    <a:pt x="158104" y="457837"/>
                  </a:lnTo>
                  <a:lnTo>
                    <a:pt x="158101" y="512055"/>
                  </a:lnTo>
                  <a:lnTo>
                    <a:pt x="162518" y="569108"/>
                  </a:lnTo>
                  <a:lnTo>
                    <a:pt x="165264" y="627002"/>
                  </a:lnTo>
                  <a:lnTo>
                    <a:pt x="170496" y="685144"/>
                  </a:lnTo>
                  <a:lnTo>
                    <a:pt x="177902" y="747778"/>
                  </a:lnTo>
                  <a:lnTo>
                    <a:pt x="181534" y="808763"/>
                  </a:lnTo>
                  <a:lnTo>
                    <a:pt x="187027" y="872239"/>
                  </a:lnTo>
                  <a:lnTo>
                    <a:pt x="198928" y="933474"/>
                  </a:lnTo>
                  <a:lnTo>
                    <a:pt x="209748" y="992606"/>
                  </a:lnTo>
                  <a:lnTo>
                    <a:pt x="218809" y="1046699"/>
                  </a:lnTo>
                  <a:lnTo>
                    <a:pt x="224668" y="10817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877607" y="5025913"/>
              <a:ext cx="92409" cy="200357"/>
            </a:xfrm>
            <a:custGeom>
              <a:avLst/>
              <a:gdLst/>
              <a:ahLst/>
              <a:cxnLst/>
              <a:rect l="0" t="0" r="0" b="0"/>
              <a:pathLst>
                <a:path w="92409" h="200357">
                  <a:moveTo>
                    <a:pt x="952" y="99853"/>
                  </a:moveTo>
                  <a:lnTo>
                    <a:pt x="12469" y="133593"/>
                  </a:lnTo>
                  <a:lnTo>
                    <a:pt x="36510" y="166511"/>
                  </a:lnTo>
                  <a:lnTo>
                    <a:pt x="62250" y="192155"/>
                  </a:lnTo>
                  <a:lnTo>
                    <a:pt x="77197" y="200356"/>
                  </a:lnTo>
                  <a:lnTo>
                    <a:pt x="83217" y="200139"/>
                  </a:lnTo>
                  <a:lnTo>
                    <a:pt x="88155" y="197221"/>
                  </a:lnTo>
                  <a:lnTo>
                    <a:pt x="92371" y="192501"/>
                  </a:lnTo>
                  <a:lnTo>
                    <a:pt x="92408" y="186582"/>
                  </a:lnTo>
                  <a:lnTo>
                    <a:pt x="58655" y="130524"/>
                  </a:lnTo>
                  <a:lnTo>
                    <a:pt x="16551" y="73577"/>
                  </a:lnTo>
                  <a:lnTo>
                    <a:pt x="198" y="41346"/>
                  </a:lnTo>
                  <a:lnTo>
                    <a:pt x="0" y="24848"/>
                  </a:lnTo>
                  <a:lnTo>
                    <a:pt x="2994" y="13201"/>
                  </a:lnTo>
                  <a:lnTo>
                    <a:pt x="927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867922" y="4844064"/>
              <a:ext cx="127132" cy="202910"/>
            </a:xfrm>
            <a:custGeom>
              <a:avLst/>
              <a:gdLst/>
              <a:ahLst/>
              <a:cxnLst/>
              <a:rect l="0" t="0" r="0" b="0"/>
              <a:pathLst>
                <a:path w="127132" h="202910">
                  <a:moveTo>
                    <a:pt x="77205" y="198491"/>
                  </a:moveTo>
                  <a:lnTo>
                    <a:pt x="63953" y="202909"/>
                  </a:lnTo>
                  <a:lnTo>
                    <a:pt x="59125" y="201436"/>
                  </a:lnTo>
                  <a:lnTo>
                    <a:pt x="54981" y="197681"/>
                  </a:lnTo>
                  <a:lnTo>
                    <a:pt x="21405" y="146360"/>
                  </a:lnTo>
                  <a:lnTo>
                    <a:pt x="0" y="83690"/>
                  </a:lnTo>
                  <a:lnTo>
                    <a:pt x="1696" y="78503"/>
                  </a:lnTo>
                  <a:lnTo>
                    <a:pt x="6525" y="75969"/>
                  </a:lnTo>
                  <a:lnTo>
                    <a:pt x="13443" y="75205"/>
                  </a:lnTo>
                  <a:lnTo>
                    <a:pt x="28526" y="79286"/>
                  </a:lnTo>
                  <a:lnTo>
                    <a:pt x="36431" y="82963"/>
                  </a:lnTo>
                  <a:lnTo>
                    <a:pt x="40777" y="82641"/>
                  </a:lnTo>
                  <a:lnTo>
                    <a:pt x="42750" y="79653"/>
                  </a:lnTo>
                  <a:lnTo>
                    <a:pt x="43140" y="74887"/>
                  </a:lnTo>
                  <a:lnTo>
                    <a:pt x="38643" y="64660"/>
                  </a:lnTo>
                  <a:lnTo>
                    <a:pt x="2033" y="7736"/>
                  </a:lnTo>
                  <a:lnTo>
                    <a:pt x="3052" y="2904"/>
                  </a:lnTo>
                  <a:lnTo>
                    <a:pt x="7429" y="607"/>
                  </a:lnTo>
                  <a:lnTo>
                    <a:pt x="14046" y="0"/>
                  </a:lnTo>
                  <a:lnTo>
                    <a:pt x="28794" y="4256"/>
                  </a:lnTo>
                  <a:lnTo>
                    <a:pt x="50225" y="17049"/>
                  </a:lnTo>
                  <a:lnTo>
                    <a:pt x="70752" y="30085"/>
                  </a:lnTo>
                  <a:lnTo>
                    <a:pt x="91935" y="42269"/>
                  </a:lnTo>
                  <a:lnTo>
                    <a:pt x="127131" y="653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078264" y="5025913"/>
              <a:ext cx="93700" cy="184160"/>
            </a:xfrm>
            <a:custGeom>
              <a:avLst/>
              <a:gdLst/>
              <a:ahLst/>
              <a:cxnLst/>
              <a:rect l="0" t="0" r="0" b="0"/>
              <a:pathLst>
                <a:path w="93700" h="184160">
                  <a:moveTo>
                    <a:pt x="0" y="99853"/>
                  </a:moveTo>
                  <a:lnTo>
                    <a:pt x="0" y="117522"/>
                  </a:lnTo>
                  <a:lnTo>
                    <a:pt x="4930" y="131128"/>
                  </a:lnTo>
                  <a:lnTo>
                    <a:pt x="14210" y="143339"/>
                  </a:lnTo>
                  <a:lnTo>
                    <a:pt x="45234" y="166245"/>
                  </a:lnTo>
                  <a:lnTo>
                    <a:pt x="86701" y="184159"/>
                  </a:lnTo>
                  <a:lnTo>
                    <a:pt x="92009" y="182869"/>
                  </a:lnTo>
                  <a:lnTo>
                    <a:pt x="93699" y="178311"/>
                  </a:lnTo>
                  <a:lnTo>
                    <a:pt x="92976" y="171574"/>
                  </a:lnTo>
                  <a:lnTo>
                    <a:pt x="87242" y="159158"/>
                  </a:lnTo>
                  <a:lnTo>
                    <a:pt x="55405" y="118323"/>
                  </a:lnTo>
                  <a:lnTo>
                    <a:pt x="24401" y="85832"/>
                  </a:lnTo>
                  <a:lnTo>
                    <a:pt x="15468" y="65268"/>
                  </a:lnTo>
                  <a:lnTo>
                    <a:pt x="12422" y="44726"/>
                  </a:lnTo>
                  <a:lnTo>
                    <a:pt x="15905" y="1941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060548" y="4818930"/>
              <a:ext cx="134725" cy="262972"/>
            </a:xfrm>
            <a:custGeom>
              <a:avLst/>
              <a:gdLst/>
              <a:ahLst/>
              <a:cxnLst/>
              <a:rect l="0" t="0" r="0" b="0"/>
              <a:pathLst>
                <a:path w="134725" h="262972">
                  <a:moveTo>
                    <a:pt x="125889" y="248589"/>
                  </a:moveTo>
                  <a:lnTo>
                    <a:pt x="134724" y="261840"/>
                  </a:lnTo>
                  <a:lnTo>
                    <a:pt x="134553" y="262971"/>
                  </a:lnTo>
                  <a:lnTo>
                    <a:pt x="75166" y="206142"/>
                  </a:lnTo>
                  <a:lnTo>
                    <a:pt x="53230" y="179305"/>
                  </a:lnTo>
                  <a:lnTo>
                    <a:pt x="12299" y="127361"/>
                  </a:lnTo>
                  <a:lnTo>
                    <a:pt x="13180" y="124316"/>
                  </a:lnTo>
                  <a:lnTo>
                    <a:pt x="18390" y="123210"/>
                  </a:lnTo>
                  <a:lnTo>
                    <a:pt x="34657" y="125372"/>
                  </a:lnTo>
                  <a:lnTo>
                    <a:pt x="51133" y="132496"/>
                  </a:lnTo>
                  <a:lnTo>
                    <a:pt x="57561" y="132362"/>
                  </a:lnTo>
                  <a:lnTo>
                    <a:pt x="62770" y="129499"/>
                  </a:lnTo>
                  <a:lnTo>
                    <a:pt x="67168" y="124817"/>
                  </a:lnTo>
                  <a:lnTo>
                    <a:pt x="68251" y="119846"/>
                  </a:lnTo>
                  <a:lnTo>
                    <a:pt x="67123" y="114683"/>
                  </a:lnTo>
                  <a:lnTo>
                    <a:pt x="29449" y="57829"/>
                  </a:lnTo>
                  <a:lnTo>
                    <a:pt x="0" y="7333"/>
                  </a:lnTo>
                  <a:lnTo>
                    <a:pt x="1283" y="2692"/>
                  </a:lnTo>
                  <a:lnTo>
                    <a:pt x="5835" y="522"/>
                  </a:lnTo>
                  <a:lnTo>
                    <a:pt x="12570" y="0"/>
                  </a:lnTo>
                  <a:lnTo>
                    <a:pt x="44133" y="12518"/>
                  </a:lnTo>
                  <a:lnTo>
                    <a:pt x="100324" y="41665"/>
                  </a:lnTo>
                  <a:lnTo>
                    <a:pt x="134210" y="655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307061" y="5042555"/>
              <a:ext cx="101587" cy="175857"/>
            </a:xfrm>
            <a:custGeom>
              <a:avLst/>
              <a:gdLst/>
              <a:ahLst/>
              <a:cxnLst/>
              <a:rect l="0" t="0" r="0" b="0"/>
              <a:pathLst>
                <a:path w="101587" h="175857">
                  <a:moveTo>
                    <a:pt x="4192" y="116495"/>
                  </a:moveTo>
                  <a:lnTo>
                    <a:pt x="18403" y="135500"/>
                  </a:lnTo>
                  <a:lnTo>
                    <a:pt x="59311" y="163594"/>
                  </a:lnTo>
                  <a:lnTo>
                    <a:pt x="90892" y="175856"/>
                  </a:lnTo>
                  <a:lnTo>
                    <a:pt x="97125" y="175485"/>
                  </a:lnTo>
                  <a:lnTo>
                    <a:pt x="100356" y="172464"/>
                  </a:lnTo>
                  <a:lnTo>
                    <a:pt x="101586" y="167676"/>
                  </a:lnTo>
                  <a:lnTo>
                    <a:pt x="100556" y="162635"/>
                  </a:lnTo>
                  <a:lnTo>
                    <a:pt x="94481" y="152103"/>
                  </a:lnTo>
                  <a:lnTo>
                    <a:pt x="36070" y="98197"/>
                  </a:lnTo>
                  <a:lnTo>
                    <a:pt x="12097" y="69982"/>
                  </a:lnTo>
                  <a:lnTo>
                    <a:pt x="3082" y="48978"/>
                  </a:lnTo>
                  <a:lnTo>
                    <a:pt x="0" y="29165"/>
                  </a:lnTo>
                  <a:lnTo>
                    <a:pt x="419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306240" y="4793523"/>
              <a:ext cx="121509" cy="207942"/>
            </a:xfrm>
            <a:custGeom>
              <a:avLst/>
              <a:gdLst/>
              <a:ahLst/>
              <a:cxnLst/>
              <a:rect l="0" t="0" r="0" b="0"/>
              <a:pathLst>
                <a:path w="121509" h="207942">
                  <a:moveTo>
                    <a:pt x="63260" y="199106"/>
                  </a:moveTo>
                  <a:lnTo>
                    <a:pt x="72095" y="207941"/>
                  </a:lnTo>
                  <a:lnTo>
                    <a:pt x="71924" y="206845"/>
                  </a:lnTo>
                  <a:lnTo>
                    <a:pt x="31898" y="148213"/>
                  </a:lnTo>
                  <a:lnTo>
                    <a:pt x="267" y="103030"/>
                  </a:lnTo>
                  <a:lnTo>
                    <a:pt x="0" y="97148"/>
                  </a:lnTo>
                  <a:lnTo>
                    <a:pt x="3520" y="94152"/>
                  </a:lnTo>
                  <a:lnTo>
                    <a:pt x="16368" y="93288"/>
                  </a:lnTo>
                  <a:lnTo>
                    <a:pt x="59757" y="102703"/>
                  </a:lnTo>
                  <a:lnTo>
                    <a:pt x="65547" y="101553"/>
                  </a:lnTo>
                  <a:lnTo>
                    <a:pt x="68483" y="98013"/>
                  </a:lnTo>
                  <a:lnTo>
                    <a:pt x="69516" y="92879"/>
                  </a:lnTo>
                  <a:lnTo>
                    <a:pt x="62135" y="67984"/>
                  </a:lnTo>
                  <a:lnTo>
                    <a:pt x="43075" y="39726"/>
                  </a:lnTo>
                  <a:lnTo>
                    <a:pt x="16006" y="6275"/>
                  </a:lnTo>
                  <a:lnTo>
                    <a:pt x="15116" y="2135"/>
                  </a:lnTo>
                  <a:lnTo>
                    <a:pt x="17296" y="299"/>
                  </a:lnTo>
                  <a:lnTo>
                    <a:pt x="21522" y="0"/>
                  </a:lnTo>
                  <a:lnTo>
                    <a:pt x="31150" y="4598"/>
                  </a:lnTo>
                  <a:lnTo>
                    <a:pt x="88594" y="43982"/>
                  </a:lnTo>
                  <a:lnTo>
                    <a:pt x="121508" y="659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9136511" y="4876134"/>
            <a:ext cx="424375" cy="24964"/>
            <a:chOff x="9136511" y="4876134"/>
            <a:chExt cx="424375" cy="24964"/>
          </a:xfrm>
        </p:grpSpPr>
        <p:sp>
          <p:nvSpPr>
            <p:cNvPr id="200" name="Freeform 199"/>
            <p:cNvSpPr/>
            <p:nvPr/>
          </p:nvSpPr>
          <p:spPr>
            <a:xfrm>
              <a:off x="9136511" y="490109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352859" y="4876134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8320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560885" y="487613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8772820" y="5325471"/>
            <a:ext cx="1079302" cy="648979"/>
            <a:chOff x="8772820" y="5325471"/>
            <a:chExt cx="1079302" cy="648979"/>
          </a:xfrm>
        </p:grpSpPr>
        <p:sp>
          <p:nvSpPr>
            <p:cNvPr id="204" name="Freeform 203"/>
            <p:cNvSpPr/>
            <p:nvPr/>
          </p:nvSpPr>
          <p:spPr>
            <a:xfrm>
              <a:off x="8772820" y="5475301"/>
              <a:ext cx="1079302" cy="499149"/>
            </a:xfrm>
            <a:custGeom>
              <a:avLst/>
              <a:gdLst/>
              <a:ahLst/>
              <a:cxnLst/>
              <a:rect l="0" t="0" r="0" b="0"/>
              <a:pathLst>
                <a:path w="1079302" h="499149">
                  <a:moveTo>
                    <a:pt x="1079301" y="249580"/>
                  </a:moveTo>
                  <a:lnTo>
                    <a:pt x="1071733" y="230575"/>
                  </a:lnTo>
                  <a:lnTo>
                    <a:pt x="1048159" y="202482"/>
                  </a:lnTo>
                  <a:lnTo>
                    <a:pt x="989086" y="170225"/>
                  </a:lnTo>
                  <a:lnTo>
                    <a:pt x="930461" y="136915"/>
                  </a:lnTo>
                  <a:lnTo>
                    <a:pt x="876460" y="113878"/>
                  </a:lnTo>
                  <a:lnTo>
                    <a:pt x="816268" y="90378"/>
                  </a:lnTo>
                  <a:lnTo>
                    <a:pt x="754971" y="69389"/>
                  </a:lnTo>
                  <a:lnTo>
                    <a:pt x="695531" y="55435"/>
                  </a:lnTo>
                  <a:lnTo>
                    <a:pt x="633759" y="41556"/>
                  </a:lnTo>
                  <a:lnTo>
                    <a:pt x="571320" y="24912"/>
                  </a:lnTo>
                  <a:lnTo>
                    <a:pt x="514008" y="13817"/>
                  </a:lnTo>
                  <a:lnTo>
                    <a:pt x="460294" y="8441"/>
                  </a:lnTo>
                  <a:lnTo>
                    <a:pt x="402825" y="1250"/>
                  </a:lnTo>
                  <a:lnTo>
                    <a:pt x="341048" y="206"/>
                  </a:lnTo>
                  <a:lnTo>
                    <a:pt x="282959" y="0"/>
                  </a:lnTo>
                  <a:lnTo>
                    <a:pt x="223236" y="4376"/>
                  </a:lnTo>
                  <a:lnTo>
                    <a:pt x="160387" y="23927"/>
                  </a:lnTo>
                  <a:lnTo>
                    <a:pt x="98618" y="53525"/>
                  </a:lnTo>
                  <a:lnTo>
                    <a:pt x="70774" y="72546"/>
                  </a:lnTo>
                  <a:lnTo>
                    <a:pt x="55065" y="81216"/>
                  </a:lnTo>
                  <a:lnTo>
                    <a:pt x="24846" y="109383"/>
                  </a:lnTo>
                  <a:lnTo>
                    <a:pt x="13388" y="126249"/>
                  </a:lnTo>
                  <a:lnTo>
                    <a:pt x="2665" y="156537"/>
                  </a:lnTo>
                  <a:lnTo>
                    <a:pt x="0" y="189857"/>
                  </a:lnTo>
                  <a:lnTo>
                    <a:pt x="9345" y="246829"/>
                  </a:lnTo>
                  <a:lnTo>
                    <a:pt x="38256" y="303995"/>
                  </a:lnTo>
                  <a:lnTo>
                    <a:pt x="50783" y="321842"/>
                  </a:lnTo>
                  <a:lnTo>
                    <a:pt x="107024" y="378576"/>
                  </a:lnTo>
                  <a:lnTo>
                    <a:pt x="164986" y="418695"/>
                  </a:lnTo>
                  <a:lnTo>
                    <a:pt x="228112" y="451127"/>
                  </a:lnTo>
                  <a:lnTo>
                    <a:pt x="283298" y="468213"/>
                  </a:lnTo>
                  <a:lnTo>
                    <a:pt x="345320" y="482505"/>
                  </a:lnTo>
                  <a:lnTo>
                    <a:pt x="403219" y="495505"/>
                  </a:lnTo>
                  <a:lnTo>
                    <a:pt x="465131" y="498723"/>
                  </a:lnTo>
                  <a:lnTo>
                    <a:pt x="521635" y="499148"/>
                  </a:lnTo>
                  <a:lnTo>
                    <a:pt x="577244" y="492560"/>
                  </a:lnTo>
                  <a:lnTo>
                    <a:pt x="637153" y="479651"/>
                  </a:lnTo>
                  <a:lnTo>
                    <a:pt x="700120" y="451559"/>
                  </a:lnTo>
                  <a:lnTo>
                    <a:pt x="761529" y="418731"/>
                  </a:lnTo>
                  <a:lnTo>
                    <a:pt x="800869" y="395652"/>
                  </a:lnTo>
                  <a:lnTo>
                    <a:pt x="863183" y="337063"/>
                  </a:lnTo>
                  <a:lnTo>
                    <a:pt x="901318" y="290830"/>
                  </a:lnTo>
                  <a:lnTo>
                    <a:pt x="926995" y="240482"/>
                  </a:lnTo>
                  <a:lnTo>
                    <a:pt x="932097" y="219649"/>
                  </a:lnTo>
                  <a:lnTo>
                    <a:pt x="931283" y="201144"/>
                  </a:lnTo>
                  <a:lnTo>
                    <a:pt x="921209" y="175132"/>
                  </a:lnTo>
                  <a:lnTo>
                    <a:pt x="902096" y="154276"/>
                  </a:lnTo>
                  <a:lnTo>
                    <a:pt x="878866" y="140802"/>
                  </a:lnTo>
                  <a:lnTo>
                    <a:pt x="832881" y="128891"/>
                  </a:lnTo>
                  <a:lnTo>
                    <a:pt x="779743" y="1247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111548" y="53254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895458" y="5376597"/>
              <a:ext cx="41349" cy="306680"/>
            </a:xfrm>
            <a:custGeom>
              <a:avLst/>
              <a:gdLst/>
              <a:ahLst/>
              <a:cxnLst/>
              <a:rect l="0" t="0" r="0" b="0"/>
              <a:pathLst>
                <a:path w="41349" h="306680">
                  <a:moveTo>
                    <a:pt x="41348" y="306679"/>
                  </a:moveTo>
                  <a:lnTo>
                    <a:pt x="24490" y="248707"/>
                  </a:lnTo>
                  <a:lnTo>
                    <a:pt x="11733" y="189638"/>
                  </a:lnTo>
                  <a:lnTo>
                    <a:pt x="6323" y="132651"/>
                  </a:lnTo>
                  <a:lnTo>
                    <a:pt x="1042" y="81022"/>
                  </a:lnTo>
                  <a:lnTo>
                    <a:pt x="0" y="29492"/>
                  </a:lnTo>
                  <a:lnTo>
                    <a:pt x="743" y="600"/>
                  </a:lnTo>
                  <a:lnTo>
                    <a:pt x="2259" y="0"/>
                  </a:lnTo>
                  <a:lnTo>
                    <a:pt x="6408" y="6730"/>
                  </a:lnTo>
                  <a:lnTo>
                    <a:pt x="13018" y="22415"/>
                  </a:lnTo>
                  <a:lnTo>
                    <a:pt x="14140" y="23788"/>
                  </a:lnTo>
                  <a:lnTo>
                    <a:pt x="16385" y="237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846320" y="5367095"/>
              <a:ext cx="123771" cy="183045"/>
            </a:xfrm>
            <a:custGeom>
              <a:avLst/>
              <a:gdLst/>
              <a:ahLst/>
              <a:cxnLst/>
              <a:rect l="0" t="0" r="0" b="0"/>
              <a:pathLst>
                <a:path w="123771" h="183045">
                  <a:moveTo>
                    <a:pt x="32239" y="8302"/>
                  </a:moveTo>
                  <a:lnTo>
                    <a:pt x="13234" y="15870"/>
                  </a:lnTo>
                  <a:lnTo>
                    <a:pt x="0" y="25440"/>
                  </a:lnTo>
                  <a:lnTo>
                    <a:pt x="576" y="24350"/>
                  </a:lnTo>
                  <a:lnTo>
                    <a:pt x="14786" y="4898"/>
                  </a:lnTo>
                  <a:lnTo>
                    <a:pt x="20604" y="1409"/>
                  </a:lnTo>
                  <a:lnTo>
                    <a:pt x="34464" y="0"/>
                  </a:lnTo>
                  <a:lnTo>
                    <a:pt x="41119" y="3692"/>
                  </a:lnTo>
                  <a:lnTo>
                    <a:pt x="53444" y="17656"/>
                  </a:lnTo>
                  <a:lnTo>
                    <a:pt x="79009" y="74931"/>
                  </a:lnTo>
                  <a:lnTo>
                    <a:pt x="101718" y="131445"/>
                  </a:lnTo>
                  <a:lnTo>
                    <a:pt x="123770" y="1830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8634862" y="4285340"/>
            <a:ext cx="406425" cy="1175755"/>
            <a:chOff x="8634862" y="4285340"/>
            <a:chExt cx="406425" cy="1175755"/>
          </a:xfrm>
        </p:grpSpPr>
        <p:sp>
          <p:nvSpPr>
            <p:cNvPr id="209" name="Freeform 208"/>
            <p:cNvSpPr/>
            <p:nvPr/>
          </p:nvSpPr>
          <p:spPr>
            <a:xfrm>
              <a:off x="8634862" y="4301982"/>
              <a:ext cx="239048" cy="532548"/>
            </a:xfrm>
            <a:custGeom>
              <a:avLst/>
              <a:gdLst/>
              <a:ahLst/>
              <a:cxnLst/>
              <a:rect l="0" t="0" r="0" b="0"/>
              <a:pathLst>
                <a:path w="239048" h="532548">
                  <a:moveTo>
                    <a:pt x="10707" y="0"/>
                  </a:moveTo>
                  <a:lnTo>
                    <a:pt x="1872" y="17669"/>
                  </a:lnTo>
                  <a:lnTo>
                    <a:pt x="0" y="33741"/>
                  </a:lnTo>
                  <a:lnTo>
                    <a:pt x="6332" y="71076"/>
                  </a:lnTo>
                  <a:lnTo>
                    <a:pt x="30700" y="123389"/>
                  </a:lnTo>
                  <a:lnTo>
                    <a:pt x="63678" y="181608"/>
                  </a:lnTo>
                  <a:lnTo>
                    <a:pt x="104184" y="241255"/>
                  </a:lnTo>
                  <a:lnTo>
                    <a:pt x="137058" y="294368"/>
                  </a:lnTo>
                  <a:lnTo>
                    <a:pt x="165813" y="349531"/>
                  </a:lnTo>
                  <a:lnTo>
                    <a:pt x="194239" y="409470"/>
                  </a:lnTo>
                  <a:lnTo>
                    <a:pt x="218044" y="465401"/>
                  </a:lnTo>
                  <a:lnTo>
                    <a:pt x="239047" y="528826"/>
                  </a:lnTo>
                  <a:lnTo>
                    <a:pt x="238748" y="530991"/>
                  </a:lnTo>
                  <a:lnTo>
                    <a:pt x="235376" y="5325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753742" y="4618182"/>
              <a:ext cx="135697" cy="119225"/>
            </a:xfrm>
            <a:custGeom>
              <a:avLst/>
              <a:gdLst/>
              <a:ahLst/>
              <a:cxnLst/>
              <a:rect l="0" t="0" r="0" b="0"/>
              <a:pathLst>
                <a:path w="135697" h="119225">
                  <a:moveTo>
                    <a:pt x="0" y="49926"/>
                  </a:moveTo>
                  <a:lnTo>
                    <a:pt x="14212" y="68931"/>
                  </a:lnTo>
                  <a:lnTo>
                    <a:pt x="35030" y="84938"/>
                  </a:lnTo>
                  <a:lnTo>
                    <a:pt x="98221" y="107950"/>
                  </a:lnTo>
                  <a:lnTo>
                    <a:pt x="132815" y="119224"/>
                  </a:lnTo>
                  <a:lnTo>
                    <a:pt x="135696" y="117390"/>
                  </a:lnTo>
                  <a:lnTo>
                    <a:pt x="134843" y="112468"/>
                  </a:lnTo>
                  <a:lnTo>
                    <a:pt x="102540" y="49769"/>
                  </a:lnTo>
                  <a:lnTo>
                    <a:pt x="87577" y="19076"/>
                  </a:lnTo>
                  <a:lnTo>
                    <a:pt x="8321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763786" y="4285340"/>
              <a:ext cx="277501" cy="1175755"/>
            </a:xfrm>
            <a:custGeom>
              <a:avLst/>
              <a:gdLst/>
              <a:ahLst/>
              <a:cxnLst/>
              <a:rect l="0" t="0" r="0" b="0"/>
              <a:pathLst>
                <a:path w="277501" h="1175755">
                  <a:moveTo>
                    <a:pt x="164698" y="133137"/>
                  </a:moveTo>
                  <a:lnTo>
                    <a:pt x="121052" y="186183"/>
                  </a:lnTo>
                  <a:lnTo>
                    <a:pt x="95493" y="245625"/>
                  </a:lnTo>
                  <a:lnTo>
                    <a:pt x="79098" y="302169"/>
                  </a:lnTo>
                  <a:lnTo>
                    <a:pt x="64897" y="357784"/>
                  </a:lnTo>
                  <a:lnTo>
                    <a:pt x="50984" y="419919"/>
                  </a:lnTo>
                  <a:lnTo>
                    <a:pt x="39884" y="474516"/>
                  </a:lnTo>
                  <a:lnTo>
                    <a:pt x="26939" y="537952"/>
                  </a:lnTo>
                  <a:lnTo>
                    <a:pt x="21506" y="591314"/>
                  </a:lnTo>
                  <a:lnTo>
                    <a:pt x="10069" y="654486"/>
                  </a:lnTo>
                  <a:lnTo>
                    <a:pt x="7285" y="707817"/>
                  </a:lnTo>
                  <a:lnTo>
                    <a:pt x="2317" y="762867"/>
                  </a:lnTo>
                  <a:lnTo>
                    <a:pt x="0" y="818257"/>
                  </a:lnTo>
                  <a:lnTo>
                    <a:pt x="5021" y="873714"/>
                  </a:lnTo>
                  <a:lnTo>
                    <a:pt x="6287" y="929184"/>
                  </a:lnTo>
                  <a:lnTo>
                    <a:pt x="15610" y="991939"/>
                  </a:lnTo>
                  <a:lnTo>
                    <a:pt x="28879" y="1052207"/>
                  </a:lnTo>
                  <a:lnTo>
                    <a:pt x="46363" y="1105374"/>
                  </a:lnTo>
                  <a:lnTo>
                    <a:pt x="80016" y="1160856"/>
                  </a:lnTo>
                  <a:lnTo>
                    <a:pt x="100160" y="1174007"/>
                  </a:lnTo>
                  <a:lnTo>
                    <a:pt x="115674" y="1175754"/>
                  </a:lnTo>
                  <a:lnTo>
                    <a:pt x="123695" y="1174925"/>
                  </a:lnTo>
                  <a:lnTo>
                    <a:pt x="152652" y="1160507"/>
                  </a:lnTo>
                  <a:lnTo>
                    <a:pt x="175820" y="1143085"/>
                  </a:lnTo>
                  <a:lnTo>
                    <a:pt x="217238" y="1081277"/>
                  </a:lnTo>
                  <a:lnTo>
                    <a:pt x="237091" y="1037027"/>
                  </a:lnTo>
                  <a:lnTo>
                    <a:pt x="250189" y="984044"/>
                  </a:lnTo>
                  <a:lnTo>
                    <a:pt x="266474" y="922419"/>
                  </a:lnTo>
                  <a:lnTo>
                    <a:pt x="270976" y="873349"/>
                  </a:lnTo>
                  <a:lnTo>
                    <a:pt x="273235" y="822752"/>
                  </a:lnTo>
                  <a:lnTo>
                    <a:pt x="277500" y="767183"/>
                  </a:lnTo>
                  <a:lnTo>
                    <a:pt x="273730" y="709729"/>
                  </a:lnTo>
                  <a:lnTo>
                    <a:pt x="267681" y="651716"/>
                  </a:lnTo>
                  <a:lnTo>
                    <a:pt x="264554" y="592614"/>
                  </a:lnTo>
                  <a:lnTo>
                    <a:pt x="260546" y="550306"/>
                  </a:lnTo>
                  <a:lnTo>
                    <a:pt x="253217" y="506847"/>
                  </a:lnTo>
                  <a:lnTo>
                    <a:pt x="244721" y="462878"/>
                  </a:lnTo>
                  <a:lnTo>
                    <a:pt x="237863" y="418681"/>
                  </a:lnTo>
                  <a:lnTo>
                    <a:pt x="224387" y="356632"/>
                  </a:lnTo>
                  <a:lnTo>
                    <a:pt x="216498" y="314446"/>
                  </a:lnTo>
                  <a:lnTo>
                    <a:pt x="206859" y="254043"/>
                  </a:lnTo>
                  <a:lnTo>
                    <a:pt x="198148" y="201012"/>
                  </a:lnTo>
                  <a:lnTo>
                    <a:pt x="186921" y="137812"/>
                  </a:lnTo>
                  <a:lnTo>
                    <a:pt x="181518" y="82662"/>
                  </a:lnTo>
                  <a:lnTo>
                    <a:pt x="174322" y="25473"/>
                  </a:lnTo>
                  <a:lnTo>
                    <a:pt x="17302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9625055" y="4451761"/>
            <a:ext cx="185462" cy="257953"/>
            <a:chOff x="9625055" y="4451761"/>
            <a:chExt cx="185462" cy="257953"/>
          </a:xfrm>
        </p:grpSpPr>
        <p:sp>
          <p:nvSpPr>
            <p:cNvPr id="213" name="Freeform 212"/>
            <p:cNvSpPr/>
            <p:nvPr/>
          </p:nvSpPr>
          <p:spPr>
            <a:xfrm>
              <a:off x="9672962" y="4451761"/>
              <a:ext cx="137555" cy="115160"/>
            </a:xfrm>
            <a:custGeom>
              <a:avLst/>
              <a:gdLst/>
              <a:ahLst/>
              <a:cxnLst/>
              <a:rect l="0" t="0" r="0" b="0"/>
              <a:pathLst>
                <a:path w="137555" h="115160">
                  <a:moveTo>
                    <a:pt x="4417" y="99852"/>
                  </a:moveTo>
                  <a:lnTo>
                    <a:pt x="0" y="113105"/>
                  </a:lnTo>
                  <a:lnTo>
                    <a:pt x="548" y="115159"/>
                  </a:lnTo>
                  <a:lnTo>
                    <a:pt x="2762" y="114680"/>
                  </a:lnTo>
                  <a:lnTo>
                    <a:pt x="63267" y="64749"/>
                  </a:lnTo>
                  <a:lnTo>
                    <a:pt x="107679" y="23332"/>
                  </a:lnTo>
                  <a:lnTo>
                    <a:pt x="127469" y="12255"/>
                  </a:lnTo>
                  <a:lnTo>
                    <a:pt x="13755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625055" y="4451761"/>
              <a:ext cx="93930" cy="257953"/>
            </a:xfrm>
            <a:custGeom>
              <a:avLst/>
              <a:gdLst/>
              <a:ahLst/>
              <a:cxnLst/>
              <a:rect l="0" t="0" r="0" b="0"/>
              <a:pathLst>
                <a:path w="93930" h="257953">
                  <a:moveTo>
                    <a:pt x="93929" y="0"/>
                  </a:moveTo>
                  <a:lnTo>
                    <a:pt x="70766" y="27581"/>
                  </a:lnTo>
                  <a:lnTo>
                    <a:pt x="50461" y="89137"/>
                  </a:lnTo>
                  <a:lnTo>
                    <a:pt x="30061" y="152408"/>
                  </a:lnTo>
                  <a:lnTo>
                    <a:pt x="6018" y="214995"/>
                  </a:lnTo>
                  <a:lnTo>
                    <a:pt x="0" y="232388"/>
                  </a:lnTo>
                  <a:lnTo>
                    <a:pt x="799" y="239060"/>
                  </a:lnTo>
                  <a:lnTo>
                    <a:pt x="4106" y="244433"/>
                  </a:lnTo>
                  <a:lnTo>
                    <a:pt x="19040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731411" y="3571726"/>
            <a:ext cx="2178959" cy="845303"/>
            <a:chOff x="7731411" y="3571726"/>
            <a:chExt cx="2178959" cy="845303"/>
          </a:xfrm>
        </p:grpSpPr>
        <p:sp>
          <p:nvSpPr>
            <p:cNvPr id="216" name="Freeform 215"/>
            <p:cNvSpPr/>
            <p:nvPr/>
          </p:nvSpPr>
          <p:spPr>
            <a:xfrm>
              <a:off x="7731411" y="3910893"/>
              <a:ext cx="81567" cy="506136"/>
            </a:xfrm>
            <a:custGeom>
              <a:avLst/>
              <a:gdLst/>
              <a:ahLst/>
              <a:cxnLst/>
              <a:rect l="0" t="0" r="0" b="0"/>
              <a:pathLst>
                <a:path w="81567" h="506136">
                  <a:moveTo>
                    <a:pt x="7164" y="0"/>
                  </a:moveTo>
                  <a:lnTo>
                    <a:pt x="0" y="55161"/>
                  </a:lnTo>
                  <a:lnTo>
                    <a:pt x="1460" y="115723"/>
                  </a:lnTo>
                  <a:lnTo>
                    <a:pt x="13056" y="178509"/>
                  </a:lnTo>
                  <a:lnTo>
                    <a:pt x="23875" y="235651"/>
                  </a:lnTo>
                  <a:lnTo>
                    <a:pt x="32148" y="283704"/>
                  </a:lnTo>
                  <a:lnTo>
                    <a:pt x="40454" y="333075"/>
                  </a:lnTo>
                  <a:lnTo>
                    <a:pt x="51544" y="395039"/>
                  </a:lnTo>
                  <a:lnTo>
                    <a:pt x="62638" y="450870"/>
                  </a:lnTo>
                  <a:lnTo>
                    <a:pt x="76505" y="505411"/>
                  </a:lnTo>
                  <a:lnTo>
                    <a:pt x="78355" y="506135"/>
                  </a:lnTo>
                  <a:lnTo>
                    <a:pt x="81566" y="461918"/>
                  </a:lnTo>
                  <a:lnTo>
                    <a:pt x="73732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763538" y="3770723"/>
              <a:ext cx="133138" cy="148492"/>
            </a:xfrm>
            <a:custGeom>
              <a:avLst/>
              <a:gdLst/>
              <a:ahLst/>
              <a:cxnLst/>
              <a:rect l="0" t="0" r="0" b="0"/>
              <a:pathLst>
                <a:path w="133138" h="148492">
                  <a:moveTo>
                    <a:pt x="0" y="148491"/>
                  </a:moveTo>
                  <a:lnTo>
                    <a:pt x="20836" y="86924"/>
                  </a:lnTo>
                  <a:lnTo>
                    <a:pt x="47339" y="40976"/>
                  </a:lnTo>
                  <a:lnTo>
                    <a:pt x="68267" y="19967"/>
                  </a:lnTo>
                  <a:lnTo>
                    <a:pt x="96453" y="2030"/>
                  </a:lnTo>
                  <a:lnTo>
                    <a:pt x="104982" y="0"/>
                  </a:lnTo>
                  <a:lnTo>
                    <a:pt x="112518" y="495"/>
                  </a:lnTo>
                  <a:lnTo>
                    <a:pt x="119391" y="2674"/>
                  </a:lnTo>
                  <a:lnTo>
                    <a:pt x="123973" y="8750"/>
                  </a:lnTo>
                  <a:lnTo>
                    <a:pt x="133137" y="48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788501" y="4110598"/>
              <a:ext cx="66569" cy="58248"/>
            </a:xfrm>
            <a:custGeom>
              <a:avLst/>
              <a:gdLst/>
              <a:ahLst/>
              <a:cxnLst/>
              <a:rect l="0" t="0" r="0" b="0"/>
              <a:pathLst>
                <a:path w="66569" h="58248">
                  <a:moveTo>
                    <a:pt x="0" y="58247"/>
                  </a:moveTo>
                  <a:lnTo>
                    <a:pt x="59517" y="531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813464" y="4285340"/>
              <a:ext cx="91533" cy="108175"/>
            </a:xfrm>
            <a:custGeom>
              <a:avLst/>
              <a:gdLst/>
              <a:ahLst/>
              <a:cxnLst/>
              <a:rect l="0" t="0" r="0" b="0"/>
              <a:pathLst>
                <a:path w="91533" h="108175">
                  <a:moveTo>
                    <a:pt x="0" y="108174"/>
                  </a:moveTo>
                  <a:lnTo>
                    <a:pt x="52664" y="4979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965005" y="4068993"/>
              <a:ext cx="114734" cy="246994"/>
            </a:xfrm>
            <a:custGeom>
              <a:avLst/>
              <a:gdLst/>
              <a:ahLst/>
              <a:cxnLst/>
              <a:rect l="0" t="0" r="0" b="0"/>
              <a:pathLst>
                <a:path w="114734" h="246994">
                  <a:moveTo>
                    <a:pt x="48165" y="0"/>
                  </a:moveTo>
                  <a:lnTo>
                    <a:pt x="25001" y="23163"/>
                  </a:lnTo>
                  <a:lnTo>
                    <a:pt x="4187" y="81470"/>
                  </a:lnTo>
                  <a:lnTo>
                    <a:pt x="0" y="112075"/>
                  </a:lnTo>
                  <a:lnTo>
                    <a:pt x="5557" y="170450"/>
                  </a:lnTo>
                  <a:lnTo>
                    <a:pt x="15478" y="224833"/>
                  </a:lnTo>
                  <a:lnTo>
                    <a:pt x="18053" y="235873"/>
                  </a:lnTo>
                  <a:lnTo>
                    <a:pt x="22543" y="242308"/>
                  </a:lnTo>
                  <a:lnTo>
                    <a:pt x="28309" y="245673"/>
                  </a:lnTo>
                  <a:lnTo>
                    <a:pt x="34928" y="246993"/>
                  </a:lnTo>
                  <a:lnTo>
                    <a:pt x="40265" y="244174"/>
                  </a:lnTo>
                  <a:lnTo>
                    <a:pt x="48659" y="231180"/>
                  </a:lnTo>
                  <a:lnTo>
                    <a:pt x="66377" y="179418"/>
                  </a:lnTo>
                  <a:lnTo>
                    <a:pt x="74259" y="123171"/>
                  </a:lnTo>
                  <a:lnTo>
                    <a:pt x="77329" y="102820"/>
                  </a:lnTo>
                  <a:lnTo>
                    <a:pt x="75611" y="84529"/>
                  </a:lnTo>
                  <a:lnTo>
                    <a:pt x="76633" y="81316"/>
                  </a:lnTo>
                  <a:lnTo>
                    <a:pt x="79163" y="81947"/>
                  </a:lnTo>
                  <a:lnTo>
                    <a:pt x="82698" y="85142"/>
                  </a:lnTo>
                  <a:lnTo>
                    <a:pt x="103549" y="146987"/>
                  </a:lnTo>
                  <a:lnTo>
                    <a:pt x="11473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940540" y="4008744"/>
              <a:ext cx="372188" cy="282089"/>
            </a:xfrm>
            <a:custGeom>
              <a:avLst/>
              <a:gdLst/>
              <a:ahLst/>
              <a:cxnLst/>
              <a:rect l="0" t="0" r="0" b="0"/>
              <a:pathLst>
                <a:path w="372188" h="282089">
                  <a:moveTo>
                    <a:pt x="14382" y="93533"/>
                  </a:moveTo>
                  <a:lnTo>
                    <a:pt x="1130" y="97950"/>
                  </a:lnTo>
                  <a:lnTo>
                    <a:pt x="0" y="102950"/>
                  </a:lnTo>
                  <a:lnTo>
                    <a:pt x="6142" y="118367"/>
                  </a:lnTo>
                  <a:lnTo>
                    <a:pt x="32684" y="150830"/>
                  </a:lnTo>
                  <a:lnTo>
                    <a:pt x="95955" y="202219"/>
                  </a:lnTo>
                  <a:lnTo>
                    <a:pt x="136209" y="238585"/>
                  </a:lnTo>
                  <a:lnTo>
                    <a:pt x="142492" y="257237"/>
                  </a:lnTo>
                  <a:lnTo>
                    <a:pt x="141394" y="264614"/>
                  </a:lnTo>
                  <a:lnTo>
                    <a:pt x="137889" y="270457"/>
                  </a:lnTo>
                  <a:lnTo>
                    <a:pt x="132777" y="275277"/>
                  </a:lnTo>
                  <a:lnTo>
                    <a:pt x="117236" y="280633"/>
                  </a:lnTo>
                  <a:lnTo>
                    <a:pt x="98927" y="282088"/>
                  </a:lnTo>
                  <a:lnTo>
                    <a:pt x="73025" y="276785"/>
                  </a:lnTo>
                  <a:lnTo>
                    <a:pt x="56163" y="268667"/>
                  </a:lnTo>
                  <a:lnTo>
                    <a:pt x="51481" y="262064"/>
                  </a:lnTo>
                  <a:lnTo>
                    <a:pt x="48746" y="244866"/>
                  </a:lnTo>
                  <a:lnTo>
                    <a:pt x="59343" y="193522"/>
                  </a:lnTo>
                  <a:lnTo>
                    <a:pt x="82618" y="136306"/>
                  </a:lnTo>
                  <a:lnTo>
                    <a:pt x="104000" y="76959"/>
                  </a:lnTo>
                  <a:lnTo>
                    <a:pt x="133969" y="21252"/>
                  </a:lnTo>
                  <a:lnTo>
                    <a:pt x="144887" y="3161"/>
                  </a:lnTo>
                  <a:lnTo>
                    <a:pt x="149463" y="0"/>
                  </a:lnTo>
                  <a:lnTo>
                    <a:pt x="153437" y="667"/>
                  </a:lnTo>
                  <a:lnTo>
                    <a:pt x="157012" y="3886"/>
                  </a:lnTo>
                  <a:lnTo>
                    <a:pt x="158471" y="8805"/>
                  </a:lnTo>
                  <a:lnTo>
                    <a:pt x="156106" y="28980"/>
                  </a:lnTo>
                  <a:lnTo>
                    <a:pt x="148832" y="86504"/>
                  </a:lnTo>
                  <a:lnTo>
                    <a:pt x="147779" y="138749"/>
                  </a:lnTo>
                  <a:lnTo>
                    <a:pt x="151971" y="191487"/>
                  </a:lnTo>
                  <a:lnTo>
                    <a:pt x="159111" y="222204"/>
                  </a:lnTo>
                  <a:lnTo>
                    <a:pt x="162644" y="227390"/>
                  </a:lnTo>
                  <a:lnTo>
                    <a:pt x="166847" y="228999"/>
                  </a:lnTo>
                  <a:lnTo>
                    <a:pt x="171499" y="228223"/>
                  </a:lnTo>
                  <a:lnTo>
                    <a:pt x="181599" y="215032"/>
                  </a:lnTo>
                  <a:lnTo>
                    <a:pt x="190402" y="194685"/>
                  </a:lnTo>
                  <a:lnTo>
                    <a:pt x="202546" y="133331"/>
                  </a:lnTo>
                  <a:lnTo>
                    <a:pt x="204335" y="105673"/>
                  </a:lnTo>
                  <a:lnTo>
                    <a:pt x="206661" y="98853"/>
                  </a:lnTo>
                  <a:lnTo>
                    <a:pt x="210061" y="97079"/>
                  </a:lnTo>
                  <a:lnTo>
                    <a:pt x="214177" y="98671"/>
                  </a:lnTo>
                  <a:lnTo>
                    <a:pt x="221216" y="115232"/>
                  </a:lnTo>
                  <a:lnTo>
                    <a:pt x="228351" y="137386"/>
                  </a:lnTo>
                  <a:lnTo>
                    <a:pt x="248919" y="177222"/>
                  </a:lnTo>
                  <a:lnTo>
                    <a:pt x="253026" y="180761"/>
                  </a:lnTo>
                  <a:lnTo>
                    <a:pt x="257613" y="181271"/>
                  </a:lnTo>
                  <a:lnTo>
                    <a:pt x="262521" y="179762"/>
                  </a:lnTo>
                  <a:lnTo>
                    <a:pt x="265792" y="175057"/>
                  </a:lnTo>
                  <a:lnTo>
                    <a:pt x="270396" y="149842"/>
                  </a:lnTo>
                  <a:lnTo>
                    <a:pt x="276497" y="95835"/>
                  </a:lnTo>
                  <a:lnTo>
                    <a:pt x="278808" y="93218"/>
                  </a:lnTo>
                  <a:lnTo>
                    <a:pt x="281274" y="95172"/>
                  </a:lnTo>
                  <a:lnTo>
                    <a:pt x="296290" y="120463"/>
                  </a:lnTo>
                  <a:lnTo>
                    <a:pt x="302173" y="124430"/>
                  </a:lnTo>
                  <a:lnTo>
                    <a:pt x="316107" y="126373"/>
                  </a:lnTo>
                  <a:lnTo>
                    <a:pt x="321856" y="123747"/>
                  </a:lnTo>
                  <a:lnTo>
                    <a:pt x="330710" y="113433"/>
                  </a:lnTo>
                  <a:lnTo>
                    <a:pt x="353541" y="53327"/>
                  </a:lnTo>
                  <a:lnTo>
                    <a:pt x="372187" y="26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329369" y="3969887"/>
              <a:ext cx="56478" cy="366185"/>
            </a:xfrm>
            <a:custGeom>
              <a:avLst/>
              <a:gdLst/>
              <a:ahLst/>
              <a:cxnLst/>
              <a:rect l="0" t="0" r="0" b="0"/>
              <a:pathLst>
                <a:path w="56478" h="366185">
                  <a:moveTo>
                    <a:pt x="8321" y="107427"/>
                  </a:moveTo>
                  <a:lnTo>
                    <a:pt x="21589" y="153704"/>
                  </a:lnTo>
                  <a:lnTo>
                    <a:pt x="23964" y="200856"/>
                  </a:lnTo>
                  <a:lnTo>
                    <a:pt x="25592" y="252118"/>
                  </a:lnTo>
                  <a:lnTo>
                    <a:pt x="31491" y="303559"/>
                  </a:lnTo>
                  <a:lnTo>
                    <a:pt x="36918" y="363813"/>
                  </a:lnTo>
                  <a:lnTo>
                    <a:pt x="34782" y="366184"/>
                  </a:lnTo>
                  <a:lnTo>
                    <a:pt x="31509" y="365916"/>
                  </a:lnTo>
                  <a:lnTo>
                    <a:pt x="25407" y="348359"/>
                  </a:lnTo>
                  <a:lnTo>
                    <a:pt x="13957" y="293189"/>
                  </a:lnTo>
                  <a:lnTo>
                    <a:pt x="3716" y="231132"/>
                  </a:lnTo>
                  <a:lnTo>
                    <a:pt x="734" y="167920"/>
                  </a:lnTo>
                  <a:lnTo>
                    <a:pt x="145" y="110644"/>
                  </a:lnTo>
                  <a:lnTo>
                    <a:pt x="9071" y="47503"/>
                  </a:lnTo>
                  <a:lnTo>
                    <a:pt x="15126" y="23471"/>
                  </a:lnTo>
                  <a:lnTo>
                    <a:pt x="23982" y="6627"/>
                  </a:lnTo>
                  <a:lnTo>
                    <a:pt x="29856" y="2320"/>
                  </a:lnTo>
                  <a:lnTo>
                    <a:pt x="36547" y="373"/>
                  </a:lnTo>
                  <a:lnTo>
                    <a:pt x="43780" y="0"/>
                  </a:lnTo>
                  <a:lnTo>
                    <a:pt x="48603" y="3449"/>
                  </a:lnTo>
                  <a:lnTo>
                    <a:pt x="53961" y="17144"/>
                  </a:lnTo>
                  <a:lnTo>
                    <a:pt x="56477" y="66582"/>
                  </a:lnTo>
                  <a:lnTo>
                    <a:pt x="50429" y="97790"/>
                  </a:lnTo>
                  <a:lnTo>
                    <a:pt x="31490" y="147580"/>
                  </a:lnTo>
                  <a:lnTo>
                    <a:pt x="26541" y="150838"/>
                  </a:lnTo>
                  <a:lnTo>
                    <a:pt x="20468" y="150236"/>
                  </a:lnTo>
                  <a:lnTo>
                    <a:pt x="0" y="1407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404259" y="3719509"/>
              <a:ext cx="199706" cy="425676"/>
            </a:xfrm>
            <a:custGeom>
              <a:avLst/>
              <a:gdLst/>
              <a:ahLst/>
              <a:cxnLst/>
              <a:rect l="0" t="0" r="0" b="0"/>
              <a:pathLst>
                <a:path w="199706" h="425676">
                  <a:moveTo>
                    <a:pt x="0" y="0"/>
                  </a:moveTo>
                  <a:lnTo>
                    <a:pt x="0" y="55161"/>
                  </a:lnTo>
                  <a:lnTo>
                    <a:pt x="0" y="110885"/>
                  </a:lnTo>
                  <a:lnTo>
                    <a:pt x="2466" y="166408"/>
                  </a:lnTo>
                  <a:lnTo>
                    <a:pt x="7164" y="226309"/>
                  </a:lnTo>
                  <a:lnTo>
                    <a:pt x="19529" y="278274"/>
                  </a:lnTo>
                  <a:lnTo>
                    <a:pt x="33083" y="335369"/>
                  </a:lnTo>
                  <a:lnTo>
                    <a:pt x="45214" y="350299"/>
                  </a:lnTo>
                  <a:lnTo>
                    <a:pt x="52332" y="355574"/>
                  </a:lnTo>
                  <a:lnTo>
                    <a:pt x="58927" y="356318"/>
                  </a:lnTo>
                  <a:lnTo>
                    <a:pt x="65172" y="354040"/>
                  </a:lnTo>
                  <a:lnTo>
                    <a:pt x="71185" y="349747"/>
                  </a:lnTo>
                  <a:lnTo>
                    <a:pt x="80331" y="335116"/>
                  </a:lnTo>
                  <a:lnTo>
                    <a:pt x="95775" y="289687"/>
                  </a:lnTo>
                  <a:lnTo>
                    <a:pt x="96582" y="242374"/>
                  </a:lnTo>
                  <a:lnTo>
                    <a:pt x="94898" y="230924"/>
                  </a:lnTo>
                  <a:lnTo>
                    <a:pt x="91002" y="225141"/>
                  </a:lnTo>
                  <a:lnTo>
                    <a:pt x="85631" y="223134"/>
                  </a:lnTo>
                  <a:lnTo>
                    <a:pt x="79277" y="223645"/>
                  </a:lnTo>
                  <a:lnTo>
                    <a:pt x="74116" y="226760"/>
                  </a:lnTo>
                  <a:lnTo>
                    <a:pt x="65916" y="237617"/>
                  </a:lnTo>
                  <a:lnTo>
                    <a:pt x="56102" y="263741"/>
                  </a:lnTo>
                  <a:lnTo>
                    <a:pt x="50738" y="323182"/>
                  </a:lnTo>
                  <a:lnTo>
                    <a:pt x="54504" y="368635"/>
                  </a:lnTo>
                  <a:lnTo>
                    <a:pt x="65972" y="406522"/>
                  </a:lnTo>
                  <a:lnTo>
                    <a:pt x="72643" y="415246"/>
                  </a:lnTo>
                  <a:lnTo>
                    <a:pt x="89916" y="424940"/>
                  </a:lnTo>
                  <a:lnTo>
                    <a:pt x="97851" y="425675"/>
                  </a:lnTo>
                  <a:lnTo>
                    <a:pt x="111599" y="421562"/>
                  </a:lnTo>
                  <a:lnTo>
                    <a:pt x="146819" y="393372"/>
                  </a:lnTo>
                  <a:lnTo>
                    <a:pt x="170083" y="372501"/>
                  </a:lnTo>
                  <a:lnTo>
                    <a:pt x="199705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879715" y="3827682"/>
              <a:ext cx="107018" cy="195679"/>
            </a:xfrm>
            <a:custGeom>
              <a:avLst/>
              <a:gdLst/>
              <a:ahLst/>
              <a:cxnLst/>
              <a:rect l="0" t="0" r="0" b="0"/>
              <a:pathLst>
                <a:path w="107018" h="195679">
                  <a:moveTo>
                    <a:pt x="7164" y="0"/>
                  </a:moveTo>
                  <a:lnTo>
                    <a:pt x="0" y="50744"/>
                  </a:lnTo>
                  <a:lnTo>
                    <a:pt x="8047" y="105451"/>
                  </a:lnTo>
                  <a:lnTo>
                    <a:pt x="18213" y="132330"/>
                  </a:lnTo>
                  <a:lnTo>
                    <a:pt x="47312" y="191337"/>
                  </a:lnTo>
                  <a:lnTo>
                    <a:pt x="52421" y="195051"/>
                  </a:lnTo>
                  <a:lnTo>
                    <a:pt x="57676" y="195678"/>
                  </a:lnTo>
                  <a:lnTo>
                    <a:pt x="63028" y="194247"/>
                  </a:lnTo>
                  <a:lnTo>
                    <a:pt x="66596" y="188670"/>
                  </a:lnTo>
                  <a:lnTo>
                    <a:pt x="71618" y="157810"/>
                  </a:lnTo>
                  <a:lnTo>
                    <a:pt x="73316" y="100617"/>
                  </a:lnTo>
                  <a:lnTo>
                    <a:pt x="73455" y="86494"/>
                  </a:lnTo>
                  <a:lnTo>
                    <a:pt x="75397" y="80777"/>
                  </a:lnTo>
                  <a:lnTo>
                    <a:pt x="78541" y="80664"/>
                  </a:lnTo>
                  <a:lnTo>
                    <a:pt x="82485" y="84286"/>
                  </a:lnTo>
                  <a:lnTo>
                    <a:pt x="92454" y="102637"/>
                  </a:lnTo>
                  <a:lnTo>
                    <a:pt x="101264" y="130058"/>
                  </a:lnTo>
                  <a:lnTo>
                    <a:pt x="103182" y="132934"/>
                  </a:lnTo>
                  <a:lnTo>
                    <a:pt x="104460" y="131152"/>
                  </a:lnTo>
                  <a:lnTo>
                    <a:pt x="107017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969111" y="3736151"/>
              <a:ext cx="24444" cy="193219"/>
            </a:xfrm>
            <a:custGeom>
              <a:avLst/>
              <a:gdLst/>
              <a:ahLst/>
              <a:cxnLst/>
              <a:rect l="0" t="0" r="0" b="0"/>
              <a:pathLst>
                <a:path w="24444" h="193219">
                  <a:moveTo>
                    <a:pt x="9300" y="108173"/>
                  </a:moveTo>
                  <a:lnTo>
                    <a:pt x="10225" y="171571"/>
                  </a:lnTo>
                  <a:lnTo>
                    <a:pt x="13717" y="189975"/>
                  </a:lnTo>
                  <a:lnTo>
                    <a:pt x="15943" y="193218"/>
                  </a:lnTo>
                  <a:lnTo>
                    <a:pt x="18351" y="192607"/>
                  </a:lnTo>
                  <a:lnTo>
                    <a:pt x="20882" y="189426"/>
                  </a:lnTo>
                  <a:lnTo>
                    <a:pt x="24443" y="167279"/>
                  </a:lnTo>
                  <a:lnTo>
                    <a:pt x="14228" y="112152"/>
                  </a:lnTo>
                  <a:lnTo>
                    <a:pt x="8424" y="70881"/>
                  </a:lnTo>
                  <a:lnTo>
                    <a:pt x="898" y="55849"/>
                  </a:lnTo>
                  <a:lnTo>
                    <a:pt x="0" y="48328"/>
                  </a:lnTo>
                  <a:lnTo>
                    <a:pt x="6647" y="25414"/>
                  </a:lnTo>
                  <a:lnTo>
                    <a:pt x="176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9015994" y="3571726"/>
              <a:ext cx="220370" cy="360831"/>
            </a:xfrm>
            <a:custGeom>
              <a:avLst/>
              <a:gdLst/>
              <a:ahLst/>
              <a:cxnLst/>
              <a:rect l="0" t="0" r="0" b="0"/>
              <a:pathLst>
                <a:path w="220370" h="360831">
                  <a:moveTo>
                    <a:pt x="12343" y="181067"/>
                  </a:moveTo>
                  <a:lnTo>
                    <a:pt x="12343" y="232911"/>
                  </a:lnTo>
                  <a:lnTo>
                    <a:pt x="11419" y="293020"/>
                  </a:lnTo>
                  <a:lnTo>
                    <a:pt x="0" y="341541"/>
                  </a:lnTo>
                  <a:lnTo>
                    <a:pt x="15909" y="303728"/>
                  </a:lnTo>
                  <a:lnTo>
                    <a:pt x="31499" y="242866"/>
                  </a:lnTo>
                  <a:lnTo>
                    <a:pt x="43961" y="185282"/>
                  </a:lnTo>
                  <a:lnTo>
                    <a:pt x="52645" y="127093"/>
                  </a:lnTo>
                  <a:lnTo>
                    <a:pt x="60363" y="72726"/>
                  </a:lnTo>
                  <a:lnTo>
                    <a:pt x="71154" y="12896"/>
                  </a:lnTo>
                  <a:lnTo>
                    <a:pt x="73740" y="2385"/>
                  </a:lnTo>
                  <a:lnTo>
                    <a:pt x="75463" y="0"/>
                  </a:lnTo>
                  <a:lnTo>
                    <a:pt x="76614" y="3033"/>
                  </a:lnTo>
                  <a:lnTo>
                    <a:pt x="85941" y="65380"/>
                  </a:lnTo>
                  <a:lnTo>
                    <a:pt x="86977" y="118904"/>
                  </a:lnTo>
                  <a:lnTo>
                    <a:pt x="89648" y="179471"/>
                  </a:lnTo>
                  <a:lnTo>
                    <a:pt x="94387" y="236225"/>
                  </a:lnTo>
                  <a:lnTo>
                    <a:pt x="95400" y="296789"/>
                  </a:lnTo>
                  <a:lnTo>
                    <a:pt x="99403" y="345366"/>
                  </a:lnTo>
                  <a:lnTo>
                    <a:pt x="93874" y="359181"/>
                  </a:lnTo>
                  <a:lnTo>
                    <a:pt x="89811" y="360830"/>
                  </a:lnTo>
                  <a:lnTo>
                    <a:pt x="85254" y="359157"/>
                  </a:lnTo>
                  <a:lnTo>
                    <a:pt x="80366" y="355267"/>
                  </a:lnTo>
                  <a:lnTo>
                    <a:pt x="69069" y="336541"/>
                  </a:lnTo>
                  <a:lnTo>
                    <a:pt x="68652" y="330020"/>
                  </a:lnTo>
                  <a:lnTo>
                    <a:pt x="73119" y="317843"/>
                  </a:lnTo>
                  <a:lnTo>
                    <a:pt x="83734" y="308733"/>
                  </a:lnTo>
                  <a:lnTo>
                    <a:pt x="90448" y="305009"/>
                  </a:lnTo>
                  <a:lnTo>
                    <a:pt x="151770" y="293798"/>
                  </a:lnTo>
                  <a:lnTo>
                    <a:pt x="157994" y="295977"/>
                  </a:lnTo>
                  <a:lnTo>
                    <a:pt x="162143" y="301128"/>
                  </a:lnTo>
                  <a:lnTo>
                    <a:pt x="166754" y="316713"/>
                  </a:lnTo>
                  <a:lnTo>
                    <a:pt x="168804" y="335967"/>
                  </a:lnTo>
                  <a:lnTo>
                    <a:pt x="173048" y="342581"/>
                  </a:lnTo>
                  <a:lnTo>
                    <a:pt x="179576" y="346990"/>
                  </a:lnTo>
                  <a:lnTo>
                    <a:pt x="187627" y="349930"/>
                  </a:lnTo>
                  <a:lnTo>
                    <a:pt x="194843" y="350040"/>
                  </a:lnTo>
                  <a:lnTo>
                    <a:pt x="211984" y="344135"/>
                  </a:lnTo>
                  <a:lnTo>
                    <a:pt x="214779" y="344328"/>
                  </a:lnTo>
                  <a:lnTo>
                    <a:pt x="220369" y="3474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261963" y="3836003"/>
              <a:ext cx="57612" cy="150512"/>
            </a:xfrm>
            <a:custGeom>
              <a:avLst/>
              <a:gdLst/>
              <a:ahLst/>
              <a:cxnLst/>
              <a:rect l="0" t="0" r="0" b="0"/>
              <a:pathLst>
                <a:path w="57612" h="150512">
                  <a:moveTo>
                    <a:pt x="49290" y="0"/>
                  </a:moveTo>
                  <a:lnTo>
                    <a:pt x="36038" y="4418"/>
                  </a:lnTo>
                  <a:lnTo>
                    <a:pt x="24601" y="16449"/>
                  </a:lnTo>
                  <a:lnTo>
                    <a:pt x="14279" y="35048"/>
                  </a:lnTo>
                  <a:lnTo>
                    <a:pt x="4194" y="72433"/>
                  </a:lnTo>
                  <a:lnTo>
                    <a:pt x="318" y="129365"/>
                  </a:lnTo>
                  <a:lnTo>
                    <a:pt x="0" y="141717"/>
                  </a:lnTo>
                  <a:lnTo>
                    <a:pt x="1637" y="148103"/>
                  </a:lnTo>
                  <a:lnTo>
                    <a:pt x="4578" y="150511"/>
                  </a:lnTo>
                  <a:lnTo>
                    <a:pt x="8387" y="150267"/>
                  </a:lnTo>
                  <a:lnTo>
                    <a:pt x="11852" y="147331"/>
                  </a:lnTo>
                  <a:lnTo>
                    <a:pt x="31336" y="115077"/>
                  </a:lnTo>
                  <a:lnTo>
                    <a:pt x="36396" y="112776"/>
                  </a:lnTo>
                  <a:lnTo>
                    <a:pt x="41619" y="114016"/>
                  </a:lnTo>
                  <a:lnTo>
                    <a:pt x="46949" y="117616"/>
                  </a:lnTo>
                  <a:lnTo>
                    <a:pt x="50503" y="121865"/>
                  </a:lnTo>
                  <a:lnTo>
                    <a:pt x="57611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352867" y="3611335"/>
              <a:ext cx="141450" cy="369318"/>
            </a:xfrm>
            <a:custGeom>
              <a:avLst/>
              <a:gdLst/>
              <a:ahLst/>
              <a:cxnLst/>
              <a:rect l="0" t="0" r="0" b="0"/>
              <a:pathLst>
                <a:path w="141450" h="369318">
                  <a:moveTo>
                    <a:pt x="8312" y="0"/>
                  </a:moveTo>
                  <a:lnTo>
                    <a:pt x="5846" y="33741"/>
                  </a:lnTo>
                  <a:lnTo>
                    <a:pt x="762" y="89160"/>
                  </a:lnTo>
                  <a:lnTo>
                    <a:pt x="143" y="150954"/>
                  </a:lnTo>
                  <a:lnTo>
                    <a:pt x="36" y="200053"/>
                  </a:lnTo>
                  <a:lnTo>
                    <a:pt x="0" y="261925"/>
                  </a:lnTo>
                  <a:lnTo>
                    <a:pt x="2458" y="321118"/>
                  </a:lnTo>
                  <a:lnTo>
                    <a:pt x="11508" y="348476"/>
                  </a:lnTo>
                  <a:lnTo>
                    <a:pt x="15991" y="357133"/>
                  </a:lnTo>
                  <a:lnTo>
                    <a:pt x="22676" y="362904"/>
                  </a:lnTo>
                  <a:lnTo>
                    <a:pt x="39967" y="369317"/>
                  </a:lnTo>
                  <a:lnTo>
                    <a:pt x="59980" y="367236"/>
                  </a:lnTo>
                  <a:lnTo>
                    <a:pt x="98544" y="350833"/>
                  </a:lnTo>
                  <a:lnTo>
                    <a:pt x="141449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383757" y="4135561"/>
              <a:ext cx="127202" cy="158101"/>
            </a:xfrm>
            <a:custGeom>
              <a:avLst/>
              <a:gdLst/>
              <a:ahLst/>
              <a:cxnLst/>
              <a:rect l="0" t="0" r="0" b="0"/>
              <a:pathLst>
                <a:path w="127202" h="158101">
                  <a:moveTo>
                    <a:pt x="10707" y="0"/>
                  </a:moveTo>
                  <a:lnTo>
                    <a:pt x="1872" y="8835"/>
                  </a:lnTo>
                  <a:lnTo>
                    <a:pt x="0" y="27965"/>
                  </a:lnTo>
                  <a:lnTo>
                    <a:pt x="1914" y="81030"/>
                  </a:lnTo>
                  <a:lnTo>
                    <a:pt x="6664" y="113383"/>
                  </a:lnTo>
                  <a:lnTo>
                    <a:pt x="8011" y="116269"/>
                  </a:lnTo>
                  <a:lnTo>
                    <a:pt x="8910" y="114495"/>
                  </a:lnTo>
                  <a:lnTo>
                    <a:pt x="13014" y="51760"/>
                  </a:lnTo>
                  <a:lnTo>
                    <a:pt x="15019" y="40054"/>
                  </a:lnTo>
                  <a:lnTo>
                    <a:pt x="19129" y="35948"/>
                  </a:lnTo>
                  <a:lnTo>
                    <a:pt x="24642" y="36909"/>
                  </a:lnTo>
                  <a:lnTo>
                    <a:pt x="31092" y="41248"/>
                  </a:lnTo>
                  <a:lnTo>
                    <a:pt x="40724" y="53465"/>
                  </a:lnTo>
                  <a:lnTo>
                    <a:pt x="48086" y="70915"/>
                  </a:lnTo>
                  <a:lnTo>
                    <a:pt x="60346" y="124853"/>
                  </a:lnTo>
                  <a:lnTo>
                    <a:pt x="65128" y="143323"/>
                  </a:lnTo>
                  <a:lnTo>
                    <a:pt x="66403" y="141777"/>
                  </a:lnTo>
                  <a:lnTo>
                    <a:pt x="80385" y="86646"/>
                  </a:lnTo>
                  <a:lnTo>
                    <a:pt x="83971" y="82727"/>
                  </a:lnTo>
                  <a:lnTo>
                    <a:pt x="88211" y="82888"/>
                  </a:lnTo>
                  <a:lnTo>
                    <a:pt x="92887" y="85769"/>
                  </a:lnTo>
                  <a:lnTo>
                    <a:pt x="100548" y="98832"/>
                  </a:lnTo>
                  <a:lnTo>
                    <a:pt x="127201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536264" y="4202130"/>
              <a:ext cx="57906" cy="89075"/>
            </a:xfrm>
            <a:custGeom>
              <a:avLst/>
              <a:gdLst/>
              <a:ahLst/>
              <a:cxnLst/>
              <a:rect l="0" t="0" r="0" b="0"/>
              <a:pathLst>
                <a:path w="57906" h="89075">
                  <a:moveTo>
                    <a:pt x="7978" y="0"/>
                  </a:moveTo>
                  <a:lnTo>
                    <a:pt x="2260" y="21778"/>
                  </a:lnTo>
                  <a:lnTo>
                    <a:pt x="0" y="81843"/>
                  </a:lnTo>
                  <a:lnTo>
                    <a:pt x="2659" y="87846"/>
                  </a:lnTo>
                  <a:lnTo>
                    <a:pt x="7206" y="89074"/>
                  </a:lnTo>
                  <a:lnTo>
                    <a:pt x="13010" y="87119"/>
                  </a:lnTo>
                  <a:lnTo>
                    <a:pt x="17806" y="82118"/>
                  </a:lnTo>
                  <a:lnTo>
                    <a:pt x="25598" y="66699"/>
                  </a:lnTo>
                  <a:lnTo>
                    <a:pt x="30819" y="62957"/>
                  </a:lnTo>
                  <a:lnTo>
                    <a:pt x="37074" y="62312"/>
                  </a:lnTo>
                  <a:lnTo>
                    <a:pt x="44018" y="63730"/>
                  </a:lnTo>
                  <a:lnTo>
                    <a:pt x="48646" y="66525"/>
                  </a:lnTo>
                  <a:lnTo>
                    <a:pt x="51732" y="70238"/>
                  </a:lnTo>
                  <a:lnTo>
                    <a:pt x="57905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612964" y="4033873"/>
              <a:ext cx="297406" cy="301524"/>
            </a:xfrm>
            <a:custGeom>
              <a:avLst/>
              <a:gdLst/>
              <a:ahLst/>
              <a:cxnLst/>
              <a:rect l="0" t="0" r="0" b="0"/>
              <a:pathLst>
                <a:path w="297406" h="301524">
                  <a:moveTo>
                    <a:pt x="22810" y="126651"/>
                  </a:moveTo>
                  <a:lnTo>
                    <a:pt x="13976" y="135486"/>
                  </a:lnTo>
                  <a:lnTo>
                    <a:pt x="4064" y="167484"/>
                  </a:lnTo>
                  <a:lnTo>
                    <a:pt x="0" y="230940"/>
                  </a:lnTo>
                  <a:lnTo>
                    <a:pt x="9590" y="291978"/>
                  </a:lnTo>
                  <a:lnTo>
                    <a:pt x="14921" y="298815"/>
                  </a:lnTo>
                  <a:lnTo>
                    <a:pt x="22173" y="301523"/>
                  </a:lnTo>
                  <a:lnTo>
                    <a:pt x="30707" y="301480"/>
                  </a:lnTo>
                  <a:lnTo>
                    <a:pt x="38245" y="296828"/>
                  </a:lnTo>
                  <a:lnTo>
                    <a:pt x="51552" y="279332"/>
                  </a:lnTo>
                  <a:lnTo>
                    <a:pt x="65020" y="247909"/>
                  </a:lnTo>
                  <a:lnTo>
                    <a:pt x="74186" y="193116"/>
                  </a:lnTo>
                  <a:lnTo>
                    <a:pt x="81077" y="132013"/>
                  </a:lnTo>
                  <a:lnTo>
                    <a:pt x="88103" y="74292"/>
                  </a:lnTo>
                  <a:lnTo>
                    <a:pt x="89210" y="18523"/>
                  </a:lnTo>
                  <a:lnTo>
                    <a:pt x="89266" y="7413"/>
                  </a:lnTo>
                  <a:lnTo>
                    <a:pt x="86530" y="1855"/>
                  </a:lnTo>
                  <a:lnTo>
                    <a:pt x="81933" y="0"/>
                  </a:lnTo>
                  <a:lnTo>
                    <a:pt x="76093" y="611"/>
                  </a:lnTo>
                  <a:lnTo>
                    <a:pt x="71276" y="6567"/>
                  </a:lnTo>
                  <a:lnTo>
                    <a:pt x="63458" y="27977"/>
                  </a:lnTo>
                  <a:lnTo>
                    <a:pt x="58474" y="84149"/>
                  </a:lnTo>
                  <a:lnTo>
                    <a:pt x="61158" y="105912"/>
                  </a:lnTo>
                  <a:lnTo>
                    <a:pt x="67899" y="122365"/>
                  </a:lnTo>
                  <a:lnTo>
                    <a:pt x="72284" y="129341"/>
                  </a:lnTo>
                  <a:lnTo>
                    <a:pt x="78907" y="133067"/>
                  </a:lnTo>
                  <a:lnTo>
                    <a:pt x="104048" y="136668"/>
                  </a:lnTo>
                  <a:lnTo>
                    <a:pt x="117780" y="143739"/>
                  </a:lnTo>
                  <a:lnTo>
                    <a:pt x="127580" y="155510"/>
                  </a:lnTo>
                  <a:lnTo>
                    <a:pt x="134094" y="170913"/>
                  </a:lnTo>
                  <a:lnTo>
                    <a:pt x="138618" y="230506"/>
                  </a:lnTo>
                  <a:lnTo>
                    <a:pt x="139100" y="268781"/>
                  </a:lnTo>
                  <a:lnTo>
                    <a:pt x="140093" y="272255"/>
                  </a:lnTo>
                  <a:lnTo>
                    <a:pt x="141679" y="269949"/>
                  </a:lnTo>
                  <a:lnTo>
                    <a:pt x="144983" y="255058"/>
                  </a:lnTo>
                  <a:lnTo>
                    <a:pt x="153112" y="193584"/>
                  </a:lnTo>
                  <a:lnTo>
                    <a:pt x="155106" y="170316"/>
                  </a:lnTo>
                  <a:lnTo>
                    <a:pt x="158363" y="231800"/>
                  </a:lnTo>
                  <a:lnTo>
                    <a:pt x="160332" y="241129"/>
                  </a:lnTo>
                  <a:lnTo>
                    <a:pt x="162568" y="242726"/>
                  </a:lnTo>
                  <a:lnTo>
                    <a:pt x="164984" y="239167"/>
                  </a:lnTo>
                  <a:lnTo>
                    <a:pt x="167519" y="232172"/>
                  </a:lnTo>
                  <a:lnTo>
                    <a:pt x="167870" y="217004"/>
                  </a:lnTo>
                  <a:lnTo>
                    <a:pt x="166793" y="201017"/>
                  </a:lnTo>
                  <a:lnTo>
                    <a:pt x="171959" y="144001"/>
                  </a:lnTo>
                  <a:lnTo>
                    <a:pt x="176923" y="87696"/>
                  </a:lnTo>
                  <a:lnTo>
                    <a:pt x="178252" y="84964"/>
                  </a:lnTo>
                  <a:lnTo>
                    <a:pt x="179138" y="86840"/>
                  </a:lnTo>
                  <a:lnTo>
                    <a:pt x="183219" y="139056"/>
                  </a:lnTo>
                  <a:lnTo>
                    <a:pt x="188043" y="186835"/>
                  </a:lnTo>
                  <a:lnTo>
                    <a:pt x="191213" y="192662"/>
                  </a:lnTo>
                  <a:lnTo>
                    <a:pt x="196099" y="194696"/>
                  </a:lnTo>
                  <a:lnTo>
                    <a:pt x="208926" y="194800"/>
                  </a:lnTo>
                  <a:lnTo>
                    <a:pt x="223872" y="197928"/>
                  </a:lnTo>
                  <a:lnTo>
                    <a:pt x="243463" y="209305"/>
                  </a:lnTo>
                  <a:lnTo>
                    <a:pt x="249424" y="209490"/>
                  </a:lnTo>
                  <a:lnTo>
                    <a:pt x="255248" y="206840"/>
                  </a:lnTo>
                  <a:lnTo>
                    <a:pt x="260979" y="202300"/>
                  </a:lnTo>
                  <a:lnTo>
                    <a:pt x="269813" y="187393"/>
                  </a:lnTo>
                  <a:lnTo>
                    <a:pt x="277518" y="158209"/>
                  </a:lnTo>
                  <a:lnTo>
                    <a:pt x="278600" y="147690"/>
                  </a:lnTo>
                  <a:lnTo>
                    <a:pt x="276547" y="142526"/>
                  </a:lnTo>
                  <a:lnTo>
                    <a:pt x="272405" y="140933"/>
                  </a:lnTo>
                  <a:lnTo>
                    <a:pt x="266869" y="141719"/>
                  </a:lnTo>
                  <a:lnTo>
                    <a:pt x="262255" y="145018"/>
                  </a:lnTo>
                  <a:lnTo>
                    <a:pt x="254662" y="156079"/>
                  </a:lnTo>
                  <a:lnTo>
                    <a:pt x="249607" y="182318"/>
                  </a:lnTo>
                  <a:lnTo>
                    <a:pt x="248823" y="235753"/>
                  </a:lnTo>
                  <a:lnTo>
                    <a:pt x="255170" y="270439"/>
                  </a:lnTo>
                  <a:lnTo>
                    <a:pt x="263532" y="286403"/>
                  </a:lnTo>
                  <a:lnTo>
                    <a:pt x="269276" y="289550"/>
                  </a:lnTo>
                  <a:lnTo>
                    <a:pt x="275878" y="289800"/>
                  </a:lnTo>
                  <a:lnTo>
                    <a:pt x="297405" y="2847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3" name="Freeform 232"/>
          <p:cNvSpPr/>
          <p:nvPr/>
        </p:nvSpPr>
        <p:spPr>
          <a:xfrm>
            <a:off x="1344469" y="3877691"/>
            <a:ext cx="1218067" cy="1172230"/>
          </a:xfrm>
          <a:custGeom>
            <a:avLst/>
            <a:gdLst/>
            <a:ahLst/>
            <a:cxnLst/>
            <a:rect l="0" t="0" r="0" b="0"/>
            <a:pathLst>
              <a:path w="1218067" h="1172230">
                <a:moveTo>
                  <a:pt x="1068635" y="116412"/>
                </a:moveTo>
                <a:lnTo>
                  <a:pt x="1017933" y="77292"/>
                </a:lnTo>
                <a:lnTo>
                  <a:pt x="960416" y="47207"/>
                </a:lnTo>
                <a:lnTo>
                  <a:pt x="904813" y="26985"/>
                </a:lnTo>
                <a:lnTo>
                  <a:pt x="877096" y="14615"/>
                </a:lnTo>
                <a:lnTo>
                  <a:pt x="824165" y="4661"/>
                </a:lnTo>
                <a:lnTo>
                  <a:pt x="766561" y="542"/>
                </a:lnTo>
                <a:lnTo>
                  <a:pt x="705122" y="0"/>
                </a:lnTo>
                <a:lnTo>
                  <a:pt x="652003" y="2399"/>
                </a:lnTo>
                <a:lnTo>
                  <a:pt x="588883" y="8394"/>
                </a:lnTo>
                <a:lnTo>
                  <a:pt x="535559" y="17138"/>
                </a:lnTo>
                <a:lnTo>
                  <a:pt x="472395" y="36223"/>
                </a:lnTo>
                <a:lnTo>
                  <a:pt x="419066" y="54276"/>
                </a:lnTo>
                <a:lnTo>
                  <a:pt x="364015" y="79586"/>
                </a:lnTo>
                <a:lnTo>
                  <a:pt x="309550" y="115678"/>
                </a:lnTo>
                <a:lnTo>
                  <a:pt x="246465" y="169381"/>
                </a:lnTo>
                <a:lnTo>
                  <a:pt x="184716" y="227086"/>
                </a:lnTo>
                <a:lnTo>
                  <a:pt x="135175" y="280554"/>
                </a:lnTo>
                <a:lnTo>
                  <a:pt x="96419" y="341349"/>
                </a:lnTo>
                <a:lnTo>
                  <a:pt x="64520" y="398833"/>
                </a:lnTo>
                <a:lnTo>
                  <a:pt x="40138" y="454704"/>
                </a:lnTo>
                <a:lnTo>
                  <a:pt x="23234" y="510256"/>
                </a:lnTo>
                <a:lnTo>
                  <a:pt x="7979" y="568210"/>
                </a:lnTo>
                <a:lnTo>
                  <a:pt x="0" y="628386"/>
                </a:lnTo>
                <a:lnTo>
                  <a:pt x="1883" y="690507"/>
                </a:lnTo>
                <a:lnTo>
                  <a:pt x="8144" y="750718"/>
                </a:lnTo>
                <a:lnTo>
                  <a:pt x="22222" y="811339"/>
                </a:lnTo>
                <a:lnTo>
                  <a:pt x="47193" y="867830"/>
                </a:lnTo>
                <a:lnTo>
                  <a:pt x="78834" y="921039"/>
                </a:lnTo>
                <a:lnTo>
                  <a:pt x="132450" y="984415"/>
                </a:lnTo>
                <a:lnTo>
                  <a:pt x="193603" y="1038019"/>
                </a:lnTo>
                <a:lnTo>
                  <a:pt x="247912" y="1073856"/>
                </a:lnTo>
                <a:lnTo>
                  <a:pt x="305621" y="1110658"/>
                </a:lnTo>
                <a:lnTo>
                  <a:pt x="353772" y="1130312"/>
                </a:lnTo>
                <a:lnTo>
                  <a:pt x="403173" y="1147846"/>
                </a:lnTo>
                <a:lnTo>
                  <a:pt x="455409" y="1162287"/>
                </a:lnTo>
                <a:lnTo>
                  <a:pt x="509409" y="1169956"/>
                </a:lnTo>
                <a:lnTo>
                  <a:pt x="563008" y="1172229"/>
                </a:lnTo>
                <a:lnTo>
                  <a:pt x="619878" y="1170437"/>
                </a:lnTo>
                <a:lnTo>
                  <a:pt x="675252" y="1164050"/>
                </a:lnTo>
                <a:lnTo>
                  <a:pt x="729258" y="1153836"/>
                </a:lnTo>
                <a:lnTo>
                  <a:pt x="783783" y="1136634"/>
                </a:lnTo>
                <a:lnTo>
                  <a:pt x="835072" y="1113970"/>
                </a:lnTo>
                <a:lnTo>
                  <a:pt x="885402" y="1087223"/>
                </a:lnTo>
                <a:lnTo>
                  <a:pt x="947689" y="1040635"/>
                </a:lnTo>
                <a:lnTo>
                  <a:pt x="1003584" y="992635"/>
                </a:lnTo>
                <a:lnTo>
                  <a:pt x="1051197" y="937131"/>
                </a:lnTo>
                <a:lnTo>
                  <a:pt x="1091797" y="877439"/>
                </a:lnTo>
                <a:lnTo>
                  <a:pt x="1126526" y="814490"/>
                </a:lnTo>
                <a:lnTo>
                  <a:pt x="1150816" y="765190"/>
                </a:lnTo>
                <a:lnTo>
                  <a:pt x="1169210" y="715449"/>
                </a:lnTo>
                <a:lnTo>
                  <a:pt x="1181851" y="664654"/>
                </a:lnTo>
                <a:lnTo>
                  <a:pt x="1195972" y="609950"/>
                </a:lnTo>
                <a:lnTo>
                  <a:pt x="1206423" y="558197"/>
                </a:lnTo>
                <a:lnTo>
                  <a:pt x="1214450" y="507729"/>
                </a:lnTo>
                <a:lnTo>
                  <a:pt x="1217239" y="457643"/>
                </a:lnTo>
                <a:lnTo>
                  <a:pt x="1218066" y="407669"/>
                </a:lnTo>
                <a:lnTo>
                  <a:pt x="1217386" y="357728"/>
                </a:lnTo>
                <a:lnTo>
                  <a:pt x="1211740" y="308722"/>
                </a:lnTo>
                <a:lnTo>
                  <a:pt x="1201549" y="250280"/>
                </a:lnTo>
                <a:lnTo>
                  <a:pt x="1186216" y="194220"/>
                </a:lnTo>
                <a:lnTo>
                  <a:pt x="1164065" y="133804"/>
                </a:lnTo>
                <a:lnTo>
                  <a:pt x="1126882" y="7480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4" name="Freeform 233"/>
          <p:cNvSpPr/>
          <p:nvPr/>
        </p:nvSpPr>
        <p:spPr>
          <a:xfrm>
            <a:off x="1327535" y="2550644"/>
            <a:ext cx="1433331" cy="1051267"/>
          </a:xfrm>
          <a:custGeom>
            <a:avLst/>
            <a:gdLst/>
            <a:ahLst/>
            <a:cxnLst/>
            <a:rect l="0" t="0" r="0" b="0"/>
            <a:pathLst>
              <a:path w="1433331" h="1051267">
                <a:moveTo>
                  <a:pt x="1218706" y="103770"/>
                </a:moveTo>
                <a:lnTo>
                  <a:pt x="1175202" y="67834"/>
                </a:lnTo>
                <a:lnTo>
                  <a:pt x="1119368" y="39992"/>
                </a:lnTo>
                <a:lnTo>
                  <a:pt x="1065707" y="24433"/>
                </a:lnTo>
                <a:lnTo>
                  <a:pt x="1008126" y="12456"/>
                </a:lnTo>
                <a:lnTo>
                  <a:pt x="959997" y="6448"/>
                </a:lnTo>
                <a:lnTo>
                  <a:pt x="898453" y="0"/>
                </a:lnTo>
                <a:lnTo>
                  <a:pt x="846962" y="1319"/>
                </a:lnTo>
                <a:lnTo>
                  <a:pt x="795133" y="3148"/>
                </a:lnTo>
                <a:lnTo>
                  <a:pt x="744643" y="8107"/>
                </a:lnTo>
                <a:lnTo>
                  <a:pt x="694550" y="19849"/>
                </a:lnTo>
                <a:lnTo>
                  <a:pt x="640157" y="30622"/>
                </a:lnTo>
                <a:lnTo>
                  <a:pt x="587469" y="44087"/>
                </a:lnTo>
                <a:lnTo>
                  <a:pt x="536724" y="64205"/>
                </a:lnTo>
                <a:lnTo>
                  <a:pt x="486556" y="87733"/>
                </a:lnTo>
                <a:lnTo>
                  <a:pt x="436558" y="112271"/>
                </a:lnTo>
                <a:lnTo>
                  <a:pt x="386610" y="141525"/>
                </a:lnTo>
                <a:lnTo>
                  <a:pt x="336677" y="178033"/>
                </a:lnTo>
                <a:lnTo>
                  <a:pt x="286749" y="218127"/>
                </a:lnTo>
                <a:lnTo>
                  <a:pt x="236822" y="263702"/>
                </a:lnTo>
                <a:lnTo>
                  <a:pt x="176897" y="322158"/>
                </a:lnTo>
                <a:lnTo>
                  <a:pt x="123009" y="378220"/>
                </a:lnTo>
                <a:lnTo>
                  <a:pt x="80896" y="433810"/>
                </a:lnTo>
                <a:lnTo>
                  <a:pt x="39869" y="494126"/>
                </a:lnTo>
                <a:lnTo>
                  <a:pt x="15461" y="550237"/>
                </a:lnTo>
                <a:lnTo>
                  <a:pt x="0" y="594693"/>
                </a:lnTo>
                <a:lnTo>
                  <a:pt x="816" y="652339"/>
                </a:lnTo>
                <a:lnTo>
                  <a:pt x="12487" y="711399"/>
                </a:lnTo>
                <a:lnTo>
                  <a:pt x="23039" y="742083"/>
                </a:lnTo>
                <a:lnTo>
                  <a:pt x="60570" y="800792"/>
                </a:lnTo>
                <a:lnTo>
                  <a:pt x="83206" y="827125"/>
                </a:lnTo>
                <a:lnTo>
                  <a:pt x="145684" y="877577"/>
                </a:lnTo>
                <a:lnTo>
                  <a:pt x="206535" y="918302"/>
                </a:lnTo>
                <a:lnTo>
                  <a:pt x="257891" y="945930"/>
                </a:lnTo>
                <a:lnTo>
                  <a:pt x="316490" y="973405"/>
                </a:lnTo>
                <a:lnTo>
                  <a:pt x="379224" y="996639"/>
                </a:lnTo>
                <a:lnTo>
                  <a:pt x="428486" y="1012538"/>
                </a:lnTo>
                <a:lnTo>
                  <a:pt x="478215" y="1023515"/>
                </a:lnTo>
                <a:lnTo>
                  <a:pt x="528083" y="1032623"/>
                </a:lnTo>
                <a:lnTo>
                  <a:pt x="578917" y="1041177"/>
                </a:lnTo>
                <a:lnTo>
                  <a:pt x="633632" y="1048643"/>
                </a:lnTo>
                <a:lnTo>
                  <a:pt x="686313" y="1051266"/>
                </a:lnTo>
                <a:lnTo>
                  <a:pt x="742500" y="1051118"/>
                </a:lnTo>
                <a:lnTo>
                  <a:pt x="799212" y="1045630"/>
                </a:lnTo>
                <a:lnTo>
                  <a:pt x="851560" y="1038148"/>
                </a:lnTo>
                <a:lnTo>
                  <a:pt x="903128" y="1029151"/>
                </a:lnTo>
                <a:lnTo>
                  <a:pt x="958061" y="1014260"/>
                </a:lnTo>
                <a:lnTo>
                  <a:pt x="1009882" y="992693"/>
                </a:lnTo>
                <a:lnTo>
                  <a:pt x="1059445" y="968736"/>
                </a:lnTo>
                <a:lnTo>
                  <a:pt x="1120542" y="933326"/>
                </a:lnTo>
                <a:lnTo>
                  <a:pt x="1176920" y="890993"/>
                </a:lnTo>
                <a:lnTo>
                  <a:pt x="1230313" y="846093"/>
                </a:lnTo>
                <a:lnTo>
                  <a:pt x="1290375" y="784466"/>
                </a:lnTo>
                <a:lnTo>
                  <a:pt x="1327168" y="732527"/>
                </a:lnTo>
                <a:lnTo>
                  <a:pt x="1364159" y="677751"/>
                </a:lnTo>
                <a:lnTo>
                  <a:pt x="1394237" y="622415"/>
                </a:lnTo>
                <a:lnTo>
                  <a:pt x="1413602" y="566969"/>
                </a:lnTo>
                <a:lnTo>
                  <a:pt x="1426330" y="511500"/>
                </a:lnTo>
                <a:lnTo>
                  <a:pt x="1433330" y="456028"/>
                </a:lnTo>
                <a:lnTo>
                  <a:pt x="1432361" y="393272"/>
                </a:lnTo>
                <a:lnTo>
                  <a:pt x="1423469" y="357819"/>
                </a:lnTo>
                <a:lnTo>
                  <a:pt x="1403359" y="307584"/>
                </a:lnTo>
                <a:lnTo>
                  <a:pt x="1365291" y="268022"/>
                </a:lnTo>
                <a:lnTo>
                  <a:pt x="1329638" y="245348"/>
                </a:lnTo>
                <a:lnTo>
                  <a:pt x="1276953" y="22858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7" name="Group 236"/>
          <p:cNvGrpSpPr/>
          <p:nvPr/>
        </p:nvGrpSpPr>
        <p:grpSpPr>
          <a:xfrm>
            <a:off x="1398757" y="1331701"/>
            <a:ext cx="1786381" cy="1185145"/>
            <a:chOff x="1398757" y="1331701"/>
            <a:chExt cx="1786381" cy="1185145"/>
          </a:xfrm>
        </p:grpSpPr>
        <p:sp>
          <p:nvSpPr>
            <p:cNvPr id="235" name="Freeform 234"/>
            <p:cNvSpPr/>
            <p:nvPr/>
          </p:nvSpPr>
          <p:spPr>
            <a:xfrm>
              <a:off x="1398757" y="1331701"/>
              <a:ext cx="1613463" cy="914983"/>
            </a:xfrm>
            <a:custGeom>
              <a:avLst/>
              <a:gdLst/>
              <a:ahLst/>
              <a:cxnLst/>
              <a:rect l="0" t="0" r="0" b="0"/>
              <a:pathLst>
                <a:path w="1613463" h="914983">
                  <a:moveTo>
                    <a:pt x="1613462" y="365793"/>
                  </a:moveTo>
                  <a:lnTo>
                    <a:pt x="1601945" y="325466"/>
                  </a:lnTo>
                  <a:lnTo>
                    <a:pt x="1569111" y="265322"/>
                  </a:lnTo>
                  <a:lnTo>
                    <a:pt x="1525810" y="208369"/>
                  </a:lnTo>
                  <a:lnTo>
                    <a:pt x="1463294" y="157826"/>
                  </a:lnTo>
                  <a:lnTo>
                    <a:pt x="1401515" y="121888"/>
                  </a:lnTo>
                  <a:lnTo>
                    <a:pt x="1346962" y="93151"/>
                  </a:lnTo>
                  <a:lnTo>
                    <a:pt x="1287253" y="69395"/>
                  </a:lnTo>
                  <a:lnTo>
                    <a:pt x="1227758" y="46896"/>
                  </a:lnTo>
                  <a:lnTo>
                    <a:pt x="1178973" y="31124"/>
                  </a:lnTo>
                  <a:lnTo>
                    <a:pt x="1124865" y="20185"/>
                  </a:lnTo>
                  <a:lnTo>
                    <a:pt x="1072364" y="11088"/>
                  </a:lnTo>
                  <a:lnTo>
                    <a:pt x="1016231" y="3462"/>
                  </a:lnTo>
                  <a:lnTo>
                    <a:pt x="958610" y="791"/>
                  </a:lnTo>
                  <a:lnTo>
                    <a:pt x="900548" y="0"/>
                  </a:lnTo>
                  <a:lnTo>
                    <a:pt x="841431" y="690"/>
                  </a:lnTo>
                  <a:lnTo>
                    <a:pt x="778406" y="7264"/>
                  </a:lnTo>
                  <a:lnTo>
                    <a:pt x="717407" y="20512"/>
                  </a:lnTo>
                  <a:lnTo>
                    <a:pt x="674656" y="30812"/>
                  </a:lnTo>
                  <a:lnTo>
                    <a:pt x="631000" y="44020"/>
                  </a:lnTo>
                  <a:lnTo>
                    <a:pt x="586943" y="60060"/>
                  </a:lnTo>
                  <a:lnTo>
                    <a:pt x="542707" y="79516"/>
                  </a:lnTo>
                  <a:lnTo>
                    <a:pt x="480636" y="111262"/>
                  </a:lnTo>
                  <a:lnTo>
                    <a:pt x="421256" y="148507"/>
                  </a:lnTo>
                  <a:lnTo>
                    <a:pt x="362673" y="188821"/>
                  </a:lnTo>
                  <a:lnTo>
                    <a:pt x="304326" y="230043"/>
                  </a:lnTo>
                  <a:lnTo>
                    <a:pt x="250467" y="271535"/>
                  </a:lnTo>
                  <a:lnTo>
                    <a:pt x="189212" y="333614"/>
                  </a:lnTo>
                  <a:lnTo>
                    <a:pt x="132597" y="396830"/>
                  </a:lnTo>
                  <a:lnTo>
                    <a:pt x="81315" y="458524"/>
                  </a:lnTo>
                  <a:lnTo>
                    <a:pt x="43140" y="517487"/>
                  </a:lnTo>
                  <a:lnTo>
                    <a:pt x="19300" y="573650"/>
                  </a:lnTo>
                  <a:lnTo>
                    <a:pt x="5414" y="629259"/>
                  </a:lnTo>
                  <a:lnTo>
                    <a:pt x="0" y="692044"/>
                  </a:lnTo>
                  <a:lnTo>
                    <a:pt x="5930" y="754165"/>
                  </a:lnTo>
                  <a:lnTo>
                    <a:pt x="18525" y="807368"/>
                  </a:lnTo>
                  <a:lnTo>
                    <a:pt x="44839" y="869581"/>
                  </a:lnTo>
                  <a:lnTo>
                    <a:pt x="74069" y="9149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655889" y="1596016"/>
              <a:ext cx="1529249" cy="920830"/>
            </a:xfrm>
            <a:custGeom>
              <a:avLst/>
              <a:gdLst/>
              <a:ahLst/>
              <a:cxnLst/>
              <a:rect l="0" t="0" r="0" b="0"/>
              <a:pathLst>
                <a:path w="1529249" h="920830">
                  <a:moveTo>
                    <a:pt x="0" y="825409"/>
                  </a:moveTo>
                  <a:lnTo>
                    <a:pt x="57972" y="851319"/>
                  </a:lnTo>
                  <a:lnTo>
                    <a:pt x="118084" y="872749"/>
                  </a:lnTo>
                  <a:lnTo>
                    <a:pt x="171309" y="889259"/>
                  </a:lnTo>
                  <a:lnTo>
                    <a:pt x="228068" y="901445"/>
                  </a:lnTo>
                  <a:lnTo>
                    <a:pt x="285875" y="910911"/>
                  </a:lnTo>
                  <a:lnTo>
                    <a:pt x="343991" y="915154"/>
                  </a:lnTo>
                  <a:lnTo>
                    <a:pt x="406617" y="920829"/>
                  </a:lnTo>
                  <a:lnTo>
                    <a:pt x="467600" y="919531"/>
                  </a:lnTo>
                  <a:lnTo>
                    <a:pt x="531075" y="917708"/>
                  </a:lnTo>
                  <a:lnTo>
                    <a:pt x="592310" y="912750"/>
                  </a:lnTo>
                  <a:lnTo>
                    <a:pt x="634306" y="907990"/>
                  </a:lnTo>
                  <a:lnTo>
                    <a:pt x="697067" y="902577"/>
                  </a:lnTo>
                  <a:lnTo>
                    <a:pt x="759117" y="898508"/>
                  </a:lnTo>
                  <a:lnTo>
                    <a:pt x="821881" y="888982"/>
                  </a:lnTo>
                  <a:lnTo>
                    <a:pt x="881467" y="876913"/>
                  </a:lnTo>
                  <a:lnTo>
                    <a:pt x="940111" y="867482"/>
                  </a:lnTo>
                  <a:lnTo>
                    <a:pt x="998476" y="858832"/>
                  </a:lnTo>
                  <a:lnTo>
                    <a:pt x="1054292" y="850413"/>
                  </a:lnTo>
                  <a:lnTo>
                    <a:pt x="1105964" y="839598"/>
                  </a:lnTo>
                  <a:lnTo>
                    <a:pt x="1156408" y="824682"/>
                  </a:lnTo>
                  <a:lnTo>
                    <a:pt x="1218733" y="803076"/>
                  </a:lnTo>
                  <a:lnTo>
                    <a:pt x="1274636" y="774359"/>
                  </a:lnTo>
                  <a:lnTo>
                    <a:pt x="1338027" y="733729"/>
                  </a:lnTo>
                  <a:lnTo>
                    <a:pt x="1394886" y="683201"/>
                  </a:lnTo>
                  <a:lnTo>
                    <a:pt x="1443933" y="621736"/>
                  </a:lnTo>
                  <a:lnTo>
                    <a:pt x="1473967" y="567221"/>
                  </a:lnTo>
                  <a:lnTo>
                    <a:pt x="1507013" y="503802"/>
                  </a:lnTo>
                  <a:lnTo>
                    <a:pt x="1521834" y="450442"/>
                  </a:lnTo>
                  <a:lnTo>
                    <a:pt x="1529248" y="395385"/>
                  </a:lnTo>
                  <a:lnTo>
                    <a:pt x="1528367" y="332719"/>
                  </a:lnTo>
                  <a:lnTo>
                    <a:pt x="1511129" y="271538"/>
                  </a:lnTo>
                  <a:lnTo>
                    <a:pt x="1490893" y="215313"/>
                  </a:lnTo>
                  <a:lnTo>
                    <a:pt x="1457740" y="159740"/>
                  </a:lnTo>
                  <a:lnTo>
                    <a:pt x="1427727" y="105178"/>
                  </a:lnTo>
                  <a:lnTo>
                    <a:pt x="1375234" y="43447"/>
                  </a:lnTo>
                  <a:lnTo>
                    <a:pt x="1354535" y="20797"/>
                  </a:lnTo>
                  <a:lnTo>
                    <a:pt x="1337966" y="9222"/>
                  </a:lnTo>
                  <a:lnTo>
                    <a:pt x="1318274" y="995"/>
                  </a:lnTo>
                  <a:lnTo>
                    <a:pt x="1273144" y="0"/>
                  </a:lnTo>
                  <a:lnTo>
                    <a:pt x="1214873" y="99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8" name="Freeform 237"/>
          <p:cNvSpPr/>
          <p:nvPr/>
        </p:nvSpPr>
        <p:spPr>
          <a:xfrm>
            <a:off x="4984350" y="2398297"/>
            <a:ext cx="1081626" cy="2450483"/>
          </a:xfrm>
          <a:custGeom>
            <a:avLst/>
            <a:gdLst/>
            <a:ahLst/>
            <a:cxnLst/>
            <a:rect l="0" t="0" r="0" b="0"/>
            <a:pathLst>
              <a:path w="1081626" h="2450483">
                <a:moveTo>
                  <a:pt x="499221" y="73054"/>
                </a:moveTo>
                <a:lnTo>
                  <a:pt x="445633" y="21315"/>
                </a:lnTo>
                <a:lnTo>
                  <a:pt x="431025" y="13693"/>
                </a:lnTo>
                <a:lnTo>
                  <a:pt x="410356" y="12155"/>
                </a:lnTo>
                <a:lnTo>
                  <a:pt x="368254" y="18700"/>
                </a:lnTo>
                <a:lnTo>
                  <a:pt x="341764" y="30651"/>
                </a:lnTo>
                <a:lnTo>
                  <a:pt x="307964" y="58823"/>
                </a:lnTo>
                <a:lnTo>
                  <a:pt x="263640" y="121587"/>
                </a:lnTo>
                <a:lnTo>
                  <a:pt x="234901" y="173727"/>
                </a:lnTo>
                <a:lnTo>
                  <a:pt x="216884" y="219686"/>
                </a:lnTo>
                <a:lnTo>
                  <a:pt x="197369" y="274293"/>
                </a:lnTo>
                <a:lnTo>
                  <a:pt x="176486" y="333927"/>
                </a:lnTo>
                <a:lnTo>
                  <a:pt x="164399" y="376683"/>
                </a:lnTo>
                <a:lnTo>
                  <a:pt x="152863" y="420341"/>
                </a:lnTo>
                <a:lnTo>
                  <a:pt x="141572" y="469331"/>
                </a:lnTo>
                <a:lnTo>
                  <a:pt x="130391" y="520998"/>
                </a:lnTo>
                <a:lnTo>
                  <a:pt x="119257" y="571698"/>
                </a:lnTo>
                <a:lnTo>
                  <a:pt x="108145" y="624434"/>
                </a:lnTo>
                <a:lnTo>
                  <a:pt x="97043" y="679615"/>
                </a:lnTo>
                <a:lnTo>
                  <a:pt x="85945" y="738041"/>
                </a:lnTo>
                <a:lnTo>
                  <a:pt x="74849" y="797909"/>
                </a:lnTo>
                <a:lnTo>
                  <a:pt x="64678" y="858417"/>
                </a:lnTo>
                <a:lnTo>
                  <a:pt x="57076" y="919210"/>
                </a:lnTo>
                <a:lnTo>
                  <a:pt x="48149" y="982595"/>
                </a:lnTo>
                <a:lnTo>
                  <a:pt x="43180" y="1015030"/>
                </a:lnTo>
                <a:lnTo>
                  <a:pt x="38943" y="1047748"/>
                </a:lnTo>
                <a:lnTo>
                  <a:pt x="35193" y="1080655"/>
                </a:lnTo>
                <a:lnTo>
                  <a:pt x="31769" y="1113688"/>
                </a:lnTo>
                <a:lnTo>
                  <a:pt x="28562" y="1146805"/>
                </a:lnTo>
                <a:lnTo>
                  <a:pt x="25499" y="1179977"/>
                </a:lnTo>
                <a:lnTo>
                  <a:pt x="22533" y="1213187"/>
                </a:lnTo>
                <a:lnTo>
                  <a:pt x="19631" y="1246422"/>
                </a:lnTo>
                <a:lnTo>
                  <a:pt x="16771" y="1279672"/>
                </a:lnTo>
                <a:lnTo>
                  <a:pt x="13941" y="1312935"/>
                </a:lnTo>
                <a:lnTo>
                  <a:pt x="11129" y="1345280"/>
                </a:lnTo>
                <a:lnTo>
                  <a:pt x="5539" y="1408339"/>
                </a:lnTo>
                <a:lnTo>
                  <a:pt x="3678" y="1440318"/>
                </a:lnTo>
                <a:lnTo>
                  <a:pt x="2438" y="1472731"/>
                </a:lnTo>
                <a:lnTo>
                  <a:pt x="1611" y="1505435"/>
                </a:lnTo>
                <a:lnTo>
                  <a:pt x="1060" y="1538332"/>
                </a:lnTo>
                <a:lnTo>
                  <a:pt x="693" y="1571359"/>
                </a:lnTo>
                <a:lnTo>
                  <a:pt x="448" y="1604471"/>
                </a:lnTo>
                <a:lnTo>
                  <a:pt x="284" y="1637641"/>
                </a:lnTo>
                <a:lnTo>
                  <a:pt x="175" y="1670848"/>
                </a:lnTo>
                <a:lnTo>
                  <a:pt x="103" y="1704082"/>
                </a:lnTo>
                <a:lnTo>
                  <a:pt x="54" y="1736408"/>
                </a:lnTo>
                <a:lnTo>
                  <a:pt x="0" y="1799445"/>
                </a:lnTo>
                <a:lnTo>
                  <a:pt x="2442" y="1861363"/>
                </a:lnTo>
                <a:lnTo>
                  <a:pt x="7534" y="1921858"/>
                </a:lnTo>
                <a:lnTo>
                  <a:pt x="15961" y="1979563"/>
                </a:lnTo>
                <a:lnTo>
                  <a:pt x="25870" y="2036028"/>
                </a:lnTo>
                <a:lnTo>
                  <a:pt x="35513" y="2090094"/>
                </a:lnTo>
                <a:lnTo>
                  <a:pt x="42881" y="2138778"/>
                </a:lnTo>
                <a:lnTo>
                  <a:pt x="54168" y="2182604"/>
                </a:lnTo>
                <a:lnTo>
                  <a:pt x="73651" y="2243664"/>
                </a:lnTo>
                <a:lnTo>
                  <a:pt x="93601" y="2297814"/>
                </a:lnTo>
                <a:lnTo>
                  <a:pt x="129608" y="2357526"/>
                </a:lnTo>
                <a:lnTo>
                  <a:pt x="166615" y="2399626"/>
                </a:lnTo>
                <a:lnTo>
                  <a:pt x="224719" y="2437546"/>
                </a:lnTo>
                <a:lnTo>
                  <a:pt x="255986" y="2447922"/>
                </a:lnTo>
                <a:lnTo>
                  <a:pt x="289597" y="2450482"/>
                </a:lnTo>
                <a:lnTo>
                  <a:pt x="351092" y="2441099"/>
                </a:lnTo>
                <a:lnTo>
                  <a:pt x="403016" y="2422982"/>
                </a:lnTo>
                <a:lnTo>
                  <a:pt x="455323" y="2391188"/>
                </a:lnTo>
                <a:lnTo>
                  <a:pt x="505959" y="2349569"/>
                </a:lnTo>
                <a:lnTo>
                  <a:pt x="560477" y="2299091"/>
                </a:lnTo>
                <a:lnTo>
                  <a:pt x="613296" y="2242140"/>
                </a:lnTo>
                <a:lnTo>
                  <a:pt x="650748" y="2191654"/>
                </a:lnTo>
                <a:lnTo>
                  <a:pt x="691123" y="2135706"/>
                </a:lnTo>
                <a:lnTo>
                  <a:pt x="729898" y="2075674"/>
                </a:lnTo>
                <a:lnTo>
                  <a:pt x="753372" y="2032825"/>
                </a:lnTo>
                <a:lnTo>
                  <a:pt x="776132" y="1989126"/>
                </a:lnTo>
                <a:lnTo>
                  <a:pt x="801041" y="1945049"/>
                </a:lnTo>
                <a:lnTo>
                  <a:pt x="826596" y="1899879"/>
                </a:lnTo>
                <a:lnTo>
                  <a:pt x="850282" y="1852068"/>
                </a:lnTo>
                <a:lnTo>
                  <a:pt x="870671" y="1803081"/>
                </a:lnTo>
                <a:lnTo>
                  <a:pt x="888978" y="1752647"/>
                </a:lnTo>
                <a:lnTo>
                  <a:pt x="906361" y="1699414"/>
                </a:lnTo>
                <a:lnTo>
                  <a:pt x="925797" y="1647401"/>
                </a:lnTo>
                <a:lnTo>
                  <a:pt x="945838" y="1594699"/>
                </a:lnTo>
                <a:lnTo>
                  <a:pt x="963991" y="1537375"/>
                </a:lnTo>
                <a:lnTo>
                  <a:pt x="978839" y="1480462"/>
                </a:lnTo>
                <a:lnTo>
                  <a:pt x="991602" y="1423425"/>
                </a:lnTo>
                <a:lnTo>
                  <a:pt x="1003438" y="1364174"/>
                </a:lnTo>
                <a:lnTo>
                  <a:pt x="1014862" y="1303940"/>
                </a:lnTo>
                <a:lnTo>
                  <a:pt x="1026103" y="1243269"/>
                </a:lnTo>
                <a:lnTo>
                  <a:pt x="1037263" y="1182403"/>
                </a:lnTo>
                <a:lnTo>
                  <a:pt x="1048387" y="1121451"/>
                </a:lnTo>
                <a:lnTo>
                  <a:pt x="1058570" y="1060460"/>
                </a:lnTo>
                <a:lnTo>
                  <a:pt x="1066178" y="999453"/>
                </a:lnTo>
                <a:lnTo>
                  <a:pt x="1072641" y="940904"/>
                </a:lnTo>
                <a:lnTo>
                  <a:pt x="1077671" y="884063"/>
                </a:lnTo>
                <a:lnTo>
                  <a:pt x="1079906" y="827982"/>
                </a:lnTo>
                <a:lnTo>
                  <a:pt x="1080900" y="772239"/>
                </a:lnTo>
                <a:lnTo>
                  <a:pt x="1081341" y="717569"/>
                </a:lnTo>
                <a:lnTo>
                  <a:pt x="1081537" y="665535"/>
                </a:lnTo>
                <a:lnTo>
                  <a:pt x="1081625" y="617138"/>
                </a:lnTo>
                <a:lnTo>
                  <a:pt x="1079814" y="570973"/>
                </a:lnTo>
                <a:lnTo>
                  <a:pt x="1072846" y="525800"/>
                </a:lnTo>
                <a:lnTo>
                  <a:pt x="1058527" y="463202"/>
                </a:lnTo>
                <a:lnTo>
                  <a:pt x="1042572" y="408083"/>
                </a:lnTo>
                <a:lnTo>
                  <a:pt x="1021718" y="352201"/>
                </a:lnTo>
                <a:lnTo>
                  <a:pt x="993554" y="303489"/>
                </a:lnTo>
                <a:lnTo>
                  <a:pt x="956624" y="245614"/>
                </a:lnTo>
                <a:lnTo>
                  <a:pt x="912209" y="189666"/>
                </a:lnTo>
                <a:lnTo>
                  <a:pt x="851246" y="126866"/>
                </a:lnTo>
                <a:lnTo>
                  <a:pt x="788932" y="74844"/>
                </a:lnTo>
                <a:lnTo>
                  <a:pt x="736908" y="41048"/>
                </a:lnTo>
                <a:lnTo>
                  <a:pt x="682116" y="18073"/>
                </a:lnTo>
                <a:lnTo>
                  <a:pt x="626777" y="4357"/>
                </a:lnTo>
                <a:lnTo>
                  <a:pt x="585195" y="0"/>
                </a:lnTo>
                <a:lnTo>
                  <a:pt x="528805" y="11814"/>
                </a:lnTo>
                <a:lnTo>
                  <a:pt x="481483" y="27583"/>
                </a:lnTo>
                <a:lnTo>
                  <a:pt x="433252" y="51260"/>
                </a:lnTo>
                <a:lnTo>
                  <a:pt x="372606" y="104670"/>
                </a:lnTo>
                <a:lnTo>
                  <a:pt x="326411" y="160701"/>
                </a:lnTo>
                <a:lnTo>
                  <a:pt x="297601" y="204465"/>
                </a:lnTo>
                <a:lnTo>
                  <a:pt x="269387" y="254734"/>
                </a:lnTo>
                <a:lnTo>
                  <a:pt x="241438" y="307894"/>
                </a:lnTo>
                <a:lnTo>
                  <a:pt x="212041" y="365148"/>
                </a:lnTo>
                <a:lnTo>
                  <a:pt x="199663" y="38925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01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577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4694162" y="3886"/>
            <a:ext cx="2867623" cy="1335804"/>
            <a:chOff x="4694162" y="3886"/>
            <a:chExt cx="2867623" cy="1335804"/>
          </a:xfrm>
        </p:grpSpPr>
        <p:sp>
          <p:nvSpPr>
            <p:cNvPr id="3" name="Freeform 2"/>
            <p:cNvSpPr/>
            <p:nvPr/>
          </p:nvSpPr>
          <p:spPr>
            <a:xfrm>
              <a:off x="4694162" y="149780"/>
              <a:ext cx="2867623" cy="1189910"/>
            </a:xfrm>
            <a:custGeom>
              <a:avLst/>
              <a:gdLst/>
              <a:ahLst/>
              <a:cxnLst/>
              <a:rect l="0" t="0" r="0" b="0"/>
              <a:pathLst>
                <a:path w="2867623" h="1189910">
                  <a:moveTo>
                    <a:pt x="7230" y="898672"/>
                  </a:moveTo>
                  <a:lnTo>
                    <a:pt x="11647" y="911924"/>
                  </a:lnTo>
                  <a:lnTo>
                    <a:pt x="21213" y="920896"/>
                  </a:lnTo>
                  <a:lnTo>
                    <a:pt x="82781" y="958800"/>
                  </a:lnTo>
                  <a:lnTo>
                    <a:pt x="144823" y="988697"/>
                  </a:lnTo>
                  <a:lnTo>
                    <a:pt x="198836" y="1008747"/>
                  </a:lnTo>
                  <a:lnTo>
                    <a:pt x="253193" y="1028190"/>
                  </a:lnTo>
                  <a:lnTo>
                    <a:pt x="306818" y="1047210"/>
                  </a:lnTo>
                  <a:lnTo>
                    <a:pt x="360042" y="1062451"/>
                  </a:lnTo>
                  <a:lnTo>
                    <a:pt x="415071" y="1079843"/>
                  </a:lnTo>
                  <a:lnTo>
                    <a:pt x="472881" y="1095354"/>
                  </a:lnTo>
                  <a:lnTo>
                    <a:pt x="526632" y="1106649"/>
                  </a:lnTo>
                  <a:lnTo>
                    <a:pt x="574098" y="1115005"/>
                  </a:lnTo>
                  <a:lnTo>
                    <a:pt x="626583" y="1126111"/>
                  </a:lnTo>
                  <a:lnTo>
                    <a:pt x="683589" y="1131490"/>
                  </a:lnTo>
                  <a:lnTo>
                    <a:pt x="745803" y="1142962"/>
                  </a:lnTo>
                  <a:lnTo>
                    <a:pt x="798465" y="1153926"/>
                  </a:lnTo>
                  <a:lnTo>
                    <a:pt x="857766" y="1161810"/>
                  </a:lnTo>
                  <a:lnTo>
                    <a:pt x="906433" y="1164941"/>
                  </a:lnTo>
                  <a:lnTo>
                    <a:pt x="955987" y="1170389"/>
                  </a:lnTo>
                  <a:lnTo>
                    <a:pt x="1005803" y="1172414"/>
                  </a:lnTo>
                  <a:lnTo>
                    <a:pt x="1067403" y="1173098"/>
                  </a:lnTo>
                  <a:lnTo>
                    <a:pt x="1124566" y="1177651"/>
                  </a:lnTo>
                  <a:lnTo>
                    <a:pt x="1172863" y="1184839"/>
                  </a:lnTo>
                  <a:lnTo>
                    <a:pt x="1222306" y="1188406"/>
                  </a:lnTo>
                  <a:lnTo>
                    <a:pt x="1272090" y="1189464"/>
                  </a:lnTo>
                  <a:lnTo>
                    <a:pt x="1321973" y="1189777"/>
                  </a:lnTo>
                  <a:lnTo>
                    <a:pt x="1371888" y="1189870"/>
                  </a:lnTo>
                  <a:lnTo>
                    <a:pt x="1421810" y="1189897"/>
                  </a:lnTo>
                  <a:lnTo>
                    <a:pt x="1471735" y="1189905"/>
                  </a:lnTo>
                  <a:lnTo>
                    <a:pt x="1521661" y="1189908"/>
                  </a:lnTo>
                  <a:lnTo>
                    <a:pt x="1571588" y="1189908"/>
                  </a:lnTo>
                  <a:lnTo>
                    <a:pt x="1621514" y="1189909"/>
                  </a:lnTo>
                  <a:lnTo>
                    <a:pt x="1679590" y="1188984"/>
                  </a:lnTo>
                  <a:lnTo>
                    <a:pt x="1729551" y="1183323"/>
                  </a:lnTo>
                  <a:lnTo>
                    <a:pt x="1779573" y="1182102"/>
                  </a:lnTo>
                  <a:lnTo>
                    <a:pt x="1829528" y="1181740"/>
                  </a:lnTo>
                  <a:lnTo>
                    <a:pt x="1882854" y="1177200"/>
                  </a:lnTo>
                  <a:lnTo>
                    <a:pt x="1940026" y="1173119"/>
                  </a:lnTo>
                  <a:lnTo>
                    <a:pt x="1988325" y="1167778"/>
                  </a:lnTo>
                  <a:lnTo>
                    <a:pt x="2046947" y="1163040"/>
                  </a:lnTo>
                  <a:lnTo>
                    <a:pt x="2108144" y="1151751"/>
                  </a:lnTo>
                  <a:lnTo>
                    <a:pt x="2167578" y="1144340"/>
                  </a:lnTo>
                  <a:lnTo>
                    <a:pt x="2219293" y="1131505"/>
                  </a:lnTo>
                  <a:lnTo>
                    <a:pt x="2275839" y="1120536"/>
                  </a:lnTo>
                  <a:lnTo>
                    <a:pt x="2336318" y="1109466"/>
                  </a:lnTo>
                  <a:lnTo>
                    <a:pt x="2392891" y="1095603"/>
                  </a:lnTo>
                  <a:lnTo>
                    <a:pt x="2453915" y="1074544"/>
                  </a:lnTo>
                  <a:lnTo>
                    <a:pt x="2515660" y="1057286"/>
                  </a:lnTo>
                  <a:lnTo>
                    <a:pt x="2573558" y="1036328"/>
                  </a:lnTo>
                  <a:lnTo>
                    <a:pt x="2630858" y="1009484"/>
                  </a:lnTo>
                  <a:lnTo>
                    <a:pt x="2693261" y="964742"/>
                  </a:lnTo>
                  <a:lnTo>
                    <a:pt x="2752154" y="907888"/>
                  </a:lnTo>
                  <a:lnTo>
                    <a:pt x="2777390" y="877824"/>
                  </a:lnTo>
                  <a:lnTo>
                    <a:pt x="2816927" y="818449"/>
                  </a:lnTo>
                  <a:lnTo>
                    <a:pt x="2845834" y="758633"/>
                  </a:lnTo>
                  <a:lnTo>
                    <a:pt x="2863979" y="695831"/>
                  </a:lnTo>
                  <a:lnTo>
                    <a:pt x="2867622" y="645100"/>
                  </a:lnTo>
                  <a:lnTo>
                    <a:pt x="2860397" y="593028"/>
                  </a:lnTo>
                  <a:lnTo>
                    <a:pt x="2840713" y="529895"/>
                  </a:lnTo>
                  <a:lnTo>
                    <a:pt x="2819503" y="488123"/>
                  </a:lnTo>
                  <a:lnTo>
                    <a:pt x="2768713" y="427018"/>
                  </a:lnTo>
                  <a:lnTo>
                    <a:pt x="2708169" y="371813"/>
                  </a:lnTo>
                  <a:lnTo>
                    <a:pt x="2652035" y="327299"/>
                  </a:lnTo>
                  <a:lnTo>
                    <a:pt x="2595001" y="294181"/>
                  </a:lnTo>
                  <a:lnTo>
                    <a:pt x="2536825" y="260265"/>
                  </a:lnTo>
                  <a:lnTo>
                    <a:pt x="2480316" y="234926"/>
                  </a:lnTo>
                  <a:lnTo>
                    <a:pt x="2419756" y="209930"/>
                  </a:lnTo>
                  <a:lnTo>
                    <a:pt x="2360301" y="184964"/>
                  </a:lnTo>
                  <a:lnTo>
                    <a:pt x="2306378" y="168519"/>
                  </a:lnTo>
                  <a:lnTo>
                    <a:pt x="2251109" y="148194"/>
                  </a:lnTo>
                  <a:lnTo>
                    <a:pt x="2195662" y="133292"/>
                  </a:lnTo>
                  <a:lnTo>
                    <a:pt x="2140192" y="118363"/>
                  </a:lnTo>
                  <a:lnTo>
                    <a:pt x="2080301" y="98237"/>
                  </a:lnTo>
                  <a:lnTo>
                    <a:pt x="2021437" y="87483"/>
                  </a:lnTo>
                  <a:lnTo>
                    <a:pt x="1985326" y="78620"/>
                  </a:lnTo>
                  <a:lnTo>
                    <a:pt x="1923712" y="68737"/>
                  </a:lnTo>
                  <a:lnTo>
                    <a:pt x="1861311" y="55393"/>
                  </a:lnTo>
                  <a:lnTo>
                    <a:pt x="1802277" y="44059"/>
                  </a:lnTo>
                  <a:lnTo>
                    <a:pt x="1740650" y="36209"/>
                  </a:lnTo>
                  <a:lnTo>
                    <a:pt x="1678248" y="29251"/>
                  </a:lnTo>
                  <a:lnTo>
                    <a:pt x="1619215" y="18941"/>
                  </a:lnTo>
                  <a:lnTo>
                    <a:pt x="1565586" y="12678"/>
                  </a:lnTo>
                  <a:lnTo>
                    <a:pt x="1503224" y="8894"/>
                  </a:lnTo>
                  <a:lnTo>
                    <a:pt x="1441159" y="2677"/>
                  </a:lnTo>
                  <a:lnTo>
                    <a:pt x="1378699" y="352"/>
                  </a:lnTo>
                  <a:lnTo>
                    <a:pt x="1319658" y="45"/>
                  </a:lnTo>
                  <a:lnTo>
                    <a:pt x="1258030" y="5"/>
                  </a:lnTo>
                  <a:lnTo>
                    <a:pt x="1204887" y="0"/>
                  </a:lnTo>
                  <a:lnTo>
                    <a:pt x="1141762" y="5718"/>
                  </a:lnTo>
                  <a:lnTo>
                    <a:pt x="1079163" y="12395"/>
                  </a:lnTo>
                  <a:lnTo>
                    <a:pt x="1020103" y="18547"/>
                  </a:lnTo>
                  <a:lnTo>
                    <a:pt x="959397" y="25042"/>
                  </a:lnTo>
                  <a:lnTo>
                    <a:pt x="903234" y="36433"/>
                  </a:lnTo>
                  <a:lnTo>
                    <a:pt x="841084" y="49975"/>
                  </a:lnTo>
                  <a:lnTo>
                    <a:pt x="784092" y="63800"/>
                  </a:lnTo>
                  <a:lnTo>
                    <a:pt x="728418" y="82080"/>
                  </a:lnTo>
                  <a:lnTo>
                    <a:pt x="670453" y="99337"/>
                  </a:lnTo>
                  <a:lnTo>
                    <a:pt x="610815" y="119371"/>
                  </a:lnTo>
                  <a:lnTo>
                    <a:pt x="551093" y="145092"/>
                  </a:lnTo>
                  <a:lnTo>
                    <a:pt x="492717" y="171872"/>
                  </a:lnTo>
                  <a:lnTo>
                    <a:pt x="434458" y="202713"/>
                  </a:lnTo>
                  <a:lnTo>
                    <a:pt x="373524" y="241323"/>
                  </a:lnTo>
                  <a:lnTo>
                    <a:pt x="315119" y="280142"/>
                  </a:lnTo>
                  <a:lnTo>
                    <a:pt x="256862" y="324691"/>
                  </a:lnTo>
                  <a:lnTo>
                    <a:pt x="197458" y="375988"/>
                  </a:lnTo>
                  <a:lnTo>
                    <a:pt x="142273" y="433268"/>
                  </a:lnTo>
                  <a:lnTo>
                    <a:pt x="90490" y="493205"/>
                  </a:lnTo>
                  <a:lnTo>
                    <a:pt x="51782" y="556673"/>
                  </a:lnTo>
                  <a:lnTo>
                    <a:pt x="27513" y="599893"/>
                  </a:lnTo>
                  <a:lnTo>
                    <a:pt x="5286" y="656677"/>
                  </a:lnTo>
                  <a:lnTo>
                    <a:pt x="169" y="708248"/>
                  </a:lnTo>
                  <a:lnTo>
                    <a:pt x="0" y="769189"/>
                  </a:lnTo>
                  <a:lnTo>
                    <a:pt x="10512" y="823682"/>
                  </a:lnTo>
                  <a:lnTo>
                    <a:pt x="22124" y="876086"/>
                  </a:lnTo>
                  <a:lnTo>
                    <a:pt x="42145" y="938730"/>
                  </a:lnTo>
                  <a:lnTo>
                    <a:pt x="60800" y="979009"/>
                  </a:lnTo>
                  <a:lnTo>
                    <a:pt x="101278" y="1029743"/>
                  </a:lnTo>
                  <a:lnTo>
                    <a:pt x="124470" y="1045373"/>
                  </a:lnTo>
                  <a:lnTo>
                    <a:pt x="146443" y="1058326"/>
                  </a:lnTo>
                  <a:lnTo>
                    <a:pt x="167130" y="1071409"/>
                  </a:lnTo>
                  <a:lnTo>
                    <a:pt x="215257" y="10900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5813432" y="3886"/>
              <a:ext cx="130592" cy="389419"/>
            </a:xfrm>
            <a:custGeom>
              <a:avLst/>
              <a:gdLst/>
              <a:ahLst/>
              <a:cxnLst/>
              <a:rect l="0" t="0" r="0" b="0"/>
              <a:pathLst>
                <a:path w="130592" h="389419">
                  <a:moveTo>
                    <a:pt x="94512" y="120930"/>
                  </a:moveTo>
                  <a:lnTo>
                    <a:pt x="107798" y="105794"/>
                  </a:lnTo>
                  <a:lnTo>
                    <a:pt x="125764" y="69110"/>
                  </a:lnTo>
                  <a:lnTo>
                    <a:pt x="130591" y="48897"/>
                  </a:lnTo>
                  <a:lnTo>
                    <a:pt x="129655" y="30668"/>
                  </a:lnTo>
                  <a:lnTo>
                    <a:pt x="123691" y="15786"/>
                  </a:lnTo>
                  <a:lnTo>
                    <a:pt x="119512" y="9229"/>
                  </a:lnTo>
                  <a:lnTo>
                    <a:pt x="113028" y="4857"/>
                  </a:lnTo>
                  <a:lnTo>
                    <a:pt x="95962" y="0"/>
                  </a:lnTo>
                  <a:lnTo>
                    <a:pt x="69979" y="1683"/>
                  </a:lnTo>
                  <a:lnTo>
                    <a:pt x="55563" y="10608"/>
                  </a:lnTo>
                  <a:lnTo>
                    <a:pt x="19856" y="50783"/>
                  </a:lnTo>
                  <a:lnTo>
                    <a:pt x="10481" y="70338"/>
                  </a:lnTo>
                  <a:lnTo>
                    <a:pt x="3968" y="128398"/>
                  </a:lnTo>
                  <a:lnTo>
                    <a:pt x="8351" y="147671"/>
                  </a:lnTo>
                  <a:lnTo>
                    <a:pt x="12108" y="155400"/>
                  </a:lnTo>
                  <a:lnTo>
                    <a:pt x="17387" y="159627"/>
                  </a:lnTo>
                  <a:lnTo>
                    <a:pt x="23680" y="161521"/>
                  </a:lnTo>
                  <a:lnTo>
                    <a:pt x="30648" y="161859"/>
                  </a:lnTo>
                  <a:lnTo>
                    <a:pt x="45788" y="157304"/>
                  </a:lnTo>
                  <a:lnTo>
                    <a:pt x="60838" y="148191"/>
                  </a:lnTo>
                  <a:lnTo>
                    <a:pt x="73690" y="134895"/>
                  </a:lnTo>
                  <a:lnTo>
                    <a:pt x="101093" y="80246"/>
                  </a:lnTo>
                  <a:lnTo>
                    <a:pt x="105371" y="78090"/>
                  </a:lnTo>
                  <a:lnTo>
                    <a:pt x="109148" y="80350"/>
                  </a:lnTo>
                  <a:lnTo>
                    <a:pt x="112590" y="85556"/>
                  </a:lnTo>
                  <a:lnTo>
                    <a:pt x="118568" y="146440"/>
                  </a:lnTo>
                  <a:lnTo>
                    <a:pt x="119296" y="205892"/>
                  </a:lnTo>
                  <a:lnTo>
                    <a:pt x="110400" y="265358"/>
                  </a:lnTo>
                  <a:lnTo>
                    <a:pt x="91468" y="325478"/>
                  </a:lnTo>
                  <a:lnTo>
                    <a:pt x="75900" y="365491"/>
                  </a:lnTo>
                  <a:lnTo>
                    <a:pt x="64975" y="378478"/>
                  </a:lnTo>
                  <a:lnTo>
                    <a:pt x="50874" y="387332"/>
                  </a:lnTo>
                  <a:lnTo>
                    <a:pt x="35362" y="389418"/>
                  </a:lnTo>
                  <a:lnTo>
                    <a:pt x="27342" y="388680"/>
                  </a:lnTo>
                  <a:lnTo>
                    <a:pt x="21070" y="385414"/>
                  </a:lnTo>
                  <a:lnTo>
                    <a:pt x="11637" y="374389"/>
                  </a:lnTo>
                  <a:lnTo>
                    <a:pt x="1128" y="348170"/>
                  </a:lnTo>
                  <a:lnTo>
                    <a:pt x="0" y="330099"/>
                  </a:lnTo>
                  <a:lnTo>
                    <a:pt x="6810" y="278228"/>
                  </a:lnTo>
                  <a:lnTo>
                    <a:pt x="26348" y="222868"/>
                  </a:lnTo>
                  <a:lnTo>
                    <a:pt x="44586" y="1791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966192" y="57099"/>
              <a:ext cx="498114" cy="192533"/>
            </a:xfrm>
            <a:custGeom>
              <a:avLst/>
              <a:gdLst/>
              <a:ahLst/>
              <a:cxnLst/>
              <a:rect l="0" t="0" r="0" b="0"/>
              <a:pathLst>
                <a:path w="498114" h="192533">
                  <a:moveTo>
                    <a:pt x="0" y="9469"/>
                  </a:moveTo>
                  <a:lnTo>
                    <a:pt x="8834" y="18304"/>
                  </a:lnTo>
                  <a:lnTo>
                    <a:pt x="13172" y="34969"/>
                  </a:lnTo>
                  <a:lnTo>
                    <a:pt x="15260" y="89977"/>
                  </a:lnTo>
                  <a:lnTo>
                    <a:pt x="11712" y="116739"/>
                  </a:lnTo>
                  <a:lnTo>
                    <a:pt x="12431" y="117041"/>
                  </a:lnTo>
                  <a:lnTo>
                    <a:pt x="17860" y="101747"/>
                  </a:lnTo>
                  <a:lnTo>
                    <a:pt x="23655" y="85615"/>
                  </a:lnTo>
                  <a:lnTo>
                    <a:pt x="47711" y="54379"/>
                  </a:lnTo>
                  <a:lnTo>
                    <a:pt x="63426" y="47920"/>
                  </a:lnTo>
                  <a:lnTo>
                    <a:pt x="124632" y="31474"/>
                  </a:lnTo>
                  <a:lnTo>
                    <a:pt x="145307" y="18866"/>
                  </a:lnTo>
                  <a:lnTo>
                    <a:pt x="163144" y="3419"/>
                  </a:lnTo>
                  <a:lnTo>
                    <a:pt x="164236" y="813"/>
                  </a:lnTo>
                  <a:lnTo>
                    <a:pt x="162191" y="0"/>
                  </a:lnTo>
                  <a:lnTo>
                    <a:pt x="158053" y="383"/>
                  </a:lnTo>
                  <a:lnTo>
                    <a:pt x="148525" y="8205"/>
                  </a:lnTo>
                  <a:lnTo>
                    <a:pt x="127342" y="40244"/>
                  </a:lnTo>
                  <a:lnTo>
                    <a:pt x="119709" y="71390"/>
                  </a:lnTo>
                  <a:lnTo>
                    <a:pt x="121864" y="99624"/>
                  </a:lnTo>
                  <a:lnTo>
                    <a:pt x="127471" y="105630"/>
                  </a:lnTo>
                  <a:lnTo>
                    <a:pt x="146028" y="112304"/>
                  </a:lnTo>
                  <a:lnTo>
                    <a:pt x="167219" y="110339"/>
                  </a:lnTo>
                  <a:lnTo>
                    <a:pt x="187116" y="103302"/>
                  </a:lnTo>
                  <a:lnTo>
                    <a:pt x="217422" y="81252"/>
                  </a:lnTo>
                  <a:lnTo>
                    <a:pt x="231617" y="66336"/>
                  </a:lnTo>
                  <a:lnTo>
                    <a:pt x="241009" y="50461"/>
                  </a:lnTo>
                  <a:lnTo>
                    <a:pt x="241109" y="44194"/>
                  </a:lnTo>
                  <a:lnTo>
                    <a:pt x="238402" y="39091"/>
                  </a:lnTo>
                  <a:lnTo>
                    <a:pt x="233824" y="34764"/>
                  </a:lnTo>
                  <a:lnTo>
                    <a:pt x="228923" y="34654"/>
                  </a:lnTo>
                  <a:lnTo>
                    <a:pt x="223806" y="37354"/>
                  </a:lnTo>
                  <a:lnTo>
                    <a:pt x="202308" y="61616"/>
                  </a:lnTo>
                  <a:lnTo>
                    <a:pt x="196239" y="79490"/>
                  </a:lnTo>
                  <a:lnTo>
                    <a:pt x="194621" y="89434"/>
                  </a:lnTo>
                  <a:lnTo>
                    <a:pt x="197753" y="105414"/>
                  </a:lnTo>
                  <a:lnTo>
                    <a:pt x="201177" y="112264"/>
                  </a:lnTo>
                  <a:lnTo>
                    <a:pt x="207158" y="116831"/>
                  </a:lnTo>
                  <a:lnTo>
                    <a:pt x="223666" y="121905"/>
                  </a:lnTo>
                  <a:lnTo>
                    <a:pt x="253752" y="120344"/>
                  </a:lnTo>
                  <a:lnTo>
                    <a:pt x="286088" y="109609"/>
                  </a:lnTo>
                  <a:lnTo>
                    <a:pt x="314674" y="90299"/>
                  </a:lnTo>
                  <a:lnTo>
                    <a:pt x="354410" y="46962"/>
                  </a:lnTo>
                  <a:lnTo>
                    <a:pt x="359240" y="45559"/>
                  </a:lnTo>
                  <a:lnTo>
                    <a:pt x="363384" y="47398"/>
                  </a:lnTo>
                  <a:lnTo>
                    <a:pt x="367072" y="51397"/>
                  </a:lnTo>
                  <a:lnTo>
                    <a:pt x="368605" y="56837"/>
                  </a:lnTo>
                  <a:lnTo>
                    <a:pt x="367844" y="70278"/>
                  </a:lnTo>
                  <a:lnTo>
                    <a:pt x="371894" y="74047"/>
                  </a:lnTo>
                  <a:lnTo>
                    <a:pt x="388722" y="75769"/>
                  </a:lnTo>
                  <a:lnTo>
                    <a:pt x="404213" y="70987"/>
                  </a:lnTo>
                  <a:lnTo>
                    <a:pt x="438061" y="52851"/>
                  </a:lnTo>
                  <a:lnTo>
                    <a:pt x="456344" y="49707"/>
                  </a:lnTo>
                  <a:lnTo>
                    <a:pt x="472791" y="52316"/>
                  </a:lnTo>
                  <a:lnTo>
                    <a:pt x="486265" y="59639"/>
                  </a:lnTo>
                  <a:lnTo>
                    <a:pt x="490597" y="66030"/>
                  </a:lnTo>
                  <a:lnTo>
                    <a:pt x="496695" y="92694"/>
                  </a:lnTo>
                  <a:lnTo>
                    <a:pt x="498113" y="155795"/>
                  </a:lnTo>
                  <a:lnTo>
                    <a:pt x="490941" y="192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50390" y="8321"/>
            <a:ext cx="1301177" cy="1301232"/>
            <a:chOff x="7550390" y="8321"/>
            <a:chExt cx="1301177" cy="1301232"/>
          </a:xfrm>
        </p:grpSpPr>
        <p:sp>
          <p:nvSpPr>
            <p:cNvPr id="7" name="Freeform 6"/>
            <p:cNvSpPr/>
            <p:nvPr/>
          </p:nvSpPr>
          <p:spPr>
            <a:xfrm>
              <a:off x="7550390" y="286257"/>
              <a:ext cx="1301177" cy="1023296"/>
            </a:xfrm>
            <a:custGeom>
              <a:avLst/>
              <a:gdLst/>
              <a:ahLst/>
              <a:cxnLst/>
              <a:rect l="0" t="0" r="0" b="0"/>
              <a:pathLst>
                <a:path w="1301177" h="1023296">
                  <a:moveTo>
                    <a:pt x="645842" y="38264"/>
                  </a:moveTo>
                  <a:lnTo>
                    <a:pt x="637008" y="25012"/>
                  </a:lnTo>
                  <a:lnTo>
                    <a:pt x="613845" y="7936"/>
                  </a:lnTo>
                  <a:lnTo>
                    <a:pt x="583559" y="0"/>
                  </a:lnTo>
                  <a:lnTo>
                    <a:pt x="529680" y="3962"/>
                  </a:lnTo>
                  <a:lnTo>
                    <a:pt x="476144" y="16306"/>
                  </a:lnTo>
                  <a:lnTo>
                    <a:pt x="417200" y="37154"/>
                  </a:lnTo>
                  <a:lnTo>
                    <a:pt x="353935" y="74419"/>
                  </a:lnTo>
                  <a:lnTo>
                    <a:pt x="291434" y="108539"/>
                  </a:lnTo>
                  <a:lnTo>
                    <a:pt x="229989" y="156710"/>
                  </a:lnTo>
                  <a:lnTo>
                    <a:pt x="169873" y="213853"/>
                  </a:lnTo>
                  <a:lnTo>
                    <a:pt x="130002" y="271303"/>
                  </a:lnTo>
                  <a:lnTo>
                    <a:pt x="99124" y="323649"/>
                  </a:lnTo>
                  <a:lnTo>
                    <a:pt x="73643" y="381379"/>
                  </a:lnTo>
                  <a:lnTo>
                    <a:pt x="55220" y="437115"/>
                  </a:lnTo>
                  <a:lnTo>
                    <a:pt x="28478" y="495889"/>
                  </a:lnTo>
                  <a:lnTo>
                    <a:pt x="10772" y="554680"/>
                  </a:lnTo>
                  <a:lnTo>
                    <a:pt x="519" y="607518"/>
                  </a:lnTo>
                  <a:lnTo>
                    <a:pt x="0" y="662471"/>
                  </a:lnTo>
                  <a:lnTo>
                    <a:pt x="11090" y="725058"/>
                  </a:lnTo>
                  <a:lnTo>
                    <a:pt x="29010" y="781469"/>
                  </a:lnTo>
                  <a:lnTo>
                    <a:pt x="57738" y="828014"/>
                  </a:lnTo>
                  <a:lnTo>
                    <a:pt x="97932" y="869345"/>
                  </a:lnTo>
                  <a:lnTo>
                    <a:pt x="154304" y="900379"/>
                  </a:lnTo>
                  <a:lnTo>
                    <a:pt x="209619" y="929702"/>
                  </a:lnTo>
                  <a:lnTo>
                    <a:pt x="271598" y="952301"/>
                  </a:lnTo>
                  <a:lnTo>
                    <a:pt x="328930" y="972639"/>
                  </a:lnTo>
                  <a:lnTo>
                    <a:pt x="386791" y="984351"/>
                  </a:lnTo>
                  <a:lnTo>
                    <a:pt x="445310" y="995694"/>
                  </a:lnTo>
                  <a:lnTo>
                    <a:pt x="502577" y="1005285"/>
                  </a:lnTo>
                  <a:lnTo>
                    <a:pt x="563204" y="1013718"/>
                  </a:lnTo>
                  <a:lnTo>
                    <a:pt x="615959" y="1023295"/>
                  </a:lnTo>
                  <a:lnTo>
                    <a:pt x="678114" y="1021201"/>
                  </a:lnTo>
                  <a:lnTo>
                    <a:pt x="736558" y="1015938"/>
                  </a:lnTo>
                  <a:lnTo>
                    <a:pt x="790495" y="1011714"/>
                  </a:lnTo>
                  <a:lnTo>
                    <a:pt x="852429" y="1000352"/>
                  </a:lnTo>
                  <a:lnTo>
                    <a:pt x="911561" y="986813"/>
                  </a:lnTo>
                  <a:lnTo>
                    <a:pt x="972049" y="967751"/>
                  </a:lnTo>
                  <a:lnTo>
                    <a:pt x="1034615" y="943306"/>
                  </a:lnTo>
                  <a:lnTo>
                    <a:pt x="1095044" y="906312"/>
                  </a:lnTo>
                  <a:lnTo>
                    <a:pt x="1152494" y="869420"/>
                  </a:lnTo>
                  <a:lnTo>
                    <a:pt x="1213580" y="811998"/>
                  </a:lnTo>
                  <a:lnTo>
                    <a:pt x="1263427" y="751016"/>
                  </a:lnTo>
                  <a:lnTo>
                    <a:pt x="1286346" y="695459"/>
                  </a:lnTo>
                  <a:lnTo>
                    <a:pt x="1299478" y="644583"/>
                  </a:lnTo>
                  <a:lnTo>
                    <a:pt x="1301176" y="595854"/>
                  </a:lnTo>
                  <a:lnTo>
                    <a:pt x="1296401" y="534152"/>
                  </a:lnTo>
                  <a:lnTo>
                    <a:pt x="1288441" y="475308"/>
                  </a:lnTo>
                  <a:lnTo>
                    <a:pt x="1266897" y="415695"/>
                  </a:lnTo>
                  <a:lnTo>
                    <a:pt x="1241311" y="357328"/>
                  </a:lnTo>
                  <a:lnTo>
                    <a:pt x="1208823" y="299070"/>
                  </a:lnTo>
                  <a:lnTo>
                    <a:pt x="1174684" y="247465"/>
                  </a:lnTo>
                  <a:lnTo>
                    <a:pt x="1116094" y="192127"/>
                  </a:lnTo>
                  <a:lnTo>
                    <a:pt x="1061658" y="152986"/>
                  </a:lnTo>
                  <a:lnTo>
                    <a:pt x="1003634" y="130016"/>
                  </a:lnTo>
                  <a:lnTo>
                    <a:pt x="962042" y="1131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940973" y="66568"/>
              <a:ext cx="246940" cy="279348"/>
            </a:xfrm>
            <a:custGeom>
              <a:avLst/>
              <a:gdLst/>
              <a:ahLst/>
              <a:cxnLst/>
              <a:rect l="0" t="0" r="0" b="0"/>
              <a:pathLst>
                <a:path w="246940" h="279348">
                  <a:moveTo>
                    <a:pt x="13949" y="0"/>
                  </a:moveTo>
                  <a:lnTo>
                    <a:pt x="18367" y="53492"/>
                  </a:lnTo>
                  <a:lnTo>
                    <a:pt x="33273" y="105813"/>
                  </a:lnTo>
                  <a:lnTo>
                    <a:pt x="37927" y="114921"/>
                  </a:lnTo>
                  <a:lnTo>
                    <a:pt x="44727" y="120068"/>
                  </a:lnTo>
                  <a:lnTo>
                    <a:pt x="62145" y="123322"/>
                  </a:lnTo>
                  <a:lnTo>
                    <a:pt x="79748" y="119221"/>
                  </a:lnTo>
                  <a:lnTo>
                    <a:pt x="88326" y="115539"/>
                  </a:lnTo>
                  <a:lnTo>
                    <a:pt x="102787" y="101585"/>
                  </a:lnTo>
                  <a:lnTo>
                    <a:pt x="146981" y="41655"/>
                  </a:lnTo>
                  <a:lnTo>
                    <a:pt x="147940" y="43488"/>
                  </a:lnTo>
                  <a:lnTo>
                    <a:pt x="138109" y="90693"/>
                  </a:lnTo>
                  <a:lnTo>
                    <a:pt x="124811" y="144464"/>
                  </a:lnTo>
                  <a:lnTo>
                    <a:pt x="101604" y="205882"/>
                  </a:lnTo>
                  <a:lnTo>
                    <a:pt x="74825" y="251975"/>
                  </a:lnTo>
                  <a:lnTo>
                    <a:pt x="53868" y="270872"/>
                  </a:lnTo>
                  <a:lnTo>
                    <a:pt x="35697" y="277563"/>
                  </a:lnTo>
                  <a:lnTo>
                    <a:pt x="25674" y="279347"/>
                  </a:lnTo>
                  <a:lnTo>
                    <a:pt x="9607" y="276399"/>
                  </a:lnTo>
                  <a:lnTo>
                    <a:pt x="2734" y="273024"/>
                  </a:lnTo>
                  <a:lnTo>
                    <a:pt x="0" y="268000"/>
                  </a:lnTo>
                  <a:lnTo>
                    <a:pt x="28" y="261877"/>
                  </a:lnTo>
                  <a:lnTo>
                    <a:pt x="1894" y="255022"/>
                  </a:lnTo>
                  <a:lnTo>
                    <a:pt x="42792" y="212187"/>
                  </a:lnTo>
                  <a:lnTo>
                    <a:pt x="103508" y="163309"/>
                  </a:lnTo>
                  <a:lnTo>
                    <a:pt x="162921" y="116590"/>
                  </a:lnTo>
                  <a:lnTo>
                    <a:pt x="191359" y="86922"/>
                  </a:lnTo>
                  <a:lnTo>
                    <a:pt x="219188" y="42277"/>
                  </a:lnTo>
                  <a:lnTo>
                    <a:pt x="220117" y="37430"/>
                  </a:lnTo>
                  <a:lnTo>
                    <a:pt x="217963" y="35124"/>
                  </a:lnTo>
                  <a:lnTo>
                    <a:pt x="213753" y="34511"/>
                  </a:lnTo>
                  <a:lnTo>
                    <a:pt x="201679" y="41226"/>
                  </a:lnTo>
                  <a:lnTo>
                    <a:pt x="175745" y="68137"/>
                  </a:lnTo>
                  <a:lnTo>
                    <a:pt x="169069" y="86374"/>
                  </a:lnTo>
                  <a:lnTo>
                    <a:pt x="164783" y="128215"/>
                  </a:lnTo>
                  <a:lnTo>
                    <a:pt x="169128" y="145126"/>
                  </a:lnTo>
                  <a:lnTo>
                    <a:pt x="172875" y="152224"/>
                  </a:lnTo>
                  <a:lnTo>
                    <a:pt x="184436" y="162577"/>
                  </a:lnTo>
                  <a:lnTo>
                    <a:pt x="191402" y="166632"/>
                  </a:lnTo>
                  <a:lnTo>
                    <a:pt x="206538" y="168672"/>
                  </a:lnTo>
                  <a:lnTo>
                    <a:pt x="221586" y="165573"/>
                  </a:lnTo>
                  <a:lnTo>
                    <a:pt x="246939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322290" y="8321"/>
              <a:ext cx="65328" cy="232990"/>
            </a:xfrm>
            <a:custGeom>
              <a:avLst/>
              <a:gdLst/>
              <a:ahLst/>
              <a:cxnLst/>
              <a:rect l="0" t="0" r="0" b="0"/>
              <a:pathLst>
                <a:path w="65328" h="232990">
                  <a:moveTo>
                    <a:pt x="23721" y="0"/>
                  </a:moveTo>
                  <a:lnTo>
                    <a:pt x="9529" y="54016"/>
                  </a:lnTo>
                  <a:lnTo>
                    <a:pt x="359" y="112548"/>
                  </a:lnTo>
                  <a:lnTo>
                    <a:pt x="0" y="168038"/>
                  </a:lnTo>
                  <a:lnTo>
                    <a:pt x="6419" y="202239"/>
                  </a:lnTo>
                  <a:lnTo>
                    <a:pt x="14799" y="218090"/>
                  </a:lnTo>
                  <a:lnTo>
                    <a:pt x="21471" y="223056"/>
                  </a:lnTo>
                  <a:lnTo>
                    <a:pt x="51356" y="231027"/>
                  </a:lnTo>
                  <a:lnTo>
                    <a:pt x="6532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434756" y="158100"/>
              <a:ext cx="75436" cy="84831"/>
            </a:xfrm>
            <a:custGeom>
              <a:avLst/>
              <a:gdLst/>
              <a:ahLst/>
              <a:cxnLst/>
              <a:rect l="0" t="0" r="0" b="0"/>
              <a:pathLst>
                <a:path w="75436" h="84831">
                  <a:moveTo>
                    <a:pt x="36071" y="0"/>
                  </a:moveTo>
                  <a:lnTo>
                    <a:pt x="8609" y="29311"/>
                  </a:lnTo>
                  <a:lnTo>
                    <a:pt x="1369" y="43537"/>
                  </a:lnTo>
                  <a:lnTo>
                    <a:pt x="0" y="59106"/>
                  </a:lnTo>
                  <a:lnTo>
                    <a:pt x="928" y="67141"/>
                  </a:lnTo>
                  <a:lnTo>
                    <a:pt x="4322" y="73422"/>
                  </a:lnTo>
                  <a:lnTo>
                    <a:pt x="15489" y="82866"/>
                  </a:lnTo>
                  <a:lnTo>
                    <a:pt x="22349" y="84830"/>
                  </a:lnTo>
                  <a:lnTo>
                    <a:pt x="37369" y="84547"/>
                  </a:lnTo>
                  <a:lnTo>
                    <a:pt x="50825" y="78873"/>
                  </a:lnTo>
                  <a:lnTo>
                    <a:pt x="57002" y="74772"/>
                  </a:lnTo>
                  <a:lnTo>
                    <a:pt x="66331" y="62818"/>
                  </a:lnTo>
                  <a:lnTo>
                    <a:pt x="72634" y="47335"/>
                  </a:lnTo>
                  <a:lnTo>
                    <a:pt x="75435" y="28126"/>
                  </a:lnTo>
                  <a:lnTo>
                    <a:pt x="73409" y="20600"/>
                  </a:lnTo>
                  <a:lnTo>
                    <a:pt x="69285" y="14658"/>
                  </a:lnTo>
                  <a:lnTo>
                    <a:pt x="63761" y="9772"/>
                  </a:lnTo>
                  <a:lnTo>
                    <a:pt x="57305" y="8364"/>
                  </a:lnTo>
                  <a:lnTo>
                    <a:pt x="42734" y="11730"/>
                  </a:lnTo>
                  <a:lnTo>
                    <a:pt x="23356" y="24021"/>
                  </a:lnTo>
                  <a:lnTo>
                    <a:pt x="20198" y="30807"/>
                  </a:lnTo>
                  <a:lnTo>
                    <a:pt x="1942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25594" y="16642"/>
              <a:ext cx="128740" cy="257954"/>
            </a:xfrm>
            <a:custGeom>
              <a:avLst/>
              <a:gdLst/>
              <a:ahLst/>
              <a:cxnLst/>
              <a:rect l="0" t="0" r="0" b="0"/>
              <a:pathLst>
                <a:path w="128740" h="257954">
                  <a:moveTo>
                    <a:pt x="20565" y="0"/>
                  </a:moveTo>
                  <a:lnTo>
                    <a:pt x="7296" y="63416"/>
                  </a:lnTo>
                  <a:lnTo>
                    <a:pt x="2124" y="116968"/>
                  </a:lnTo>
                  <a:lnTo>
                    <a:pt x="0" y="155775"/>
                  </a:lnTo>
                  <a:lnTo>
                    <a:pt x="7565" y="202020"/>
                  </a:lnTo>
                  <a:lnTo>
                    <a:pt x="19692" y="226792"/>
                  </a:lnTo>
                  <a:lnTo>
                    <a:pt x="32196" y="237323"/>
                  </a:lnTo>
                  <a:lnTo>
                    <a:pt x="67242" y="251618"/>
                  </a:lnTo>
                  <a:lnTo>
                    <a:pt x="128739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562359" y="133137"/>
              <a:ext cx="147990" cy="140819"/>
            </a:xfrm>
            <a:custGeom>
              <a:avLst/>
              <a:gdLst/>
              <a:ahLst/>
              <a:cxnLst/>
              <a:rect l="0" t="0" r="0" b="0"/>
              <a:pathLst>
                <a:path w="147990" h="140819">
                  <a:moveTo>
                    <a:pt x="0" y="24963"/>
                  </a:moveTo>
                  <a:lnTo>
                    <a:pt x="925" y="81735"/>
                  </a:lnTo>
                  <a:lnTo>
                    <a:pt x="4417" y="103203"/>
                  </a:lnTo>
                  <a:lnTo>
                    <a:pt x="9416" y="110407"/>
                  </a:lnTo>
                  <a:lnTo>
                    <a:pt x="16448" y="115210"/>
                  </a:lnTo>
                  <a:lnTo>
                    <a:pt x="24833" y="118412"/>
                  </a:lnTo>
                  <a:lnTo>
                    <a:pt x="33198" y="117773"/>
                  </a:lnTo>
                  <a:lnTo>
                    <a:pt x="49887" y="109666"/>
                  </a:lnTo>
                  <a:lnTo>
                    <a:pt x="70460" y="93925"/>
                  </a:lnTo>
                  <a:lnTo>
                    <a:pt x="73785" y="93127"/>
                  </a:lnTo>
                  <a:lnTo>
                    <a:pt x="75077" y="95369"/>
                  </a:lnTo>
                  <a:lnTo>
                    <a:pt x="74926" y="123314"/>
                  </a:lnTo>
                  <a:lnTo>
                    <a:pt x="77687" y="130286"/>
                  </a:lnTo>
                  <a:lnTo>
                    <a:pt x="88153" y="140499"/>
                  </a:lnTo>
                  <a:lnTo>
                    <a:pt x="93901" y="140818"/>
                  </a:lnTo>
                  <a:lnTo>
                    <a:pt x="99584" y="138258"/>
                  </a:lnTo>
                  <a:lnTo>
                    <a:pt x="110827" y="127092"/>
                  </a:lnTo>
                  <a:lnTo>
                    <a:pt x="126629" y="99089"/>
                  </a:lnTo>
                  <a:lnTo>
                    <a:pt x="143739" y="44061"/>
                  </a:lnTo>
                  <a:lnTo>
                    <a:pt x="147989" y="12952"/>
                  </a:lnTo>
                  <a:lnTo>
                    <a:pt x="144887" y="6786"/>
                  </a:lnTo>
                  <a:lnTo>
                    <a:pt x="139121" y="3599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5615" y="375814"/>
            <a:ext cx="1080303" cy="1079777"/>
            <a:chOff x="8945615" y="375814"/>
            <a:chExt cx="1080303" cy="1079777"/>
          </a:xfrm>
        </p:grpSpPr>
        <p:sp>
          <p:nvSpPr>
            <p:cNvPr id="14" name="Freeform 13"/>
            <p:cNvSpPr/>
            <p:nvPr/>
          </p:nvSpPr>
          <p:spPr>
            <a:xfrm>
              <a:off x="8945615" y="375814"/>
              <a:ext cx="1080303" cy="1079777"/>
            </a:xfrm>
            <a:custGeom>
              <a:avLst/>
              <a:gdLst/>
              <a:ahLst/>
              <a:cxnLst/>
              <a:rect l="0" t="0" r="0" b="0"/>
              <a:pathLst>
                <a:path w="1080303" h="1079777">
                  <a:moveTo>
                    <a:pt x="756728" y="73523"/>
                  </a:moveTo>
                  <a:lnTo>
                    <a:pt x="752310" y="60271"/>
                  </a:lnTo>
                  <a:lnTo>
                    <a:pt x="736311" y="38777"/>
                  </a:lnTo>
                  <a:lnTo>
                    <a:pt x="709586" y="19260"/>
                  </a:lnTo>
                  <a:lnTo>
                    <a:pt x="673828" y="6183"/>
                  </a:lnTo>
                  <a:lnTo>
                    <a:pt x="612763" y="124"/>
                  </a:lnTo>
                  <a:lnTo>
                    <a:pt x="558231" y="0"/>
                  </a:lnTo>
                  <a:lnTo>
                    <a:pt x="503859" y="5407"/>
                  </a:lnTo>
                  <a:lnTo>
                    <a:pt x="443552" y="15518"/>
                  </a:lnTo>
                  <a:lnTo>
                    <a:pt x="387809" y="26418"/>
                  </a:lnTo>
                  <a:lnTo>
                    <a:pt x="332840" y="50181"/>
                  </a:lnTo>
                  <a:lnTo>
                    <a:pt x="275306" y="79456"/>
                  </a:lnTo>
                  <a:lnTo>
                    <a:pt x="215392" y="132515"/>
                  </a:lnTo>
                  <a:lnTo>
                    <a:pt x="169166" y="190061"/>
                  </a:lnTo>
                  <a:lnTo>
                    <a:pt x="128299" y="244365"/>
                  </a:lnTo>
                  <a:lnTo>
                    <a:pt x="93922" y="305013"/>
                  </a:lnTo>
                  <a:lnTo>
                    <a:pt x="64960" y="367888"/>
                  </a:lnTo>
                  <a:lnTo>
                    <a:pt x="43070" y="423053"/>
                  </a:lnTo>
                  <a:lnTo>
                    <a:pt x="27506" y="478486"/>
                  </a:lnTo>
                  <a:lnTo>
                    <a:pt x="13414" y="533955"/>
                  </a:lnTo>
                  <a:lnTo>
                    <a:pt x="1982" y="589428"/>
                  </a:lnTo>
                  <a:lnTo>
                    <a:pt x="0" y="647059"/>
                  </a:lnTo>
                  <a:lnTo>
                    <a:pt x="2042" y="710236"/>
                  </a:lnTo>
                  <a:lnTo>
                    <a:pt x="19076" y="772256"/>
                  </a:lnTo>
                  <a:lnTo>
                    <a:pt x="46827" y="830724"/>
                  </a:lnTo>
                  <a:lnTo>
                    <a:pt x="78357" y="879739"/>
                  </a:lnTo>
                  <a:lnTo>
                    <a:pt x="141124" y="934837"/>
                  </a:lnTo>
                  <a:lnTo>
                    <a:pt x="200151" y="982443"/>
                  </a:lnTo>
                  <a:lnTo>
                    <a:pt x="263337" y="1016500"/>
                  </a:lnTo>
                  <a:lnTo>
                    <a:pt x="318528" y="1039884"/>
                  </a:lnTo>
                  <a:lnTo>
                    <a:pt x="380551" y="1061775"/>
                  </a:lnTo>
                  <a:lnTo>
                    <a:pt x="430734" y="1070019"/>
                  </a:lnTo>
                  <a:lnTo>
                    <a:pt x="485164" y="1077366"/>
                  </a:lnTo>
                  <a:lnTo>
                    <a:pt x="537966" y="1079776"/>
                  </a:lnTo>
                  <a:lnTo>
                    <a:pt x="588700" y="1075835"/>
                  </a:lnTo>
                  <a:lnTo>
                    <a:pt x="642312" y="1071872"/>
                  </a:lnTo>
                  <a:lnTo>
                    <a:pt x="705215" y="1060565"/>
                  </a:lnTo>
                  <a:lnTo>
                    <a:pt x="758811" y="1048858"/>
                  </a:lnTo>
                  <a:lnTo>
                    <a:pt x="817292" y="1024399"/>
                  </a:lnTo>
                  <a:lnTo>
                    <a:pt x="873162" y="994628"/>
                  </a:lnTo>
                  <a:lnTo>
                    <a:pt x="927763" y="955220"/>
                  </a:lnTo>
                  <a:lnTo>
                    <a:pt x="980146" y="904674"/>
                  </a:lnTo>
                  <a:lnTo>
                    <a:pt x="1015793" y="848019"/>
                  </a:lnTo>
                  <a:lnTo>
                    <a:pt x="1044915" y="787117"/>
                  </a:lnTo>
                  <a:lnTo>
                    <a:pt x="1062873" y="733261"/>
                  </a:lnTo>
                  <a:lnTo>
                    <a:pt x="1074068" y="670851"/>
                  </a:lnTo>
                  <a:lnTo>
                    <a:pt x="1080302" y="608779"/>
                  </a:lnTo>
                  <a:lnTo>
                    <a:pt x="1076706" y="546319"/>
                  </a:lnTo>
                  <a:lnTo>
                    <a:pt x="1070959" y="489742"/>
                  </a:lnTo>
                  <a:lnTo>
                    <a:pt x="1058800" y="434123"/>
                  </a:lnTo>
                  <a:lnTo>
                    <a:pt x="1040739" y="378631"/>
                  </a:lnTo>
                  <a:lnTo>
                    <a:pt x="1008985" y="319224"/>
                  </a:lnTo>
                  <a:lnTo>
                    <a:pt x="998038" y="2981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412262" y="451560"/>
              <a:ext cx="131981" cy="126208"/>
            </a:xfrm>
            <a:custGeom>
              <a:avLst/>
              <a:gdLst/>
              <a:ahLst/>
              <a:cxnLst/>
              <a:rect l="0" t="0" r="0" b="0"/>
              <a:pathLst>
                <a:path w="131981" h="126208">
                  <a:moveTo>
                    <a:pt x="7165" y="6098"/>
                  </a:moveTo>
                  <a:lnTo>
                    <a:pt x="0" y="59589"/>
                  </a:lnTo>
                  <a:lnTo>
                    <a:pt x="1461" y="111910"/>
                  </a:lnTo>
                  <a:lnTo>
                    <a:pt x="3362" y="121018"/>
                  </a:lnTo>
                  <a:lnTo>
                    <a:pt x="6479" y="125241"/>
                  </a:lnTo>
                  <a:lnTo>
                    <a:pt x="10405" y="126207"/>
                  </a:lnTo>
                  <a:lnTo>
                    <a:pt x="14873" y="125002"/>
                  </a:lnTo>
                  <a:lnTo>
                    <a:pt x="24767" y="113801"/>
                  </a:lnTo>
                  <a:lnTo>
                    <a:pt x="54710" y="57718"/>
                  </a:lnTo>
                  <a:lnTo>
                    <a:pt x="58277" y="48832"/>
                  </a:lnTo>
                  <a:lnTo>
                    <a:pt x="63429" y="43833"/>
                  </a:lnTo>
                  <a:lnTo>
                    <a:pt x="69637" y="41425"/>
                  </a:lnTo>
                  <a:lnTo>
                    <a:pt x="103948" y="35368"/>
                  </a:lnTo>
                  <a:lnTo>
                    <a:pt x="111443" y="31159"/>
                  </a:lnTo>
                  <a:lnTo>
                    <a:pt x="122236" y="19085"/>
                  </a:lnTo>
                  <a:lnTo>
                    <a:pt x="123635" y="12907"/>
                  </a:lnTo>
                  <a:lnTo>
                    <a:pt x="122719" y="6939"/>
                  </a:lnTo>
                  <a:lnTo>
                    <a:pt x="120258" y="1111"/>
                  </a:lnTo>
                  <a:lnTo>
                    <a:pt x="115845" y="0"/>
                  </a:lnTo>
                  <a:lnTo>
                    <a:pt x="103544" y="6161"/>
                  </a:lnTo>
                  <a:lnTo>
                    <a:pt x="85443" y="25224"/>
                  </a:lnTo>
                  <a:lnTo>
                    <a:pt x="81403" y="45417"/>
                  </a:lnTo>
                  <a:lnTo>
                    <a:pt x="83613" y="67952"/>
                  </a:lnTo>
                  <a:lnTo>
                    <a:pt x="90760" y="87213"/>
                  </a:lnTo>
                  <a:lnTo>
                    <a:pt x="105031" y="100088"/>
                  </a:lnTo>
                  <a:lnTo>
                    <a:pt x="131980" y="1142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591959" y="421790"/>
              <a:ext cx="151990" cy="185648"/>
            </a:xfrm>
            <a:custGeom>
              <a:avLst/>
              <a:gdLst/>
              <a:ahLst/>
              <a:cxnLst/>
              <a:rect l="0" t="0" r="0" b="0"/>
              <a:pathLst>
                <a:path w="151990" h="185648">
                  <a:moveTo>
                    <a:pt x="60457" y="94115"/>
                  </a:moveTo>
                  <a:lnTo>
                    <a:pt x="47205" y="85280"/>
                  </a:lnTo>
                  <a:lnTo>
                    <a:pt x="40527" y="84527"/>
                  </a:lnTo>
                  <a:lnTo>
                    <a:pt x="25712" y="88621"/>
                  </a:lnTo>
                  <a:lnTo>
                    <a:pt x="14813" y="99070"/>
                  </a:lnTo>
                  <a:lnTo>
                    <a:pt x="281" y="128378"/>
                  </a:lnTo>
                  <a:lnTo>
                    <a:pt x="0" y="135448"/>
                  </a:lnTo>
                  <a:lnTo>
                    <a:pt x="4618" y="148235"/>
                  </a:lnTo>
                  <a:lnTo>
                    <a:pt x="9363" y="150535"/>
                  </a:lnTo>
                  <a:lnTo>
                    <a:pt x="15300" y="150220"/>
                  </a:lnTo>
                  <a:lnTo>
                    <a:pt x="29292" y="144014"/>
                  </a:lnTo>
                  <a:lnTo>
                    <a:pt x="58410" y="117429"/>
                  </a:lnTo>
                  <a:lnTo>
                    <a:pt x="74028" y="93626"/>
                  </a:lnTo>
                  <a:lnTo>
                    <a:pt x="96335" y="35839"/>
                  </a:lnTo>
                  <a:lnTo>
                    <a:pt x="104782" y="6479"/>
                  </a:lnTo>
                  <a:lnTo>
                    <a:pt x="104800" y="1482"/>
                  </a:lnTo>
                  <a:lnTo>
                    <a:pt x="102963" y="0"/>
                  </a:lnTo>
                  <a:lnTo>
                    <a:pt x="99889" y="861"/>
                  </a:lnTo>
                  <a:lnTo>
                    <a:pt x="91145" y="28577"/>
                  </a:lnTo>
                  <a:lnTo>
                    <a:pt x="87476" y="79149"/>
                  </a:lnTo>
                  <a:lnTo>
                    <a:pt x="93323" y="109713"/>
                  </a:lnTo>
                  <a:lnTo>
                    <a:pt x="107280" y="139931"/>
                  </a:lnTo>
                  <a:lnTo>
                    <a:pt x="151989" y="1856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36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0352" y="314008"/>
            <a:ext cx="1556037" cy="902592"/>
            <a:chOff x="890352" y="314008"/>
            <a:chExt cx="1556037" cy="902592"/>
          </a:xfrm>
        </p:grpSpPr>
        <p:sp>
          <p:nvSpPr>
            <p:cNvPr id="2" name="Freeform 1"/>
            <p:cNvSpPr/>
            <p:nvPr/>
          </p:nvSpPr>
          <p:spPr>
            <a:xfrm>
              <a:off x="890352" y="314008"/>
              <a:ext cx="249633" cy="644330"/>
            </a:xfrm>
            <a:custGeom>
              <a:avLst/>
              <a:gdLst/>
              <a:ahLst/>
              <a:cxnLst/>
              <a:rect l="0" t="0" r="0" b="0"/>
              <a:pathLst>
                <a:path w="249633" h="644330">
                  <a:moveTo>
                    <a:pt x="249632" y="10513"/>
                  </a:moveTo>
                  <a:lnTo>
                    <a:pt x="240797" y="1678"/>
                  </a:lnTo>
                  <a:lnTo>
                    <a:pt x="235421" y="0"/>
                  </a:lnTo>
                  <a:lnTo>
                    <a:pt x="222051" y="601"/>
                  </a:lnTo>
                  <a:lnTo>
                    <a:pt x="206863" y="8881"/>
                  </a:lnTo>
                  <a:lnTo>
                    <a:pt x="190867" y="23656"/>
                  </a:lnTo>
                  <a:lnTo>
                    <a:pt x="154128" y="75160"/>
                  </a:lnTo>
                  <a:lnTo>
                    <a:pt x="137318" y="132860"/>
                  </a:lnTo>
                  <a:lnTo>
                    <a:pt x="122228" y="188251"/>
                  </a:lnTo>
                  <a:lnTo>
                    <a:pt x="118552" y="231527"/>
                  </a:lnTo>
                  <a:lnTo>
                    <a:pt x="130787" y="290505"/>
                  </a:lnTo>
                  <a:lnTo>
                    <a:pt x="149804" y="351505"/>
                  </a:lnTo>
                  <a:lnTo>
                    <a:pt x="176361" y="409913"/>
                  </a:lnTo>
                  <a:lnTo>
                    <a:pt x="185495" y="439301"/>
                  </a:lnTo>
                  <a:lnTo>
                    <a:pt x="185222" y="475848"/>
                  </a:lnTo>
                  <a:lnTo>
                    <a:pt x="174868" y="515954"/>
                  </a:lnTo>
                  <a:lnTo>
                    <a:pt x="136835" y="575426"/>
                  </a:lnTo>
                  <a:lnTo>
                    <a:pt x="99244" y="608777"/>
                  </a:lnTo>
                  <a:lnTo>
                    <a:pt x="37152" y="641246"/>
                  </a:lnTo>
                  <a:lnTo>
                    <a:pt x="20827" y="644329"/>
                  </a:lnTo>
                  <a:lnTo>
                    <a:pt x="0" y="642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64947" y="590794"/>
              <a:ext cx="178295" cy="625806"/>
            </a:xfrm>
            <a:custGeom>
              <a:avLst/>
              <a:gdLst/>
              <a:ahLst/>
              <a:cxnLst/>
              <a:rect l="0" t="0" r="0" b="0"/>
              <a:pathLst>
                <a:path w="178295" h="625806">
                  <a:moveTo>
                    <a:pt x="24963" y="0"/>
                  </a:moveTo>
                  <a:lnTo>
                    <a:pt x="10570" y="53042"/>
                  </a:lnTo>
                  <a:lnTo>
                    <a:pt x="3823" y="105811"/>
                  </a:lnTo>
                  <a:lnTo>
                    <a:pt x="7158" y="157257"/>
                  </a:lnTo>
                  <a:lnTo>
                    <a:pt x="12509" y="211250"/>
                  </a:lnTo>
                  <a:lnTo>
                    <a:pt x="24252" y="244218"/>
                  </a:lnTo>
                  <a:lnTo>
                    <a:pt x="36666" y="261402"/>
                  </a:lnTo>
                  <a:lnTo>
                    <a:pt x="43860" y="268574"/>
                  </a:lnTo>
                  <a:lnTo>
                    <a:pt x="51429" y="272430"/>
                  </a:lnTo>
                  <a:lnTo>
                    <a:pt x="67236" y="274249"/>
                  </a:lnTo>
                  <a:lnTo>
                    <a:pt x="83507" y="267045"/>
                  </a:lnTo>
                  <a:lnTo>
                    <a:pt x="105796" y="247395"/>
                  </a:lnTo>
                  <a:lnTo>
                    <a:pt x="121645" y="224006"/>
                  </a:lnTo>
                  <a:lnTo>
                    <a:pt x="154351" y="165633"/>
                  </a:lnTo>
                  <a:lnTo>
                    <a:pt x="174413" y="108835"/>
                  </a:lnTo>
                  <a:lnTo>
                    <a:pt x="177296" y="100294"/>
                  </a:lnTo>
                  <a:lnTo>
                    <a:pt x="178294" y="100147"/>
                  </a:lnTo>
                  <a:lnTo>
                    <a:pt x="175392" y="163036"/>
                  </a:lnTo>
                  <a:lnTo>
                    <a:pt x="174870" y="224753"/>
                  </a:lnTo>
                  <a:lnTo>
                    <a:pt x="174767" y="275981"/>
                  </a:lnTo>
                  <a:lnTo>
                    <a:pt x="170329" y="330343"/>
                  </a:lnTo>
                  <a:lnTo>
                    <a:pt x="167193" y="385596"/>
                  </a:lnTo>
                  <a:lnTo>
                    <a:pt x="164108" y="438561"/>
                  </a:lnTo>
                  <a:lnTo>
                    <a:pt x="157966" y="495242"/>
                  </a:lnTo>
                  <a:lnTo>
                    <a:pt x="142127" y="555480"/>
                  </a:lnTo>
                  <a:lnTo>
                    <a:pt x="111583" y="605891"/>
                  </a:lnTo>
                  <a:lnTo>
                    <a:pt x="97670" y="618461"/>
                  </a:lnTo>
                  <a:lnTo>
                    <a:pt x="90076" y="623107"/>
                  </a:lnTo>
                  <a:lnTo>
                    <a:pt x="71777" y="625805"/>
                  </a:lnTo>
                  <a:lnTo>
                    <a:pt x="61720" y="625229"/>
                  </a:lnTo>
                  <a:lnTo>
                    <a:pt x="45614" y="617194"/>
                  </a:lnTo>
                  <a:lnTo>
                    <a:pt x="33217" y="604377"/>
                  </a:lnTo>
                  <a:lnTo>
                    <a:pt x="0" y="54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84305" y="665684"/>
              <a:ext cx="130859" cy="367592"/>
            </a:xfrm>
            <a:custGeom>
              <a:avLst/>
              <a:gdLst/>
              <a:ahLst/>
              <a:cxnLst/>
              <a:rect l="0" t="0" r="0" b="0"/>
              <a:pathLst>
                <a:path w="130859" h="367592">
                  <a:moveTo>
                    <a:pt x="105015" y="0"/>
                  </a:moveTo>
                  <a:lnTo>
                    <a:pt x="80292" y="7568"/>
                  </a:lnTo>
                  <a:lnTo>
                    <a:pt x="41104" y="39976"/>
                  </a:lnTo>
                  <a:lnTo>
                    <a:pt x="23106" y="66086"/>
                  </a:lnTo>
                  <a:lnTo>
                    <a:pt x="3947" y="113043"/>
                  </a:lnTo>
                  <a:lnTo>
                    <a:pt x="0" y="139616"/>
                  </a:lnTo>
                  <a:lnTo>
                    <a:pt x="3176" y="161904"/>
                  </a:lnTo>
                  <a:lnTo>
                    <a:pt x="15361" y="187580"/>
                  </a:lnTo>
                  <a:lnTo>
                    <a:pt x="65924" y="247797"/>
                  </a:lnTo>
                  <a:lnTo>
                    <a:pt x="115883" y="302413"/>
                  </a:lnTo>
                  <a:lnTo>
                    <a:pt x="127104" y="317469"/>
                  </a:lnTo>
                  <a:lnTo>
                    <a:pt x="130858" y="335871"/>
                  </a:lnTo>
                  <a:lnTo>
                    <a:pt x="130565" y="345956"/>
                  </a:lnTo>
                  <a:lnTo>
                    <a:pt x="127596" y="353604"/>
                  </a:lnTo>
                  <a:lnTo>
                    <a:pt x="116900" y="364567"/>
                  </a:lnTo>
                  <a:lnTo>
                    <a:pt x="97970" y="367591"/>
                  </a:lnTo>
                  <a:lnTo>
                    <a:pt x="75996" y="364928"/>
                  </a:lnTo>
                  <a:lnTo>
                    <a:pt x="56985" y="357581"/>
                  </a:lnTo>
                  <a:lnTo>
                    <a:pt x="21805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05707" y="490942"/>
              <a:ext cx="640682" cy="500007"/>
            </a:xfrm>
            <a:custGeom>
              <a:avLst/>
              <a:gdLst/>
              <a:ahLst/>
              <a:cxnLst/>
              <a:rect l="0" t="0" r="0" b="0"/>
              <a:pathLst>
                <a:path w="640682" h="500007">
                  <a:moveTo>
                    <a:pt x="24924" y="0"/>
                  </a:moveTo>
                  <a:lnTo>
                    <a:pt x="22458" y="33741"/>
                  </a:lnTo>
                  <a:lnTo>
                    <a:pt x="17374" y="88236"/>
                  </a:lnTo>
                  <a:lnTo>
                    <a:pt x="14289" y="141902"/>
                  </a:lnTo>
                  <a:lnTo>
                    <a:pt x="5051" y="201437"/>
                  </a:lnTo>
                  <a:lnTo>
                    <a:pt x="966" y="260897"/>
                  </a:lnTo>
                  <a:lnTo>
                    <a:pt x="159" y="320171"/>
                  </a:lnTo>
                  <a:lnTo>
                    <a:pt x="0" y="372458"/>
                  </a:lnTo>
                  <a:lnTo>
                    <a:pt x="2431" y="429602"/>
                  </a:lnTo>
                  <a:lnTo>
                    <a:pt x="11479" y="456741"/>
                  </a:lnTo>
                  <a:lnTo>
                    <a:pt x="15961" y="465368"/>
                  </a:lnTo>
                  <a:lnTo>
                    <a:pt x="30802" y="477418"/>
                  </a:lnTo>
                  <a:lnTo>
                    <a:pt x="39937" y="481926"/>
                  </a:lnTo>
                  <a:lnTo>
                    <a:pt x="57484" y="484469"/>
                  </a:lnTo>
                  <a:lnTo>
                    <a:pt x="74528" y="481593"/>
                  </a:lnTo>
                  <a:lnTo>
                    <a:pt x="120830" y="455148"/>
                  </a:lnTo>
                  <a:lnTo>
                    <a:pt x="174356" y="403094"/>
                  </a:lnTo>
                  <a:lnTo>
                    <a:pt x="213017" y="349807"/>
                  </a:lnTo>
                  <a:lnTo>
                    <a:pt x="213189" y="344152"/>
                  </a:lnTo>
                  <a:lnTo>
                    <a:pt x="209606" y="340382"/>
                  </a:lnTo>
                  <a:lnTo>
                    <a:pt x="203519" y="337869"/>
                  </a:lnTo>
                  <a:lnTo>
                    <a:pt x="197612" y="338042"/>
                  </a:lnTo>
                  <a:lnTo>
                    <a:pt x="179538" y="347121"/>
                  </a:lnTo>
                  <a:lnTo>
                    <a:pt x="120736" y="388440"/>
                  </a:lnTo>
                  <a:lnTo>
                    <a:pt x="103033" y="409412"/>
                  </a:lnTo>
                  <a:lnTo>
                    <a:pt x="101960" y="417173"/>
                  </a:lnTo>
                  <a:lnTo>
                    <a:pt x="108164" y="433192"/>
                  </a:lnTo>
                  <a:lnTo>
                    <a:pt x="116475" y="437649"/>
                  </a:lnTo>
                  <a:lnTo>
                    <a:pt x="140503" y="440136"/>
                  </a:lnTo>
                  <a:lnTo>
                    <a:pt x="189635" y="431920"/>
                  </a:lnTo>
                  <a:lnTo>
                    <a:pt x="244289" y="418296"/>
                  </a:lnTo>
                  <a:lnTo>
                    <a:pt x="306521" y="394669"/>
                  </a:lnTo>
                  <a:lnTo>
                    <a:pt x="332412" y="387630"/>
                  </a:lnTo>
                  <a:lnTo>
                    <a:pt x="349271" y="388935"/>
                  </a:lnTo>
                  <a:lnTo>
                    <a:pt x="356725" y="393352"/>
                  </a:lnTo>
                  <a:lnTo>
                    <a:pt x="369939" y="408120"/>
                  </a:lnTo>
                  <a:lnTo>
                    <a:pt x="377044" y="429477"/>
                  </a:lnTo>
                  <a:lnTo>
                    <a:pt x="378579" y="465025"/>
                  </a:lnTo>
                  <a:lnTo>
                    <a:pt x="377188" y="476438"/>
                  </a:lnTo>
                  <a:lnTo>
                    <a:pt x="379035" y="484971"/>
                  </a:lnTo>
                  <a:lnTo>
                    <a:pt x="383040" y="491584"/>
                  </a:lnTo>
                  <a:lnTo>
                    <a:pt x="388484" y="496917"/>
                  </a:lnTo>
                  <a:lnTo>
                    <a:pt x="394886" y="499548"/>
                  </a:lnTo>
                  <a:lnTo>
                    <a:pt x="409397" y="500006"/>
                  </a:lnTo>
                  <a:lnTo>
                    <a:pt x="433160" y="490648"/>
                  </a:lnTo>
                  <a:lnTo>
                    <a:pt x="496651" y="454704"/>
                  </a:lnTo>
                  <a:lnTo>
                    <a:pt x="555567" y="422508"/>
                  </a:lnTo>
                  <a:lnTo>
                    <a:pt x="587314" y="413445"/>
                  </a:lnTo>
                  <a:lnTo>
                    <a:pt x="605868" y="414277"/>
                  </a:lnTo>
                  <a:lnTo>
                    <a:pt x="620894" y="422660"/>
                  </a:lnTo>
                  <a:lnTo>
                    <a:pt x="627490" y="428778"/>
                  </a:lnTo>
                  <a:lnTo>
                    <a:pt x="634818" y="445439"/>
                  </a:lnTo>
                  <a:lnTo>
                    <a:pt x="640681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80704" y="632808"/>
              <a:ext cx="282917" cy="49519"/>
            </a:xfrm>
            <a:custGeom>
              <a:avLst/>
              <a:gdLst/>
              <a:ahLst/>
              <a:cxnLst/>
              <a:rect l="0" t="0" r="0" b="0"/>
              <a:pathLst>
                <a:path w="282917" h="49519">
                  <a:moveTo>
                    <a:pt x="0" y="49518"/>
                  </a:moveTo>
                  <a:lnTo>
                    <a:pt x="8835" y="31849"/>
                  </a:lnTo>
                  <a:lnTo>
                    <a:pt x="20569" y="20708"/>
                  </a:lnTo>
                  <a:lnTo>
                    <a:pt x="27581" y="16443"/>
                  </a:lnTo>
                  <a:lnTo>
                    <a:pt x="85017" y="6571"/>
                  </a:lnTo>
                  <a:lnTo>
                    <a:pt x="143459" y="970"/>
                  </a:lnTo>
                  <a:lnTo>
                    <a:pt x="196395" y="0"/>
                  </a:lnTo>
                  <a:lnTo>
                    <a:pt x="248651" y="4130"/>
                  </a:lnTo>
                  <a:lnTo>
                    <a:pt x="282916" y="7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6151" y="840426"/>
            <a:ext cx="21022" cy="29343"/>
            <a:chOff x="3736151" y="840426"/>
            <a:chExt cx="21022" cy="29343"/>
          </a:xfrm>
        </p:grpSpPr>
        <p:sp>
          <p:nvSpPr>
            <p:cNvPr id="8" name="Freeform 7"/>
            <p:cNvSpPr/>
            <p:nvPr/>
          </p:nvSpPr>
          <p:spPr>
            <a:xfrm>
              <a:off x="3744472" y="8570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36151" y="840426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1684" y="424154"/>
            <a:ext cx="1608268" cy="893237"/>
            <a:chOff x="3561684" y="424154"/>
            <a:chExt cx="1608268" cy="893237"/>
          </a:xfrm>
        </p:grpSpPr>
        <p:sp>
          <p:nvSpPr>
            <p:cNvPr id="11" name="Freeform 10"/>
            <p:cNvSpPr/>
            <p:nvPr/>
          </p:nvSpPr>
          <p:spPr>
            <a:xfrm>
              <a:off x="3694545" y="424154"/>
              <a:ext cx="166422" cy="577482"/>
            </a:xfrm>
            <a:custGeom>
              <a:avLst/>
              <a:gdLst/>
              <a:ahLst/>
              <a:cxnLst/>
              <a:rect l="0" t="0" r="0" b="0"/>
              <a:pathLst>
                <a:path w="166422" h="577482">
                  <a:moveTo>
                    <a:pt x="166421" y="41825"/>
                  </a:moveTo>
                  <a:lnTo>
                    <a:pt x="166421" y="24155"/>
                  </a:lnTo>
                  <a:lnTo>
                    <a:pt x="161491" y="10549"/>
                  </a:lnTo>
                  <a:lnTo>
                    <a:pt x="157587" y="4332"/>
                  </a:lnTo>
                  <a:lnTo>
                    <a:pt x="152211" y="1112"/>
                  </a:lnTo>
                  <a:lnTo>
                    <a:pt x="138840" y="0"/>
                  </a:lnTo>
                  <a:lnTo>
                    <a:pt x="126118" y="5053"/>
                  </a:lnTo>
                  <a:lnTo>
                    <a:pt x="114300" y="14387"/>
                  </a:lnTo>
                  <a:lnTo>
                    <a:pt x="74924" y="69596"/>
                  </a:lnTo>
                  <a:lnTo>
                    <a:pt x="48082" y="122631"/>
                  </a:lnTo>
                  <a:lnTo>
                    <a:pt x="30999" y="177784"/>
                  </a:lnTo>
                  <a:lnTo>
                    <a:pt x="21362" y="224897"/>
                  </a:lnTo>
                  <a:lnTo>
                    <a:pt x="26444" y="283788"/>
                  </a:lnTo>
                  <a:lnTo>
                    <a:pt x="32093" y="303765"/>
                  </a:lnTo>
                  <a:lnTo>
                    <a:pt x="65122" y="366555"/>
                  </a:lnTo>
                  <a:lnTo>
                    <a:pt x="113756" y="428845"/>
                  </a:lnTo>
                  <a:lnTo>
                    <a:pt x="135427" y="482057"/>
                  </a:lnTo>
                  <a:lnTo>
                    <a:pt x="136312" y="499134"/>
                  </a:lnTo>
                  <a:lnTo>
                    <a:pt x="135254" y="507571"/>
                  </a:lnTo>
                  <a:lnTo>
                    <a:pt x="126681" y="524342"/>
                  </a:lnTo>
                  <a:lnTo>
                    <a:pt x="112701" y="540117"/>
                  </a:lnTo>
                  <a:lnTo>
                    <a:pt x="76058" y="562846"/>
                  </a:lnTo>
                  <a:lnTo>
                    <a:pt x="37419" y="576512"/>
                  </a:lnTo>
                  <a:lnTo>
                    <a:pt x="18480" y="577481"/>
                  </a:lnTo>
                  <a:lnTo>
                    <a:pt x="4515" y="574829"/>
                  </a:lnTo>
                  <a:lnTo>
                    <a:pt x="2086" y="572827"/>
                  </a:lnTo>
                  <a:lnTo>
                    <a:pt x="0" y="5660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19214" y="819093"/>
              <a:ext cx="257953" cy="218774"/>
            </a:xfrm>
            <a:custGeom>
              <a:avLst/>
              <a:gdLst/>
              <a:ahLst/>
              <a:cxnLst/>
              <a:rect l="0" t="0" r="0" b="0"/>
              <a:pathLst>
                <a:path w="257953" h="218774">
                  <a:moveTo>
                    <a:pt x="0" y="154470"/>
                  </a:moveTo>
                  <a:lnTo>
                    <a:pt x="20854" y="145977"/>
                  </a:lnTo>
                  <a:lnTo>
                    <a:pt x="84152" y="99152"/>
                  </a:lnTo>
                  <a:lnTo>
                    <a:pt x="144152" y="42600"/>
                  </a:lnTo>
                  <a:lnTo>
                    <a:pt x="155291" y="28011"/>
                  </a:lnTo>
                  <a:lnTo>
                    <a:pt x="157152" y="21162"/>
                  </a:lnTo>
                  <a:lnTo>
                    <a:pt x="156543" y="14747"/>
                  </a:lnTo>
                  <a:lnTo>
                    <a:pt x="154288" y="8621"/>
                  </a:lnTo>
                  <a:lnTo>
                    <a:pt x="149087" y="4538"/>
                  </a:lnTo>
                  <a:lnTo>
                    <a:pt x="133445" y="0"/>
                  </a:lnTo>
                  <a:lnTo>
                    <a:pt x="103847" y="1863"/>
                  </a:lnTo>
                  <a:lnTo>
                    <a:pt x="87452" y="8365"/>
                  </a:lnTo>
                  <a:lnTo>
                    <a:pt x="73076" y="19268"/>
                  </a:lnTo>
                  <a:lnTo>
                    <a:pt x="51238" y="45273"/>
                  </a:lnTo>
                  <a:lnTo>
                    <a:pt x="34639" y="81844"/>
                  </a:lnTo>
                  <a:lnTo>
                    <a:pt x="30188" y="103700"/>
                  </a:lnTo>
                  <a:lnTo>
                    <a:pt x="31292" y="128824"/>
                  </a:lnTo>
                  <a:lnTo>
                    <a:pt x="37329" y="148002"/>
                  </a:lnTo>
                  <a:lnTo>
                    <a:pt x="60690" y="179799"/>
                  </a:lnTo>
                  <a:lnTo>
                    <a:pt x="79517" y="200087"/>
                  </a:lnTo>
                  <a:lnTo>
                    <a:pt x="105641" y="213392"/>
                  </a:lnTo>
                  <a:lnTo>
                    <a:pt x="154473" y="218773"/>
                  </a:lnTo>
                  <a:lnTo>
                    <a:pt x="210665" y="213023"/>
                  </a:lnTo>
                  <a:lnTo>
                    <a:pt x="257952" y="1960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13515" y="640288"/>
              <a:ext cx="779115" cy="417460"/>
            </a:xfrm>
            <a:custGeom>
              <a:avLst/>
              <a:gdLst/>
              <a:ahLst/>
              <a:cxnLst/>
              <a:rect l="0" t="0" r="0" b="0"/>
              <a:pathLst>
                <a:path w="779115" h="417460">
                  <a:moveTo>
                    <a:pt x="121751" y="183496"/>
                  </a:moveTo>
                  <a:lnTo>
                    <a:pt x="92131" y="176910"/>
                  </a:lnTo>
                  <a:lnTo>
                    <a:pt x="82589" y="176331"/>
                  </a:lnTo>
                  <a:lnTo>
                    <a:pt x="67055" y="180620"/>
                  </a:lnTo>
                  <a:lnTo>
                    <a:pt x="53063" y="190539"/>
                  </a:lnTo>
                  <a:lnTo>
                    <a:pt x="31441" y="215990"/>
                  </a:lnTo>
                  <a:lnTo>
                    <a:pt x="7277" y="267116"/>
                  </a:lnTo>
                  <a:lnTo>
                    <a:pt x="0" y="302064"/>
                  </a:lnTo>
                  <a:lnTo>
                    <a:pt x="2261" y="335841"/>
                  </a:lnTo>
                  <a:lnTo>
                    <a:pt x="8856" y="353215"/>
                  </a:lnTo>
                  <a:lnTo>
                    <a:pt x="13203" y="360436"/>
                  </a:lnTo>
                  <a:lnTo>
                    <a:pt x="27896" y="370926"/>
                  </a:lnTo>
                  <a:lnTo>
                    <a:pt x="36991" y="375018"/>
                  </a:lnTo>
                  <a:lnTo>
                    <a:pt x="76297" y="376359"/>
                  </a:lnTo>
                  <a:lnTo>
                    <a:pt x="120272" y="367604"/>
                  </a:lnTo>
                  <a:lnTo>
                    <a:pt x="158681" y="349027"/>
                  </a:lnTo>
                  <a:lnTo>
                    <a:pt x="209079" y="303869"/>
                  </a:lnTo>
                  <a:lnTo>
                    <a:pt x="229642" y="274903"/>
                  </a:lnTo>
                  <a:lnTo>
                    <a:pt x="230661" y="276794"/>
                  </a:lnTo>
                  <a:lnTo>
                    <a:pt x="222804" y="329961"/>
                  </a:lnTo>
                  <a:lnTo>
                    <a:pt x="226376" y="361673"/>
                  </a:lnTo>
                  <a:lnTo>
                    <a:pt x="233279" y="378564"/>
                  </a:lnTo>
                  <a:lnTo>
                    <a:pt x="237708" y="385657"/>
                  </a:lnTo>
                  <a:lnTo>
                    <a:pt x="243435" y="389461"/>
                  </a:lnTo>
                  <a:lnTo>
                    <a:pt x="257194" y="391222"/>
                  </a:lnTo>
                  <a:lnTo>
                    <a:pt x="280534" y="387016"/>
                  </a:lnTo>
                  <a:lnTo>
                    <a:pt x="294331" y="377500"/>
                  </a:lnTo>
                  <a:lnTo>
                    <a:pt x="300599" y="371079"/>
                  </a:lnTo>
                  <a:lnTo>
                    <a:pt x="306627" y="368648"/>
                  </a:lnTo>
                  <a:lnTo>
                    <a:pt x="312495" y="368876"/>
                  </a:lnTo>
                  <a:lnTo>
                    <a:pt x="323945" y="374061"/>
                  </a:lnTo>
                  <a:lnTo>
                    <a:pt x="335198" y="382529"/>
                  </a:lnTo>
                  <a:lnTo>
                    <a:pt x="342637" y="382753"/>
                  </a:lnTo>
                  <a:lnTo>
                    <a:pt x="360764" y="375605"/>
                  </a:lnTo>
                  <a:lnTo>
                    <a:pt x="413416" y="343061"/>
                  </a:lnTo>
                  <a:lnTo>
                    <a:pt x="453034" y="324113"/>
                  </a:lnTo>
                  <a:lnTo>
                    <a:pt x="460950" y="324393"/>
                  </a:lnTo>
                  <a:lnTo>
                    <a:pt x="468077" y="327354"/>
                  </a:lnTo>
                  <a:lnTo>
                    <a:pt x="474677" y="332101"/>
                  </a:lnTo>
                  <a:lnTo>
                    <a:pt x="479077" y="338964"/>
                  </a:lnTo>
                  <a:lnTo>
                    <a:pt x="483966" y="356452"/>
                  </a:lnTo>
                  <a:lnTo>
                    <a:pt x="480462" y="396888"/>
                  </a:lnTo>
                  <a:lnTo>
                    <a:pt x="475952" y="415172"/>
                  </a:lnTo>
                  <a:lnTo>
                    <a:pt x="476229" y="417459"/>
                  </a:lnTo>
                  <a:lnTo>
                    <a:pt x="498973" y="387666"/>
                  </a:lnTo>
                  <a:lnTo>
                    <a:pt x="523465" y="326463"/>
                  </a:lnTo>
                  <a:lnTo>
                    <a:pt x="548062" y="266108"/>
                  </a:lnTo>
                  <a:lnTo>
                    <a:pt x="570527" y="209137"/>
                  </a:lnTo>
                  <a:lnTo>
                    <a:pt x="594888" y="145834"/>
                  </a:lnTo>
                  <a:lnTo>
                    <a:pt x="623692" y="94219"/>
                  </a:lnTo>
                  <a:lnTo>
                    <a:pt x="654827" y="63543"/>
                  </a:lnTo>
                  <a:lnTo>
                    <a:pt x="711652" y="16101"/>
                  </a:lnTo>
                  <a:lnTo>
                    <a:pt x="724784" y="0"/>
                  </a:lnTo>
                  <a:lnTo>
                    <a:pt x="729026" y="144"/>
                  </a:lnTo>
                  <a:lnTo>
                    <a:pt x="731853" y="5788"/>
                  </a:lnTo>
                  <a:lnTo>
                    <a:pt x="734071" y="25002"/>
                  </a:lnTo>
                  <a:lnTo>
                    <a:pt x="727961" y="74868"/>
                  </a:lnTo>
                  <a:lnTo>
                    <a:pt x="717851" y="132966"/>
                  </a:lnTo>
                  <a:lnTo>
                    <a:pt x="710779" y="188907"/>
                  </a:lnTo>
                  <a:lnTo>
                    <a:pt x="701235" y="215918"/>
                  </a:lnTo>
                  <a:lnTo>
                    <a:pt x="675170" y="262141"/>
                  </a:lnTo>
                  <a:lnTo>
                    <a:pt x="660801" y="273307"/>
                  </a:lnTo>
                  <a:lnTo>
                    <a:pt x="654010" y="273880"/>
                  </a:lnTo>
                  <a:lnTo>
                    <a:pt x="647634" y="271489"/>
                  </a:lnTo>
                  <a:lnTo>
                    <a:pt x="635619" y="260511"/>
                  </a:lnTo>
                  <a:lnTo>
                    <a:pt x="611660" y="217243"/>
                  </a:lnTo>
                  <a:lnTo>
                    <a:pt x="612004" y="209692"/>
                  </a:lnTo>
                  <a:lnTo>
                    <a:pt x="615007" y="202809"/>
                  </a:lnTo>
                  <a:lnTo>
                    <a:pt x="619783" y="196371"/>
                  </a:lnTo>
                  <a:lnTo>
                    <a:pt x="639883" y="186753"/>
                  </a:lnTo>
                  <a:lnTo>
                    <a:pt x="697987" y="177462"/>
                  </a:lnTo>
                  <a:lnTo>
                    <a:pt x="760474" y="166424"/>
                  </a:lnTo>
                  <a:lnTo>
                    <a:pt x="779114" y="1585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17296" y="798821"/>
              <a:ext cx="252656" cy="504140"/>
            </a:xfrm>
            <a:custGeom>
              <a:avLst/>
              <a:gdLst/>
              <a:ahLst/>
              <a:cxnLst/>
              <a:rect l="0" t="0" r="0" b="0"/>
              <a:pathLst>
                <a:path w="252656" h="504140">
                  <a:moveTo>
                    <a:pt x="141901" y="0"/>
                  </a:moveTo>
                  <a:lnTo>
                    <a:pt x="141901" y="50744"/>
                  </a:lnTo>
                  <a:lnTo>
                    <a:pt x="141901" y="109054"/>
                  </a:lnTo>
                  <a:lnTo>
                    <a:pt x="144367" y="163581"/>
                  </a:lnTo>
                  <a:lnTo>
                    <a:pt x="146319" y="175622"/>
                  </a:lnTo>
                  <a:lnTo>
                    <a:pt x="150394" y="184574"/>
                  </a:lnTo>
                  <a:lnTo>
                    <a:pt x="162318" y="196987"/>
                  </a:lnTo>
                  <a:lnTo>
                    <a:pt x="169381" y="198817"/>
                  </a:lnTo>
                  <a:lnTo>
                    <a:pt x="184625" y="195920"/>
                  </a:lnTo>
                  <a:lnTo>
                    <a:pt x="204384" y="183893"/>
                  </a:lnTo>
                  <a:lnTo>
                    <a:pt x="227626" y="161414"/>
                  </a:lnTo>
                  <a:lnTo>
                    <a:pt x="238865" y="143547"/>
                  </a:lnTo>
                  <a:lnTo>
                    <a:pt x="243527" y="140077"/>
                  </a:lnTo>
                  <a:lnTo>
                    <a:pt x="247559" y="140537"/>
                  </a:lnTo>
                  <a:lnTo>
                    <a:pt x="251171" y="143618"/>
                  </a:lnTo>
                  <a:lnTo>
                    <a:pt x="252655" y="149369"/>
                  </a:lnTo>
                  <a:lnTo>
                    <a:pt x="246180" y="195565"/>
                  </a:lnTo>
                  <a:lnTo>
                    <a:pt x="233285" y="249816"/>
                  </a:lnTo>
                  <a:lnTo>
                    <a:pt x="218620" y="310848"/>
                  </a:lnTo>
                  <a:lnTo>
                    <a:pt x="198529" y="368560"/>
                  </a:lnTo>
                  <a:lnTo>
                    <a:pt x="162088" y="431021"/>
                  </a:lnTo>
                  <a:lnTo>
                    <a:pt x="138355" y="464723"/>
                  </a:lnTo>
                  <a:lnTo>
                    <a:pt x="99829" y="495958"/>
                  </a:lnTo>
                  <a:lnTo>
                    <a:pt x="80981" y="502417"/>
                  </a:lnTo>
                  <a:lnTo>
                    <a:pt x="70777" y="504139"/>
                  </a:lnTo>
                  <a:lnTo>
                    <a:pt x="52043" y="501122"/>
                  </a:lnTo>
                  <a:lnTo>
                    <a:pt x="43164" y="497728"/>
                  </a:lnTo>
                  <a:lnTo>
                    <a:pt x="28368" y="481630"/>
                  </a:lnTo>
                  <a:lnTo>
                    <a:pt x="3802" y="433629"/>
                  </a:lnTo>
                  <a:lnTo>
                    <a:pt x="0" y="388900"/>
                  </a:lnTo>
                  <a:lnTo>
                    <a:pt x="7643" y="361763"/>
                  </a:lnTo>
                  <a:lnTo>
                    <a:pt x="13564" y="349349"/>
                  </a:lnTo>
                  <a:lnTo>
                    <a:pt x="32471" y="330624"/>
                  </a:lnTo>
                  <a:lnTo>
                    <a:pt x="83654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61684" y="1165062"/>
              <a:ext cx="507310" cy="152329"/>
            </a:xfrm>
            <a:custGeom>
              <a:avLst/>
              <a:gdLst/>
              <a:ahLst/>
              <a:cxnLst/>
              <a:rect l="0" t="0" r="0" b="0"/>
              <a:pathLst>
                <a:path w="507310" h="152329">
                  <a:moveTo>
                    <a:pt x="49651" y="66453"/>
                  </a:moveTo>
                  <a:lnTo>
                    <a:pt x="71430" y="47448"/>
                  </a:lnTo>
                  <a:lnTo>
                    <a:pt x="127077" y="23772"/>
                  </a:lnTo>
                  <a:lnTo>
                    <a:pt x="189342" y="10895"/>
                  </a:lnTo>
                  <a:lnTo>
                    <a:pt x="239556" y="4320"/>
                  </a:lnTo>
                  <a:lnTo>
                    <a:pt x="293066" y="761"/>
                  </a:lnTo>
                  <a:lnTo>
                    <a:pt x="351529" y="0"/>
                  </a:lnTo>
                  <a:lnTo>
                    <a:pt x="393967" y="4336"/>
                  </a:lnTo>
                  <a:lnTo>
                    <a:pt x="401237" y="8400"/>
                  </a:lnTo>
                  <a:lnTo>
                    <a:pt x="403310" y="13882"/>
                  </a:lnTo>
                  <a:lnTo>
                    <a:pt x="401919" y="20311"/>
                  </a:lnTo>
                  <a:lnTo>
                    <a:pt x="393594" y="25522"/>
                  </a:lnTo>
                  <a:lnTo>
                    <a:pt x="336951" y="40527"/>
                  </a:lnTo>
                  <a:lnTo>
                    <a:pt x="284636" y="47977"/>
                  </a:lnTo>
                  <a:lnTo>
                    <a:pt x="223144" y="57016"/>
                  </a:lnTo>
                  <a:lnTo>
                    <a:pt x="160043" y="73184"/>
                  </a:lnTo>
                  <a:lnTo>
                    <a:pt x="102789" y="89972"/>
                  </a:lnTo>
                  <a:lnTo>
                    <a:pt x="42118" y="116554"/>
                  </a:lnTo>
                  <a:lnTo>
                    <a:pt x="1524" y="138603"/>
                  </a:lnTo>
                  <a:lnTo>
                    <a:pt x="0" y="143215"/>
                  </a:lnTo>
                  <a:lnTo>
                    <a:pt x="3607" y="147213"/>
                  </a:lnTo>
                  <a:lnTo>
                    <a:pt x="10634" y="150804"/>
                  </a:lnTo>
                  <a:lnTo>
                    <a:pt x="28303" y="152328"/>
                  </a:lnTo>
                  <a:lnTo>
                    <a:pt x="88205" y="143371"/>
                  </a:lnTo>
                  <a:lnTo>
                    <a:pt x="135348" y="135574"/>
                  </a:lnTo>
                  <a:lnTo>
                    <a:pt x="188969" y="127409"/>
                  </a:lnTo>
                  <a:lnTo>
                    <a:pt x="241326" y="120058"/>
                  </a:lnTo>
                  <a:lnTo>
                    <a:pt x="296492" y="117469"/>
                  </a:lnTo>
                  <a:lnTo>
                    <a:pt x="347457" y="115778"/>
                  </a:lnTo>
                  <a:lnTo>
                    <a:pt x="406562" y="112323"/>
                  </a:lnTo>
                  <a:lnTo>
                    <a:pt x="462753" y="119995"/>
                  </a:lnTo>
                  <a:lnTo>
                    <a:pt x="507309" y="1330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47420" y="1761383"/>
            <a:ext cx="386292" cy="485301"/>
            <a:chOff x="1747420" y="1761383"/>
            <a:chExt cx="386292" cy="485301"/>
          </a:xfrm>
        </p:grpSpPr>
        <p:sp>
          <p:nvSpPr>
            <p:cNvPr id="17" name="Freeform 16"/>
            <p:cNvSpPr/>
            <p:nvPr/>
          </p:nvSpPr>
          <p:spPr>
            <a:xfrm>
              <a:off x="1747420" y="1761383"/>
              <a:ext cx="152425" cy="485301"/>
            </a:xfrm>
            <a:custGeom>
              <a:avLst/>
              <a:gdLst/>
              <a:ahLst/>
              <a:cxnLst/>
              <a:rect l="0" t="0" r="0" b="0"/>
              <a:pathLst>
                <a:path w="152425" h="485301">
                  <a:moveTo>
                    <a:pt x="0" y="194063"/>
                  </a:moveTo>
                  <a:lnTo>
                    <a:pt x="20416" y="150483"/>
                  </a:lnTo>
                  <a:lnTo>
                    <a:pt x="62483" y="87604"/>
                  </a:lnTo>
                  <a:lnTo>
                    <a:pt x="115929" y="29661"/>
                  </a:lnTo>
                  <a:lnTo>
                    <a:pt x="138573" y="1434"/>
                  </a:lnTo>
                  <a:lnTo>
                    <a:pt x="143233" y="0"/>
                  </a:lnTo>
                  <a:lnTo>
                    <a:pt x="147264" y="2742"/>
                  </a:lnTo>
                  <a:lnTo>
                    <a:pt x="150876" y="8268"/>
                  </a:lnTo>
                  <a:lnTo>
                    <a:pt x="152424" y="29202"/>
                  </a:lnTo>
                  <a:lnTo>
                    <a:pt x="150301" y="83424"/>
                  </a:lnTo>
                  <a:lnTo>
                    <a:pt x="140796" y="143447"/>
                  </a:lnTo>
                  <a:lnTo>
                    <a:pt x="133221" y="205238"/>
                  </a:lnTo>
                  <a:lnTo>
                    <a:pt x="126105" y="263051"/>
                  </a:lnTo>
                  <a:lnTo>
                    <a:pt x="119352" y="324870"/>
                  </a:lnTo>
                  <a:lnTo>
                    <a:pt x="117059" y="380501"/>
                  </a:lnTo>
                  <a:lnTo>
                    <a:pt x="116606" y="435527"/>
                  </a:lnTo>
                  <a:lnTo>
                    <a:pt x="120945" y="466238"/>
                  </a:lnTo>
                  <a:lnTo>
                    <a:pt x="125561" y="476828"/>
                  </a:lnTo>
                  <a:lnTo>
                    <a:pt x="133137" y="485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80410" y="1826140"/>
              <a:ext cx="153302" cy="409215"/>
            </a:xfrm>
            <a:custGeom>
              <a:avLst/>
              <a:gdLst/>
              <a:ahLst/>
              <a:cxnLst/>
              <a:rect l="0" t="0" r="0" b="0"/>
              <a:pathLst>
                <a:path w="153302" h="409215">
                  <a:moveTo>
                    <a:pt x="83210" y="71059"/>
                  </a:moveTo>
                  <a:lnTo>
                    <a:pt x="74375" y="84311"/>
                  </a:lnTo>
                  <a:lnTo>
                    <a:pt x="58544" y="146324"/>
                  </a:lnTo>
                  <a:lnTo>
                    <a:pt x="47211" y="201496"/>
                  </a:lnTo>
                  <a:lnTo>
                    <a:pt x="36069" y="255986"/>
                  </a:lnTo>
                  <a:lnTo>
                    <a:pt x="26608" y="314658"/>
                  </a:lnTo>
                  <a:lnTo>
                    <a:pt x="27645" y="370553"/>
                  </a:lnTo>
                  <a:lnTo>
                    <a:pt x="32627" y="390929"/>
                  </a:lnTo>
                  <a:lnTo>
                    <a:pt x="41004" y="406148"/>
                  </a:lnTo>
                  <a:lnTo>
                    <a:pt x="46752" y="409097"/>
                  </a:lnTo>
                  <a:lnTo>
                    <a:pt x="53357" y="409214"/>
                  </a:lnTo>
                  <a:lnTo>
                    <a:pt x="67169" y="404413"/>
                  </a:lnTo>
                  <a:lnTo>
                    <a:pt x="79470" y="396116"/>
                  </a:lnTo>
                  <a:lnTo>
                    <a:pt x="88636" y="381333"/>
                  </a:lnTo>
                  <a:lnTo>
                    <a:pt x="116455" y="330080"/>
                  </a:lnTo>
                  <a:lnTo>
                    <a:pt x="134498" y="275735"/>
                  </a:lnTo>
                  <a:lnTo>
                    <a:pt x="145251" y="228166"/>
                  </a:lnTo>
                  <a:lnTo>
                    <a:pt x="153301" y="166812"/>
                  </a:lnTo>
                  <a:lnTo>
                    <a:pt x="151433" y="111101"/>
                  </a:lnTo>
                  <a:lnTo>
                    <a:pt x="145579" y="56585"/>
                  </a:lnTo>
                  <a:lnTo>
                    <a:pt x="138261" y="30096"/>
                  </a:lnTo>
                  <a:lnTo>
                    <a:pt x="125552" y="15563"/>
                  </a:lnTo>
                  <a:lnTo>
                    <a:pt x="116985" y="9098"/>
                  </a:lnTo>
                  <a:lnTo>
                    <a:pt x="95139" y="1916"/>
                  </a:lnTo>
                  <a:lnTo>
                    <a:pt x="82842" y="0"/>
                  </a:lnTo>
                  <a:lnTo>
                    <a:pt x="56851" y="7734"/>
                  </a:lnTo>
                  <a:lnTo>
                    <a:pt x="0" y="460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99135" y="2512956"/>
            <a:ext cx="355068" cy="374329"/>
            <a:chOff x="1799135" y="2512956"/>
            <a:chExt cx="355068" cy="374329"/>
          </a:xfrm>
        </p:grpSpPr>
        <p:sp>
          <p:nvSpPr>
            <p:cNvPr id="20" name="Freeform 19"/>
            <p:cNvSpPr/>
            <p:nvPr/>
          </p:nvSpPr>
          <p:spPr>
            <a:xfrm>
              <a:off x="1799135" y="2512956"/>
              <a:ext cx="147991" cy="374329"/>
            </a:xfrm>
            <a:custGeom>
              <a:avLst/>
              <a:gdLst/>
              <a:ahLst/>
              <a:cxnLst/>
              <a:rect l="0" t="0" r="0" b="0"/>
              <a:pathLst>
                <a:path w="147991" h="374329">
                  <a:moveTo>
                    <a:pt x="147990" y="0"/>
                  </a:moveTo>
                  <a:lnTo>
                    <a:pt x="105222" y="57162"/>
                  </a:lnTo>
                  <a:lnTo>
                    <a:pt x="77288" y="95735"/>
                  </a:lnTo>
                  <a:lnTo>
                    <a:pt x="48324" y="156554"/>
                  </a:lnTo>
                  <a:lnTo>
                    <a:pt x="21350" y="219089"/>
                  </a:lnTo>
                  <a:lnTo>
                    <a:pt x="4249" y="276999"/>
                  </a:lnTo>
                  <a:lnTo>
                    <a:pt x="0" y="314961"/>
                  </a:lnTo>
                  <a:lnTo>
                    <a:pt x="3938" y="336914"/>
                  </a:lnTo>
                  <a:lnTo>
                    <a:pt x="16550" y="362402"/>
                  </a:lnTo>
                  <a:lnTo>
                    <a:pt x="21532" y="369191"/>
                  </a:lnTo>
                  <a:lnTo>
                    <a:pt x="28552" y="372792"/>
                  </a:lnTo>
                  <a:lnTo>
                    <a:pt x="46213" y="374328"/>
                  </a:lnTo>
                  <a:lnTo>
                    <a:pt x="76948" y="365578"/>
                  </a:lnTo>
                  <a:lnTo>
                    <a:pt x="105059" y="342439"/>
                  </a:lnTo>
                  <a:lnTo>
                    <a:pt x="122121" y="316578"/>
                  </a:lnTo>
                  <a:lnTo>
                    <a:pt x="123347" y="309056"/>
                  </a:lnTo>
                  <a:lnTo>
                    <a:pt x="122316" y="302192"/>
                  </a:lnTo>
                  <a:lnTo>
                    <a:pt x="119779" y="295767"/>
                  </a:lnTo>
                  <a:lnTo>
                    <a:pt x="115315" y="292408"/>
                  </a:lnTo>
                  <a:lnTo>
                    <a:pt x="109565" y="291093"/>
                  </a:lnTo>
                  <a:lnTo>
                    <a:pt x="88220" y="293660"/>
                  </a:lnTo>
                  <a:lnTo>
                    <a:pt x="71499" y="299710"/>
                  </a:lnTo>
                  <a:lnTo>
                    <a:pt x="44068" y="317787"/>
                  </a:lnTo>
                  <a:lnTo>
                    <a:pt x="23175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99073" y="2600762"/>
              <a:ext cx="155130" cy="277767"/>
            </a:xfrm>
            <a:custGeom>
              <a:avLst/>
              <a:gdLst/>
              <a:ahLst/>
              <a:cxnLst/>
              <a:rect l="0" t="0" r="0" b="0"/>
              <a:pathLst>
                <a:path w="155130" h="277767">
                  <a:moveTo>
                    <a:pt x="64547" y="103579"/>
                  </a:moveTo>
                  <a:lnTo>
                    <a:pt x="29844" y="162259"/>
                  </a:lnTo>
                  <a:lnTo>
                    <a:pt x="4801" y="211790"/>
                  </a:lnTo>
                  <a:lnTo>
                    <a:pt x="0" y="245561"/>
                  </a:lnTo>
                  <a:lnTo>
                    <a:pt x="3808" y="264069"/>
                  </a:lnTo>
                  <a:lnTo>
                    <a:pt x="7412" y="271593"/>
                  </a:lnTo>
                  <a:lnTo>
                    <a:pt x="13513" y="275685"/>
                  </a:lnTo>
                  <a:lnTo>
                    <a:pt x="30154" y="277766"/>
                  </a:lnTo>
                  <a:lnTo>
                    <a:pt x="49878" y="270677"/>
                  </a:lnTo>
                  <a:lnTo>
                    <a:pt x="83839" y="247944"/>
                  </a:lnTo>
                  <a:lnTo>
                    <a:pt x="108353" y="218080"/>
                  </a:lnTo>
                  <a:lnTo>
                    <a:pt x="141235" y="161579"/>
                  </a:lnTo>
                  <a:lnTo>
                    <a:pt x="151270" y="130420"/>
                  </a:lnTo>
                  <a:lnTo>
                    <a:pt x="155129" y="81829"/>
                  </a:lnTo>
                  <a:lnTo>
                    <a:pt x="151473" y="32611"/>
                  </a:lnTo>
                  <a:lnTo>
                    <a:pt x="142013" y="16256"/>
                  </a:lnTo>
                  <a:lnTo>
                    <a:pt x="135606" y="9306"/>
                  </a:lnTo>
                  <a:lnTo>
                    <a:pt x="116161" y="1583"/>
                  </a:lnTo>
                  <a:lnTo>
                    <a:pt x="92109" y="0"/>
                  </a:lnTo>
                  <a:lnTo>
                    <a:pt x="55352" y="9505"/>
                  </a:lnTo>
                  <a:lnTo>
                    <a:pt x="24961" y="29283"/>
                  </a:lnTo>
                  <a:lnTo>
                    <a:pt x="6300" y="4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0615" y="3153677"/>
            <a:ext cx="459680" cy="527551"/>
            <a:chOff x="1810615" y="3153677"/>
            <a:chExt cx="459680" cy="527551"/>
          </a:xfrm>
        </p:grpSpPr>
        <p:sp>
          <p:nvSpPr>
            <p:cNvPr id="23" name="Freeform 22"/>
            <p:cNvSpPr/>
            <p:nvPr/>
          </p:nvSpPr>
          <p:spPr>
            <a:xfrm>
              <a:off x="1810615" y="3153677"/>
              <a:ext cx="203754" cy="527551"/>
            </a:xfrm>
            <a:custGeom>
              <a:avLst/>
              <a:gdLst/>
              <a:ahLst/>
              <a:cxnLst/>
              <a:rect l="0" t="0" r="0" b="0"/>
              <a:pathLst>
                <a:path w="203754" h="527551">
                  <a:moveTo>
                    <a:pt x="36658" y="0"/>
                  </a:moveTo>
                  <a:lnTo>
                    <a:pt x="88502" y="9052"/>
                  </a:lnTo>
                  <a:lnTo>
                    <a:pt x="123826" y="19324"/>
                  </a:lnTo>
                  <a:lnTo>
                    <a:pt x="175267" y="50162"/>
                  </a:lnTo>
                  <a:lnTo>
                    <a:pt x="187944" y="62975"/>
                  </a:lnTo>
                  <a:lnTo>
                    <a:pt x="199742" y="80997"/>
                  </a:lnTo>
                  <a:lnTo>
                    <a:pt x="203753" y="98869"/>
                  </a:lnTo>
                  <a:lnTo>
                    <a:pt x="201529" y="116982"/>
                  </a:lnTo>
                  <a:lnTo>
                    <a:pt x="194377" y="137360"/>
                  </a:lnTo>
                  <a:lnTo>
                    <a:pt x="171120" y="165207"/>
                  </a:lnTo>
                  <a:lnTo>
                    <a:pt x="117238" y="204659"/>
                  </a:lnTo>
                  <a:lnTo>
                    <a:pt x="113492" y="213178"/>
                  </a:lnTo>
                  <a:lnTo>
                    <a:pt x="111795" y="234971"/>
                  </a:lnTo>
                  <a:lnTo>
                    <a:pt x="119054" y="255135"/>
                  </a:lnTo>
                  <a:lnTo>
                    <a:pt x="164215" y="317768"/>
                  </a:lnTo>
                  <a:lnTo>
                    <a:pt x="179955" y="336183"/>
                  </a:lnTo>
                  <a:lnTo>
                    <a:pt x="197043" y="379305"/>
                  </a:lnTo>
                  <a:lnTo>
                    <a:pt x="201290" y="411123"/>
                  </a:lnTo>
                  <a:lnTo>
                    <a:pt x="194888" y="430504"/>
                  </a:lnTo>
                  <a:lnTo>
                    <a:pt x="172594" y="461129"/>
                  </a:lnTo>
                  <a:lnTo>
                    <a:pt x="151516" y="479232"/>
                  </a:lnTo>
                  <a:lnTo>
                    <a:pt x="88754" y="508660"/>
                  </a:lnTo>
                  <a:lnTo>
                    <a:pt x="36848" y="526851"/>
                  </a:lnTo>
                  <a:lnTo>
                    <a:pt x="20100" y="527550"/>
                  </a:lnTo>
                  <a:lnTo>
                    <a:pt x="11751" y="526442"/>
                  </a:lnTo>
                  <a:lnTo>
                    <a:pt x="6185" y="522005"/>
                  </a:lnTo>
                  <a:lnTo>
                    <a:pt x="0" y="507213"/>
                  </a:lnTo>
                  <a:lnTo>
                    <a:pt x="200" y="499940"/>
                  </a:lnTo>
                  <a:lnTo>
                    <a:pt x="20016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86373" y="3340947"/>
              <a:ext cx="183922" cy="255321"/>
            </a:xfrm>
            <a:custGeom>
              <a:avLst/>
              <a:gdLst/>
              <a:ahLst/>
              <a:cxnLst/>
              <a:rect l="0" t="0" r="0" b="0"/>
              <a:pathLst>
                <a:path w="183922" h="255321">
                  <a:moveTo>
                    <a:pt x="68779" y="37399"/>
                  </a:moveTo>
                  <a:lnTo>
                    <a:pt x="41198" y="73814"/>
                  </a:lnTo>
                  <a:lnTo>
                    <a:pt x="9658" y="135639"/>
                  </a:lnTo>
                  <a:lnTo>
                    <a:pt x="0" y="166154"/>
                  </a:lnTo>
                  <a:lnTo>
                    <a:pt x="117" y="203035"/>
                  </a:lnTo>
                  <a:lnTo>
                    <a:pt x="10425" y="234406"/>
                  </a:lnTo>
                  <a:lnTo>
                    <a:pt x="22503" y="247616"/>
                  </a:lnTo>
                  <a:lnTo>
                    <a:pt x="29607" y="252433"/>
                  </a:lnTo>
                  <a:lnTo>
                    <a:pt x="47363" y="255320"/>
                  </a:lnTo>
                  <a:lnTo>
                    <a:pt x="84478" y="249640"/>
                  </a:lnTo>
                  <a:lnTo>
                    <a:pt x="105687" y="237839"/>
                  </a:lnTo>
                  <a:lnTo>
                    <a:pt x="135138" y="209718"/>
                  </a:lnTo>
                  <a:lnTo>
                    <a:pt x="170218" y="147890"/>
                  </a:lnTo>
                  <a:lnTo>
                    <a:pt x="182026" y="103877"/>
                  </a:lnTo>
                  <a:lnTo>
                    <a:pt x="183921" y="49406"/>
                  </a:lnTo>
                  <a:lnTo>
                    <a:pt x="180666" y="30716"/>
                  </a:lnTo>
                  <a:lnTo>
                    <a:pt x="169218" y="9017"/>
                  </a:lnTo>
                  <a:lnTo>
                    <a:pt x="149476" y="1671"/>
                  </a:lnTo>
                  <a:lnTo>
                    <a:pt x="112105" y="0"/>
                  </a:lnTo>
                  <a:lnTo>
                    <a:pt x="52136" y="124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61499" y="1647568"/>
            <a:ext cx="1006315" cy="493478"/>
            <a:chOff x="3861499" y="1647568"/>
            <a:chExt cx="1006315" cy="493478"/>
          </a:xfrm>
        </p:grpSpPr>
        <p:sp>
          <p:nvSpPr>
            <p:cNvPr id="26" name="Freeform 25"/>
            <p:cNvSpPr/>
            <p:nvPr/>
          </p:nvSpPr>
          <p:spPr>
            <a:xfrm>
              <a:off x="3861499" y="1780704"/>
              <a:ext cx="137961" cy="207610"/>
            </a:xfrm>
            <a:custGeom>
              <a:avLst/>
              <a:gdLst/>
              <a:ahLst/>
              <a:cxnLst/>
              <a:rect l="0" t="0" r="0" b="0"/>
              <a:pathLst>
                <a:path w="137961" h="207610">
                  <a:moveTo>
                    <a:pt x="82678" y="0"/>
                  </a:moveTo>
                  <a:lnTo>
                    <a:pt x="65009" y="4418"/>
                  </a:lnTo>
                  <a:lnTo>
                    <a:pt x="51402" y="18914"/>
                  </a:lnTo>
                  <a:lnTo>
                    <a:pt x="18751" y="74359"/>
                  </a:lnTo>
                  <a:lnTo>
                    <a:pt x="3514" y="118274"/>
                  </a:lnTo>
                  <a:lnTo>
                    <a:pt x="0" y="176837"/>
                  </a:lnTo>
                  <a:lnTo>
                    <a:pt x="2596" y="186309"/>
                  </a:lnTo>
                  <a:lnTo>
                    <a:pt x="12877" y="201764"/>
                  </a:lnTo>
                  <a:lnTo>
                    <a:pt x="19502" y="205701"/>
                  </a:lnTo>
                  <a:lnTo>
                    <a:pt x="34259" y="207609"/>
                  </a:lnTo>
                  <a:lnTo>
                    <a:pt x="52530" y="200445"/>
                  </a:lnTo>
                  <a:lnTo>
                    <a:pt x="85557" y="177662"/>
                  </a:lnTo>
                  <a:lnTo>
                    <a:pt x="108963" y="148712"/>
                  </a:lnTo>
                  <a:lnTo>
                    <a:pt x="134254" y="87397"/>
                  </a:lnTo>
                  <a:lnTo>
                    <a:pt x="137960" y="64423"/>
                  </a:lnTo>
                  <a:lnTo>
                    <a:pt x="134676" y="44350"/>
                  </a:lnTo>
                  <a:lnTo>
                    <a:pt x="131212" y="35114"/>
                  </a:lnTo>
                  <a:lnTo>
                    <a:pt x="125204" y="28957"/>
                  </a:lnTo>
                  <a:lnTo>
                    <a:pt x="108666" y="22116"/>
                  </a:lnTo>
                  <a:lnTo>
                    <a:pt x="99079" y="23065"/>
                  </a:lnTo>
                  <a:lnTo>
                    <a:pt x="78564" y="31516"/>
                  </a:lnTo>
                  <a:lnTo>
                    <a:pt x="55058" y="51868"/>
                  </a:lnTo>
                  <a:lnTo>
                    <a:pt x="32398" y="87464"/>
                  </a:lnTo>
                  <a:lnTo>
                    <a:pt x="2443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6874" y="1647568"/>
              <a:ext cx="88113" cy="348420"/>
            </a:xfrm>
            <a:custGeom>
              <a:avLst/>
              <a:gdLst/>
              <a:ahLst/>
              <a:cxnLst/>
              <a:rect l="0" t="0" r="0" b="0"/>
              <a:pathLst>
                <a:path w="88113" h="348420">
                  <a:moveTo>
                    <a:pt x="15477" y="0"/>
                  </a:moveTo>
                  <a:lnTo>
                    <a:pt x="8312" y="59579"/>
                  </a:lnTo>
                  <a:lnTo>
                    <a:pt x="7498" y="112985"/>
                  </a:lnTo>
                  <a:lnTo>
                    <a:pt x="6299" y="168159"/>
                  </a:lnTo>
                  <a:lnTo>
                    <a:pt x="0" y="228732"/>
                  </a:lnTo>
                  <a:lnTo>
                    <a:pt x="1461" y="234774"/>
                  </a:lnTo>
                  <a:lnTo>
                    <a:pt x="4283" y="235104"/>
                  </a:lnTo>
                  <a:lnTo>
                    <a:pt x="26518" y="217894"/>
                  </a:lnTo>
                  <a:lnTo>
                    <a:pt x="49566" y="206533"/>
                  </a:lnTo>
                  <a:lnTo>
                    <a:pt x="56694" y="206106"/>
                  </a:lnTo>
                  <a:lnTo>
                    <a:pt x="69545" y="210563"/>
                  </a:lnTo>
                  <a:lnTo>
                    <a:pt x="78955" y="223638"/>
                  </a:lnTo>
                  <a:lnTo>
                    <a:pt x="85294" y="242701"/>
                  </a:lnTo>
                  <a:lnTo>
                    <a:pt x="88112" y="266583"/>
                  </a:lnTo>
                  <a:lnTo>
                    <a:pt x="74432" y="321731"/>
                  </a:lnTo>
                  <a:lnTo>
                    <a:pt x="71422" y="330982"/>
                  </a:lnTo>
                  <a:lnTo>
                    <a:pt x="60682" y="343726"/>
                  </a:lnTo>
                  <a:lnTo>
                    <a:pt x="53934" y="348419"/>
                  </a:lnTo>
                  <a:lnTo>
                    <a:pt x="49436" y="347849"/>
                  </a:lnTo>
                  <a:lnTo>
                    <a:pt x="46437" y="343771"/>
                  </a:lnTo>
                  <a:lnTo>
                    <a:pt x="40440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71987" y="1913841"/>
              <a:ext cx="63428" cy="227205"/>
            </a:xfrm>
            <a:custGeom>
              <a:avLst/>
              <a:gdLst/>
              <a:ahLst/>
              <a:cxnLst/>
              <a:rect l="0" t="0" r="0" b="0"/>
              <a:pathLst>
                <a:path w="63428" h="227205">
                  <a:moveTo>
                    <a:pt x="63427" y="0"/>
                  </a:moveTo>
                  <a:lnTo>
                    <a:pt x="59009" y="57909"/>
                  </a:lnTo>
                  <a:lnTo>
                    <a:pt x="49234" y="116222"/>
                  </a:lnTo>
                  <a:lnTo>
                    <a:pt x="35647" y="172332"/>
                  </a:lnTo>
                  <a:lnTo>
                    <a:pt x="17943" y="212344"/>
                  </a:lnTo>
                  <a:lnTo>
                    <a:pt x="7462" y="227204"/>
                  </a:lnTo>
                  <a:lnTo>
                    <a:pt x="3927" y="226359"/>
                  </a:lnTo>
                  <a:lnTo>
                    <a:pt x="0" y="210627"/>
                  </a:lnTo>
                  <a:lnTo>
                    <a:pt x="3858" y="157712"/>
                  </a:lnTo>
                  <a:lnTo>
                    <a:pt x="5179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35414" y="1780704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8321"/>
                  </a:moveTo>
                  <a:lnTo>
                    <a:pt x="27154" y="1735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71310" y="1892235"/>
              <a:ext cx="163810" cy="101169"/>
            </a:xfrm>
            <a:custGeom>
              <a:avLst/>
              <a:gdLst/>
              <a:ahLst/>
              <a:cxnLst/>
              <a:rect l="0" t="0" r="0" b="0"/>
              <a:pathLst>
                <a:path w="163810" h="101169">
                  <a:moveTo>
                    <a:pt x="63956" y="38248"/>
                  </a:moveTo>
                  <a:lnTo>
                    <a:pt x="68373" y="24996"/>
                  </a:lnTo>
                  <a:lnTo>
                    <a:pt x="68076" y="11094"/>
                  </a:lnTo>
                  <a:lnTo>
                    <a:pt x="66703" y="3503"/>
                  </a:lnTo>
                  <a:lnTo>
                    <a:pt x="62089" y="292"/>
                  </a:lnTo>
                  <a:lnTo>
                    <a:pt x="55315" y="0"/>
                  </a:lnTo>
                  <a:lnTo>
                    <a:pt x="47101" y="1655"/>
                  </a:lnTo>
                  <a:lnTo>
                    <a:pt x="22288" y="17235"/>
                  </a:lnTo>
                  <a:lnTo>
                    <a:pt x="10612" y="31683"/>
                  </a:lnTo>
                  <a:lnTo>
                    <a:pt x="3265" y="48274"/>
                  </a:lnTo>
                  <a:lnTo>
                    <a:pt x="0" y="67975"/>
                  </a:lnTo>
                  <a:lnTo>
                    <a:pt x="2827" y="76558"/>
                  </a:lnTo>
                  <a:lnTo>
                    <a:pt x="15831" y="91024"/>
                  </a:lnTo>
                  <a:lnTo>
                    <a:pt x="33938" y="98687"/>
                  </a:lnTo>
                  <a:lnTo>
                    <a:pt x="53388" y="101168"/>
                  </a:lnTo>
                  <a:lnTo>
                    <a:pt x="71278" y="99188"/>
                  </a:lnTo>
                  <a:lnTo>
                    <a:pt x="96945" y="88459"/>
                  </a:lnTo>
                  <a:lnTo>
                    <a:pt x="158810" y="34829"/>
                  </a:lnTo>
                  <a:lnTo>
                    <a:pt x="163809" y="2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24097" y="1697494"/>
              <a:ext cx="95872" cy="289388"/>
            </a:xfrm>
            <a:custGeom>
              <a:avLst/>
              <a:gdLst/>
              <a:ahLst/>
              <a:cxnLst/>
              <a:rect l="0" t="0" r="0" b="0"/>
              <a:pathLst>
                <a:path w="95872" h="289388">
                  <a:moveTo>
                    <a:pt x="60948" y="0"/>
                  </a:moveTo>
                  <a:lnTo>
                    <a:pt x="60948" y="62491"/>
                  </a:lnTo>
                  <a:lnTo>
                    <a:pt x="60948" y="119097"/>
                  </a:lnTo>
                  <a:lnTo>
                    <a:pt x="51896" y="174719"/>
                  </a:lnTo>
                  <a:lnTo>
                    <a:pt x="37738" y="230213"/>
                  </a:lnTo>
                  <a:lnTo>
                    <a:pt x="13296" y="285689"/>
                  </a:lnTo>
                  <a:lnTo>
                    <a:pt x="8839" y="289387"/>
                  </a:lnTo>
                  <a:lnTo>
                    <a:pt x="4944" y="288155"/>
                  </a:lnTo>
                  <a:lnTo>
                    <a:pt x="1422" y="283634"/>
                  </a:lnTo>
                  <a:lnTo>
                    <a:pt x="0" y="277847"/>
                  </a:lnTo>
                  <a:lnTo>
                    <a:pt x="4927" y="217785"/>
                  </a:lnTo>
                  <a:lnTo>
                    <a:pt x="6959" y="208985"/>
                  </a:lnTo>
                  <a:lnTo>
                    <a:pt x="10162" y="204967"/>
                  </a:lnTo>
                  <a:lnTo>
                    <a:pt x="14147" y="204138"/>
                  </a:lnTo>
                  <a:lnTo>
                    <a:pt x="18652" y="205434"/>
                  </a:lnTo>
                  <a:lnTo>
                    <a:pt x="39170" y="220800"/>
                  </a:lnTo>
                  <a:lnTo>
                    <a:pt x="88321" y="260516"/>
                  </a:lnTo>
                  <a:lnTo>
                    <a:pt x="95303" y="272036"/>
                  </a:lnTo>
                  <a:lnTo>
                    <a:pt x="95871" y="273813"/>
                  </a:lnTo>
                  <a:lnTo>
                    <a:pt x="94232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59934" y="1797346"/>
              <a:ext cx="41607" cy="24965"/>
            </a:xfrm>
            <a:custGeom>
              <a:avLst/>
              <a:gdLst/>
              <a:ahLst/>
              <a:cxnLst/>
              <a:rect l="0" t="0" r="0" b="0"/>
              <a:pathLst>
                <a:path w="41607" h="24965">
                  <a:moveTo>
                    <a:pt x="0" y="0"/>
                  </a:moveTo>
                  <a:lnTo>
                    <a:pt x="19005" y="7568"/>
                  </a:lnTo>
                  <a:lnTo>
                    <a:pt x="41606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05067" y="1872236"/>
              <a:ext cx="262747" cy="208027"/>
            </a:xfrm>
            <a:custGeom>
              <a:avLst/>
              <a:gdLst/>
              <a:ahLst/>
              <a:cxnLst/>
              <a:rect l="0" t="0" r="0" b="0"/>
              <a:pathLst>
                <a:path w="262747" h="208027">
                  <a:moveTo>
                    <a:pt x="4794" y="0"/>
                  </a:moveTo>
                  <a:lnTo>
                    <a:pt x="3870" y="61566"/>
                  </a:lnTo>
                  <a:lnTo>
                    <a:pt x="0" y="90049"/>
                  </a:lnTo>
                  <a:lnTo>
                    <a:pt x="2047" y="107515"/>
                  </a:lnTo>
                  <a:lnTo>
                    <a:pt x="5736" y="112357"/>
                  </a:lnTo>
                  <a:lnTo>
                    <a:pt x="10969" y="114661"/>
                  </a:lnTo>
                  <a:lnTo>
                    <a:pt x="17232" y="115272"/>
                  </a:lnTo>
                  <a:lnTo>
                    <a:pt x="23256" y="112906"/>
                  </a:lnTo>
                  <a:lnTo>
                    <a:pt x="34881" y="102880"/>
                  </a:lnTo>
                  <a:lnTo>
                    <a:pt x="47403" y="77225"/>
                  </a:lnTo>
                  <a:lnTo>
                    <a:pt x="56969" y="46201"/>
                  </a:lnTo>
                  <a:lnTo>
                    <a:pt x="60842" y="40970"/>
                  </a:lnTo>
                  <a:lnTo>
                    <a:pt x="65274" y="39333"/>
                  </a:lnTo>
                  <a:lnTo>
                    <a:pt x="70077" y="40090"/>
                  </a:lnTo>
                  <a:lnTo>
                    <a:pt x="74204" y="43369"/>
                  </a:lnTo>
                  <a:lnTo>
                    <a:pt x="92401" y="66095"/>
                  </a:lnTo>
                  <a:lnTo>
                    <a:pt x="99256" y="71800"/>
                  </a:lnTo>
                  <a:lnTo>
                    <a:pt x="116735" y="78139"/>
                  </a:lnTo>
                  <a:lnTo>
                    <a:pt x="135907" y="80032"/>
                  </a:lnTo>
                  <a:lnTo>
                    <a:pt x="153673" y="77791"/>
                  </a:lnTo>
                  <a:lnTo>
                    <a:pt x="179269" y="66914"/>
                  </a:lnTo>
                  <a:lnTo>
                    <a:pt x="200002" y="51981"/>
                  </a:lnTo>
                  <a:lnTo>
                    <a:pt x="199652" y="50371"/>
                  </a:lnTo>
                  <a:lnTo>
                    <a:pt x="186935" y="53514"/>
                  </a:lnTo>
                  <a:lnTo>
                    <a:pt x="180771" y="57865"/>
                  </a:lnTo>
                  <a:lnTo>
                    <a:pt x="171455" y="70097"/>
                  </a:lnTo>
                  <a:lnTo>
                    <a:pt x="169164" y="87244"/>
                  </a:lnTo>
                  <a:lnTo>
                    <a:pt x="172153" y="107193"/>
                  </a:lnTo>
                  <a:lnTo>
                    <a:pt x="184231" y="137366"/>
                  </a:lnTo>
                  <a:lnTo>
                    <a:pt x="194258" y="152275"/>
                  </a:lnTo>
                  <a:lnTo>
                    <a:pt x="207344" y="162599"/>
                  </a:lnTo>
                  <a:lnTo>
                    <a:pt x="233928" y="181178"/>
                  </a:lnTo>
                  <a:lnTo>
                    <a:pt x="262746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81065" y="1655889"/>
            <a:ext cx="1381295" cy="557655"/>
            <a:chOff x="7181065" y="1655889"/>
            <a:chExt cx="1381295" cy="557655"/>
          </a:xfrm>
        </p:grpSpPr>
        <p:sp>
          <p:nvSpPr>
            <p:cNvPr id="35" name="Freeform 34"/>
            <p:cNvSpPr/>
            <p:nvPr/>
          </p:nvSpPr>
          <p:spPr>
            <a:xfrm>
              <a:off x="7181065" y="1745594"/>
              <a:ext cx="174743" cy="323632"/>
            </a:xfrm>
            <a:custGeom>
              <a:avLst/>
              <a:gdLst/>
              <a:ahLst/>
              <a:cxnLst/>
              <a:rect l="0" t="0" r="0" b="0"/>
              <a:pathLst>
                <a:path w="174743" h="323632">
                  <a:moveTo>
                    <a:pt x="174742" y="68395"/>
                  </a:moveTo>
                  <a:lnTo>
                    <a:pt x="163225" y="34654"/>
                  </a:lnTo>
                  <a:lnTo>
                    <a:pt x="158743" y="26485"/>
                  </a:lnTo>
                  <a:lnTo>
                    <a:pt x="146366" y="14943"/>
                  </a:lnTo>
                  <a:lnTo>
                    <a:pt x="129770" y="6731"/>
                  </a:lnTo>
                  <a:lnTo>
                    <a:pt x="106985" y="0"/>
                  </a:lnTo>
                  <a:lnTo>
                    <a:pt x="83915" y="1323"/>
                  </a:lnTo>
                  <a:lnTo>
                    <a:pt x="61334" y="8999"/>
                  </a:lnTo>
                  <a:lnTo>
                    <a:pt x="38970" y="21656"/>
                  </a:lnTo>
                  <a:lnTo>
                    <a:pt x="24100" y="41458"/>
                  </a:lnTo>
                  <a:lnTo>
                    <a:pt x="15334" y="65668"/>
                  </a:lnTo>
                  <a:lnTo>
                    <a:pt x="11323" y="104364"/>
                  </a:lnTo>
                  <a:lnTo>
                    <a:pt x="20176" y="157906"/>
                  </a:lnTo>
                  <a:lnTo>
                    <a:pt x="32379" y="179873"/>
                  </a:lnTo>
                  <a:lnTo>
                    <a:pt x="56028" y="212023"/>
                  </a:lnTo>
                  <a:lnTo>
                    <a:pt x="64657" y="227459"/>
                  </a:lnTo>
                  <a:lnTo>
                    <a:pt x="82336" y="252668"/>
                  </a:lnTo>
                  <a:lnTo>
                    <a:pt x="87445" y="272644"/>
                  </a:lnTo>
                  <a:lnTo>
                    <a:pt x="86033" y="282224"/>
                  </a:lnTo>
                  <a:lnTo>
                    <a:pt x="77069" y="300265"/>
                  </a:lnTo>
                  <a:lnTo>
                    <a:pt x="63839" y="312598"/>
                  </a:lnTo>
                  <a:lnTo>
                    <a:pt x="47788" y="320236"/>
                  </a:lnTo>
                  <a:lnTo>
                    <a:pt x="28328" y="323631"/>
                  </a:lnTo>
                  <a:lnTo>
                    <a:pt x="20734" y="321763"/>
                  </a:lnTo>
                  <a:lnTo>
                    <a:pt x="14747" y="317743"/>
                  </a:lnTo>
                  <a:lnTo>
                    <a:pt x="6554" y="307730"/>
                  </a:lnTo>
                  <a:lnTo>
                    <a:pt x="0" y="29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69632" y="1838952"/>
              <a:ext cx="110991" cy="174219"/>
            </a:xfrm>
            <a:custGeom>
              <a:avLst/>
              <a:gdLst/>
              <a:ahLst/>
              <a:cxnLst/>
              <a:rect l="0" t="0" r="0" b="0"/>
              <a:pathLst>
                <a:path w="110991" h="174219">
                  <a:moveTo>
                    <a:pt x="27780" y="0"/>
                  </a:moveTo>
                  <a:lnTo>
                    <a:pt x="13587" y="59528"/>
                  </a:lnTo>
                  <a:lnTo>
                    <a:pt x="0" y="114106"/>
                  </a:lnTo>
                  <a:lnTo>
                    <a:pt x="939" y="121374"/>
                  </a:lnTo>
                  <a:lnTo>
                    <a:pt x="4339" y="127144"/>
                  </a:lnTo>
                  <a:lnTo>
                    <a:pt x="9379" y="131915"/>
                  </a:lnTo>
                  <a:lnTo>
                    <a:pt x="14588" y="133247"/>
                  </a:lnTo>
                  <a:lnTo>
                    <a:pt x="19910" y="132285"/>
                  </a:lnTo>
                  <a:lnTo>
                    <a:pt x="25307" y="129795"/>
                  </a:lnTo>
                  <a:lnTo>
                    <a:pt x="46331" y="105698"/>
                  </a:lnTo>
                  <a:lnTo>
                    <a:pt x="50317" y="106523"/>
                  </a:lnTo>
                  <a:lnTo>
                    <a:pt x="53899" y="109847"/>
                  </a:lnTo>
                  <a:lnTo>
                    <a:pt x="57880" y="125867"/>
                  </a:lnTo>
                  <a:lnTo>
                    <a:pt x="64853" y="169402"/>
                  </a:lnTo>
                  <a:lnTo>
                    <a:pt x="69137" y="173956"/>
                  </a:lnTo>
                  <a:lnTo>
                    <a:pt x="74767" y="174218"/>
                  </a:lnTo>
                  <a:lnTo>
                    <a:pt x="87494" y="168037"/>
                  </a:lnTo>
                  <a:lnTo>
                    <a:pt x="11099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22368" y="1655889"/>
              <a:ext cx="108175" cy="355947"/>
            </a:xfrm>
            <a:custGeom>
              <a:avLst/>
              <a:gdLst/>
              <a:ahLst/>
              <a:cxnLst/>
              <a:rect l="0" t="0" r="0" b="0"/>
              <a:pathLst>
                <a:path w="108175" h="355947">
                  <a:moveTo>
                    <a:pt x="24822" y="0"/>
                  </a:moveTo>
                  <a:lnTo>
                    <a:pt x="10630" y="61377"/>
                  </a:lnTo>
                  <a:lnTo>
                    <a:pt x="2261" y="120229"/>
                  </a:lnTo>
                  <a:lnTo>
                    <a:pt x="334" y="181540"/>
                  </a:lnTo>
                  <a:lnTo>
                    <a:pt x="0" y="223703"/>
                  </a:lnTo>
                  <a:lnTo>
                    <a:pt x="2727" y="231421"/>
                  </a:lnTo>
                  <a:lnTo>
                    <a:pt x="7318" y="235642"/>
                  </a:lnTo>
                  <a:lnTo>
                    <a:pt x="13153" y="237531"/>
                  </a:lnTo>
                  <a:lnTo>
                    <a:pt x="19817" y="236017"/>
                  </a:lnTo>
                  <a:lnTo>
                    <a:pt x="58543" y="215068"/>
                  </a:lnTo>
                  <a:lnTo>
                    <a:pt x="74943" y="213621"/>
                  </a:lnTo>
                  <a:lnTo>
                    <a:pt x="83200" y="214530"/>
                  </a:lnTo>
                  <a:lnTo>
                    <a:pt x="90553" y="218834"/>
                  </a:lnTo>
                  <a:lnTo>
                    <a:pt x="103654" y="233478"/>
                  </a:lnTo>
                  <a:lnTo>
                    <a:pt x="106963" y="241636"/>
                  </a:lnTo>
                  <a:lnTo>
                    <a:pt x="108174" y="258097"/>
                  </a:lnTo>
                  <a:lnTo>
                    <a:pt x="103658" y="287376"/>
                  </a:lnTo>
                  <a:lnTo>
                    <a:pt x="96535" y="303697"/>
                  </a:lnTo>
                  <a:lnTo>
                    <a:pt x="53530" y="353630"/>
                  </a:lnTo>
                  <a:lnTo>
                    <a:pt x="47659" y="355946"/>
                  </a:lnTo>
                  <a:lnTo>
                    <a:pt x="41896" y="355641"/>
                  </a:lnTo>
                  <a:lnTo>
                    <a:pt x="36205" y="353589"/>
                  </a:lnTo>
                  <a:lnTo>
                    <a:pt x="33335" y="348522"/>
                  </a:lnTo>
                  <a:lnTo>
                    <a:pt x="33144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682650" y="1955446"/>
              <a:ext cx="89210" cy="258098"/>
            </a:xfrm>
            <a:custGeom>
              <a:avLst/>
              <a:gdLst/>
              <a:ahLst/>
              <a:cxnLst/>
              <a:rect l="0" t="0" r="0" b="0"/>
              <a:pathLst>
                <a:path w="89210" h="258098">
                  <a:moveTo>
                    <a:pt x="89209" y="0"/>
                  </a:moveTo>
                  <a:lnTo>
                    <a:pt x="82566" y="61567"/>
                  </a:lnTo>
                  <a:lnTo>
                    <a:pt x="72643" y="122699"/>
                  </a:lnTo>
                  <a:lnTo>
                    <a:pt x="58461" y="182025"/>
                  </a:lnTo>
                  <a:lnTo>
                    <a:pt x="40186" y="233823"/>
                  </a:lnTo>
                  <a:lnTo>
                    <a:pt x="27665" y="254009"/>
                  </a:lnTo>
                  <a:lnTo>
                    <a:pt x="21367" y="258097"/>
                  </a:lnTo>
                  <a:lnTo>
                    <a:pt x="15320" y="258049"/>
                  </a:lnTo>
                  <a:lnTo>
                    <a:pt x="9439" y="255243"/>
                  </a:lnTo>
                  <a:lnTo>
                    <a:pt x="5519" y="249675"/>
                  </a:lnTo>
                  <a:lnTo>
                    <a:pt x="0" y="224168"/>
                  </a:lnTo>
                  <a:lnTo>
                    <a:pt x="2400" y="167120"/>
                  </a:lnTo>
                  <a:lnTo>
                    <a:pt x="5524" y="111907"/>
                  </a:lnTo>
                  <a:lnTo>
                    <a:pt x="599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763538" y="1812722"/>
              <a:ext cx="58248" cy="26231"/>
            </a:xfrm>
            <a:custGeom>
              <a:avLst/>
              <a:gdLst/>
              <a:ahLst/>
              <a:cxnLst/>
              <a:rect l="0" t="0" r="0" b="0"/>
              <a:pathLst>
                <a:path w="58248" h="26231">
                  <a:moveTo>
                    <a:pt x="0" y="9588"/>
                  </a:moveTo>
                  <a:lnTo>
                    <a:pt x="8835" y="753"/>
                  </a:lnTo>
                  <a:lnTo>
                    <a:pt x="15135" y="0"/>
                  </a:lnTo>
                  <a:lnTo>
                    <a:pt x="31999" y="4093"/>
                  </a:lnTo>
                  <a:lnTo>
                    <a:pt x="44423" y="12077"/>
                  </a:lnTo>
                  <a:lnTo>
                    <a:pt x="58247" y="262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45112" y="1934297"/>
              <a:ext cx="151416" cy="113359"/>
            </a:xfrm>
            <a:custGeom>
              <a:avLst/>
              <a:gdLst/>
              <a:ahLst/>
              <a:cxnLst/>
              <a:rect l="0" t="0" r="0" b="0"/>
              <a:pathLst>
                <a:path w="151416" h="113359">
                  <a:moveTo>
                    <a:pt x="18279" y="62755"/>
                  </a:moveTo>
                  <a:lnTo>
                    <a:pt x="48607" y="28009"/>
                  </a:lnTo>
                  <a:lnTo>
                    <a:pt x="60960" y="4074"/>
                  </a:lnTo>
                  <a:lnTo>
                    <a:pt x="59677" y="520"/>
                  </a:lnTo>
                  <a:lnTo>
                    <a:pt x="55123" y="0"/>
                  </a:lnTo>
                  <a:lnTo>
                    <a:pt x="48389" y="1503"/>
                  </a:lnTo>
                  <a:lnTo>
                    <a:pt x="35976" y="10568"/>
                  </a:lnTo>
                  <a:lnTo>
                    <a:pt x="12939" y="43406"/>
                  </a:lnTo>
                  <a:lnTo>
                    <a:pt x="568" y="70274"/>
                  </a:lnTo>
                  <a:lnTo>
                    <a:pt x="0" y="77938"/>
                  </a:lnTo>
                  <a:lnTo>
                    <a:pt x="4299" y="91384"/>
                  </a:lnTo>
                  <a:lnTo>
                    <a:pt x="19769" y="103524"/>
                  </a:lnTo>
                  <a:lnTo>
                    <a:pt x="30367" y="109350"/>
                  </a:lnTo>
                  <a:lnTo>
                    <a:pt x="56935" y="113358"/>
                  </a:lnTo>
                  <a:lnTo>
                    <a:pt x="115552" y="106127"/>
                  </a:lnTo>
                  <a:lnTo>
                    <a:pt x="151415" y="960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011545" y="1722457"/>
              <a:ext cx="91001" cy="337169"/>
            </a:xfrm>
            <a:custGeom>
              <a:avLst/>
              <a:gdLst/>
              <a:ahLst/>
              <a:cxnLst/>
              <a:rect l="0" t="0" r="0" b="0"/>
              <a:pathLst>
                <a:path w="91001" h="337169">
                  <a:moveTo>
                    <a:pt x="51550" y="0"/>
                  </a:moveTo>
                  <a:lnTo>
                    <a:pt x="51550" y="59579"/>
                  </a:lnTo>
                  <a:lnTo>
                    <a:pt x="51550" y="112717"/>
                  </a:lnTo>
                  <a:lnTo>
                    <a:pt x="47134" y="176105"/>
                  </a:lnTo>
                  <a:lnTo>
                    <a:pt x="38813" y="236924"/>
                  </a:lnTo>
                  <a:lnTo>
                    <a:pt x="18609" y="299903"/>
                  </a:lnTo>
                  <a:lnTo>
                    <a:pt x="11947" y="320052"/>
                  </a:lnTo>
                  <a:lnTo>
                    <a:pt x="2822" y="335170"/>
                  </a:lnTo>
                  <a:lnTo>
                    <a:pt x="574" y="337168"/>
                  </a:lnTo>
                  <a:lnTo>
                    <a:pt x="0" y="335726"/>
                  </a:lnTo>
                  <a:lnTo>
                    <a:pt x="3947" y="276126"/>
                  </a:lnTo>
                  <a:lnTo>
                    <a:pt x="9128" y="254935"/>
                  </a:lnTo>
                  <a:lnTo>
                    <a:pt x="17595" y="239353"/>
                  </a:lnTo>
                  <a:lnTo>
                    <a:pt x="23366" y="235383"/>
                  </a:lnTo>
                  <a:lnTo>
                    <a:pt x="37175" y="233437"/>
                  </a:lnTo>
                  <a:lnTo>
                    <a:pt x="43816" y="236061"/>
                  </a:lnTo>
                  <a:lnTo>
                    <a:pt x="73452" y="263356"/>
                  </a:lnTo>
                  <a:lnTo>
                    <a:pt x="85880" y="284517"/>
                  </a:lnTo>
                  <a:lnTo>
                    <a:pt x="91000" y="312771"/>
                  </a:lnTo>
                  <a:lnTo>
                    <a:pt x="89733" y="323921"/>
                  </a:lnTo>
                  <a:lnTo>
                    <a:pt x="8483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46307" y="1813989"/>
              <a:ext cx="49926" cy="41606"/>
            </a:xfrm>
            <a:custGeom>
              <a:avLst/>
              <a:gdLst/>
              <a:ahLst/>
              <a:cxnLst/>
              <a:rect l="0" t="0" r="0" b="0"/>
              <a:pathLst>
                <a:path w="49926" h="41606">
                  <a:moveTo>
                    <a:pt x="0" y="0"/>
                  </a:moveTo>
                  <a:lnTo>
                    <a:pt x="4992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197833" y="1947125"/>
              <a:ext cx="364527" cy="165744"/>
            </a:xfrm>
            <a:custGeom>
              <a:avLst/>
              <a:gdLst/>
              <a:ahLst/>
              <a:cxnLst/>
              <a:rect l="0" t="0" r="0" b="0"/>
              <a:pathLst>
                <a:path w="364527" h="165744">
                  <a:moveTo>
                    <a:pt x="23363" y="0"/>
                  </a:moveTo>
                  <a:lnTo>
                    <a:pt x="9170" y="54017"/>
                  </a:lnTo>
                  <a:lnTo>
                    <a:pt x="0" y="108131"/>
                  </a:lnTo>
                  <a:lnTo>
                    <a:pt x="3291" y="143397"/>
                  </a:lnTo>
                  <a:lnTo>
                    <a:pt x="7208" y="151996"/>
                  </a:lnTo>
                  <a:lnTo>
                    <a:pt x="18957" y="164017"/>
                  </a:lnTo>
                  <a:lnTo>
                    <a:pt x="25973" y="165743"/>
                  </a:lnTo>
                  <a:lnTo>
                    <a:pt x="41165" y="162730"/>
                  </a:lnTo>
                  <a:lnTo>
                    <a:pt x="54697" y="152761"/>
                  </a:lnTo>
                  <a:lnTo>
                    <a:pt x="72711" y="129090"/>
                  </a:lnTo>
                  <a:lnTo>
                    <a:pt x="95364" y="87959"/>
                  </a:lnTo>
                  <a:lnTo>
                    <a:pt x="100950" y="82678"/>
                  </a:lnTo>
                  <a:lnTo>
                    <a:pt x="106523" y="81006"/>
                  </a:lnTo>
                  <a:lnTo>
                    <a:pt x="165819" y="90246"/>
                  </a:lnTo>
                  <a:lnTo>
                    <a:pt x="217341" y="83710"/>
                  </a:lnTo>
                  <a:lnTo>
                    <a:pt x="270962" y="60357"/>
                  </a:lnTo>
                  <a:lnTo>
                    <a:pt x="276262" y="54106"/>
                  </a:lnTo>
                  <a:lnTo>
                    <a:pt x="278871" y="47166"/>
                  </a:lnTo>
                  <a:lnTo>
                    <a:pt x="279686" y="39765"/>
                  </a:lnTo>
                  <a:lnTo>
                    <a:pt x="276531" y="34831"/>
                  </a:lnTo>
                  <a:lnTo>
                    <a:pt x="270729" y="31542"/>
                  </a:lnTo>
                  <a:lnTo>
                    <a:pt x="263163" y="29349"/>
                  </a:lnTo>
                  <a:lnTo>
                    <a:pt x="255346" y="30661"/>
                  </a:lnTo>
                  <a:lnTo>
                    <a:pt x="232015" y="44835"/>
                  </a:lnTo>
                  <a:lnTo>
                    <a:pt x="213905" y="62081"/>
                  </a:lnTo>
                  <a:lnTo>
                    <a:pt x="205744" y="76593"/>
                  </a:lnTo>
                  <a:lnTo>
                    <a:pt x="205971" y="84347"/>
                  </a:lnTo>
                  <a:lnTo>
                    <a:pt x="213620" y="100358"/>
                  </a:lnTo>
                  <a:lnTo>
                    <a:pt x="231196" y="111788"/>
                  </a:lnTo>
                  <a:lnTo>
                    <a:pt x="267081" y="120956"/>
                  </a:lnTo>
                  <a:lnTo>
                    <a:pt x="326764" y="123383"/>
                  </a:lnTo>
                  <a:lnTo>
                    <a:pt x="345894" y="120173"/>
                  </a:lnTo>
                  <a:lnTo>
                    <a:pt x="352105" y="121720"/>
                  </a:lnTo>
                  <a:lnTo>
                    <a:pt x="356246" y="125526"/>
                  </a:lnTo>
                  <a:lnTo>
                    <a:pt x="36452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94941" y="2296452"/>
            <a:ext cx="1089810" cy="796546"/>
            <a:chOff x="3594941" y="2296452"/>
            <a:chExt cx="1089810" cy="796546"/>
          </a:xfrm>
        </p:grpSpPr>
        <p:sp>
          <p:nvSpPr>
            <p:cNvPr id="45" name="Freeform 44"/>
            <p:cNvSpPr/>
            <p:nvPr/>
          </p:nvSpPr>
          <p:spPr>
            <a:xfrm>
              <a:off x="3594941" y="2296452"/>
              <a:ext cx="149532" cy="241469"/>
            </a:xfrm>
            <a:custGeom>
              <a:avLst/>
              <a:gdLst/>
              <a:ahLst/>
              <a:cxnLst/>
              <a:rect l="0" t="0" r="0" b="0"/>
              <a:pathLst>
                <a:path w="149532" h="241469">
                  <a:moveTo>
                    <a:pt x="107926" y="8478"/>
                  </a:moveTo>
                  <a:lnTo>
                    <a:pt x="113644" y="30257"/>
                  </a:lnTo>
                  <a:lnTo>
                    <a:pt x="115904" y="85905"/>
                  </a:lnTo>
                  <a:lnTo>
                    <a:pt x="118792" y="92455"/>
                  </a:lnTo>
                  <a:lnTo>
                    <a:pt x="123491" y="95898"/>
                  </a:lnTo>
                  <a:lnTo>
                    <a:pt x="129397" y="97269"/>
                  </a:lnTo>
                  <a:lnTo>
                    <a:pt x="134259" y="94484"/>
                  </a:lnTo>
                  <a:lnTo>
                    <a:pt x="142127" y="81528"/>
                  </a:lnTo>
                  <a:lnTo>
                    <a:pt x="147337" y="49025"/>
                  </a:lnTo>
                  <a:lnTo>
                    <a:pt x="143625" y="28348"/>
                  </a:lnTo>
                  <a:lnTo>
                    <a:pt x="140046" y="18951"/>
                  </a:lnTo>
                  <a:lnTo>
                    <a:pt x="128673" y="6045"/>
                  </a:lnTo>
                  <a:lnTo>
                    <a:pt x="121757" y="1309"/>
                  </a:lnTo>
                  <a:lnTo>
                    <a:pt x="114373" y="0"/>
                  </a:lnTo>
                  <a:lnTo>
                    <a:pt x="74395" y="11414"/>
                  </a:lnTo>
                  <a:lnTo>
                    <a:pt x="49605" y="32873"/>
                  </a:lnTo>
                  <a:lnTo>
                    <a:pt x="23947" y="66613"/>
                  </a:lnTo>
                  <a:lnTo>
                    <a:pt x="1511" y="112734"/>
                  </a:lnTo>
                  <a:lnTo>
                    <a:pt x="0" y="122361"/>
                  </a:lnTo>
                  <a:lnTo>
                    <a:pt x="3252" y="140454"/>
                  </a:lnTo>
                  <a:lnTo>
                    <a:pt x="8557" y="146388"/>
                  </a:lnTo>
                  <a:lnTo>
                    <a:pt x="24314" y="152982"/>
                  </a:lnTo>
                  <a:lnTo>
                    <a:pt x="43645" y="150982"/>
                  </a:lnTo>
                  <a:lnTo>
                    <a:pt x="62714" y="143929"/>
                  </a:lnTo>
                  <a:lnTo>
                    <a:pt x="100408" y="114582"/>
                  </a:lnTo>
                  <a:lnTo>
                    <a:pt x="120388" y="95493"/>
                  </a:lnTo>
                  <a:lnTo>
                    <a:pt x="123630" y="96074"/>
                  </a:lnTo>
                  <a:lnTo>
                    <a:pt x="124868" y="101084"/>
                  </a:lnTo>
                  <a:lnTo>
                    <a:pt x="122191" y="125291"/>
                  </a:lnTo>
                  <a:lnTo>
                    <a:pt x="117421" y="171572"/>
                  </a:lnTo>
                  <a:lnTo>
                    <a:pt x="125429" y="209150"/>
                  </a:lnTo>
                  <a:lnTo>
                    <a:pt x="134504" y="224947"/>
                  </a:lnTo>
                  <a:lnTo>
                    <a:pt x="149531" y="2414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02571" y="2329893"/>
              <a:ext cx="15491" cy="224670"/>
            </a:xfrm>
            <a:custGeom>
              <a:avLst/>
              <a:gdLst/>
              <a:ahLst/>
              <a:cxnLst/>
              <a:rect l="0" t="0" r="0" b="0"/>
              <a:pathLst>
                <a:path w="15491" h="224670">
                  <a:moveTo>
                    <a:pt x="8322" y="0"/>
                  </a:moveTo>
                  <a:lnTo>
                    <a:pt x="15486" y="50745"/>
                  </a:lnTo>
                  <a:lnTo>
                    <a:pt x="15490" y="112924"/>
                  </a:lnTo>
                  <a:lnTo>
                    <a:pt x="9448" y="173690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60966" y="2413104"/>
              <a:ext cx="99854" cy="33285"/>
            </a:xfrm>
            <a:custGeom>
              <a:avLst/>
              <a:gdLst/>
              <a:ahLst/>
              <a:cxnLst/>
              <a:rect l="0" t="0" r="0" b="0"/>
              <a:pathLst>
                <a:path w="99854" h="33285">
                  <a:moveTo>
                    <a:pt x="0" y="33284"/>
                  </a:moveTo>
                  <a:lnTo>
                    <a:pt x="8835" y="24450"/>
                  </a:lnTo>
                  <a:lnTo>
                    <a:pt x="65032" y="5746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90335" y="2313251"/>
              <a:ext cx="97122" cy="275643"/>
            </a:xfrm>
            <a:custGeom>
              <a:avLst/>
              <a:gdLst/>
              <a:ahLst/>
              <a:cxnLst/>
              <a:rect l="0" t="0" r="0" b="0"/>
              <a:pathLst>
                <a:path w="97122" h="275643">
                  <a:moveTo>
                    <a:pt x="20263" y="0"/>
                  </a:moveTo>
                  <a:lnTo>
                    <a:pt x="17797" y="50189"/>
                  </a:lnTo>
                  <a:lnTo>
                    <a:pt x="13098" y="107712"/>
                  </a:lnTo>
                  <a:lnTo>
                    <a:pt x="5508" y="161875"/>
                  </a:lnTo>
                  <a:lnTo>
                    <a:pt x="0" y="209106"/>
                  </a:lnTo>
                  <a:lnTo>
                    <a:pt x="2131" y="208746"/>
                  </a:lnTo>
                  <a:lnTo>
                    <a:pt x="31504" y="182816"/>
                  </a:lnTo>
                  <a:lnTo>
                    <a:pt x="50530" y="174324"/>
                  </a:lnTo>
                  <a:lnTo>
                    <a:pt x="71314" y="174865"/>
                  </a:lnTo>
                  <a:lnTo>
                    <a:pt x="82034" y="177598"/>
                  </a:lnTo>
                  <a:lnTo>
                    <a:pt x="89180" y="184042"/>
                  </a:lnTo>
                  <a:lnTo>
                    <a:pt x="97121" y="203531"/>
                  </a:lnTo>
                  <a:lnTo>
                    <a:pt x="95719" y="225136"/>
                  </a:lnTo>
                  <a:lnTo>
                    <a:pt x="88932" y="245217"/>
                  </a:lnTo>
                  <a:lnTo>
                    <a:pt x="79752" y="260305"/>
                  </a:lnTo>
                  <a:lnTo>
                    <a:pt x="67043" y="270710"/>
                  </a:lnTo>
                  <a:lnTo>
                    <a:pt x="59771" y="274778"/>
                  </a:lnTo>
                  <a:lnTo>
                    <a:pt x="53073" y="275642"/>
                  </a:lnTo>
                  <a:lnTo>
                    <a:pt x="40701" y="271670"/>
                  </a:lnTo>
                  <a:lnTo>
                    <a:pt x="31504" y="258810"/>
                  </a:lnTo>
                  <a:lnTo>
                    <a:pt x="27757" y="250203"/>
                  </a:lnTo>
                  <a:lnTo>
                    <a:pt x="26059" y="233244"/>
                  </a:lnTo>
                  <a:lnTo>
                    <a:pt x="2858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279962" y="2404783"/>
              <a:ext cx="146837" cy="177486"/>
            </a:xfrm>
            <a:custGeom>
              <a:avLst/>
              <a:gdLst/>
              <a:ahLst/>
              <a:cxnLst/>
              <a:rect l="0" t="0" r="0" b="0"/>
              <a:pathLst>
                <a:path w="146837" h="177486">
                  <a:moveTo>
                    <a:pt x="55304" y="0"/>
                  </a:moveTo>
                  <a:lnTo>
                    <a:pt x="66886" y="50744"/>
                  </a:lnTo>
                  <a:lnTo>
                    <a:pt x="70022" y="109054"/>
                  </a:lnTo>
                  <a:lnTo>
                    <a:pt x="64083" y="150142"/>
                  </a:lnTo>
                  <a:lnTo>
                    <a:pt x="55816" y="171205"/>
                  </a:lnTo>
                  <a:lnTo>
                    <a:pt x="50098" y="176083"/>
                  </a:lnTo>
                  <a:lnTo>
                    <a:pt x="43512" y="177485"/>
                  </a:lnTo>
                  <a:lnTo>
                    <a:pt x="36348" y="176570"/>
                  </a:lnTo>
                  <a:lnTo>
                    <a:pt x="30647" y="173187"/>
                  </a:lnTo>
                  <a:lnTo>
                    <a:pt x="17283" y="154249"/>
                  </a:lnTo>
                  <a:lnTo>
                    <a:pt x="3871" y="125627"/>
                  </a:lnTo>
                  <a:lnTo>
                    <a:pt x="0" y="94648"/>
                  </a:lnTo>
                  <a:lnTo>
                    <a:pt x="2372" y="76275"/>
                  </a:lnTo>
                  <a:lnTo>
                    <a:pt x="7072" y="70266"/>
                  </a:lnTo>
                  <a:lnTo>
                    <a:pt x="22156" y="63589"/>
                  </a:lnTo>
                  <a:lnTo>
                    <a:pt x="84212" y="58951"/>
                  </a:lnTo>
                  <a:lnTo>
                    <a:pt x="14683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15315" y="2396462"/>
              <a:ext cx="169436" cy="158101"/>
            </a:xfrm>
            <a:custGeom>
              <a:avLst/>
              <a:gdLst/>
              <a:ahLst/>
              <a:cxnLst/>
              <a:rect l="0" t="0" r="0" b="0"/>
              <a:pathLst>
                <a:path w="169436" h="158101">
                  <a:moveTo>
                    <a:pt x="61261" y="0"/>
                  </a:moveTo>
                  <a:lnTo>
                    <a:pt x="26516" y="15999"/>
                  </a:lnTo>
                  <a:lnTo>
                    <a:pt x="15617" y="28375"/>
                  </a:lnTo>
                  <a:lnTo>
                    <a:pt x="1086" y="63339"/>
                  </a:lnTo>
                  <a:lnTo>
                    <a:pt x="0" y="81775"/>
                  </a:lnTo>
                  <a:lnTo>
                    <a:pt x="1005" y="90575"/>
                  </a:lnTo>
                  <a:lnTo>
                    <a:pt x="9517" y="105283"/>
                  </a:lnTo>
                  <a:lnTo>
                    <a:pt x="22547" y="117059"/>
                  </a:lnTo>
                  <a:lnTo>
                    <a:pt x="47325" y="128887"/>
                  </a:lnTo>
                  <a:lnTo>
                    <a:pt x="109501" y="144037"/>
                  </a:lnTo>
                  <a:lnTo>
                    <a:pt x="169435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769435" y="2679378"/>
              <a:ext cx="865390" cy="91532"/>
            </a:xfrm>
            <a:custGeom>
              <a:avLst/>
              <a:gdLst/>
              <a:ahLst/>
              <a:cxnLst/>
              <a:rect l="0" t="0" r="0" b="0"/>
              <a:pathLst>
                <a:path w="865390" h="91532">
                  <a:moveTo>
                    <a:pt x="0" y="0"/>
                  </a:moveTo>
                  <a:lnTo>
                    <a:pt x="50189" y="6586"/>
                  </a:lnTo>
                  <a:lnTo>
                    <a:pt x="112129" y="7978"/>
                  </a:lnTo>
                  <a:lnTo>
                    <a:pt x="159272" y="8219"/>
                  </a:lnTo>
                  <a:lnTo>
                    <a:pt x="212791" y="8290"/>
                  </a:lnTo>
                  <a:lnTo>
                    <a:pt x="269637" y="8311"/>
                  </a:lnTo>
                  <a:lnTo>
                    <a:pt x="331887" y="8318"/>
                  </a:lnTo>
                  <a:lnTo>
                    <a:pt x="392758" y="12737"/>
                  </a:lnTo>
                  <a:lnTo>
                    <a:pt x="456200" y="15485"/>
                  </a:lnTo>
                  <a:lnTo>
                    <a:pt x="499848" y="18593"/>
                  </a:lnTo>
                  <a:lnTo>
                    <a:pt x="542977" y="23056"/>
                  </a:lnTo>
                  <a:lnTo>
                    <a:pt x="603644" y="31692"/>
                  </a:lnTo>
                  <a:lnTo>
                    <a:pt x="661684" y="44626"/>
                  </a:lnTo>
                  <a:lnTo>
                    <a:pt x="714425" y="54725"/>
                  </a:lnTo>
                  <a:lnTo>
                    <a:pt x="777013" y="66420"/>
                  </a:lnTo>
                  <a:lnTo>
                    <a:pt x="839242" y="83197"/>
                  </a:lnTo>
                  <a:lnTo>
                    <a:pt x="865389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85635" y="2795872"/>
              <a:ext cx="193803" cy="297126"/>
            </a:xfrm>
            <a:custGeom>
              <a:avLst/>
              <a:gdLst/>
              <a:ahLst/>
              <a:cxnLst/>
              <a:rect l="0" t="0" r="0" b="0"/>
              <a:pathLst>
                <a:path w="193803" h="297126">
                  <a:moveTo>
                    <a:pt x="8321" y="0"/>
                  </a:moveTo>
                  <a:lnTo>
                    <a:pt x="66018" y="6643"/>
                  </a:lnTo>
                  <a:lnTo>
                    <a:pt x="126604" y="23978"/>
                  </a:lnTo>
                  <a:lnTo>
                    <a:pt x="151747" y="39362"/>
                  </a:lnTo>
                  <a:lnTo>
                    <a:pt x="155713" y="45657"/>
                  </a:lnTo>
                  <a:lnTo>
                    <a:pt x="157656" y="60048"/>
                  </a:lnTo>
                  <a:lnTo>
                    <a:pt x="155030" y="65920"/>
                  </a:lnTo>
                  <a:lnTo>
                    <a:pt x="123315" y="89586"/>
                  </a:lnTo>
                  <a:lnTo>
                    <a:pt x="79175" y="114951"/>
                  </a:lnTo>
                  <a:lnTo>
                    <a:pt x="77746" y="121013"/>
                  </a:lnTo>
                  <a:lnTo>
                    <a:pt x="79567" y="127828"/>
                  </a:lnTo>
                  <a:lnTo>
                    <a:pt x="89912" y="142797"/>
                  </a:lnTo>
                  <a:lnTo>
                    <a:pt x="147137" y="190732"/>
                  </a:lnTo>
                  <a:lnTo>
                    <a:pt x="176243" y="219960"/>
                  </a:lnTo>
                  <a:lnTo>
                    <a:pt x="193625" y="258428"/>
                  </a:lnTo>
                  <a:lnTo>
                    <a:pt x="193802" y="265666"/>
                  </a:lnTo>
                  <a:lnTo>
                    <a:pt x="189068" y="278639"/>
                  </a:lnTo>
                  <a:lnTo>
                    <a:pt x="175870" y="288103"/>
                  </a:lnTo>
                  <a:lnTo>
                    <a:pt x="157677" y="294467"/>
                  </a:lnTo>
                  <a:lnTo>
                    <a:pt x="126642" y="297125"/>
                  </a:lnTo>
                  <a:lnTo>
                    <a:pt x="94025" y="291543"/>
                  </a:lnTo>
                  <a:lnTo>
                    <a:pt x="38794" y="268357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59055" y="2155152"/>
            <a:ext cx="1772232" cy="794816"/>
            <a:chOff x="5259055" y="2155152"/>
            <a:chExt cx="1772232" cy="794816"/>
          </a:xfrm>
        </p:grpSpPr>
        <p:sp>
          <p:nvSpPr>
            <p:cNvPr id="54" name="Freeform 53"/>
            <p:cNvSpPr/>
            <p:nvPr/>
          </p:nvSpPr>
          <p:spPr>
            <a:xfrm>
              <a:off x="5566961" y="2454709"/>
              <a:ext cx="83032" cy="315968"/>
            </a:xfrm>
            <a:custGeom>
              <a:avLst/>
              <a:gdLst/>
              <a:ahLst/>
              <a:cxnLst/>
              <a:rect l="0" t="0" r="0" b="0"/>
              <a:pathLst>
                <a:path w="83032" h="315968">
                  <a:moveTo>
                    <a:pt x="41426" y="0"/>
                  </a:moveTo>
                  <a:lnTo>
                    <a:pt x="13964" y="54017"/>
                  </a:lnTo>
                  <a:lnTo>
                    <a:pt x="2888" y="93161"/>
                  </a:lnTo>
                  <a:lnTo>
                    <a:pt x="426" y="149485"/>
                  </a:lnTo>
                  <a:lnTo>
                    <a:pt x="0" y="204035"/>
                  </a:lnTo>
                  <a:lnTo>
                    <a:pt x="6499" y="265314"/>
                  </a:lnTo>
                  <a:lnTo>
                    <a:pt x="14948" y="295884"/>
                  </a:lnTo>
                  <a:lnTo>
                    <a:pt x="23802" y="310561"/>
                  </a:lnTo>
                  <a:lnTo>
                    <a:pt x="29677" y="314290"/>
                  </a:lnTo>
                  <a:lnTo>
                    <a:pt x="43600" y="315967"/>
                  </a:lnTo>
                  <a:lnTo>
                    <a:pt x="50272" y="312347"/>
                  </a:lnTo>
                  <a:lnTo>
                    <a:pt x="67572" y="291431"/>
                  </a:lnTo>
                  <a:lnTo>
                    <a:pt x="8303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708239" y="2479672"/>
              <a:ext cx="70688" cy="341164"/>
            </a:xfrm>
            <a:custGeom>
              <a:avLst/>
              <a:gdLst/>
              <a:ahLst/>
              <a:cxnLst/>
              <a:rect l="0" t="0" r="0" b="0"/>
              <a:pathLst>
                <a:path w="70688" h="341164">
                  <a:moveTo>
                    <a:pt x="0" y="0"/>
                  </a:moveTo>
                  <a:lnTo>
                    <a:pt x="17670" y="4418"/>
                  </a:lnTo>
                  <a:lnTo>
                    <a:pt x="31275" y="16449"/>
                  </a:lnTo>
                  <a:lnTo>
                    <a:pt x="55077" y="58723"/>
                  </a:lnTo>
                  <a:lnTo>
                    <a:pt x="64299" y="104946"/>
                  </a:lnTo>
                  <a:lnTo>
                    <a:pt x="70687" y="160814"/>
                  </a:lnTo>
                  <a:lnTo>
                    <a:pt x="69227" y="189723"/>
                  </a:lnTo>
                  <a:lnTo>
                    <a:pt x="59637" y="252747"/>
                  </a:lnTo>
                  <a:lnTo>
                    <a:pt x="46788" y="307422"/>
                  </a:lnTo>
                  <a:lnTo>
                    <a:pt x="34306" y="332707"/>
                  </a:lnTo>
                  <a:lnTo>
                    <a:pt x="30267" y="337375"/>
                  </a:lnTo>
                  <a:lnTo>
                    <a:pt x="26650" y="339562"/>
                  </a:lnTo>
                  <a:lnTo>
                    <a:pt x="16642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857299" y="2396462"/>
              <a:ext cx="92252" cy="208027"/>
            </a:xfrm>
            <a:custGeom>
              <a:avLst/>
              <a:gdLst/>
              <a:ahLst/>
              <a:cxnLst/>
              <a:rect l="0" t="0" r="0" b="0"/>
              <a:pathLst>
                <a:path w="92252" h="208027">
                  <a:moveTo>
                    <a:pt x="9040" y="0"/>
                  </a:moveTo>
                  <a:lnTo>
                    <a:pt x="22292" y="4417"/>
                  </a:lnTo>
                  <a:lnTo>
                    <a:pt x="31264" y="13982"/>
                  </a:lnTo>
                  <a:lnTo>
                    <a:pt x="37408" y="28404"/>
                  </a:lnTo>
                  <a:lnTo>
                    <a:pt x="40140" y="47141"/>
                  </a:lnTo>
                  <a:lnTo>
                    <a:pt x="36422" y="65330"/>
                  </a:lnTo>
                  <a:lnTo>
                    <a:pt x="8522" y="118851"/>
                  </a:lnTo>
                  <a:lnTo>
                    <a:pt x="489" y="138807"/>
                  </a:lnTo>
                  <a:lnTo>
                    <a:pt x="0" y="156922"/>
                  </a:lnTo>
                  <a:lnTo>
                    <a:pt x="3014" y="163786"/>
                  </a:lnTo>
                  <a:lnTo>
                    <a:pt x="13758" y="173879"/>
                  </a:lnTo>
                  <a:lnTo>
                    <a:pt x="73327" y="203684"/>
                  </a:lnTo>
                  <a:lnTo>
                    <a:pt x="92251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957870" y="2621130"/>
              <a:ext cx="19361" cy="183064"/>
            </a:xfrm>
            <a:custGeom>
              <a:avLst/>
              <a:gdLst/>
              <a:ahLst/>
              <a:cxnLst/>
              <a:rect l="0" t="0" r="0" b="0"/>
              <a:pathLst>
                <a:path w="19361" h="183064">
                  <a:moveTo>
                    <a:pt x="8322" y="0"/>
                  </a:moveTo>
                  <a:lnTo>
                    <a:pt x="14040" y="21779"/>
                  </a:lnTo>
                  <a:lnTo>
                    <a:pt x="16300" y="81844"/>
                  </a:lnTo>
                  <a:lnTo>
                    <a:pt x="19360" y="145025"/>
                  </a:lnTo>
                  <a:lnTo>
                    <a:pt x="13030" y="173334"/>
                  </a:lnTo>
                  <a:lnTo>
                    <a:pt x="10536" y="178426"/>
                  </a:lnTo>
                  <a:lnTo>
                    <a:pt x="7949" y="180896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899623" y="2696020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16642"/>
                  </a:moveTo>
                  <a:lnTo>
                    <a:pt x="63398" y="15717"/>
                  </a:lnTo>
                  <a:lnTo>
                    <a:pt x="123820" y="224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116879" y="2571204"/>
              <a:ext cx="65661" cy="241311"/>
            </a:xfrm>
            <a:custGeom>
              <a:avLst/>
              <a:gdLst/>
              <a:ahLst/>
              <a:cxnLst/>
              <a:rect l="0" t="0" r="0" b="0"/>
              <a:pathLst>
                <a:path w="65661" h="241311">
                  <a:moveTo>
                    <a:pt x="40697" y="0"/>
                  </a:moveTo>
                  <a:lnTo>
                    <a:pt x="13236" y="55848"/>
                  </a:lnTo>
                  <a:lnTo>
                    <a:pt x="3693" y="84349"/>
                  </a:lnTo>
                  <a:lnTo>
                    <a:pt x="0" y="136923"/>
                  </a:lnTo>
                  <a:lnTo>
                    <a:pt x="1344" y="164405"/>
                  </a:lnTo>
                  <a:lnTo>
                    <a:pt x="17891" y="207943"/>
                  </a:lnTo>
                  <a:lnTo>
                    <a:pt x="35480" y="232965"/>
                  </a:lnTo>
                  <a:lnTo>
                    <a:pt x="41842" y="237596"/>
                  </a:lnTo>
                  <a:lnTo>
                    <a:pt x="47932" y="239759"/>
                  </a:lnTo>
                  <a:lnTo>
                    <a:pt x="6566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224144" y="2604488"/>
              <a:ext cx="90254" cy="283113"/>
            </a:xfrm>
            <a:custGeom>
              <a:avLst/>
              <a:gdLst/>
              <a:ahLst/>
              <a:cxnLst/>
              <a:rect l="0" t="0" r="0" b="0"/>
              <a:pathLst>
                <a:path w="90254" h="283113">
                  <a:moveTo>
                    <a:pt x="0" y="0"/>
                  </a:moveTo>
                  <a:lnTo>
                    <a:pt x="52121" y="58765"/>
                  </a:lnTo>
                  <a:lnTo>
                    <a:pt x="72310" y="94099"/>
                  </a:lnTo>
                  <a:lnTo>
                    <a:pt x="88840" y="151739"/>
                  </a:lnTo>
                  <a:lnTo>
                    <a:pt x="90253" y="211229"/>
                  </a:lnTo>
                  <a:lnTo>
                    <a:pt x="83859" y="245239"/>
                  </a:lnTo>
                  <a:lnTo>
                    <a:pt x="75486" y="264321"/>
                  </a:lnTo>
                  <a:lnTo>
                    <a:pt x="63135" y="277117"/>
                  </a:lnTo>
                  <a:lnTo>
                    <a:pt x="55959" y="281824"/>
                  </a:lnTo>
                  <a:lnTo>
                    <a:pt x="49325" y="283112"/>
                  </a:lnTo>
                  <a:lnTo>
                    <a:pt x="43054" y="282122"/>
                  </a:lnTo>
                  <a:lnTo>
                    <a:pt x="24963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323997" y="2547397"/>
              <a:ext cx="141459" cy="131982"/>
            </a:xfrm>
            <a:custGeom>
              <a:avLst/>
              <a:gdLst/>
              <a:ahLst/>
              <a:cxnLst/>
              <a:rect l="0" t="0" r="0" b="0"/>
              <a:pathLst>
                <a:path w="141459" h="131982">
                  <a:moveTo>
                    <a:pt x="0" y="7165"/>
                  </a:moveTo>
                  <a:lnTo>
                    <a:pt x="46327" y="0"/>
                  </a:lnTo>
                  <a:lnTo>
                    <a:pt x="62503" y="4289"/>
                  </a:lnTo>
                  <a:lnTo>
                    <a:pt x="69405" y="8021"/>
                  </a:lnTo>
                  <a:lnTo>
                    <a:pt x="73082" y="14208"/>
                  </a:lnTo>
                  <a:lnTo>
                    <a:pt x="74702" y="30943"/>
                  </a:lnTo>
                  <a:lnTo>
                    <a:pt x="69875" y="45778"/>
                  </a:lnTo>
                  <a:lnTo>
                    <a:pt x="65999" y="52323"/>
                  </a:lnTo>
                  <a:lnTo>
                    <a:pt x="60544" y="79203"/>
                  </a:lnTo>
                  <a:lnTo>
                    <a:pt x="64199" y="94964"/>
                  </a:lnTo>
                  <a:lnTo>
                    <a:pt x="67762" y="101755"/>
                  </a:lnTo>
                  <a:lnTo>
                    <a:pt x="79118" y="111767"/>
                  </a:lnTo>
                  <a:lnTo>
                    <a:pt x="109009" y="125728"/>
                  </a:lnTo>
                  <a:lnTo>
                    <a:pt x="141458" y="131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82097" y="2720983"/>
              <a:ext cx="16198" cy="183064"/>
            </a:xfrm>
            <a:custGeom>
              <a:avLst/>
              <a:gdLst/>
              <a:ahLst/>
              <a:cxnLst/>
              <a:rect l="0" t="0" r="0" b="0"/>
              <a:pathLst>
                <a:path w="16198" h="183064">
                  <a:moveTo>
                    <a:pt x="0" y="0"/>
                  </a:moveTo>
                  <a:lnTo>
                    <a:pt x="13268" y="56772"/>
                  </a:lnTo>
                  <a:lnTo>
                    <a:pt x="16197" y="115536"/>
                  </a:lnTo>
                  <a:lnTo>
                    <a:pt x="9911" y="160136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432170" y="2770909"/>
              <a:ext cx="149780" cy="33285"/>
            </a:xfrm>
            <a:custGeom>
              <a:avLst/>
              <a:gdLst/>
              <a:ahLst/>
              <a:cxnLst/>
              <a:rect l="0" t="0" r="0" b="0"/>
              <a:pathLst>
                <a:path w="149780" h="33285">
                  <a:moveTo>
                    <a:pt x="0" y="33284"/>
                  </a:moveTo>
                  <a:lnTo>
                    <a:pt x="59628" y="18891"/>
                  </a:lnTo>
                  <a:lnTo>
                    <a:pt x="122472" y="778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16314" y="2696020"/>
              <a:ext cx="82131" cy="183064"/>
            </a:xfrm>
            <a:custGeom>
              <a:avLst/>
              <a:gdLst/>
              <a:ahLst/>
              <a:cxnLst/>
              <a:rect l="0" t="0" r="0" b="0"/>
              <a:pathLst>
                <a:path w="82131" h="183064">
                  <a:moveTo>
                    <a:pt x="65487" y="0"/>
                  </a:moveTo>
                  <a:lnTo>
                    <a:pt x="30742" y="15999"/>
                  </a:lnTo>
                  <a:lnTo>
                    <a:pt x="11225" y="35559"/>
                  </a:lnTo>
                  <a:lnTo>
                    <a:pt x="4389" y="53402"/>
                  </a:lnTo>
                  <a:lnTo>
                    <a:pt x="0" y="94992"/>
                  </a:lnTo>
                  <a:lnTo>
                    <a:pt x="3657" y="123375"/>
                  </a:lnTo>
                  <a:lnTo>
                    <a:pt x="19431" y="149352"/>
                  </a:lnTo>
                  <a:lnTo>
                    <a:pt x="41671" y="170198"/>
                  </a:lnTo>
                  <a:lnTo>
                    <a:pt x="57676" y="177345"/>
                  </a:lnTo>
                  <a:lnTo>
                    <a:pt x="8213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781654" y="2687699"/>
              <a:ext cx="45511" cy="262269"/>
            </a:xfrm>
            <a:custGeom>
              <a:avLst/>
              <a:gdLst/>
              <a:ahLst/>
              <a:cxnLst/>
              <a:rect l="0" t="0" r="0" b="0"/>
              <a:pathLst>
                <a:path w="45511" h="262269">
                  <a:moveTo>
                    <a:pt x="0" y="0"/>
                  </a:moveTo>
                  <a:lnTo>
                    <a:pt x="19912" y="55847"/>
                  </a:lnTo>
                  <a:lnTo>
                    <a:pt x="37707" y="110736"/>
                  </a:lnTo>
                  <a:lnTo>
                    <a:pt x="45510" y="171244"/>
                  </a:lnTo>
                  <a:lnTo>
                    <a:pt x="42411" y="213978"/>
                  </a:lnTo>
                  <a:lnTo>
                    <a:pt x="34550" y="245128"/>
                  </a:lnTo>
                  <a:lnTo>
                    <a:pt x="25834" y="260265"/>
                  </a:lnTo>
                  <a:lnTo>
                    <a:pt x="21845" y="262268"/>
                  </a:lnTo>
                  <a:lnTo>
                    <a:pt x="18263" y="260829"/>
                  </a:lnTo>
                  <a:lnTo>
                    <a:pt x="832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73186" y="2658318"/>
              <a:ext cx="158101" cy="162518"/>
            </a:xfrm>
            <a:custGeom>
              <a:avLst/>
              <a:gdLst/>
              <a:ahLst/>
              <a:cxnLst/>
              <a:rect l="0" t="0" r="0" b="0"/>
              <a:pathLst>
                <a:path w="158101" h="162518">
                  <a:moveTo>
                    <a:pt x="0" y="4418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54697" y="8128"/>
                  </a:lnTo>
                  <a:lnTo>
                    <a:pt x="61427" y="12438"/>
                  </a:lnTo>
                  <a:lnTo>
                    <a:pt x="64991" y="18086"/>
                  </a:lnTo>
                  <a:lnTo>
                    <a:pt x="66483" y="31757"/>
                  </a:lnTo>
                  <a:lnTo>
                    <a:pt x="62126" y="59465"/>
                  </a:lnTo>
                  <a:lnTo>
                    <a:pt x="49426" y="89598"/>
                  </a:lnTo>
                  <a:lnTo>
                    <a:pt x="53094" y="105146"/>
                  </a:lnTo>
                  <a:lnTo>
                    <a:pt x="63353" y="118836"/>
                  </a:lnTo>
                  <a:lnTo>
                    <a:pt x="69972" y="125075"/>
                  </a:lnTo>
                  <a:lnTo>
                    <a:pt x="133472" y="155811"/>
                  </a:lnTo>
                  <a:lnTo>
                    <a:pt x="158100" y="1625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259055" y="2155152"/>
              <a:ext cx="1729269" cy="539717"/>
            </a:xfrm>
            <a:custGeom>
              <a:avLst/>
              <a:gdLst/>
              <a:ahLst/>
              <a:cxnLst/>
              <a:rect l="0" t="0" r="0" b="0"/>
              <a:pathLst>
                <a:path w="1729269" h="539717">
                  <a:moveTo>
                    <a:pt x="8168" y="191384"/>
                  </a:moveTo>
                  <a:lnTo>
                    <a:pt x="1583" y="221004"/>
                  </a:lnTo>
                  <a:lnTo>
                    <a:pt x="0" y="283324"/>
                  </a:lnTo>
                  <a:lnTo>
                    <a:pt x="5586" y="339367"/>
                  </a:lnTo>
                  <a:lnTo>
                    <a:pt x="12246" y="401034"/>
                  </a:lnTo>
                  <a:lnTo>
                    <a:pt x="15931" y="464092"/>
                  </a:lnTo>
                  <a:lnTo>
                    <a:pt x="23027" y="525795"/>
                  </a:lnTo>
                  <a:lnTo>
                    <a:pt x="23621" y="536367"/>
                  </a:lnTo>
                  <a:lnTo>
                    <a:pt x="24943" y="539716"/>
                  </a:lnTo>
                  <a:lnTo>
                    <a:pt x="26748" y="538251"/>
                  </a:lnTo>
                  <a:lnTo>
                    <a:pt x="36288" y="504909"/>
                  </a:lnTo>
                  <a:lnTo>
                    <a:pt x="41357" y="453807"/>
                  </a:lnTo>
                  <a:lnTo>
                    <a:pt x="50303" y="399197"/>
                  </a:lnTo>
                  <a:lnTo>
                    <a:pt x="60973" y="343894"/>
                  </a:lnTo>
                  <a:lnTo>
                    <a:pt x="71984" y="288454"/>
                  </a:lnTo>
                  <a:lnTo>
                    <a:pt x="85834" y="227954"/>
                  </a:lnTo>
                  <a:lnTo>
                    <a:pt x="99700" y="169513"/>
                  </a:lnTo>
                  <a:lnTo>
                    <a:pt x="106378" y="115975"/>
                  </a:lnTo>
                  <a:lnTo>
                    <a:pt x="111952" y="85522"/>
                  </a:lnTo>
                  <a:lnTo>
                    <a:pt x="121787" y="70061"/>
                  </a:lnTo>
                  <a:lnTo>
                    <a:pt x="145384" y="50961"/>
                  </a:lnTo>
                  <a:lnTo>
                    <a:pt x="205766" y="25784"/>
                  </a:lnTo>
                  <a:lnTo>
                    <a:pt x="234678" y="19350"/>
                  </a:lnTo>
                  <a:lnTo>
                    <a:pt x="295196" y="11280"/>
                  </a:lnTo>
                  <a:lnTo>
                    <a:pt x="352061" y="6440"/>
                  </a:lnTo>
                  <a:lnTo>
                    <a:pt x="400067" y="1908"/>
                  </a:lnTo>
                  <a:lnTo>
                    <a:pt x="451889" y="565"/>
                  </a:lnTo>
                  <a:lnTo>
                    <a:pt x="508233" y="167"/>
                  </a:lnTo>
                  <a:lnTo>
                    <a:pt x="565917" y="49"/>
                  </a:lnTo>
                  <a:lnTo>
                    <a:pt x="623997" y="14"/>
                  </a:lnTo>
                  <a:lnTo>
                    <a:pt x="684660" y="4"/>
                  </a:lnTo>
                  <a:lnTo>
                    <a:pt x="727657" y="2"/>
                  </a:lnTo>
                  <a:lnTo>
                    <a:pt x="771423" y="0"/>
                  </a:lnTo>
                  <a:lnTo>
                    <a:pt x="815529" y="2466"/>
                  </a:lnTo>
                  <a:lnTo>
                    <a:pt x="858862" y="5718"/>
                  </a:lnTo>
                  <a:lnTo>
                    <a:pt x="920568" y="8474"/>
                  </a:lnTo>
                  <a:lnTo>
                    <a:pt x="963485" y="12395"/>
                  </a:lnTo>
                  <a:lnTo>
                    <a:pt x="1024813" y="15383"/>
                  </a:lnTo>
                  <a:lnTo>
                    <a:pt x="1066831" y="16082"/>
                  </a:lnTo>
                  <a:lnTo>
                    <a:pt x="1127139" y="18941"/>
                  </a:lnTo>
                  <a:lnTo>
                    <a:pt x="1182606" y="25644"/>
                  </a:lnTo>
                  <a:lnTo>
                    <a:pt x="1240030" y="31020"/>
                  </a:lnTo>
                  <a:lnTo>
                    <a:pt x="1295568" y="35078"/>
                  </a:lnTo>
                  <a:lnTo>
                    <a:pt x="1347157" y="42137"/>
                  </a:lnTo>
                  <a:lnTo>
                    <a:pt x="1397577" y="50083"/>
                  </a:lnTo>
                  <a:lnTo>
                    <a:pt x="1459894" y="61051"/>
                  </a:lnTo>
                  <a:lnTo>
                    <a:pt x="1521647" y="74893"/>
                  </a:lnTo>
                  <a:lnTo>
                    <a:pt x="1577023" y="83039"/>
                  </a:lnTo>
                  <a:lnTo>
                    <a:pt x="1636156" y="97307"/>
                  </a:lnTo>
                  <a:lnTo>
                    <a:pt x="1680312" y="110977"/>
                  </a:lnTo>
                  <a:lnTo>
                    <a:pt x="1694703" y="123904"/>
                  </a:lnTo>
                  <a:lnTo>
                    <a:pt x="1706339" y="141977"/>
                  </a:lnTo>
                  <a:lnTo>
                    <a:pt x="1717163" y="173868"/>
                  </a:lnTo>
                  <a:lnTo>
                    <a:pt x="1723754" y="228057"/>
                  </a:lnTo>
                  <a:lnTo>
                    <a:pt x="1729268" y="283071"/>
                  </a:lnTo>
                  <a:lnTo>
                    <a:pt x="1723342" y="344863"/>
                  </a:lnTo>
                  <a:lnTo>
                    <a:pt x="1722441" y="397066"/>
                  </a:lnTo>
                  <a:lnTo>
                    <a:pt x="172230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9" name="Freeform 68"/>
          <p:cNvSpPr/>
          <p:nvPr/>
        </p:nvSpPr>
        <p:spPr>
          <a:xfrm>
            <a:off x="6914791" y="748894"/>
            <a:ext cx="282498" cy="6490419"/>
          </a:xfrm>
          <a:custGeom>
            <a:avLst/>
            <a:gdLst/>
            <a:ahLst/>
            <a:cxnLst/>
            <a:rect l="0" t="0" r="0" b="0"/>
            <a:pathLst>
              <a:path w="282498" h="6490419">
                <a:moveTo>
                  <a:pt x="74889" y="0"/>
                </a:moveTo>
                <a:lnTo>
                  <a:pt x="88142" y="8835"/>
                </a:lnTo>
                <a:lnTo>
                  <a:pt x="97113" y="20569"/>
                </a:lnTo>
                <a:lnTo>
                  <a:pt x="123526" y="83954"/>
                </a:lnTo>
                <a:lnTo>
                  <a:pt x="140923" y="146122"/>
                </a:lnTo>
                <a:lnTo>
                  <a:pt x="147155" y="195232"/>
                </a:lnTo>
                <a:lnTo>
                  <a:pt x="151467" y="250772"/>
                </a:lnTo>
                <a:lnTo>
                  <a:pt x="156135" y="310682"/>
                </a:lnTo>
                <a:lnTo>
                  <a:pt x="157226" y="353504"/>
                </a:lnTo>
                <a:lnTo>
                  <a:pt x="157711" y="397191"/>
                </a:lnTo>
                <a:lnTo>
                  <a:pt x="155462" y="446193"/>
                </a:lnTo>
                <a:lnTo>
                  <a:pt x="152306" y="498791"/>
                </a:lnTo>
                <a:lnTo>
                  <a:pt x="150903" y="552986"/>
                </a:lnTo>
                <a:lnTo>
                  <a:pt x="150279" y="610357"/>
                </a:lnTo>
                <a:lnTo>
                  <a:pt x="150001" y="670680"/>
                </a:lnTo>
                <a:lnTo>
                  <a:pt x="149928" y="702299"/>
                </a:lnTo>
                <a:lnTo>
                  <a:pt x="149879" y="734473"/>
                </a:lnTo>
                <a:lnTo>
                  <a:pt x="150770" y="767942"/>
                </a:lnTo>
                <a:lnTo>
                  <a:pt x="152288" y="802273"/>
                </a:lnTo>
                <a:lnTo>
                  <a:pt x="154226" y="837181"/>
                </a:lnTo>
                <a:lnTo>
                  <a:pt x="155517" y="872471"/>
                </a:lnTo>
                <a:lnTo>
                  <a:pt x="156377" y="908018"/>
                </a:lnTo>
                <a:lnTo>
                  <a:pt x="156952" y="943734"/>
                </a:lnTo>
                <a:lnTo>
                  <a:pt x="158259" y="981414"/>
                </a:lnTo>
                <a:lnTo>
                  <a:pt x="160055" y="1020402"/>
                </a:lnTo>
                <a:lnTo>
                  <a:pt x="162177" y="1060263"/>
                </a:lnTo>
                <a:lnTo>
                  <a:pt x="164516" y="1100705"/>
                </a:lnTo>
                <a:lnTo>
                  <a:pt x="167000" y="1141535"/>
                </a:lnTo>
                <a:lnTo>
                  <a:pt x="169581" y="1182623"/>
                </a:lnTo>
                <a:lnTo>
                  <a:pt x="173151" y="1224808"/>
                </a:lnTo>
                <a:lnTo>
                  <a:pt x="177380" y="1267725"/>
                </a:lnTo>
                <a:lnTo>
                  <a:pt x="182048" y="1311129"/>
                </a:lnTo>
                <a:lnTo>
                  <a:pt x="187010" y="1355782"/>
                </a:lnTo>
                <a:lnTo>
                  <a:pt x="192166" y="1401269"/>
                </a:lnTo>
                <a:lnTo>
                  <a:pt x="197452" y="1447311"/>
                </a:lnTo>
                <a:lnTo>
                  <a:pt x="202826" y="1494647"/>
                </a:lnTo>
                <a:lnTo>
                  <a:pt x="208258" y="1542847"/>
                </a:lnTo>
                <a:lnTo>
                  <a:pt x="213728" y="1591622"/>
                </a:lnTo>
                <a:lnTo>
                  <a:pt x="218299" y="1640781"/>
                </a:lnTo>
                <a:lnTo>
                  <a:pt x="222271" y="1690196"/>
                </a:lnTo>
                <a:lnTo>
                  <a:pt x="225844" y="1739782"/>
                </a:lnTo>
                <a:lnTo>
                  <a:pt x="230075" y="1790405"/>
                </a:lnTo>
                <a:lnTo>
                  <a:pt x="234745" y="1841721"/>
                </a:lnTo>
                <a:lnTo>
                  <a:pt x="239707" y="1893498"/>
                </a:lnTo>
                <a:lnTo>
                  <a:pt x="243939" y="1945582"/>
                </a:lnTo>
                <a:lnTo>
                  <a:pt x="247687" y="1997872"/>
                </a:lnTo>
                <a:lnTo>
                  <a:pt x="251109" y="2050299"/>
                </a:lnTo>
                <a:lnTo>
                  <a:pt x="255240" y="2104666"/>
                </a:lnTo>
                <a:lnTo>
                  <a:pt x="259842" y="2160326"/>
                </a:lnTo>
                <a:lnTo>
                  <a:pt x="264760" y="2216848"/>
                </a:lnTo>
                <a:lnTo>
                  <a:pt x="268038" y="2273022"/>
                </a:lnTo>
                <a:lnTo>
                  <a:pt x="270224" y="2328962"/>
                </a:lnTo>
                <a:lnTo>
                  <a:pt x="271680" y="2384746"/>
                </a:lnTo>
                <a:lnTo>
                  <a:pt x="273576" y="2440427"/>
                </a:lnTo>
                <a:lnTo>
                  <a:pt x="275765" y="2496039"/>
                </a:lnTo>
                <a:lnTo>
                  <a:pt x="278148" y="2551605"/>
                </a:lnTo>
                <a:lnTo>
                  <a:pt x="279737" y="2608064"/>
                </a:lnTo>
                <a:lnTo>
                  <a:pt x="280797" y="2665119"/>
                </a:lnTo>
                <a:lnTo>
                  <a:pt x="281503" y="2722572"/>
                </a:lnTo>
                <a:lnTo>
                  <a:pt x="281974" y="2780290"/>
                </a:lnTo>
                <a:lnTo>
                  <a:pt x="282288" y="2838184"/>
                </a:lnTo>
                <a:lnTo>
                  <a:pt x="282497" y="2896196"/>
                </a:lnTo>
                <a:lnTo>
                  <a:pt x="281712" y="2953362"/>
                </a:lnTo>
                <a:lnTo>
                  <a:pt x="280264" y="3009963"/>
                </a:lnTo>
                <a:lnTo>
                  <a:pt x="278375" y="3066189"/>
                </a:lnTo>
                <a:lnTo>
                  <a:pt x="276190" y="3124013"/>
                </a:lnTo>
                <a:lnTo>
                  <a:pt x="273809" y="3182903"/>
                </a:lnTo>
                <a:lnTo>
                  <a:pt x="271298" y="3242503"/>
                </a:lnTo>
                <a:lnTo>
                  <a:pt x="268698" y="3300728"/>
                </a:lnTo>
                <a:lnTo>
                  <a:pt x="266041" y="3358036"/>
                </a:lnTo>
                <a:lnTo>
                  <a:pt x="263345" y="3414732"/>
                </a:lnTo>
                <a:lnTo>
                  <a:pt x="259698" y="3471946"/>
                </a:lnTo>
                <a:lnTo>
                  <a:pt x="255418" y="3529504"/>
                </a:lnTo>
                <a:lnTo>
                  <a:pt x="250716" y="3587291"/>
                </a:lnTo>
                <a:lnTo>
                  <a:pt x="246656" y="3645232"/>
                </a:lnTo>
                <a:lnTo>
                  <a:pt x="243026" y="3703275"/>
                </a:lnTo>
                <a:lnTo>
                  <a:pt x="239680" y="3761387"/>
                </a:lnTo>
                <a:lnTo>
                  <a:pt x="236525" y="3818618"/>
                </a:lnTo>
                <a:lnTo>
                  <a:pt x="233497" y="3875264"/>
                </a:lnTo>
                <a:lnTo>
                  <a:pt x="230554" y="3931520"/>
                </a:lnTo>
                <a:lnTo>
                  <a:pt x="227668" y="3988439"/>
                </a:lnTo>
                <a:lnTo>
                  <a:pt x="224819" y="4045801"/>
                </a:lnTo>
                <a:lnTo>
                  <a:pt x="221995" y="4103457"/>
                </a:lnTo>
                <a:lnTo>
                  <a:pt x="219188" y="4161311"/>
                </a:lnTo>
                <a:lnTo>
                  <a:pt x="216392" y="4219297"/>
                </a:lnTo>
                <a:lnTo>
                  <a:pt x="213603" y="4277369"/>
                </a:lnTo>
                <a:lnTo>
                  <a:pt x="210820" y="4334575"/>
                </a:lnTo>
                <a:lnTo>
                  <a:pt x="208039" y="4391204"/>
                </a:lnTo>
                <a:lnTo>
                  <a:pt x="205261" y="4447448"/>
                </a:lnTo>
                <a:lnTo>
                  <a:pt x="202485" y="4503435"/>
                </a:lnTo>
                <a:lnTo>
                  <a:pt x="199709" y="4559251"/>
                </a:lnTo>
                <a:lnTo>
                  <a:pt x="196934" y="4614952"/>
                </a:lnTo>
                <a:lnTo>
                  <a:pt x="195084" y="4670578"/>
                </a:lnTo>
                <a:lnTo>
                  <a:pt x="193851" y="4726153"/>
                </a:lnTo>
                <a:lnTo>
                  <a:pt x="193029" y="4781694"/>
                </a:lnTo>
                <a:lnTo>
                  <a:pt x="192481" y="4837213"/>
                </a:lnTo>
                <a:lnTo>
                  <a:pt x="192116" y="4892717"/>
                </a:lnTo>
                <a:lnTo>
                  <a:pt x="191872" y="4948210"/>
                </a:lnTo>
                <a:lnTo>
                  <a:pt x="190785" y="5002772"/>
                </a:lnTo>
                <a:lnTo>
                  <a:pt x="189136" y="5056714"/>
                </a:lnTo>
                <a:lnTo>
                  <a:pt x="187112" y="5110242"/>
                </a:lnTo>
                <a:lnTo>
                  <a:pt x="184838" y="5162569"/>
                </a:lnTo>
                <a:lnTo>
                  <a:pt x="182398" y="5214096"/>
                </a:lnTo>
                <a:lnTo>
                  <a:pt x="179846" y="5265090"/>
                </a:lnTo>
                <a:lnTo>
                  <a:pt x="176296" y="5314803"/>
                </a:lnTo>
                <a:lnTo>
                  <a:pt x="172079" y="5363662"/>
                </a:lnTo>
                <a:lnTo>
                  <a:pt x="167419" y="5411953"/>
                </a:lnTo>
                <a:lnTo>
                  <a:pt x="163389" y="5459864"/>
                </a:lnTo>
                <a:lnTo>
                  <a:pt x="159776" y="5507523"/>
                </a:lnTo>
                <a:lnTo>
                  <a:pt x="156444" y="5555012"/>
                </a:lnTo>
                <a:lnTo>
                  <a:pt x="152374" y="5600541"/>
                </a:lnTo>
                <a:lnTo>
                  <a:pt x="147810" y="5644761"/>
                </a:lnTo>
                <a:lnTo>
                  <a:pt x="142919" y="5688110"/>
                </a:lnTo>
                <a:lnTo>
                  <a:pt x="137810" y="5730878"/>
                </a:lnTo>
                <a:lnTo>
                  <a:pt x="132553" y="5773258"/>
                </a:lnTo>
                <a:lnTo>
                  <a:pt x="127201" y="5815380"/>
                </a:lnTo>
                <a:lnTo>
                  <a:pt x="121783" y="5856405"/>
                </a:lnTo>
                <a:lnTo>
                  <a:pt x="116322" y="5896699"/>
                </a:lnTo>
                <a:lnTo>
                  <a:pt x="110832" y="5936505"/>
                </a:lnTo>
                <a:lnTo>
                  <a:pt x="104398" y="5975062"/>
                </a:lnTo>
                <a:lnTo>
                  <a:pt x="97336" y="6012786"/>
                </a:lnTo>
                <a:lnTo>
                  <a:pt x="89854" y="6049955"/>
                </a:lnTo>
                <a:lnTo>
                  <a:pt x="83017" y="6086753"/>
                </a:lnTo>
                <a:lnTo>
                  <a:pt x="76609" y="6123304"/>
                </a:lnTo>
                <a:lnTo>
                  <a:pt x="70489" y="6159691"/>
                </a:lnTo>
                <a:lnTo>
                  <a:pt x="63635" y="6194119"/>
                </a:lnTo>
                <a:lnTo>
                  <a:pt x="56291" y="6227241"/>
                </a:lnTo>
                <a:lnTo>
                  <a:pt x="48623" y="6259494"/>
                </a:lnTo>
                <a:lnTo>
                  <a:pt x="35170" y="6322449"/>
                </a:lnTo>
                <a:lnTo>
                  <a:pt x="23028" y="6382481"/>
                </a:lnTo>
                <a:lnTo>
                  <a:pt x="11468" y="6436899"/>
                </a:lnTo>
                <a:lnTo>
                  <a:pt x="0" y="649041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Freeform 69"/>
          <p:cNvSpPr/>
          <p:nvPr/>
        </p:nvSpPr>
        <p:spPr>
          <a:xfrm>
            <a:off x="2895725" y="1040131"/>
            <a:ext cx="99742" cy="5724882"/>
          </a:xfrm>
          <a:custGeom>
            <a:avLst/>
            <a:gdLst/>
            <a:ahLst/>
            <a:cxnLst/>
            <a:rect l="0" t="0" r="0" b="0"/>
            <a:pathLst>
              <a:path w="99742" h="5724882">
                <a:moveTo>
                  <a:pt x="0" y="0"/>
                </a:moveTo>
                <a:lnTo>
                  <a:pt x="924" y="56772"/>
                </a:lnTo>
                <a:lnTo>
                  <a:pt x="7164" y="115536"/>
                </a:lnTo>
                <a:lnTo>
                  <a:pt x="7978" y="164699"/>
                </a:lnTo>
                <a:lnTo>
                  <a:pt x="8219" y="220254"/>
                </a:lnTo>
                <a:lnTo>
                  <a:pt x="8291" y="282121"/>
                </a:lnTo>
                <a:lnTo>
                  <a:pt x="10773" y="327866"/>
                </a:lnTo>
                <a:lnTo>
                  <a:pt x="14958" y="376859"/>
                </a:lnTo>
                <a:lnTo>
                  <a:pt x="19900" y="429452"/>
                </a:lnTo>
                <a:lnTo>
                  <a:pt x="25178" y="483645"/>
                </a:lnTo>
                <a:lnTo>
                  <a:pt x="29682" y="541323"/>
                </a:lnTo>
                <a:lnTo>
                  <a:pt x="30882" y="573531"/>
                </a:lnTo>
                <a:lnTo>
                  <a:pt x="31683" y="607023"/>
                </a:lnTo>
                <a:lnTo>
                  <a:pt x="33141" y="640445"/>
                </a:lnTo>
                <a:lnTo>
                  <a:pt x="35038" y="673821"/>
                </a:lnTo>
                <a:lnTo>
                  <a:pt x="37227" y="707166"/>
                </a:lnTo>
                <a:lnTo>
                  <a:pt x="39611" y="742341"/>
                </a:lnTo>
                <a:lnTo>
                  <a:pt x="42125" y="778734"/>
                </a:lnTo>
                <a:lnTo>
                  <a:pt x="44725" y="815940"/>
                </a:lnTo>
                <a:lnTo>
                  <a:pt x="46459" y="853688"/>
                </a:lnTo>
                <a:lnTo>
                  <a:pt x="47614" y="891797"/>
                </a:lnTo>
                <a:lnTo>
                  <a:pt x="48385" y="930147"/>
                </a:lnTo>
                <a:lnTo>
                  <a:pt x="49823" y="970507"/>
                </a:lnTo>
                <a:lnTo>
                  <a:pt x="51707" y="1012206"/>
                </a:lnTo>
                <a:lnTo>
                  <a:pt x="53887" y="1054798"/>
                </a:lnTo>
                <a:lnTo>
                  <a:pt x="56265" y="1097062"/>
                </a:lnTo>
                <a:lnTo>
                  <a:pt x="58775" y="1139106"/>
                </a:lnTo>
                <a:lnTo>
                  <a:pt x="61373" y="1181004"/>
                </a:lnTo>
                <a:lnTo>
                  <a:pt x="64029" y="1224653"/>
                </a:lnTo>
                <a:lnTo>
                  <a:pt x="66725" y="1269470"/>
                </a:lnTo>
                <a:lnTo>
                  <a:pt x="69446" y="1315066"/>
                </a:lnTo>
                <a:lnTo>
                  <a:pt x="71261" y="1361181"/>
                </a:lnTo>
                <a:lnTo>
                  <a:pt x="72470" y="1407641"/>
                </a:lnTo>
                <a:lnTo>
                  <a:pt x="73277" y="1454332"/>
                </a:lnTo>
                <a:lnTo>
                  <a:pt x="73814" y="1502102"/>
                </a:lnTo>
                <a:lnTo>
                  <a:pt x="74172" y="1550591"/>
                </a:lnTo>
                <a:lnTo>
                  <a:pt x="74411" y="1599558"/>
                </a:lnTo>
                <a:lnTo>
                  <a:pt x="74571" y="1648846"/>
                </a:lnTo>
                <a:lnTo>
                  <a:pt x="74677" y="1698346"/>
                </a:lnTo>
                <a:lnTo>
                  <a:pt x="74748" y="1747988"/>
                </a:lnTo>
                <a:lnTo>
                  <a:pt x="74795" y="1798650"/>
                </a:lnTo>
                <a:lnTo>
                  <a:pt x="74826" y="1849991"/>
                </a:lnTo>
                <a:lnTo>
                  <a:pt x="74847" y="1901785"/>
                </a:lnTo>
                <a:lnTo>
                  <a:pt x="74861" y="1953881"/>
                </a:lnTo>
                <a:lnTo>
                  <a:pt x="74871" y="2006178"/>
                </a:lnTo>
                <a:lnTo>
                  <a:pt x="74877" y="2058609"/>
                </a:lnTo>
                <a:lnTo>
                  <a:pt x="73956" y="2111131"/>
                </a:lnTo>
                <a:lnTo>
                  <a:pt x="72418" y="2163711"/>
                </a:lnTo>
                <a:lnTo>
                  <a:pt x="70468" y="2216331"/>
                </a:lnTo>
                <a:lnTo>
                  <a:pt x="69168" y="2269903"/>
                </a:lnTo>
                <a:lnTo>
                  <a:pt x="68301" y="2324109"/>
                </a:lnTo>
                <a:lnTo>
                  <a:pt x="67724" y="2378737"/>
                </a:lnTo>
                <a:lnTo>
                  <a:pt x="67339" y="2433647"/>
                </a:lnTo>
                <a:lnTo>
                  <a:pt x="67082" y="2488745"/>
                </a:lnTo>
                <a:lnTo>
                  <a:pt x="66911" y="2543968"/>
                </a:lnTo>
                <a:lnTo>
                  <a:pt x="66796" y="2599275"/>
                </a:lnTo>
                <a:lnTo>
                  <a:pt x="66721" y="2654637"/>
                </a:lnTo>
                <a:lnTo>
                  <a:pt x="66670" y="2710037"/>
                </a:lnTo>
                <a:lnTo>
                  <a:pt x="65711" y="2765461"/>
                </a:lnTo>
                <a:lnTo>
                  <a:pt x="64148" y="2820902"/>
                </a:lnTo>
                <a:lnTo>
                  <a:pt x="62181" y="2876353"/>
                </a:lnTo>
                <a:lnTo>
                  <a:pt x="61794" y="2931812"/>
                </a:lnTo>
                <a:lnTo>
                  <a:pt x="62461" y="2987276"/>
                </a:lnTo>
                <a:lnTo>
                  <a:pt x="63830" y="3042743"/>
                </a:lnTo>
                <a:lnTo>
                  <a:pt x="64743" y="3098213"/>
                </a:lnTo>
                <a:lnTo>
                  <a:pt x="65351" y="3153683"/>
                </a:lnTo>
                <a:lnTo>
                  <a:pt x="65757" y="3209155"/>
                </a:lnTo>
                <a:lnTo>
                  <a:pt x="66952" y="3264627"/>
                </a:lnTo>
                <a:lnTo>
                  <a:pt x="68673" y="3320100"/>
                </a:lnTo>
                <a:lnTo>
                  <a:pt x="70745" y="3375573"/>
                </a:lnTo>
                <a:lnTo>
                  <a:pt x="72127" y="3430122"/>
                </a:lnTo>
                <a:lnTo>
                  <a:pt x="73047" y="3484054"/>
                </a:lnTo>
                <a:lnTo>
                  <a:pt x="73661" y="3537576"/>
                </a:lnTo>
                <a:lnTo>
                  <a:pt x="74995" y="3591748"/>
                </a:lnTo>
                <a:lnTo>
                  <a:pt x="76809" y="3646354"/>
                </a:lnTo>
                <a:lnTo>
                  <a:pt x="78943" y="3701250"/>
                </a:lnTo>
                <a:lnTo>
                  <a:pt x="80365" y="3755413"/>
                </a:lnTo>
                <a:lnTo>
                  <a:pt x="81314" y="3809089"/>
                </a:lnTo>
                <a:lnTo>
                  <a:pt x="81946" y="3862439"/>
                </a:lnTo>
                <a:lnTo>
                  <a:pt x="83292" y="3914648"/>
                </a:lnTo>
                <a:lnTo>
                  <a:pt x="85114" y="3966096"/>
                </a:lnTo>
                <a:lnTo>
                  <a:pt x="87253" y="4017037"/>
                </a:lnTo>
                <a:lnTo>
                  <a:pt x="88679" y="4067640"/>
                </a:lnTo>
                <a:lnTo>
                  <a:pt x="89630" y="4118017"/>
                </a:lnTo>
                <a:lnTo>
                  <a:pt x="90264" y="4168244"/>
                </a:lnTo>
                <a:lnTo>
                  <a:pt x="91611" y="4218371"/>
                </a:lnTo>
                <a:lnTo>
                  <a:pt x="93433" y="4268430"/>
                </a:lnTo>
                <a:lnTo>
                  <a:pt x="95573" y="4318446"/>
                </a:lnTo>
                <a:lnTo>
                  <a:pt x="96999" y="4367507"/>
                </a:lnTo>
                <a:lnTo>
                  <a:pt x="97950" y="4415932"/>
                </a:lnTo>
                <a:lnTo>
                  <a:pt x="98584" y="4463933"/>
                </a:lnTo>
                <a:lnTo>
                  <a:pt x="99007" y="4511651"/>
                </a:lnTo>
                <a:lnTo>
                  <a:pt x="99289" y="4559180"/>
                </a:lnTo>
                <a:lnTo>
                  <a:pt x="99477" y="4606584"/>
                </a:lnTo>
                <a:lnTo>
                  <a:pt x="99602" y="4653904"/>
                </a:lnTo>
                <a:lnTo>
                  <a:pt x="99685" y="4701169"/>
                </a:lnTo>
                <a:lnTo>
                  <a:pt x="99741" y="4748396"/>
                </a:lnTo>
                <a:lnTo>
                  <a:pt x="98853" y="4794674"/>
                </a:lnTo>
                <a:lnTo>
                  <a:pt x="97337" y="4840318"/>
                </a:lnTo>
                <a:lnTo>
                  <a:pt x="95402" y="4885541"/>
                </a:lnTo>
                <a:lnTo>
                  <a:pt x="94112" y="4930483"/>
                </a:lnTo>
                <a:lnTo>
                  <a:pt x="93251" y="4975237"/>
                </a:lnTo>
                <a:lnTo>
                  <a:pt x="92678" y="5019865"/>
                </a:lnTo>
                <a:lnTo>
                  <a:pt x="91371" y="5064411"/>
                </a:lnTo>
                <a:lnTo>
                  <a:pt x="89576" y="5108901"/>
                </a:lnTo>
                <a:lnTo>
                  <a:pt x="87454" y="5153355"/>
                </a:lnTo>
                <a:lnTo>
                  <a:pt x="85115" y="5196858"/>
                </a:lnTo>
                <a:lnTo>
                  <a:pt x="82631" y="5239729"/>
                </a:lnTo>
                <a:lnTo>
                  <a:pt x="80050" y="5282178"/>
                </a:lnTo>
                <a:lnTo>
                  <a:pt x="77405" y="5324346"/>
                </a:lnTo>
                <a:lnTo>
                  <a:pt x="74718" y="5366326"/>
                </a:lnTo>
                <a:lnTo>
                  <a:pt x="72001" y="5408181"/>
                </a:lnTo>
                <a:lnTo>
                  <a:pt x="67417" y="5449953"/>
                </a:lnTo>
                <a:lnTo>
                  <a:pt x="61586" y="5491670"/>
                </a:lnTo>
                <a:lnTo>
                  <a:pt x="54926" y="5533349"/>
                </a:lnTo>
                <a:lnTo>
                  <a:pt x="48637" y="5573154"/>
                </a:lnTo>
                <a:lnTo>
                  <a:pt x="42594" y="5611711"/>
                </a:lnTo>
                <a:lnTo>
                  <a:pt x="32799" y="5674583"/>
                </a:lnTo>
                <a:lnTo>
                  <a:pt x="24963" y="572488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2" name="Group 111"/>
          <p:cNvGrpSpPr/>
          <p:nvPr/>
        </p:nvGrpSpPr>
        <p:grpSpPr>
          <a:xfrm>
            <a:off x="7297559" y="2438304"/>
            <a:ext cx="2754519" cy="1513513"/>
            <a:chOff x="7297559" y="2438304"/>
            <a:chExt cx="2754519" cy="1513513"/>
          </a:xfrm>
        </p:grpSpPr>
        <p:sp>
          <p:nvSpPr>
            <p:cNvPr id="71" name="Freeform 70"/>
            <p:cNvSpPr/>
            <p:nvPr/>
          </p:nvSpPr>
          <p:spPr>
            <a:xfrm>
              <a:off x="7453084" y="2438304"/>
              <a:ext cx="218924" cy="324285"/>
            </a:xfrm>
            <a:custGeom>
              <a:avLst/>
              <a:gdLst/>
              <a:ahLst/>
              <a:cxnLst/>
              <a:rect l="0" t="0" r="0" b="0"/>
              <a:pathLst>
                <a:path w="218924" h="324285">
                  <a:moveTo>
                    <a:pt x="69144" y="124579"/>
                  </a:moveTo>
                  <a:lnTo>
                    <a:pt x="82396" y="120162"/>
                  </a:lnTo>
                  <a:lnTo>
                    <a:pt x="93832" y="110596"/>
                  </a:lnTo>
                  <a:lnTo>
                    <a:pt x="116242" y="77438"/>
                  </a:lnTo>
                  <a:lnTo>
                    <a:pt x="128504" y="50515"/>
                  </a:lnTo>
                  <a:lnTo>
                    <a:pt x="130043" y="30949"/>
                  </a:lnTo>
                  <a:lnTo>
                    <a:pt x="129159" y="20553"/>
                  </a:lnTo>
                  <a:lnTo>
                    <a:pt x="125796" y="12699"/>
                  </a:lnTo>
                  <a:lnTo>
                    <a:pt x="114663" y="1506"/>
                  </a:lnTo>
                  <a:lnTo>
                    <a:pt x="107811" y="0"/>
                  </a:lnTo>
                  <a:lnTo>
                    <a:pt x="92801" y="3259"/>
                  </a:lnTo>
                  <a:lnTo>
                    <a:pt x="68757" y="24324"/>
                  </a:lnTo>
                  <a:lnTo>
                    <a:pt x="25067" y="83875"/>
                  </a:lnTo>
                  <a:lnTo>
                    <a:pt x="9136" y="116422"/>
                  </a:lnTo>
                  <a:lnTo>
                    <a:pt x="0" y="160377"/>
                  </a:lnTo>
                  <a:lnTo>
                    <a:pt x="4258" y="217532"/>
                  </a:lnTo>
                  <a:lnTo>
                    <a:pt x="6471" y="228152"/>
                  </a:lnTo>
                  <a:lnTo>
                    <a:pt x="16326" y="244885"/>
                  </a:lnTo>
                  <a:lnTo>
                    <a:pt x="22837" y="251935"/>
                  </a:lnTo>
                  <a:lnTo>
                    <a:pt x="30876" y="255711"/>
                  </a:lnTo>
                  <a:lnTo>
                    <a:pt x="49670" y="257441"/>
                  </a:lnTo>
                  <a:lnTo>
                    <a:pt x="65420" y="252663"/>
                  </a:lnTo>
                  <a:lnTo>
                    <a:pt x="96390" y="229313"/>
                  </a:lnTo>
                  <a:lnTo>
                    <a:pt x="112453" y="212215"/>
                  </a:lnTo>
                  <a:lnTo>
                    <a:pt x="145500" y="156554"/>
                  </a:lnTo>
                  <a:lnTo>
                    <a:pt x="155794" y="129868"/>
                  </a:lnTo>
                  <a:lnTo>
                    <a:pt x="146051" y="190502"/>
                  </a:lnTo>
                  <a:lnTo>
                    <a:pt x="148849" y="253171"/>
                  </a:lnTo>
                  <a:lnTo>
                    <a:pt x="160151" y="291605"/>
                  </a:lnTo>
                  <a:lnTo>
                    <a:pt x="175210" y="317581"/>
                  </a:lnTo>
                  <a:lnTo>
                    <a:pt x="182384" y="321664"/>
                  </a:lnTo>
                  <a:lnTo>
                    <a:pt x="218923" y="324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730254" y="2562883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17669" y="0"/>
                  </a:lnTo>
                  <a:lnTo>
                    <a:pt x="21950" y="2774"/>
                  </a:lnTo>
                  <a:lnTo>
                    <a:pt x="23879" y="7397"/>
                  </a:ln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712617" y="2546241"/>
              <a:ext cx="34817" cy="63010"/>
            </a:xfrm>
            <a:custGeom>
              <a:avLst/>
              <a:gdLst/>
              <a:ahLst/>
              <a:cxnLst/>
              <a:rect l="0" t="0" r="0" b="0"/>
              <a:pathLst>
                <a:path w="34817" h="63010">
                  <a:moveTo>
                    <a:pt x="995" y="0"/>
                  </a:moveTo>
                  <a:lnTo>
                    <a:pt x="14247" y="8834"/>
                  </a:lnTo>
                  <a:lnTo>
                    <a:pt x="18151" y="15135"/>
                  </a:lnTo>
                  <a:lnTo>
                    <a:pt x="22488" y="31998"/>
                  </a:lnTo>
                  <a:lnTo>
                    <a:pt x="21795" y="39823"/>
                  </a:lnTo>
                  <a:lnTo>
                    <a:pt x="16095" y="53449"/>
                  </a:lnTo>
                  <a:lnTo>
                    <a:pt x="11986" y="55973"/>
                  </a:lnTo>
                  <a:lnTo>
                    <a:pt x="7398" y="55806"/>
                  </a:lnTo>
                  <a:lnTo>
                    <a:pt x="2490" y="53846"/>
                  </a:lnTo>
                  <a:lnTo>
                    <a:pt x="142" y="48841"/>
                  </a:lnTo>
                  <a:lnTo>
                    <a:pt x="0" y="33418"/>
                  </a:lnTo>
                  <a:lnTo>
                    <a:pt x="3105" y="26902"/>
                  </a:lnTo>
                  <a:lnTo>
                    <a:pt x="13952" y="17195"/>
                  </a:lnTo>
                  <a:lnTo>
                    <a:pt x="19803" y="16086"/>
                  </a:lnTo>
                  <a:lnTo>
                    <a:pt x="25553" y="17196"/>
                  </a:lnTo>
                  <a:lnTo>
                    <a:pt x="31235" y="19785"/>
                  </a:lnTo>
                  <a:lnTo>
                    <a:pt x="34099" y="24285"/>
                  </a:lnTo>
                  <a:lnTo>
                    <a:pt x="34816" y="36681"/>
                  </a:lnTo>
                  <a:lnTo>
                    <a:pt x="25604" y="59253"/>
                  </a:lnTo>
                  <a:lnTo>
                    <a:pt x="21099" y="62616"/>
                  </a:lnTo>
                  <a:lnTo>
                    <a:pt x="16247" y="63009"/>
                  </a:lnTo>
                  <a:lnTo>
                    <a:pt x="11163" y="61422"/>
                  </a:lnTo>
                  <a:lnTo>
                    <a:pt x="8698" y="57590"/>
                  </a:lnTo>
                  <a:lnTo>
                    <a:pt x="9316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979885" y="2463030"/>
              <a:ext cx="81567" cy="307880"/>
            </a:xfrm>
            <a:custGeom>
              <a:avLst/>
              <a:gdLst/>
              <a:ahLst/>
              <a:cxnLst/>
              <a:rect l="0" t="0" r="0" b="0"/>
              <a:pathLst>
                <a:path w="81567" h="307880">
                  <a:moveTo>
                    <a:pt x="0" y="0"/>
                  </a:moveTo>
                  <a:lnTo>
                    <a:pt x="27462" y="54017"/>
                  </a:lnTo>
                  <a:lnTo>
                    <a:pt x="43977" y="116965"/>
                  </a:lnTo>
                  <a:lnTo>
                    <a:pt x="58195" y="175078"/>
                  </a:lnTo>
                  <a:lnTo>
                    <a:pt x="74885" y="237220"/>
                  </a:lnTo>
                  <a:lnTo>
                    <a:pt x="81566" y="284882"/>
                  </a:lnTo>
                  <a:lnTo>
                    <a:pt x="80015" y="297658"/>
                  </a:lnTo>
                  <a:lnTo>
                    <a:pt x="7489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929959" y="2551392"/>
              <a:ext cx="224669" cy="144629"/>
            </a:xfrm>
            <a:custGeom>
              <a:avLst/>
              <a:gdLst/>
              <a:ahLst/>
              <a:cxnLst/>
              <a:rect l="0" t="0" r="0" b="0"/>
              <a:pathLst>
                <a:path w="224669" h="144629">
                  <a:moveTo>
                    <a:pt x="0" y="144628"/>
                  </a:moveTo>
                  <a:lnTo>
                    <a:pt x="52520" y="83939"/>
                  </a:lnTo>
                  <a:lnTo>
                    <a:pt x="108326" y="39572"/>
                  </a:lnTo>
                  <a:lnTo>
                    <a:pt x="158113" y="10391"/>
                  </a:lnTo>
                  <a:lnTo>
                    <a:pt x="187484" y="892"/>
                  </a:lnTo>
                  <a:lnTo>
                    <a:pt x="206292" y="0"/>
                  </a:lnTo>
                  <a:lnTo>
                    <a:pt x="220199" y="2686"/>
                  </a:lnTo>
                  <a:lnTo>
                    <a:pt x="222613" y="4696"/>
                  </a:lnTo>
                  <a:lnTo>
                    <a:pt x="224668" y="114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04701" y="2770909"/>
              <a:ext cx="83212" cy="166422"/>
            </a:xfrm>
            <a:custGeom>
              <a:avLst/>
              <a:gdLst/>
              <a:ahLst/>
              <a:cxnLst/>
              <a:rect l="0" t="0" r="0" b="0"/>
              <a:pathLst>
                <a:path w="83212" h="166422">
                  <a:moveTo>
                    <a:pt x="0" y="0"/>
                  </a:moveTo>
                  <a:lnTo>
                    <a:pt x="46327" y="0"/>
                  </a:lnTo>
                  <a:lnTo>
                    <a:pt x="54923" y="2774"/>
                  </a:lnTo>
                  <a:lnTo>
                    <a:pt x="69405" y="13252"/>
                  </a:lnTo>
                  <a:lnTo>
                    <a:pt x="73083" y="21779"/>
                  </a:lnTo>
                  <a:lnTo>
                    <a:pt x="74835" y="81844"/>
                  </a:lnTo>
                  <a:lnTo>
                    <a:pt x="70762" y="138447"/>
                  </a:lnTo>
                  <a:lnTo>
                    <a:pt x="73980" y="153988"/>
                  </a:lnTo>
                  <a:lnTo>
                    <a:pt x="76132" y="158133"/>
                  </a:lnTo>
                  <a:lnTo>
                    <a:pt x="8321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420901" y="2571204"/>
              <a:ext cx="33152" cy="264018"/>
            </a:xfrm>
            <a:custGeom>
              <a:avLst/>
              <a:gdLst/>
              <a:ahLst/>
              <a:cxnLst/>
              <a:rect l="0" t="0" r="0" b="0"/>
              <a:pathLst>
                <a:path w="33152" h="264018">
                  <a:moveTo>
                    <a:pt x="16642" y="0"/>
                  </a:moveTo>
                  <a:lnTo>
                    <a:pt x="28224" y="55161"/>
                  </a:lnTo>
                  <a:lnTo>
                    <a:pt x="31784" y="105821"/>
                  </a:lnTo>
                  <a:lnTo>
                    <a:pt x="32840" y="161820"/>
                  </a:lnTo>
                  <a:lnTo>
                    <a:pt x="33151" y="214984"/>
                  </a:lnTo>
                  <a:lnTo>
                    <a:pt x="28827" y="257035"/>
                  </a:lnTo>
                  <a:lnTo>
                    <a:pt x="24766" y="262888"/>
                  </a:lnTo>
                  <a:lnTo>
                    <a:pt x="19284" y="264017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70974" y="2646093"/>
              <a:ext cx="191386" cy="33286"/>
            </a:xfrm>
            <a:custGeom>
              <a:avLst/>
              <a:gdLst/>
              <a:ahLst/>
              <a:cxnLst/>
              <a:rect l="0" t="0" r="0" b="0"/>
              <a:pathLst>
                <a:path w="191386" h="33286">
                  <a:moveTo>
                    <a:pt x="0" y="33285"/>
                  </a:moveTo>
                  <a:lnTo>
                    <a:pt x="29621" y="26699"/>
                  </a:lnTo>
                  <a:lnTo>
                    <a:pt x="90286" y="18530"/>
                  </a:lnTo>
                  <a:lnTo>
                    <a:pt x="132768" y="12271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630458" y="2454709"/>
              <a:ext cx="101654" cy="346013"/>
            </a:xfrm>
            <a:custGeom>
              <a:avLst/>
              <a:gdLst/>
              <a:ahLst/>
              <a:cxnLst/>
              <a:rect l="0" t="0" r="0" b="0"/>
              <a:pathLst>
                <a:path w="101654" h="346013">
                  <a:moveTo>
                    <a:pt x="31754" y="0"/>
                  </a:moveTo>
                  <a:lnTo>
                    <a:pt x="26035" y="21779"/>
                  </a:lnTo>
                  <a:lnTo>
                    <a:pt x="17942" y="82882"/>
                  </a:lnTo>
                  <a:lnTo>
                    <a:pt x="11066" y="145067"/>
                  </a:lnTo>
                  <a:lnTo>
                    <a:pt x="1916" y="201172"/>
                  </a:lnTo>
                  <a:lnTo>
                    <a:pt x="0" y="225628"/>
                  </a:lnTo>
                  <a:lnTo>
                    <a:pt x="4113" y="233630"/>
                  </a:lnTo>
                  <a:lnTo>
                    <a:pt x="11477" y="238964"/>
                  </a:lnTo>
                  <a:lnTo>
                    <a:pt x="67675" y="255795"/>
                  </a:lnTo>
                  <a:lnTo>
                    <a:pt x="87475" y="265006"/>
                  </a:lnTo>
                  <a:lnTo>
                    <a:pt x="93865" y="271901"/>
                  </a:lnTo>
                  <a:lnTo>
                    <a:pt x="100964" y="289423"/>
                  </a:lnTo>
                  <a:lnTo>
                    <a:pt x="101653" y="307073"/>
                  </a:lnTo>
                  <a:lnTo>
                    <a:pt x="100543" y="315663"/>
                  </a:lnTo>
                  <a:lnTo>
                    <a:pt x="96104" y="323238"/>
                  </a:lnTo>
                  <a:lnTo>
                    <a:pt x="81310" y="336587"/>
                  </a:lnTo>
                  <a:lnTo>
                    <a:pt x="62408" y="343752"/>
                  </a:lnTo>
                  <a:lnTo>
                    <a:pt x="41679" y="346012"/>
                  </a:lnTo>
                  <a:lnTo>
                    <a:pt x="20139" y="343935"/>
                  </a:lnTo>
                  <a:lnTo>
                    <a:pt x="13840" y="339313"/>
                  </a:lnTo>
                  <a:lnTo>
                    <a:pt x="10566" y="332533"/>
                  </a:lnTo>
                  <a:lnTo>
                    <a:pt x="9307" y="324315"/>
                  </a:lnTo>
                  <a:lnTo>
                    <a:pt x="11242" y="316063"/>
                  </a:lnTo>
                  <a:lnTo>
                    <a:pt x="31754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20311" y="2679378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53448" y="2596167"/>
              <a:ext cx="78514" cy="216348"/>
            </a:xfrm>
            <a:custGeom>
              <a:avLst/>
              <a:gdLst/>
              <a:ahLst/>
              <a:cxnLst/>
              <a:rect l="0" t="0" r="0" b="0"/>
              <a:pathLst>
                <a:path w="78514" h="216348">
                  <a:moveTo>
                    <a:pt x="0" y="0"/>
                  </a:moveTo>
                  <a:lnTo>
                    <a:pt x="23163" y="27581"/>
                  </a:lnTo>
                  <a:lnTo>
                    <a:pt x="48395" y="83954"/>
                  </a:lnTo>
                  <a:lnTo>
                    <a:pt x="66001" y="137070"/>
                  </a:lnTo>
                  <a:lnTo>
                    <a:pt x="78513" y="188786"/>
                  </a:lnTo>
                  <a:lnTo>
                    <a:pt x="74889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36806" y="2654414"/>
              <a:ext cx="166422" cy="74891"/>
            </a:xfrm>
            <a:custGeom>
              <a:avLst/>
              <a:gdLst/>
              <a:ahLst/>
              <a:cxnLst/>
              <a:rect l="0" t="0" r="0" b="0"/>
              <a:pathLst>
                <a:path w="166422" h="74891">
                  <a:moveTo>
                    <a:pt x="0" y="74890"/>
                  </a:moveTo>
                  <a:lnTo>
                    <a:pt x="27580" y="51726"/>
                  </a:lnTo>
                  <a:lnTo>
                    <a:pt x="83954" y="26495"/>
                  </a:lnTo>
                  <a:lnTo>
                    <a:pt x="138725" y="4768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78264" y="2770909"/>
              <a:ext cx="133138" cy="155524"/>
            </a:xfrm>
            <a:custGeom>
              <a:avLst/>
              <a:gdLst/>
              <a:ahLst/>
              <a:cxnLst/>
              <a:rect l="0" t="0" r="0" b="0"/>
              <a:pathLst>
                <a:path w="133138" h="155524">
                  <a:moveTo>
                    <a:pt x="0" y="0"/>
                  </a:moveTo>
                  <a:lnTo>
                    <a:pt x="19005" y="7568"/>
                  </a:lnTo>
                  <a:lnTo>
                    <a:pt x="47098" y="31142"/>
                  </a:lnTo>
                  <a:lnTo>
                    <a:pt x="49890" y="37403"/>
                  </a:lnTo>
                  <a:lnTo>
                    <a:pt x="50526" y="51757"/>
                  </a:lnTo>
                  <a:lnTo>
                    <a:pt x="45262" y="64917"/>
                  </a:lnTo>
                  <a:lnTo>
                    <a:pt x="15239" y="109721"/>
                  </a:lnTo>
                  <a:lnTo>
                    <a:pt x="14782" y="117526"/>
                  </a:lnTo>
                  <a:lnTo>
                    <a:pt x="19206" y="133595"/>
                  </a:lnTo>
                  <a:lnTo>
                    <a:pt x="24822" y="139914"/>
                  </a:lnTo>
                  <a:lnTo>
                    <a:pt x="40926" y="149401"/>
                  </a:lnTo>
                  <a:lnTo>
                    <a:pt x="70785" y="155523"/>
                  </a:lnTo>
                  <a:lnTo>
                    <a:pt x="103053" y="152919"/>
                  </a:lnTo>
                  <a:lnTo>
                    <a:pt x="133137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277969" y="2654414"/>
              <a:ext cx="23771" cy="257954"/>
            </a:xfrm>
            <a:custGeom>
              <a:avLst/>
              <a:gdLst/>
              <a:ahLst/>
              <a:cxnLst/>
              <a:rect l="0" t="0" r="0" b="0"/>
              <a:pathLst>
                <a:path w="23771" h="257954">
                  <a:moveTo>
                    <a:pt x="0" y="0"/>
                  </a:moveTo>
                  <a:lnTo>
                    <a:pt x="11438" y="27497"/>
                  </a:lnTo>
                  <a:lnTo>
                    <a:pt x="18080" y="78952"/>
                  </a:lnTo>
                  <a:lnTo>
                    <a:pt x="23604" y="142260"/>
                  </a:lnTo>
                  <a:lnTo>
                    <a:pt x="23770" y="200617"/>
                  </a:lnTo>
                  <a:lnTo>
                    <a:pt x="15859" y="241320"/>
                  </a:lnTo>
                  <a:lnTo>
                    <a:pt x="8321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28043" y="2720983"/>
              <a:ext cx="174742" cy="33285"/>
            </a:xfrm>
            <a:custGeom>
              <a:avLst/>
              <a:gdLst/>
              <a:ahLst/>
              <a:cxnLst/>
              <a:rect l="0" t="0" r="0" b="0"/>
              <a:pathLst>
                <a:path w="174742" h="33285">
                  <a:moveTo>
                    <a:pt x="0" y="33284"/>
                  </a:moveTo>
                  <a:lnTo>
                    <a:pt x="63415" y="13372"/>
                  </a:lnTo>
                  <a:lnTo>
                    <a:pt x="126260" y="1943"/>
                  </a:lnTo>
                  <a:lnTo>
                    <a:pt x="17474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64109" y="2646093"/>
              <a:ext cx="138382" cy="201938"/>
            </a:xfrm>
            <a:custGeom>
              <a:avLst/>
              <a:gdLst/>
              <a:ahLst/>
              <a:cxnLst/>
              <a:rect l="0" t="0" r="0" b="0"/>
              <a:pathLst>
                <a:path w="138382" h="201938">
                  <a:moveTo>
                    <a:pt x="96776" y="0"/>
                  </a:moveTo>
                  <a:lnTo>
                    <a:pt x="62030" y="16000"/>
                  </a:lnTo>
                  <a:lnTo>
                    <a:pt x="38095" y="39977"/>
                  </a:lnTo>
                  <a:lnTo>
                    <a:pt x="7310" y="95806"/>
                  </a:lnTo>
                  <a:lnTo>
                    <a:pt x="0" y="128034"/>
                  </a:lnTo>
                  <a:lnTo>
                    <a:pt x="2252" y="161006"/>
                  </a:lnTo>
                  <a:lnTo>
                    <a:pt x="8845" y="178191"/>
                  </a:lnTo>
                  <a:lnTo>
                    <a:pt x="13192" y="185362"/>
                  </a:lnTo>
                  <a:lnTo>
                    <a:pt x="27884" y="195796"/>
                  </a:lnTo>
                  <a:lnTo>
                    <a:pt x="36980" y="199873"/>
                  </a:lnTo>
                  <a:lnTo>
                    <a:pt x="56948" y="201937"/>
                  </a:lnTo>
                  <a:lnTo>
                    <a:pt x="78150" y="198848"/>
                  </a:lnTo>
                  <a:lnTo>
                    <a:pt x="109028" y="186713"/>
                  </a:lnTo>
                  <a:lnTo>
                    <a:pt x="13838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652416" y="2720983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793874" y="2621130"/>
              <a:ext cx="89885" cy="290518"/>
            </a:xfrm>
            <a:custGeom>
              <a:avLst/>
              <a:gdLst/>
              <a:ahLst/>
              <a:cxnLst/>
              <a:rect l="0" t="0" r="0" b="0"/>
              <a:pathLst>
                <a:path w="89885" h="290518">
                  <a:moveTo>
                    <a:pt x="0" y="0"/>
                  </a:moveTo>
                  <a:lnTo>
                    <a:pt x="28386" y="54941"/>
                  </a:lnTo>
                  <a:lnTo>
                    <a:pt x="54435" y="116277"/>
                  </a:lnTo>
                  <a:lnTo>
                    <a:pt x="72025" y="174795"/>
                  </a:lnTo>
                  <a:lnTo>
                    <a:pt x="85973" y="232232"/>
                  </a:lnTo>
                  <a:lnTo>
                    <a:pt x="89884" y="268001"/>
                  </a:lnTo>
                  <a:lnTo>
                    <a:pt x="87659" y="276671"/>
                  </a:lnTo>
                  <a:lnTo>
                    <a:pt x="83403" y="283375"/>
                  </a:lnTo>
                  <a:lnTo>
                    <a:pt x="77791" y="288770"/>
                  </a:lnTo>
                  <a:lnTo>
                    <a:pt x="72201" y="290517"/>
                  </a:lnTo>
                  <a:lnTo>
                    <a:pt x="66625" y="289832"/>
                  </a:lnTo>
                  <a:lnTo>
                    <a:pt x="41605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767643" y="2712662"/>
              <a:ext cx="200974" cy="141459"/>
            </a:xfrm>
            <a:custGeom>
              <a:avLst/>
              <a:gdLst/>
              <a:ahLst/>
              <a:cxnLst/>
              <a:rect l="0" t="0" r="0" b="0"/>
              <a:pathLst>
                <a:path w="200974" h="141459">
                  <a:moveTo>
                    <a:pt x="9589" y="141458"/>
                  </a:moveTo>
                  <a:lnTo>
                    <a:pt x="754" y="128205"/>
                  </a:lnTo>
                  <a:lnTo>
                    <a:pt x="0" y="122453"/>
                  </a:lnTo>
                  <a:lnTo>
                    <a:pt x="4095" y="111130"/>
                  </a:lnTo>
                  <a:lnTo>
                    <a:pt x="16795" y="94359"/>
                  </a:lnTo>
                  <a:lnTo>
                    <a:pt x="74476" y="53861"/>
                  </a:lnTo>
                  <a:lnTo>
                    <a:pt x="134770" y="22264"/>
                  </a:lnTo>
                  <a:lnTo>
                    <a:pt x="173514" y="5357"/>
                  </a:lnTo>
                  <a:lnTo>
                    <a:pt x="2009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918690" y="2820835"/>
              <a:ext cx="133388" cy="305261"/>
            </a:xfrm>
            <a:custGeom>
              <a:avLst/>
              <a:gdLst/>
              <a:ahLst/>
              <a:cxnLst/>
              <a:rect l="0" t="0" r="0" b="0"/>
              <a:pathLst>
                <a:path w="133388" h="305261">
                  <a:moveTo>
                    <a:pt x="41605" y="0"/>
                  </a:moveTo>
                  <a:lnTo>
                    <a:pt x="55816" y="12362"/>
                  </a:lnTo>
                  <a:lnTo>
                    <a:pt x="109560" y="47581"/>
                  </a:lnTo>
                  <a:lnTo>
                    <a:pt x="129130" y="68339"/>
                  </a:lnTo>
                  <a:lnTo>
                    <a:pt x="132314" y="76070"/>
                  </a:lnTo>
                  <a:lnTo>
                    <a:pt x="133387" y="92057"/>
                  </a:lnTo>
                  <a:lnTo>
                    <a:pt x="128317" y="105942"/>
                  </a:lnTo>
                  <a:lnTo>
                    <a:pt x="109995" y="129922"/>
                  </a:lnTo>
                  <a:lnTo>
                    <a:pt x="70415" y="156445"/>
                  </a:lnTo>
                  <a:lnTo>
                    <a:pt x="68208" y="163469"/>
                  </a:lnTo>
                  <a:lnTo>
                    <a:pt x="70687" y="181135"/>
                  </a:lnTo>
                  <a:lnTo>
                    <a:pt x="86895" y="207455"/>
                  </a:lnTo>
                  <a:lnTo>
                    <a:pt x="129042" y="257903"/>
                  </a:lnTo>
                  <a:lnTo>
                    <a:pt x="131331" y="266241"/>
                  </a:lnTo>
                  <a:lnTo>
                    <a:pt x="128945" y="282901"/>
                  </a:lnTo>
                  <a:lnTo>
                    <a:pt x="124795" y="289378"/>
                  </a:lnTo>
                  <a:lnTo>
                    <a:pt x="112786" y="299040"/>
                  </a:lnTo>
                  <a:lnTo>
                    <a:pt x="81597" y="305260"/>
                  </a:lnTo>
                  <a:lnTo>
                    <a:pt x="21134" y="300485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330843" y="3261851"/>
              <a:ext cx="124818" cy="332843"/>
            </a:xfrm>
            <a:custGeom>
              <a:avLst/>
              <a:gdLst/>
              <a:ahLst/>
              <a:cxnLst/>
              <a:rect l="0" t="0" r="0" b="0"/>
              <a:pathLst>
                <a:path w="124818" h="332843">
                  <a:moveTo>
                    <a:pt x="0" y="0"/>
                  </a:moveTo>
                  <a:lnTo>
                    <a:pt x="16859" y="58382"/>
                  </a:lnTo>
                  <a:lnTo>
                    <a:pt x="33304" y="117237"/>
                  </a:lnTo>
                  <a:lnTo>
                    <a:pt x="44077" y="147533"/>
                  </a:lnTo>
                  <a:lnTo>
                    <a:pt x="66055" y="208559"/>
                  </a:lnTo>
                  <a:lnTo>
                    <a:pt x="81979" y="248093"/>
                  </a:lnTo>
                  <a:lnTo>
                    <a:pt x="117510" y="305033"/>
                  </a:lnTo>
                  <a:lnTo>
                    <a:pt x="12481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297559" y="3370025"/>
              <a:ext cx="199707" cy="83211"/>
            </a:xfrm>
            <a:custGeom>
              <a:avLst/>
              <a:gdLst/>
              <a:ahLst/>
              <a:cxnLst/>
              <a:rect l="0" t="0" r="0" b="0"/>
              <a:pathLst>
                <a:path w="199707" h="83211">
                  <a:moveTo>
                    <a:pt x="0" y="83210"/>
                  </a:moveTo>
                  <a:lnTo>
                    <a:pt x="40748" y="50030"/>
                  </a:lnTo>
                  <a:lnTo>
                    <a:pt x="102268" y="18707"/>
                  </a:lnTo>
                  <a:lnTo>
                    <a:pt x="162513" y="2646"/>
                  </a:lnTo>
                  <a:lnTo>
                    <a:pt x="1997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455660" y="3541849"/>
              <a:ext cx="90699" cy="152697"/>
            </a:xfrm>
            <a:custGeom>
              <a:avLst/>
              <a:gdLst/>
              <a:ahLst/>
              <a:cxnLst/>
              <a:rect l="0" t="0" r="0" b="0"/>
              <a:pathLst>
                <a:path w="90699" h="152697">
                  <a:moveTo>
                    <a:pt x="0" y="19560"/>
                  </a:moveTo>
                  <a:lnTo>
                    <a:pt x="58382" y="2701"/>
                  </a:lnTo>
                  <a:lnTo>
                    <a:pt x="66658" y="0"/>
                  </a:lnTo>
                  <a:lnTo>
                    <a:pt x="74025" y="972"/>
                  </a:lnTo>
                  <a:lnTo>
                    <a:pt x="87141" y="9449"/>
                  </a:lnTo>
                  <a:lnTo>
                    <a:pt x="90453" y="17442"/>
                  </a:lnTo>
                  <a:lnTo>
                    <a:pt x="90698" y="49854"/>
                  </a:lnTo>
                  <a:lnTo>
                    <a:pt x="84379" y="105515"/>
                  </a:lnTo>
                  <a:lnTo>
                    <a:pt x="78647" y="140500"/>
                  </a:lnTo>
                  <a:lnTo>
                    <a:pt x="79244" y="144566"/>
                  </a:lnTo>
                  <a:lnTo>
                    <a:pt x="83210" y="1526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663686" y="3403309"/>
              <a:ext cx="24862" cy="208027"/>
            </a:xfrm>
            <a:custGeom>
              <a:avLst/>
              <a:gdLst/>
              <a:ahLst/>
              <a:cxnLst/>
              <a:rect l="0" t="0" r="0" b="0"/>
              <a:pathLst>
                <a:path w="24862" h="208027">
                  <a:moveTo>
                    <a:pt x="16641" y="0"/>
                  </a:moveTo>
                  <a:lnTo>
                    <a:pt x="22360" y="22703"/>
                  </a:lnTo>
                  <a:lnTo>
                    <a:pt x="24449" y="77730"/>
                  </a:lnTo>
                  <a:lnTo>
                    <a:pt x="24861" y="137602"/>
                  </a:lnTo>
                  <a:lnTo>
                    <a:pt x="20515" y="175551"/>
                  </a:lnTo>
                  <a:lnTo>
                    <a:pt x="13432" y="193901"/>
                  </a:lnTo>
                  <a:lnTo>
                    <a:pt x="5970" y="205446"/>
                  </a:lnTo>
                  <a:lnTo>
                    <a:pt x="3979" y="207231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613759" y="3469877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0"/>
                  </a:moveTo>
                  <a:lnTo>
                    <a:pt x="63416" y="13269"/>
                  </a:lnTo>
                  <a:lnTo>
                    <a:pt x="112037" y="15976"/>
                  </a:lnTo>
                  <a:lnTo>
                    <a:pt x="141458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855069" y="3453235"/>
              <a:ext cx="33286" cy="232990"/>
            </a:xfrm>
            <a:custGeom>
              <a:avLst/>
              <a:gdLst/>
              <a:ahLst/>
              <a:cxnLst/>
              <a:rect l="0" t="0" r="0" b="0"/>
              <a:pathLst>
                <a:path w="33286" h="232990">
                  <a:moveTo>
                    <a:pt x="33285" y="0"/>
                  </a:moveTo>
                  <a:lnTo>
                    <a:pt x="28868" y="62326"/>
                  </a:lnTo>
                  <a:lnTo>
                    <a:pt x="24810" y="117129"/>
                  </a:lnTo>
                  <a:lnTo>
                    <a:pt x="17901" y="169826"/>
                  </a:lnTo>
                  <a:lnTo>
                    <a:pt x="15042" y="210925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771859" y="3508881"/>
              <a:ext cx="216348" cy="94134"/>
            </a:xfrm>
            <a:custGeom>
              <a:avLst/>
              <a:gdLst/>
              <a:ahLst/>
              <a:cxnLst/>
              <a:rect l="0" t="0" r="0" b="0"/>
              <a:pathLst>
                <a:path w="216348" h="94134">
                  <a:moveTo>
                    <a:pt x="0" y="94133"/>
                  </a:moveTo>
                  <a:lnTo>
                    <a:pt x="38710" y="58197"/>
                  </a:lnTo>
                  <a:lnTo>
                    <a:pt x="100474" y="24802"/>
                  </a:lnTo>
                  <a:lnTo>
                    <a:pt x="150997" y="5069"/>
                  </a:lnTo>
                  <a:lnTo>
                    <a:pt x="176208" y="0"/>
                  </a:lnTo>
                  <a:lnTo>
                    <a:pt x="216347" y="26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963243" y="3553088"/>
              <a:ext cx="141459" cy="214205"/>
            </a:xfrm>
            <a:custGeom>
              <a:avLst/>
              <a:gdLst/>
              <a:ahLst/>
              <a:cxnLst/>
              <a:rect l="0" t="0" r="0" b="0"/>
              <a:pathLst>
                <a:path w="141459" h="214205">
                  <a:moveTo>
                    <a:pt x="0" y="0"/>
                  </a:moveTo>
                  <a:lnTo>
                    <a:pt x="14211" y="12361"/>
                  </a:lnTo>
                  <a:lnTo>
                    <a:pt x="46284" y="31956"/>
                  </a:lnTo>
                  <a:lnTo>
                    <a:pt x="63538" y="47581"/>
                  </a:lnTo>
                  <a:lnTo>
                    <a:pt x="66397" y="54834"/>
                  </a:lnTo>
                  <a:lnTo>
                    <a:pt x="67109" y="72756"/>
                  </a:lnTo>
                  <a:lnTo>
                    <a:pt x="62311" y="99220"/>
                  </a:lnTo>
                  <a:lnTo>
                    <a:pt x="52657" y="113747"/>
                  </a:lnTo>
                  <a:lnTo>
                    <a:pt x="28276" y="142559"/>
                  </a:lnTo>
                  <a:lnTo>
                    <a:pt x="15672" y="166747"/>
                  </a:lnTo>
                  <a:lnTo>
                    <a:pt x="15996" y="174035"/>
                  </a:lnTo>
                  <a:lnTo>
                    <a:pt x="18985" y="180742"/>
                  </a:lnTo>
                  <a:lnTo>
                    <a:pt x="29702" y="192202"/>
                  </a:lnTo>
                  <a:lnTo>
                    <a:pt x="52255" y="203851"/>
                  </a:lnTo>
                  <a:lnTo>
                    <a:pt x="92540" y="213605"/>
                  </a:lnTo>
                  <a:lnTo>
                    <a:pt x="112320" y="214204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96232" y="3544767"/>
              <a:ext cx="16542" cy="224669"/>
            </a:xfrm>
            <a:custGeom>
              <a:avLst/>
              <a:gdLst/>
              <a:ahLst/>
              <a:cxnLst/>
              <a:rect l="0" t="0" r="0" b="0"/>
              <a:pathLst>
                <a:path w="16542" h="224669">
                  <a:moveTo>
                    <a:pt x="8321" y="0"/>
                  </a:moveTo>
                  <a:lnTo>
                    <a:pt x="14040" y="21778"/>
                  </a:lnTo>
                  <a:lnTo>
                    <a:pt x="16129" y="73609"/>
                  </a:lnTo>
                  <a:lnTo>
                    <a:pt x="16541" y="136787"/>
                  </a:lnTo>
                  <a:lnTo>
                    <a:pt x="9980" y="19100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146307" y="3627977"/>
              <a:ext cx="149779" cy="8322"/>
            </a:xfrm>
            <a:custGeom>
              <a:avLst/>
              <a:gdLst/>
              <a:ahLst/>
              <a:cxnLst/>
              <a:rect l="0" t="0" r="0" b="0"/>
              <a:pathLst>
                <a:path w="149779" h="8322">
                  <a:moveTo>
                    <a:pt x="0" y="8321"/>
                  </a:moveTo>
                  <a:lnTo>
                    <a:pt x="56772" y="8321"/>
                  </a:lnTo>
                  <a:lnTo>
                    <a:pt x="111118" y="8321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370974" y="3528125"/>
              <a:ext cx="94238" cy="216348"/>
            </a:xfrm>
            <a:custGeom>
              <a:avLst/>
              <a:gdLst/>
              <a:ahLst/>
              <a:cxnLst/>
              <a:rect l="0" t="0" r="0" b="0"/>
              <a:pathLst>
                <a:path w="94238" h="216348">
                  <a:moveTo>
                    <a:pt x="0" y="0"/>
                  </a:moveTo>
                  <a:lnTo>
                    <a:pt x="33718" y="62503"/>
                  </a:lnTo>
                  <a:lnTo>
                    <a:pt x="47590" y="84471"/>
                  </a:lnTo>
                  <a:lnTo>
                    <a:pt x="75416" y="143954"/>
                  </a:lnTo>
                  <a:lnTo>
                    <a:pt x="92766" y="175235"/>
                  </a:lnTo>
                  <a:lnTo>
                    <a:pt x="94237" y="191603"/>
                  </a:lnTo>
                  <a:lnTo>
                    <a:pt x="9153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362654" y="3569730"/>
              <a:ext cx="199706" cy="124816"/>
            </a:xfrm>
            <a:custGeom>
              <a:avLst/>
              <a:gdLst/>
              <a:ahLst/>
              <a:cxnLst/>
              <a:rect l="0" t="0" r="0" b="0"/>
              <a:pathLst>
                <a:path w="199706" h="124816">
                  <a:moveTo>
                    <a:pt x="0" y="124815"/>
                  </a:moveTo>
                  <a:lnTo>
                    <a:pt x="36415" y="97235"/>
                  </a:lnTo>
                  <a:lnTo>
                    <a:pt x="95698" y="60368"/>
                  </a:lnTo>
                  <a:lnTo>
                    <a:pt x="153439" y="26704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512432" y="3752793"/>
              <a:ext cx="85024" cy="191996"/>
            </a:xfrm>
            <a:custGeom>
              <a:avLst/>
              <a:gdLst/>
              <a:ahLst/>
              <a:cxnLst/>
              <a:rect l="0" t="0" r="0" b="0"/>
              <a:pathLst>
                <a:path w="85024" h="191996">
                  <a:moveTo>
                    <a:pt x="0" y="0"/>
                  </a:moveTo>
                  <a:lnTo>
                    <a:pt x="46327" y="4417"/>
                  </a:lnTo>
                  <a:lnTo>
                    <a:pt x="73823" y="15999"/>
                  </a:lnTo>
                  <a:lnTo>
                    <a:pt x="78802" y="21761"/>
                  </a:lnTo>
                  <a:lnTo>
                    <a:pt x="81196" y="28375"/>
                  </a:lnTo>
                  <a:lnTo>
                    <a:pt x="81867" y="35559"/>
                  </a:lnTo>
                  <a:lnTo>
                    <a:pt x="79542" y="42197"/>
                  </a:lnTo>
                  <a:lnTo>
                    <a:pt x="69561" y="54504"/>
                  </a:lnTo>
                  <a:lnTo>
                    <a:pt x="48348" y="71829"/>
                  </a:lnTo>
                  <a:lnTo>
                    <a:pt x="45176" y="77472"/>
                  </a:lnTo>
                  <a:lnTo>
                    <a:pt x="44910" y="83083"/>
                  </a:lnTo>
                  <a:lnTo>
                    <a:pt x="49546" y="94249"/>
                  </a:lnTo>
                  <a:lnTo>
                    <a:pt x="84542" y="150263"/>
                  </a:lnTo>
                  <a:lnTo>
                    <a:pt x="85023" y="158423"/>
                  </a:lnTo>
                  <a:lnTo>
                    <a:pt x="80626" y="174885"/>
                  </a:lnTo>
                  <a:lnTo>
                    <a:pt x="70043" y="186517"/>
                  </a:lnTo>
                  <a:lnTo>
                    <a:pt x="63338" y="190913"/>
                  </a:lnTo>
                  <a:lnTo>
                    <a:pt x="57019" y="191995"/>
                  </a:lnTo>
                  <a:lnTo>
                    <a:pt x="50956" y="190866"/>
                  </a:lnTo>
                  <a:lnTo>
                    <a:pt x="3328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703817" y="3662418"/>
              <a:ext cx="149779" cy="32128"/>
            </a:xfrm>
            <a:custGeom>
              <a:avLst/>
              <a:gdLst/>
              <a:ahLst/>
              <a:cxnLst/>
              <a:rect l="0" t="0" r="0" b="0"/>
              <a:pathLst>
                <a:path w="149779" h="32128">
                  <a:moveTo>
                    <a:pt x="0" y="7164"/>
                  </a:moveTo>
                  <a:lnTo>
                    <a:pt x="46327" y="0"/>
                  </a:lnTo>
                  <a:lnTo>
                    <a:pt x="100108" y="8047"/>
                  </a:lnTo>
                  <a:lnTo>
                    <a:pt x="120306" y="14029"/>
                  </a:lnTo>
                  <a:lnTo>
                    <a:pt x="149778" y="32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720458" y="3702867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0"/>
                  </a:moveTo>
                  <a:lnTo>
                    <a:pt x="57162" y="16858"/>
                  </a:lnTo>
                  <a:lnTo>
                    <a:pt x="85355" y="22561"/>
                  </a:lnTo>
                  <a:lnTo>
                    <a:pt x="112200" y="26717"/>
                  </a:lnTo>
                  <a:lnTo>
                    <a:pt x="133137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945127" y="3589664"/>
              <a:ext cx="135445" cy="204735"/>
            </a:xfrm>
            <a:custGeom>
              <a:avLst/>
              <a:gdLst/>
              <a:ahLst/>
              <a:cxnLst/>
              <a:rect l="0" t="0" r="0" b="0"/>
              <a:pathLst>
                <a:path w="135445" h="204735">
                  <a:moveTo>
                    <a:pt x="0" y="71597"/>
                  </a:moveTo>
                  <a:lnTo>
                    <a:pt x="62503" y="30073"/>
                  </a:lnTo>
                  <a:lnTo>
                    <a:pt x="92373" y="7819"/>
                  </a:lnTo>
                  <a:lnTo>
                    <a:pt x="111012" y="1646"/>
                  </a:lnTo>
                  <a:lnTo>
                    <a:pt x="121161" y="0"/>
                  </a:lnTo>
                  <a:lnTo>
                    <a:pt x="127927" y="2601"/>
                  </a:lnTo>
                  <a:lnTo>
                    <a:pt x="132437" y="8033"/>
                  </a:lnTo>
                  <a:lnTo>
                    <a:pt x="135444" y="15353"/>
                  </a:lnTo>
                  <a:lnTo>
                    <a:pt x="135258" y="47741"/>
                  </a:lnTo>
                  <a:lnTo>
                    <a:pt x="121741" y="104248"/>
                  </a:lnTo>
                  <a:lnTo>
                    <a:pt x="111812" y="156121"/>
                  </a:lnTo>
                  <a:lnTo>
                    <a:pt x="110177" y="188686"/>
                  </a:lnTo>
                  <a:lnTo>
                    <a:pt x="111358" y="194035"/>
                  </a:lnTo>
                  <a:lnTo>
                    <a:pt x="116494" y="204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121813" y="3661261"/>
              <a:ext cx="96894" cy="161559"/>
            </a:xfrm>
            <a:custGeom>
              <a:avLst/>
              <a:gdLst/>
              <a:ahLst/>
              <a:cxnLst/>
              <a:rect l="0" t="0" r="0" b="0"/>
              <a:pathLst>
                <a:path w="96894" h="161559">
                  <a:moveTo>
                    <a:pt x="31340" y="16642"/>
                  </a:moveTo>
                  <a:lnTo>
                    <a:pt x="7896" y="76270"/>
                  </a:lnTo>
                  <a:lnTo>
                    <a:pt x="0" y="119541"/>
                  </a:lnTo>
                  <a:lnTo>
                    <a:pt x="3049" y="148216"/>
                  </a:lnTo>
                  <a:lnTo>
                    <a:pt x="7857" y="154285"/>
                  </a:lnTo>
                  <a:lnTo>
                    <a:pt x="23061" y="161027"/>
                  </a:lnTo>
                  <a:lnTo>
                    <a:pt x="39679" y="161558"/>
                  </a:lnTo>
                  <a:lnTo>
                    <a:pt x="47994" y="160405"/>
                  </a:lnTo>
                  <a:lnTo>
                    <a:pt x="62164" y="151728"/>
                  </a:lnTo>
                  <a:lnTo>
                    <a:pt x="80537" y="128784"/>
                  </a:lnTo>
                  <a:lnTo>
                    <a:pt x="90188" y="109013"/>
                  </a:lnTo>
                  <a:lnTo>
                    <a:pt x="96893" y="55219"/>
                  </a:lnTo>
                  <a:lnTo>
                    <a:pt x="93190" y="26532"/>
                  </a:lnTo>
                  <a:lnTo>
                    <a:pt x="89215" y="19537"/>
                  </a:lnTo>
                  <a:lnTo>
                    <a:pt x="77403" y="9300"/>
                  </a:lnTo>
                  <a:lnTo>
                    <a:pt x="65373" y="4133"/>
                  </a:lnTo>
                  <a:lnTo>
                    <a:pt x="479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234260" y="3668334"/>
              <a:ext cx="124613" cy="173834"/>
            </a:xfrm>
            <a:custGeom>
              <a:avLst/>
              <a:gdLst/>
              <a:ahLst/>
              <a:cxnLst/>
              <a:rect l="0" t="0" r="0" b="0"/>
              <a:pathLst>
                <a:path w="124613" h="173834">
                  <a:moveTo>
                    <a:pt x="18746" y="92780"/>
                  </a:moveTo>
                  <a:lnTo>
                    <a:pt x="0" y="134689"/>
                  </a:lnTo>
                  <a:lnTo>
                    <a:pt x="1477" y="153628"/>
                  </a:lnTo>
                  <a:lnTo>
                    <a:pt x="4459" y="163856"/>
                  </a:lnTo>
                  <a:lnTo>
                    <a:pt x="10145" y="169750"/>
                  </a:lnTo>
                  <a:lnTo>
                    <a:pt x="17635" y="172754"/>
                  </a:lnTo>
                  <a:lnTo>
                    <a:pt x="26326" y="173833"/>
                  </a:lnTo>
                  <a:lnTo>
                    <a:pt x="56228" y="166516"/>
                  </a:lnTo>
                  <a:lnTo>
                    <a:pt x="84092" y="143803"/>
                  </a:lnTo>
                  <a:lnTo>
                    <a:pt x="110789" y="103920"/>
                  </a:lnTo>
                  <a:lnTo>
                    <a:pt x="121729" y="76048"/>
                  </a:lnTo>
                  <a:lnTo>
                    <a:pt x="124612" y="55450"/>
                  </a:lnTo>
                  <a:lnTo>
                    <a:pt x="118497" y="33967"/>
                  </a:lnTo>
                  <a:lnTo>
                    <a:pt x="106534" y="14865"/>
                  </a:lnTo>
                  <a:lnTo>
                    <a:pt x="91972" y="3294"/>
                  </a:lnTo>
                  <a:lnTo>
                    <a:pt x="76254" y="0"/>
                  </a:lnTo>
                  <a:lnTo>
                    <a:pt x="68179" y="416"/>
                  </a:lnTo>
                  <a:lnTo>
                    <a:pt x="54276" y="5809"/>
                  </a:lnTo>
                  <a:lnTo>
                    <a:pt x="47980" y="9836"/>
                  </a:lnTo>
                  <a:lnTo>
                    <a:pt x="43783" y="14370"/>
                  </a:lnTo>
                  <a:lnTo>
                    <a:pt x="35388" y="345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411105" y="3686224"/>
              <a:ext cx="222738" cy="229087"/>
            </a:xfrm>
            <a:custGeom>
              <a:avLst/>
              <a:gdLst/>
              <a:ahLst/>
              <a:cxnLst/>
              <a:rect l="0" t="0" r="0" b="0"/>
              <a:pathLst>
                <a:path w="222738" h="229087">
                  <a:moveTo>
                    <a:pt x="0" y="224669"/>
                  </a:moveTo>
                  <a:lnTo>
                    <a:pt x="13252" y="229086"/>
                  </a:lnTo>
                  <a:lnTo>
                    <a:pt x="27155" y="228789"/>
                  </a:lnTo>
                  <a:lnTo>
                    <a:pt x="41655" y="224651"/>
                  </a:lnTo>
                  <a:lnTo>
                    <a:pt x="100878" y="179220"/>
                  </a:lnTo>
                  <a:lnTo>
                    <a:pt x="161501" y="117473"/>
                  </a:lnTo>
                  <a:lnTo>
                    <a:pt x="207401" y="81592"/>
                  </a:lnTo>
                  <a:lnTo>
                    <a:pt x="220385" y="65849"/>
                  </a:lnTo>
                  <a:lnTo>
                    <a:pt x="222737" y="58693"/>
                  </a:lnTo>
                  <a:lnTo>
                    <a:pt x="222457" y="52073"/>
                  </a:lnTo>
                  <a:lnTo>
                    <a:pt x="208720" y="23744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467424" y="3603014"/>
              <a:ext cx="62230" cy="166422"/>
            </a:xfrm>
            <a:custGeom>
              <a:avLst/>
              <a:gdLst/>
              <a:ahLst/>
              <a:cxnLst/>
              <a:rect l="0" t="0" r="0" b="0"/>
              <a:pathLst>
                <a:path w="62230" h="166422">
                  <a:moveTo>
                    <a:pt x="60177" y="0"/>
                  </a:moveTo>
                  <a:lnTo>
                    <a:pt x="46924" y="4417"/>
                  </a:lnTo>
                  <a:lnTo>
                    <a:pt x="25431" y="20416"/>
                  </a:lnTo>
                  <a:lnTo>
                    <a:pt x="14531" y="37427"/>
                  </a:lnTo>
                  <a:lnTo>
                    <a:pt x="0" y="78481"/>
                  </a:lnTo>
                  <a:lnTo>
                    <a:pt x="1380" y="97751"/>
                  </a:lnTo>
                  <a:lnTo>
                    <a:pt x="4337" y="106772"/>
                  </a:lnTo>
                  <a:lnTo>
                    <a:pt x="15019" y="119262"/>
                  </a:lnTo>
                  <a:lnTo>
                    <a:pt x="21750" y="123887"/>
                  </a:lnTo>
                  <a:lnTo>
                    <a:pt x="29012" y="124196"/>
                  </a:lnTo>
                  <a:lnTo>
                    <a:pt x="44476" y="117144"/>
                  </a:lnTo>
                  <a:lnTo>
                    <a:pt x="55664" y="104764"/>
                  </a:lnTo>
                  <a:lnTo>
                    <a:pt x="59942" y="97579"/>
                  </a:lnTo>
                  <a:lnTo>
                    <a:pt x="62229" y="82200"/>
                  </a:lnTo>
                  <a:lnTo>
                    <a:pt x="61545" y="74216"/>
                  </a:lnTo>
                  <a:lnTo>
                    <a:pt x="57390" y="67969"/>
                  </a:lnTo>
                  <a:lnTo>
                    <a:pt x="42912" y="58561"/>
                  </a:lnTo>
                  <a:lnTo>
                    <a:pt x="35723" y="58457"/>
                  </a:lnTo>
                  <a:lnTo>
                    <a:pt x="29081" y="61161"/>
                  </a:lnTo>
                  <a:lnTo>
                    <a:pt x="16770" y="72486"/>
                  </a:lnTo>
                  <a:lnTo>
                    <a:pt x="5135" y="89847"/>
                  </a:lnTo>
                  <a:lnTo>
                    <a:pt x="1196" y="112356"/>
                  </a:lnTo>
                  <a:lnTo>
                    <a:pt x="192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510958" y="3888448"/>
              <a:ext cx="125067" cy="63369"/>
            </a:xfrm>
            <a:custGeom>
              <a:avLst/>
              <a:gdLst/>
              <a:ahLst/>
              <a:cxnLst/>
              <a:rect l="0" t="0" r="0" b="0"/>
              <a:pathLst>
                <a:path w="125067" h="63369">
                  <a:moveTo>
                    <a:pt x="91532" y="14123"/>
                  </a:moveTo>
                  <a:lnTo>
                    <a:pt x="68368" y="37287"/>
                  </a:lnTo>
                  <a:lnTo>
                    <a:pt x="65919" y="43434"/>
                  </a:lnTo>
                  <a:lnTo>
                    <a:pt x="65664" y="57661"/>
                  </a:lnTo>
                  <a:lnTo>
                    <a:pt x="68739" y="61640"/>
                  </a:lnTo>
                  <a:lnTo>
                    <a:pt x="73563" y="63368"/>
                  </a:lnTo>
                  <a:lnTo>
                    <a:pt x="86319" y="62822"/>
                  </a:lnTo>
                  <a:lnTo>
                    <a:pt x="101234" y="59498"/>
                  </a:lnTo>
                  <a:lnTo>
                    <a:pt x="114644" y="50008"/>
                  </a:lnTo>
                  <a:lnTo>
                    <a:pt x="120808" y="43594"/>
                  </a:lnTo>
                  <a:lnTo>
                    <a:pt x="123993" y="36544"/>
                  </a:lnTo>
                  <a:lnTo>
                    <a:pt x="125066" y="21315"/>
                  </a:lnTo>
                  <a:lnTo>
                    <a:pt x="121284" y="15220"/>
                  </a:lnTo>
                  <a:lnTo>
                    <a:pt x="107221" y="5981"/>
                  </a:lnTo>
                  <a:lnTo>
                    <a:pt x="78511" y="0"/>
                  </a:lnTo>
                  <a:lnTo>
                    <a:pt x="46582" y="7062"/>
                  </a:lnTo>
                  <a:lnTo>
                    <a:pt x="16872" y="25091"/>
                  </a:lnTo>
                  <a:lnTo>
                    <a:pt x="0" y="390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13" name="Picture 1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0160000" cy="7577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1361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2531" y="624079"/>
            <a:ext cx="1056963" cy="740313"/>
            <a:chOff x="782531" y="624079"/>
            <a:chExt cx="1056963" cy="740313"/>
          </a:xfrm>
        </p:grpSpPr>
        <p:sp>
          <p:nvSpPr>
            <p:cNvPr id="2" name="Freeform 1"/>
            <p:cNvSpPr/>
            <p:nvPr/>
          </p:nvSpPr>
          <p:spPr>
            <a:xfrm>
              <a:off x="782531" y="624079"/>
              <a:ext cx="82859" cy="508402"/>
            </a:xfrm>
            <a:custGeom>
              <a:avLst/>
              <a:gdLst/>
              <a:ahLst/>
              <a:cxnLst/>
              <a:rect l="0" t="0" r="0" b="0"/>
              <a:pathLst>
                <a:path w="82859" h="508402">
                  <a:moveTo>
                    <a:pt x="49574" y="0"/>
                  </a:moveTo>
                  <a:lnTo>
                    <a:pt x="37212" y="21778"/>
                  </a:lnTo>
                  <a:lnTo>
                    <a:pt x="24908" y="73609"/>
                  </a:lnTo>
                  <a:lnTo>
                    <a:pt x="18843" y="126902"/>
                  </a:lnTo>
                  <a:lnTo>
                    <a:pt x="12377" y="189639"/>
                  </a:lnTo>
                  <a:lnTo>
                    <a:pt x="8549" y="251501"/>
                  </a:lnTo>
                  <a:lnTo>
                    <a:pt x="2326" y="312576"/>
                  </a:lnTo>
                  <a:lnTo>
                    <a:pt x="0" y="368788"/>
                  </a:lnTo>
                  <a:lnTo>
                    <a:pt x="642" y="425618"/>
                  </a:lnTo>
                  <a:lnTo>
                    <a:pt x="8160" y="466450"/>
                  </a:lnTo>
                  <a:lnTo>
                    <a:pt x="20073" y="487453"/>
                  </a:lnTo>
                  <a:lnTo>
                    <a:pt x="37079" y="501102"/>
                  </a:lnTo>
                  <a:lnTo>
                    <a:pt x="55115" y="508401"/>
                  </a:lnTo>
                  <a:lnTo>
                    <a:pt x="82858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99339" y="931957"/>
              <a:ext cx="115830" cy="208028"/>
            </a:xfrm>
            <a:custGeom>
              <a:avLst/>
              <a:gdLst/>
              <a:ahLst/>
              <a:cxnLst/>
              <a:rect l="0" t="0" r="0" b="0"/>
              <a:pathLst>
                <a:path w="115830" h="208028">
                  <a:moveTo>
                    <a:pt x="57582" y="0"/>
                  </a:moveTo>
                  <a:lnTo>
                    <a:pt x="39912" y="0"/>
                  </a:lnTo>
                  <a:lnTo>
                    <a:pt x="26306" y="4931"/>
                  </a:lnTo>
                  <a:lnTo>
                    <a:pt x="20089" y="8835"/>
                  </a:lnTo>
                  <a:lnTo>
                    <a:pt x="10716" y="20569"/>
                  </a:lnTo>
                  <a:lnTo>
                    <a:pt x="4393" y="35954"/>
                  </a:lnTo>
                  <a:lnTo>
                    <a:pt x="0" y="91119"/>
                  </a:lnTo>
                  <a:lnTo>
                    <a:pt x="5184" y="143774"/>
                  </a:lnTo>
                  <a:lnTo>
                    <a:pt x="6557" y="167759"/>
                  </a:lnTo>
                  <a:lnTo>
                    <a:pt x="10621" y="176558"/>
                  </a:lnTo>
                  <a:lnTo>
                    <a:pt x="24999" y="188802"/>
                  </a:lnTo>
                  <a:lnTo>
                    <a:pt x="33086" y="188738"/>
                  </a:lnTo>
                  <a:lnTo>
                    <a:pt x="49468" y="178805"/>
                  </a:lnTo>
                  <a:lnTo>
                    <a:pt x="69868" y="156839"/>
                  </a:lnTo>
                  <a:lnTo>
                    <a:pt x="93014" y="108063"/>
                  </a:lnTo>
                  <a:lnTo>
                    <a:pt x="110227" y="53821"/>
                  </a:lnTo>
                  <a:lnTo>
                    <a:pt x="111169" y="53447"/>
                  </a:lnTo>
                  <a:lnTo>
                    <a:pt x="102233" y="110964"/>
                  </a:lnTo>
                  <a:lnTo>
                    <a:pt x="102254" y="170089"/>
                  </a:lnTo>
                  <a:lnTo>
                    <a:pt x="106097" y="191165"/>
                  </a:lnTo>
                  <a:lnTo>
                    <a:pt x="115829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39984" y="715610"/>
              <a:ext cx="416053" cy="411479"/>
            </a:xfrm>
            <a:custGeom>
              <a:avLst/>
              <a:gdLst/>
              <a:ahLst/>
              <a:cxnLst/>
              <a:rect l="0" t="0" r="0" b="0"/>
              <a:pathLst>
                <a:path w="416053" h="411479">
                  <a:moveTo>
                    <a:pt x="0" y="0"/>
                  </a:moveTo>
                  <a:lnTo>
                    <a:pt x="0" y="59579"/>
                  </a:lnTo>
                  <a:lnTo>
                    <a:pt x="0" y="117511"/>
                  </a:lnTo>
                  <a:lnTo>
                    <a:pt x="2465" y="170457"/>
                  </a:lnTo>
                  <a:lnTo>
                    <a:pt x="7164" y="229369"/>
                  </a:lnTo>
                  <a:lnTo>
                    <a:pt x="8092" y="284598"/>
                  </a:lnTo>
                  <a:lnTo>
                    <a:pt x="8290" y="343428"/>
                  </a:lnTo>
                  <a:lnTo>
                    <a:pt x="8312" y="381487"/>
                  </a:lnTo>
                  <a:lnTo>
                    <a:pt x="12937" y="388386"/>
                  </a:lnTo>
                  <a:lnTo>
                    <a:pt x="20644" y="391136"/>
                  </a:lnTo>
                  <a:lnTo>
                    <a:pt x="30405" y="391121"/>
                  </a:lnTo>
                  <a:lnTo>
                    <a:pt x="38761" y="388337"/>
                  </a:lnTo>
                  <a:lnTo>
                    <a:pt x="52977" y="377847"/>
                  </a:lnTo>
                  <a:lnTo>
                    <a:pt x="94159" y="315758"/>
                  </a:lnTo>
                  <a:lnTo>
                    <a:pt x="120933" y="258766"/>
                  </a:lnTo>
                  <a:lnTo>
                    <a:pt x="127096" y="241672"/>
                  </a:lnTo>
                  <a:lnTo>
                    <a:pt x="126336" y="238778"/>
                  </a:lnTo>
                  <a:lnTo>
                    <a:pt x="123055" y="239622"/>
                  </a:lnTo>
                  <a:lnTo>
                    <a:pt x="118095" y="242959"/>
                  </a:lnTo>
                  <a:lnTo>
                    <a:pt x="102278" y="269741"/>
                  </a:lnTo>
                  <a:lnTo>
                    <a:pt x="90298" y="302537"/>
                  </a:lnTo>
                  <a:lnTo>
                    <a:pt x="91291" y="322147"/>
                  </a:lnTo>
                  <a:lnTo>
                    <a:pt x="94145" y="331259"/>
                  </a:lnTo>
                  <a:lnTo>
                    <a:pt x="99746" y="336410"/>
                  </a:lnTo>
                  <a:lnTo>
                    <a:pt x="107178" y="338919"/>
                  </a:lnTo>
                  <a:lnTo>
                    <a:pt x="124373" y="339241"/>
                  </a:lnTo>
                  <a:lnTo>
                    <a:pt x="175627" y="325958"/>
                  </a:lnTo>
                  <a:lnTo>
                    <a:pt x="205412" y="314982"/>
                  </a:lnTo>
                  <a:lnTo>
                    <a:pt x="223506" y="315042"/>
                  </a:lnTo>
                  <a:lnTo>
                    <a:pt x="238328" y="320616"/>
                  </a:lnTo>
                  <a:lnTo>
                    <a:pt x="244869" y="324692"/>
                  </a:lnTo>
                  <a:lnTo>
                    <a:pt x="254603" y="339082"/>
                  </a:lnTo>
                  <a:lnTo>
                    <a:pt x="261086" y="357805"/>
                  </a:lnTo>
                  <a:lnTo>
                    <a:pt x="270007" y="406453"/>
                  </a:lnTo>
                  <a:lnTo>
                    <a:pt x="274310" y="410577"/>
                  </a:lnTo>
                  <a:lnTo>
                    <a:pt x="279952" y="411478"/>
                  </a:lnTo>
                  <a:lnTo>
                    <a:pt x="286487" y="410229"/>
                  </a:lnTo>
                  <a:lnTo>
                    <a:pt x="348939" y="373791"/>
                  </a:lnTo>
                  <a:lnTo>
                    <a:pt x="384250" y="369322"/>
                  </a:lnTo>
                  <a:lnTo>
                    <a:pt x="416052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78747" y="940278"/>
              <a:ext cx="260747" cy="424114"/>
            </a:xfrm>
            <a:custGeom>
              <a:avLst/>
              <a:gdLst/>
              <a:ahLst/>
              <a:cxnLst/>
              <a:rect l="0" t="0" r="0" b="0"/>
              <a:pathLst>
                <a:path w="260747" h="424114">
                  <a:moveTo>
                    <a:pt x="77142" y="0"/>
                  </a:moveTo>
                  <a:lnTo>
                    <a:pt x="52418" y="20854"/>
                  </a:lnTo>
                  <a:lnTo>
                    <a:pt x="13215" y="82889"/>
                  </a:lnTo>
                  <a:lnTo>
                    <a:pt x="0" y="116432"/>
                  </a:lnTo>
                  <a:lnTo>
                    <a:pt x="147" y="150274"/>
                  </a:lnTo>
                  <a:lnTo>
                    <a:pt x="8713" y="171264"/>
                  </a:lnTo>
                  <a:lnTo>
                    <a:pt x="14880" y="180745"/>
                  </a:lnTo>
                  <a:lnTo>
                    <a:pt x="22690" y="186140"/>
                  </a:lnTo>
                  <a:lnTo>
                    <a:pt x="41230" y="189670"/>
                  </a:lnTo>
                  <a:lnTo>
                    <a:pt x="76877" y="177625"/>
                  </a:lnTo>
                  <a:lnTo>
                    <a:pt x="103464" y="160906"/>
                  </a:lnTo>
                  <a:lnTo>
                    <a:pt x="127471" y="130989"/>
                  </a:lnTo>
                  <a:lnTo>
                    <a:pt x="143316" y="97265"/>
                  </a:lnTo>
                  <a:lnTo>
                    <a:pt x="144372" y="93505"/>
                  </a:lnTo>
                  <a:lnTo>
                    <a:pt x="143227" y="94696"/>
                  </a:lnTo>
                  <a:lnTo>
                    <a:pt x="140614" y="99189"/>
                  </a:lnTo>
                  <a:lnTo>
                    <a:pt x="136937" y="127599"/>
                  </a:lnTo>
                  <a:lnTo>
                    <a:pt x="141008" y="147318"/>
                  </a:lnTo>
                  <a:lnTo>
                    <a:pt x="144682" y="156459"/>
                  </a:lnTo>
                  <a:lnTo>
                    <a:pt x="150830" y="161629"/>
                  </a:lnTo>
                  <a:lnTo>
                    <a:pt x="158627" y="164151"/>
                  </a:lnTo>
                  <a:lnTo>
                    <a:pt x="177152" y="163563"/>
                  </a:lnTo>
                  <a:lnTo>
                    <a:pt x="206524" y="152836"/>
                  </a:lnTo>
                  <a:lnTo>
                    <a:pt x="227760" y="137022"/>
                  </a:lnTo>
                  <a:lnTo>
                    <a:pt x="257176" y="103686"/>
                  </a:lnTo>
                  <a:lnTo>
                    <a:pt x="260035" y="105182"/>
                  </a:lnTo>
                  <a:lnTo>
                    <a:pt x="260746" y="121637"/>
                  </a:lnTo>
                  <a:lnTo>
                    <a:pt x="255948" y="170924"/>
                  </a:lnTo>
                  <a:lnTo>
                    <a:pt x="246968" y="233914"/>
                  </a:lnTo>
                  <a:lnTo>
                    <a:pt x="241770" y="288406"/>
                  </a:lnTo>
                  <a:lnTo>
                    <a:pt x="229458" y="345413"/>
                  </a:lnTo>
                  <a:lnTo>
                    <a:pt x="211377" y="394971"/>
                  </a:lnTo>
                  <a:lnTo>
                    <a:pt x="191496" y="418641"/>
                  </a:lnTo>
                  <a:lnTo>
                    <a:pt x="183889" y="422401"/>
                  </a:lnTo>
                  <a:lnTo>
                    <a:pt x="168039" y="424113"/>
                  </a:lnTo>
                  <a:lnTo>
                    <a:pt x="134688" y="411045"/>
                  </a:lnTo>
                  <a:lnTo>
                    <a:pt x="108780" y="394023"/>
                  </a:lnTo>
                  <a:lnTo>
                    <a:pt x="51600" y="332632"/>
                  </a:lnTo>
                  <a:lnTo>
                    <a:pt x="1057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73415" y="807142"/>
              <a:ext cx="216348" cy="24964"/>
            </a:xfrm>
            <a:custGeom>
              <a:avLst/>
              <a:gdLst/>
              <a:ahLst/>
              <a:cxnLst/>
              <a:rect l="0" t="0" r="0" b="0"/>
              <a:pathLst>
                <a:path w="216348" h="24964">
                  <a:moveTo>
                    <a:pt x="0" y="24963"/>
                  </a:moveTo>
                  <a:lnTo>
                    <a:pt x="59579" y="13381"/>
                  </a:lnTo>
                  <a:lnTo>
                    <a:pt x="118436" y="8396"/>
                  </a:lnTo>
                  <a:lnTo>
                    <a:pt x="174578" y="1932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04341" y="865389"/>
            <a:ext cx="137536" cy="270654"/>
            <a:chOff x="2704341" y="865389"/>
            <a:chExt cx="137536" cy="270654"/>
          </a:xfrm>
        </p:grpSpPr>
        <p:sp>
          <p:nvSpPr>
            <p:cNvPr id="8" name="Freeform 7"/>
            <p:cNvSpPr/>
            <p:nvPr/>
          </p:nvSpPr>
          <p:spPr>
            <a:xfrm>
              <a:off x="2704341" y="940278"/>
              <a:ext cx="16643" cy="183065"/>
            </a:xfrm>
            <a:custGeom>
              <a:avLst/>
              <a:gdLst/>
              <a:ahLst/>
              <a:cxnLst/>
              <a:rect l="0" t="0" r="0" b="0"/>
              <a:pathLst>
                <a:path w="16643" h="183065">
                  <a:moveTo>
                    <a:pt x="16642" y="0"/>
                  </a:moveTo>
                  <a:lnTo>
                    <a:pt x="16642" y="55162"/>
                  </a:lnTo>
                  <a:lnTo>
                    <a:pt x="14176" y="113258"/>
                  </a:lnTo>
                  <a:lnTo>
                    <a:pt x="2249" y="171913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4341" y="112334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12662" y="865389"/>
              <a:ext cx="24964" cy="74890"/>
            </a:xfrm>
            <a:custGeom>
              <a:avLst/>
              <a:gdLst/>
              <a:ahLst/>
              <a:cxnLst/>
              <a:rect l="0" t="0" r="0" b="0"/>
              <a:pathLst>
                <a:path w="24964" h="74890">
                  <a:moveTo>
                    <a:pt x="0" y="74889"/>
                  </a:moveTo>
                  <a:lnTo>
                    <a:pt x="0" y="16981"/>
                  </a:lnTo>
                  <a:lnTo>
                    <a:pt x="2773" y="9471"/>
                  </a:lnTo>
                  <a:lnTo>
                    <a:pt x="7396" y="539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7625" y="956921"/>
              <a:ext cx="104252" cy="149779"/>
            </a:xfrm>
            <a:custGeom>
              <a:avLst/>
              <a:gdLst/>
              <a:ahLst/>
              <a:cxnLst/>
              <a:rect l="0" t="0" r="0" b="0"/>
              <a:pathLst>
                <a:path w="104252" h="149779">
                  <a:moveTo>
                    <a:pt x="91531" y="0"/>
                  </a:moveTo>
                  <a:lnTo>
                    <a:pt x="82697" y="8834"/>
                  </a:lnTo>
                  <a:lnTo>
                    <a:pt x="72785" y="31998"/>
                  </a:lnTo>
                  <a:lnTo>
                    <a:pt x="72828" y="66701"/>
                  </a:lnTo>
                  <a:lnTo>
                    <a:pt x="78904" y="85426"/>
                  </a:lnTo>
                  <a:lnTo>
                    <a:pt x="88693" y="99913"/>
                  </a:lnTo>
                  <a:lnTo>
                    <a:pt x="102289" y="112515"/>
                  </a:lnTo>
                  <a:lnTo>
                    <a:pt x="104251" y="119389"/>
                  </a:lnTo>
                  <a:lnTo>
                    <a:pt x="102785" y="126745"/>
                  </a:lnTo>
                  <a:lnTo>
                    <a:pt x="99033" y="134423"/>
                  </a:lnTo>
                  <a:lnTo>
                    <a:pt x="92835" y="139541"/>
                  </a:lnTo>
                  <a:lnTo>
                    <a:pt x="76085" y="145229"/>
                  </a:lnTo>
                  <a:lnTo>
                    <a:pt x="26855" y="149179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2310" y="685057"/>
            <a:ext cx="5807581" cy="808134"/>
            <a:chOff x="3422310" y="685057"/>
            <a:chExt cx="5807581" cy="808134"/>
          </a:xfrm>
        </p:grpSpPr>
        <p:sp>
          <p:nvSpPr>
            <p:cNvPr id="13" name="Freeform 12"/>
            <p:cNvSpPr/>
            <p:nvPr/>
          </p:nvSpPr>
          <p:spPr>
            <a:xfrm>
              <a:off x="3422310" y="898368"/>
              <a:ext cx="105168" cy="208036"/>
            </a:xfrm>
            <a:custGeom>
              <a:avLst/>
              <a:gdLst/>
              <a:ahLst/>
              <a:cxnLst/>
              <a:rect l="0" t="0" r="0" b="0"/>
              <a:pathLst>
                <a:path w="105168" h="208036">
                  <a:moveTo>
                    <a:pt x="30925" y="25268"/>
                  </a:moveTo>
                  <a:lnTo>
                    <a:pt x="17673" y="29686"/>
                  </a:lnTo>
                  <a:lnTo>
                    <a:pt x="12845" y="34685"/>
                  </a:lnTo>
                  <a:lnTo>
                    <a:pt x="5015" y="50102"/>
                  </a:lnTo>
                  <a:lnTo>
                    <a:pt x="22" y="109138"/>
                  </a:lnTo>
                  <a:lnTo>
                    <a:pt x="6980" y="167781"/>
                  </a:lnTo>
                  <a:lnTo>
                    <a:pt x="12887" y="187535"/>
                  </a:lnTo>
                  <a:lnTo>
                    <a:pt x="21675" y="202479"/>
                  </a:lnTo>
                  <a:lnTo>
                    <a:pt x="28457" y="206279"/>
                  </a:lnTo>
                  <a:lnTo>
                    <a:pt x="45854" y="208035"/>
                  </a:lnTo>
                  <a:lnTo>
                    <a:pt x="60982" y="203269"/>
                  </a:lnTo>
                  <a:lnTo>
                    <a:pt x="67605" y="199409"/>
                  </a:lnTo>
                  <a:lnTo>
                    <a:pt x="85761" y="171890"/>
                  </a:lnTo>
                  <a:lnTo>
                    <a:pt x="100895" y="133537"/>
                  </a:lnTo>
                  <a:lnTo>
                    <a:pt x="105167" y="71555"/>
                  </a:lnTo>
                  <a:lnTo>
                    <a:pt x="101205" y="37442"/>
                  </a:lnTo>
                  <a:lnTo>
                    <a:pt x="94212" y="21125"/>
                  </a:lnTo>
                  <a:lnTo>
                    <a:pt x="89758" y="14185"/>
                  </a:lnTo>
                  <a:lnTo>
                    <a:pt x="77413" y="4009"/>
                  </a:lnTo>
                  <a:lnTo>
                    <a:pt x="70238" y="0"/>
                  </a:lnTo>
                  <a:lnTo>
                    <a:pt x="61757" y="102"/>
                  </a:lnTo>
                  <a:lnTo>
                    <a:pt x="42471" y="7611"/>
                  </a:lnTo>
                  <a:lnTo>
                    <a:pt x="19656" y="23016"/>
                  </a:lnTo>
                  <a:lnTo>
                    <a:pt x="9582" y="36287"/>
                  </a:lnTo>
                  <a:lnTo>
                    <a:pt x="2948" y="53279"/>
                  </a:lnTo>
                  <a:lnTo>
                    <a:pt x="0" y="76241"/>
                  </a:lnTo>
                  <a:lnTo>
                    <a:pt x="3620" y="96925"/>
                  </a:lnTo>
                  <a:lnTo>
                    <a:pt x="7174" y="106323"/>
                  </a:lnTo>
                  <a:lnTo>
                    <a:pt x="13242" y="113514"/>
                  </a:lnTo>
                  <a:lnTo>
                    <a:pt x="29846" y="123969"/>
                  </a:lnTo>
                  <a:lnTo>
                    <a:pt x="44622" y="126766"/>
                  </a:lnTo>
                  <a:lnTo>
                    <a:pt x="64209" y="1251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56202" y="685057"/>
              <a:ext cx="188271" cy="677532"/>
            </a:xfrm>
            <a:custGeom>
              <a:avLst/>
              <a:gdLst/>
              <a:ahLst/>
              <a:cxnLst/>
              <a:rect l="0" t="0" r="0" b="0"/>
              <a:pathLst>
                <a:path w="188271" h="677532">
                  <a:moveTo>
                    <a:pt x="188270" y="72158"/>
                  </a:moveTo>
                  <a:lnTo>
                    <a:pt x="183852" y="25831"/>
                  </a:lnTo>
                  <a:lnTo>
                    <a:pt x="176753" y="9655"/>
                  </a:lnTo>
                  <a:lnTo>
                    <a:pt x="172271" y="2753"/>
                  </a:lnTo>
                  <a:lnTo>
                    <a:pt x="166509" y="0"/>
                  </a:lnTo>
                  <a:lnTo>
                    <a:pt x="159894" y="14"/>
                  </a:lnTo>
                  <a:lnTo>
                    <a:pt x="152711" y="1873"/>
                  </a:lnTo>
                  <a:lnTo>
                    <a:pt x="139798" y="11334"/>
                  </a:lnTo>
                  <a:lnTo>
                    <a:pt x="122132" y="34721"/>
                  </a:lnTo>
                  <a:lnTo>
                    <a:pt x="94021" y="95068"/>
                  </a:lnTo>
                  <a:lnTo>
                    <a:pt x="77339" y="146028"/>
                  </a:lnTo>
                  <a:lnTo>
                    <a:pt x="62534" y="197597"/>
                  </a:lnTo>
                  <a:lnTo>
                    <a:pt x="56402" y="253454"/>
                  </a:lnTo>
                  <a:lnTo>
                    <a:pt x="50064" y="310069"/>
                  </a:lnTo>
                  <a:lnTo>
                    <a:pt x="47776" y="361463"/>
                  </a:lnTo>
                  <a:lnTo>
                    <a:pt x="47002" y="420713"/>
                  </a:lnTo>
                  <a:lnTo>
                    <a:pt x="51267" y="476932"/>
                  </a:lnTo>
                  <a:lnTo>
                    <a:pt x="54624" y="537382"/>
                  </a:lnTo>
                  <a:lnTo>
                    <a:pt x="55033" y="591202"/>
                  </a:lnTo>
                  <a:lnTo>
                    <a:pt x="54188" y="646759"/>
                  </a:lnTo>
                  <a:lnTo>
                    <a:pt x="50707" y="667775"/>
                  </a:lnTo>
                  <a:lnTo>
                    <a:pt x="46635" y="673564"/>
                  </a:lnTo>
                  <a:lnTo>
                    <a:pt x="41146" y="676499"/>
                  </a:lnTo>
                  <a:lnTo>
                    <a:pt x="34714" y="677531"/>
                  </a:lnTo>
                  <a:lnTo>
                    <a:pt x="28576" y="674521"/>
                  </a:lnTo>
                  <a:lnTo>
                    <a:pt x="16826" y="661314"/>
                  </a:lnTo>
                  <a:lnTo>
                    <a:pt x="10371" y="643117"/>
                  </a:lnTo>
                  <a:lnTo>
                    <a:pt x="168" y="589492"/>
                  </a:lnTo>
                  <a:lnTo>
                    <a:pt x="0" y="539789"/>
                  </a:lnTo>
                  <a:lnTo>
                    <a:pt x="5445" y="477162"/>
                  </a:lnTo>
                  <a:lnTo>
                    <a:pt x="16698" y="419240"/>
                  </a:lnTo>
                  <a:lnTo>
                    <a:pt x="37396" y="359497"/>
                  </a:lnTo>
                  <a:lnTo>
                    <a:pt x="57089" y="316517"/>
                  </a:lnTo>
                  <a:lnTo>
                    <a:pt x="68021" y="304653"/>
                  </a:lnTo>
                  <a:lnTo>
                    <a:pt x="130937" y="272889"/>
                  </a:lnTo>
                  <a:lnTo>
                    <a:pt x="171628" y="2635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85487" y="956921"/>
              <a:ext cx="216348" cy="166422"/>
            </a:xfrm>
            <a:custGeom>
              <a:avLst/>
              <a:gdLst/>
              <a:ahLst/>
              <a:cxnLst/>
              <a:rect l="0" t="0" r="0" b="0"/>
              <a:pathLst>
                <a:path w="216348" h="166422">
                  <a:moveTo>
                    <a:pt x="0" y="0"/>
                  </a:moveTo>
                  <a:lnTo>
                    <a:pt x="0" y="62490"/>
                  </a:lnTo>
                  <a:lnTo>
                    <a:pt x="0" y="119096"/>
                  </a:lnTo>
                  <a:lnTo>
                    <a:pt x="2774" y="125625"/>
                  </a:lnTo>
                  <a:lnTo>
                    <a:pt x="7397" y="129054"/>
                  </a:lnTo>
                  <a:lnTo>
                    <a:pt x="13252" y="130415"/>
                  </a:lnTo>
                  <a:lnTo>
                    <a:pt x="18080" y="128548"/>
                  </a:lnTo>
                  <a:lnTo>
                    <a:pt x="25911" y="119078"/>
                  </a:lnTo>
                  <a:lnTo>
                    <a:pt x="56445" y="59607"/>
                  </a:lnTo>
                  <a:lnTo>
                    <a:pt x="69466" y="46216"/>
                  </a:lnTo>
                  <a:lnTo>
                    <a:pt x="75897" y="43754"/>
                  </a:lnTo>
                  <a:lnTo>
                    <a:pt x="82033" y="43962"/>
                  </a:lnTo>
                  <a:lnTo>
                    <a:pt x="87973" y="45950"/>
                  </a:lnTo>
                  <a:lnTo>
                    <a:pt x="92857" y="50974"/>
                  </a:lnTo>
                  <a:lnTo>
                    <a:pt x="107340" y="85609"/>
                  </a:lnTo>
                  <a:lnTo>
                    <a:pt x="123521" y="123645"/>
                  </a:lnTo>
                  <a:lnTo>
                    <a:pt x="129500" y="128658"/>
                  </a:lnTo>
                  <a:lnTo>
                    <a:pt x="136260" y="131075"/>
                  </a:lnTo>
                  <a:lnTo>
                    <a:pt x="143540" y="131762"/>
                  </a:lnTo>
                  <a:lnTo>
                    <a:pt x="156560" y="127595"/>
                  </a:lnTo>
                  <a:lnTo>
                    <a:pt x="184403" y="114270"/>
                  </a:lnTo>
                  <a:lnTo>
                    <a:pt x="191353" y="114086"/>
                  </a:lnTo>
                  <a:lnTo>
                    <a:pt x="204006" y="118814"/>
                  </a:lnTo>
                  <a:lnTo>
                    <a:pt x="208120" y="125437"/>
                  </a:lnTo>
                  <a:lnTo>
                    <a:pt x="21634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76724" y="1056773"/>
              <a:ext cx="8322" cy="99854"/>
            </a:xfrm>
            <a:custGeom>
              <a:avLst/>
              <a:gdLst/>
              <a:ahLst/>
              <a:cxnLst/>
              <a:rect l="0" t="0" r="0" b="0"/>
              <a:pathLst>
                <a:path w="8322" h="99854">
                  <a:moveTo>
                    <a:pt x="0" y="0"/>
                  </a:moveTo>
                  <a:lnTo>
                    <a:pt x="6586" y="29620"/>
                  </a:lnTo>
                  <a:lnTo>
                    <a:pt x="8169" y="84544"/>
                  </a:lnTo>
                  <a:lnTo>
                    <a:pt x="8321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01687" y="945064"/>
              <a:ext cx="49927" cy="95068"/>
            </a:xfrm>
            <a:custGeom>
              <a:avLst/>
              <a:gdLst/>
              <a:ahLst/>
              <a:cxnLst/>
              <a:rect l="0" t="0" r="0" b="0"/>
              <a:pathLst>
                <a:path w="49927" h="95068">
                  <a:moveTo>
                    <a:pt x="0" y="95067"/>
                  </a:moveTo>
                  <a:lnTo>
                    <a:pt x="7164" y="34411"/>
                  </a:lnTo>
                  <a:lnTo>
                    <a:pt x="12396" y="5287"/>
                  </a:lnTo>
                  <a:lnTo>
                    <a:pt x="15661" y="1005"/>
                  </a:lnTo>
                  <a:lnTo>
                    <a:pt x="19686" y="0"/>
                  </a:lnTo>
                  <a:lnTo>
                    <a:pt x="24219" y="1178"/>
                  </a:lnTo>
                  <a:lnTo>
                    <a:pt x="49926" y="20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6576" y="1015168"/>
              <a:ext cx="124817" cy="119068"/>
            </a:xfrm>
            <a:custGeom>
              <a:avLst/>
              <a:gdLst/>
              <a:ahLst/>
              <a:cxnLst/>
              <a:rect l="0" t="0" r="0" b="0"/>
              <a:pathLst>
                <a:path w="124817" h="119068">
                  <a:moveTo>
                    <a:pt x="0" y="0"/>
                  </a:moveTo>
                  <a:lnTo>
                    <a:pt x="5719" y="21778"/>
                  </a:lnTo>
                  <a:lnTo>
                    <a:pt x="7979" y="81844"/>
                  </a:lnTo>
                  <a:lnTo>
                    <a:pt x="10867" y="88771"/>
                  </a:lnTo>
                  <a:lnTo>
                    <a:pt x="15566" y="91540"/>
                  </a:lnTo>
                  <a:lnTo>
                    <a:pt x="21472" y="91537"/>
                  </a:lnTo>
                  <a:lnTo>
                    <a:pt x="32966" y="86603"/>
                  </a:lnTo>
                  <a:lnTo>
                    <a:pt x="44238" y="77322"/>
                  </a:lnTo>
                  <a:lnTo>
                    <a:pt x="55411" y="63951"/>
                  </a:lnTo>
                  <a:lnTo>
                    <a:pt x="61904" y="61125"/>
                  </a:lnTo>
                  <a:lnTo>
                    <a:pt x="69006" y="61090"/>
                  </a:lnTo>
                  <a:lnTo>
                    <a:pt x="76515" y="62916"/>
                  </a:lnTo>
                  <a:lnTo>
                    <a:pt x="81521" y="67832"/>
                  </a:lnTo>
                  <a:lnTo>
                    <a:pt x="87083" y="83156"/>
                  </a:lnTo>
                  <a:lnTo>
                    <a:pt x="90214" y="112575"/>
                  </a:lnTo>
                  <a:lnTo>
                    <a:pt x="93427" y="117580"/>
                  </a:lnTo>
                  <a:lnTo>
                    <a:pt x="98343" y="119067"/>
                  </a:lnTo>
                  <a:lnTo>
                    <a:pt x="109352" y="116713"/>
                  </a:lnTo>
                  <a:lnTo>
                    <a:pt x="12481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73258" y="990205"/>
              <a:ext cx="344188" cy="131704"/>
            </a:xfrm>
            <a:custGeom>
              <a:avLst/>
              <a:gdLst/>
              <a:ahLst/>
              <a:cxnLst/>
              <a:rect l="0" t="0" r="0" b="0"/>
              <a:pathLst>
                <a:path w="344188" h="131704">
                  <a:moveTo>
                    <a:pt x="27987" y="24963"/>
                  </a:moveTo>
                  <a:lnTo>
                    <a:pt x="4542" y="84590"/>
                  </a:lnTo>
                  <a:lnTo>
                    <a:pt x="0" y="105088"/>
                  </a:lnTo>
                  <a:lnTo>
                    <a:pt x="1063" y="123444"/>
                  </a:lnTo>
                  <a:lnTo>
                    <a:pt x="5415" y="128524"/>
                  </a:lnTo>
                  <a:lnTo>
                    <a:pt x="12014" y="130986"/>
                  </a:lnTo>
                  <a:lnTo>
                    <a:pt x="20112" y="131703"/>
                  </a:lnTo>
                  <a:lnTo>
                    <a:pt x="36506" y="125103"/>
                  </a:lnTo>
                  <a:lnTo>
                    <a:pt x="65214" y="102683"/>
                  </a:lnTo>
                  <a:lnTo>
                    <a:pt x="98931" y="40034"/>
                  </a:lnTo>
                  <a:lnTo>
                    <a:pt x="105793" y="36860"/>
                  </a:lnTo>
                  <a:lnTo>
                    <a:pt x="113142" y="35668"/>
                  </a:lnTo>
                  <a:lnTo>
                    <a:pt x="119890" y="38571"/>
                  </a:lnTo>
                  <a:lnTo>
                    <a:pt x="149712" y="70985"/>
                  </a:lnTo>
                  <a:lnTo>
                    <a:pt x="165513" y="100725"/>
                  </a:lnTo>
                  <a:lnTo>
                    <a:pt x="171704" y="116882"/>
                  </a:lnTo>
                  <a:lnTo>
                    <a:pt x="174649" y="119527"/>
                  </a:lnTo>
                  <a:lnTo>
                    <a:pt x="177537" y="118516"/>
                  </a:lnTo>
                  <a:lnTo>
                    <a:pt x="224749" y="55287"/>
                  </a:lnTo>
                  <a:lnTo>
                    <a:pt x="254677" y="25269"/>
                  </a:lnTo>
                  <a:lnTo>
                    <a:pt x="280066" y="12829"/>
                  </a:lnTo>
                  <a:lnTo>
                    <a:pt x="321728" y="2808"/>
                  </a:lnTo>
                  <a:lnTo>
                    <a:pt x="344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50139" y="990205"/>
              <a:ext cx="24964" cy="174743"/>
            </a:xfrm>
            <a:custGeom>
              <a:avLst/>
              <a:gdLst/>
              <a:ahLst/>
              <a:cxnLst/>
              <a:rect l="0" t="0" r="0" b="0"/>
              <a:pathLst>
                <a:path w="24964" h="174743">
                  <a:moveTo>
                    <a:pt x="0" y="0"/>
                  </a:moveTo>
                  <a:lnTo>
                    <a:pt x="13269" y="60659"/>
                  </a:lnTo>
                  <a:lnTo>
                    <a:pt x="16198" y="118855"/>
                  </a:lnTo>
                  <a:lnTo>
                    <a:pt x="249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600066" y="911836"/>
              <a:ext cx="49927" cy="78370"/>
            </a:xfrm>
            <a:custGeom>
              <a:avLst/>
              <a:gdLst/>
              <a:ahLst/>
              <a:cxnLst/>
              <a:rect l="0" t="0" r="0" b="0"/>
              <a:pathLst>
                <a:path w="49927" h="78370">
                  <a:moveTo>
                    <a:pt x="0" y="78369"/>
                  </a:moveTo>
                  <a:lnTo>
                    <a:pt x="5718" y="56590"/>
                  </a:lnTo>
                  <a:lnTo>
                    <a:pt x="12395" y="5360"/>
                  </a:lnTo>
                  <a:lnTo>
                    <a:pt x="15660" y="1035"/>
                  </a:lnTo>
                  <a:lnTo>
                    <a:pt x="19686" y="0"/>
                  </a:lnTo>
                  <a:lnTo>
                    <a:pt x="24218" y="1160"/>
                  </a:lnTo>
                  <a:lnTo>
                    <a:pt x="34185" y="9845"/>
                  </a:lnTo>
                  <a:lnTo>
                    <a:pt x="49926" y="284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66634" y="1025264"/>
              <a:ext cx="149780" cy="139684"/>
            </a:xfrm>
            <a:custGeom>
              <a:avLst/>
              <a:gdLst/>
              <a:ahLst/>
              <a:cxnLst/>
              <a:rect l="0" t="0" r="0" b="0"/>
              <a:pathLst>
                <a:path w="149780" h="139684">
                  <a:moveTo>
                    <a:pt x="0" y="14867"/>
                  </a:moveTo>
                  <a:lnTo>
                    <a:pt x="0" y="32536"/>
                  </a:lnTo>
                  <a:lnTo>
                    <a:pt x="3698" y="36817"/>
                  </a:lnTo>
                  <a:lnTo>
                    <a:pt x="9862" y="38746"/>
                  </a:lnTo>
                  <a:lnTo>
                    <a:pt x="17669" y="39107"/>
                  </a:lnTo>
                  <a:lnTo>
                    <a:pt x="24723" y="35650"/>
                  </a:lnTo>
                  <a:lnTo>
                    <a:pt x="55077" y="2274"/>
                  </a:lnTo>
                  <a:lnTo>
                    <a:pt x="61681" y="0"/>
                  </a:lnTo>
                  <a:lnTo>
                    <a:pt x="76415" y="2404"/>
                  </a:lnTo>
                  <a:lnTo>
                    <a:pt x="81454" y="8407"/>
                  </a:lnTo>
                  <a:lnTo>
                    <a:pt x="87053" y="27405"/>
                  </a:lnTo>
                  <a:lnTo>
                    <a:pt x="90205" y="64091"/>
                  </a:lnTo>
                  <a:lnTo>
                    <a:pt x="93421" y="70797"/>
                  </a:lnTo>
                  <a:lnTo>
                    <a:pt x="98338" y="73419"/>
                  </a:lnTo>
                  <a:lnTo>
                    <a:pt x="118511" y="70739"/>
                  </a:lnTo>
                  <a:lnTo>
                    <a:pt x="126160" y="68757"/>
                  </a:lnTo>
                  <a:lnTo>
                    <a:pt x="132183" y="70210"/>
                  </a:lnTo>
                  <a:lnTo>
                    <a:pt x="137124" y="73951"/>
                  </a:lnTo>
                  <a:lnTo>
                    <a:pt x="141342" y="79220"/>
                  </a:lnTo>
                  <a:lnTo>
                    <a:pt x="147279" y="108721"/>
                  </a:lnTo>
                  <a:lnTo>
                    <a:pt x="149779" y="139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23078" y="1064576"/>
              <a:ext cx="204092" cy="394037"/>
            </a:xfrm>
            <a:custGeom>
              <a:avLst/>
              <a:gdLst/>
              <a:ahLst/>
              <a:cxnLst/>
              <a:rect l="0" t="0" r="0" b="0"/>
              <a:pathLst>
                <a:path w="204092" h="394037">
                  <a:moveTo>
                    <a:pt x="51582" y="75408"/>
                  </a:moveTo>
                  <a:lnTo>
                    <a:pt x="59132" y="137899"/>
                  </a:lnTo>
                  <a:lnTo>
                    <a:pt x="59802" y="194504"/>
                  </a:lnTo>
                  <a:lnTo>
                    <a:pt x="50838" y="252593"/>
                  </a:lnTo>
                  <a:lnTo>
                    <a:pt x="37616" y="313170"/>
                  </a:lnTo>
                  <a:lnTo>
                    <a:pt x="21063" y="373802"/>
                  </a:lnTo>
                  <a:lnTo>
                    <a:pt x="15521" y="391090"/>
                  </a:lnTo>
                  <a:lnTo>
                    <a:pt x="11824" y="394036"/>
                  </a:lnTo>
                  <a:lnTo>
                    <a:pt x="7510" y="393227"/>
                  </a:lnTo>
                  <a:lnTo>
                    <a:pt x="2785" y="389913"/>
                  </a:lnTo>
                  <a:lnTo>
                    <a:pt x="0" y="368973"/>
                  </a:lnTo>
                  <a:lnTo>
                    <a:pt x="1329" y="316048"/>
                  </a:lnTo>
                  <a:lnTo>
                    <a:pt x="8234" y="263338"/>
                  </a:lnTo>
                  <a:lnTo>
                    <a:pt x="18502" y="208410"/>
                  </a:lnTo>
                  <a:lnTo>
                    <a:pt x="33850" y="153044"/>
                  </a:lnTo>
                  <a:lnTo>
                    <a:pt x="54689" y="99441"/>
                  </a:lnTo>
                  <a:lnTo>
                    <a:pt x="93388" y="37978"/>
                  </a:lnTo>
                  <a:lnTo>
                    <a:pt x="105912" y="23023"/>
                  </a:lnTo>
                  <a:lnTo>
                    <a:pt x="136611" y="4207"/>
                  </a:lnTo>
                  <a:lnTo>
                    <a:pt x="159331" y="0"/>
                  </a:lnTo>
                  <a:lnTo>
                    <a:pt x="170567" y="173"/>
                  </a:lnTo>
                  <a:lnTo>
                    <a:pt x="178983" y="3062"/>
                  </a:lnTo>
                  <a:lnTo>
                    <a:pt x="190799" y="13668"/>
                  </a:lnTo>
                  <a:lnTo>
                    <a:pt x="202649" y="39650"/>
                  </a:lnTo>
                  <a:lnTo>
                    <a:pt x="204091" y="57666"/>
                  </a:lnTo>
                  <a:lnTo>
                    <a:pt x="200725" y="74919"/>
                  </a:lnTo>
                  <a:lnTo>
                    <a:pt x="188434" y="99302"/>
                  </a:lnTo>
                  <a:lnTo>
                    <a:pt x="178357" y="112531"/>
                  </a:lnTo>
                  <a:lnTo>
                    <a:pt x="174006" y="114025"/>
                  </a:lnTo>
                  <a:lnTo>
                    <a:pt x="170180" y="112247"/>
                  </a:lnTo>
                  <a:lnTo>
                    <a:pt x="166705" y="108288"/>
                  </a:lnTo>
                  <a:lnTo>
                    <a:pt x="165313" y="103800"/>
                  </a:lnTo>
                  <a:lnTo>
                    <a:pt x="168077" y="83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83281" y="832502"/>
              <a:ext cx="357211" cy="282816"/>
            </a:xfrm>
            <a:custGeom>
              <a:avLst/>
              <a:gdLst/>
              <a:ahLst/>
              <a:cxnLst/>
              <a:rect l="0" t="0" r="0" b="0"/>
              <a:pathLst>
                <a:path w="357211" h="282816">
                  <a:moveTo>
                    <a:pt x="41011" y="224271"/>
                  </a:moveTo>
                  <a:lnTo>
                    <a:pt x="27759" y="219854"/>
                  </a:lnTo>
                  <a:lnTo>
                    <a:pt x="13856" y="220151"/>
                  </a:lnTo>
                  <a:lnTo>
                    <a:pt x="6266" y="221524"/>
                  </a:lnTo>
                  <a:lnTo>
                    <a:pt x="2130" y="225213"/>
                  </a:lnTo>
                  <a:lnTo>
                    <a:pt x="297" y="230447"/>
                  </a:lnTo>
                  <a:lnTo>
                    <a:pt x="0" y="236709"/>
                  </a:lnTo>
                  <a:lnTo>
                    <a:pt x="3500" y="241809"/>
                  </a:lnTo>
                  <a:lnTo>
                    <a:pt x="17251" y="249941"/>
                  </a:lnTo>
                  <a:lnTo>
                    <a:pt x="33224" y="251705"/>
                  </a:lnTo>
                  <a:lnTo>
                    <a:pt x="95385" y="242214"/>
                  </a:lnTo>
                  <a:lnTo>
                    <a:pt x="103148" y="244554"/>
                  </a:lnTo>
                  <a:lnTo>
                    <a:pt x="109248" y="248888"/>
                  </a:lnTo>
                  <a:lnTo>
                    <a:pt x="114239" y="254551"/>
                  </a:lnTo>
                  <a:lnTo>
                    <a:pt x="119784" y="270705"/>
                  </a:lnTo>
                  <a:lnTo>
                    <a:pt x="121263" y="280190"/>
                  </a:lnTo>
                  <a:lnTo>
                    <a:pt x="124098" y="282815"/>
                  </a:lnTo>
                  <a:lnTo>
                    <a:pt x="127838" y="280867"/>
                  </a:lnTo>
                  <a:lnTo>
                    <a:pt x="135998" y="269765"/>
                  </a:lnTo>
                  <a:lnTo>
                    <a:pt x="166434" y="213225"/>
                  </a:lnTo>
                  <a:lnTo>
                    <a:pt x="193643" y="154399"/>
                  </a:lnTo>
                  <a:lnTo>
                    <a:pt x="221311" y="92560"/>
                  </a:lnTo>
                  <a:lnTo>
                    <a:pt x="253159" y="35906"/>
                  </a:lnTo>
                  <a:lnTo>
                    <a:pt x="272040" y="199"/>
                  </a:lnTo>
                  <a:lnTo>
                    <a:pt x="274542" y="0"/>
                  </a:lnTo>
                  <a:lnTo>
                    <a:pt x="274858" y="14572"/>
                  </a:lnTo>
                  <a:lnTo>
                    <a:pt x="262493" y="74859"/>
                  </a:lnTo>
                  <a:lnTo>
                    <a:pt x="246011" y="127813"/>
                  </a:lnTo>
                  <a:lnTo>
                    <a:pt x="232893" y="180323"/>
                  </a:lnTo>
                  <a:lnTo>
                    <a:pt x="218592" y="238756"/>
                  </a:lnTo>
                  <a:lnTo>
                    <a:pt x="212998" y="270579"/>
                  </a:lnTo>
                  <a:lnTo>
                    <a:pt x="214841" y="271785"/>
                  </a:lnTo>
                  <a:lnTo>
                    <a:pt x="217918" y="269816"/>
                  </a:lnTo>
                  <a:lnTo>
                    <a:pt x="251114" y="228730"/>
                  </a:lnTo>
                  <a:lnTo>
                    <a:pt x="259667" y="225395"/>
                  </a:lnTo>
                  <a:lnTo>
                    <a:pt x="279033" y="224154"/>
                  </a:lnTo>
                  <a:lnTo>
                    <a:pt x="339123" y="243007"/>
                  </a:lnTo>
                  <a:lnTo>
                    <a:pt x="357210" y="24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30644" y="1031248"/>
              <a:ext cx="217874" cy="117058"/>
            </a:xfrm>
            <a:custGeom>
              <a:avLst/>
              <a:gdLst/>
              <a:ahLst/>
              <a:cxnLst/>
              <a:rect l="0" t="0" r="0" b="0"/>
              <a:pathLst>
                <a:path w="217874" h="117058">
                  <a:moveTo>
                    <a:pt x="51453" y="33846"/>
                  </a:moveTo>
                  <a:lnTo>
                    <a:pt x="55870" y="20594"/>
                  </a:lnTo>
                  <a:lnTo>
                    <a:pt x="55322" y="14841"/>
                  </a:lnTo>
                  <a:lnTo>
                    <a:pt x="49782" y="3518"/>
                  </a:lnTo>
                  <a:lnTo>
                    <a:pt x="44792" y="684"/>
                  </a:lnTo>
                  <a:lnTo>
                    <a:pt x="31850" y="0"/>
                  </a:lnTo>
                  <a:lnTo>
                    <a:pt x="25440" y="2961"/>
                  </a:lnTo>
                  <a:lnTo>
                    <a:pt x="13387" y="13647"/>
                  </a:lnTo>
                  <a:lnTo>
                    <a:pt x="624" y="35258"/>
                  </a:lnTo>
                  <a:lnTo>
                    <a:pt x="0" y="43108"/>
                  </a:lnTo>
                  <a:lnTo>
                    <a:pt x="4238" y="59228"/>
                  </a:lnTo>
                  <a:lnTo>
                    <a:pt x="14751" y="70706"/>
                  </a:lnTo>
                  <a:lnTo>
                    <a:pt x="30518" y="78890"/>
                  </a:lnTo>
                  <a:lnTo>
                    <a:pt x="78308" y="89211"/>
                  </a:lnTo>
                  <a:lnTo>
                    <a:pt x="139364" y="91714"/>
                  </a:lnTo>
                  <a:lnTo>
                    <a:pt x="171395" y="93830"/>
                  </a:lnTo>
                  <a:lnTo>
                    <a:pt x="217873" y="1170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64260" y="1048452"/>
              <a:ext cx="242211" cy="183064"/>
            </a:xfrm>
            <a:custGeom>
              <a:avLst/>
              <a:gdLst/>
              <a:ahLst/>
              <a:cxnLst/>
              <a:rect l="0" t="0" r="0" b="0"/>
              <a:pathLst>
                <a:path w="242211" h="183064">
                  <a:moveTo>
                    <a:pt x="50826" y="0"/>
                  </a:moveTo>
                  <a:lnTo>
                    <a:pt x="14890" y="43504"/>
                  </a:lnTo>
                  <a:lnTo>
                    <a:pt x="3728" y="63098"/>
                  </a:lnTo>
                  <a:lnTo>
                    <a:pt x="0" y="81668"/>
                  </a:lnTo>
                  <a:lnTo>
                    <a:pt x="300" y="90503"/>
                  </a:lnTo>
                  <a:lnTo>
                    <a:pt x="3273" y="97318"/>
                  </a:lnTo>
                  <a:lnTo>
                    <a:pt x="13973" y="107355"/>
                  </a:lnTo>
                  <a:lnTo>
                    <a:pt x="30441" y="112433"/>
                  </a:lnTo>
                  <a:lnTo>
                    <a:pt x="40009" y="113787"/>
                  </a:lnTo>
                  <a:lnTo>
                    <a:pt x="75563" y="106858"/>
                  </a:lnTo>
                  <a:lnTo>
                    <a:pt x="114781" y="87950"/>
                  </a:lnTo>
                  <a:lnTo>
                    <a:pt x="135214" y="70952"/>
                  </a:lnTo>
                  <a:lnTo>
                    <a:pt x="152055" y="48760"/>
                  </a:lnTo>
                  <a:lnTo>
                    <a:pt x="159920" y="32766"/>
                  </a:lnTo>
                  <a:lnTo>
                    <a:pt x="158689" y="28316"/>
                  </a:lnTo>
                  <a:lnTo>
                    <a:pt x="154170" y="26274"/>
                  </a:lnTo>
                  <a:lnTo>
                    <a:pt x="147458" y="25837"/>
                  </a:lnTo>
                  <a:lnTo>
                    <a:pt x="135071" y="30283"/>
                  </a:lnTo>
                  <a:lnTo>
                    <a:pt x="129179" y="34057"/>
                  </a:lnTo>
                  <a:lnTo>
                    <a:pt x="112051" y="57038"/>
                  </a:lnTo>
                  <a:lnTo>
                    <a:pt x="99683" y="82852"/>
                  </a:lnTo>
                  <a:lnTo>
                    <a:pt x="98119" y="102159"/>
                  </a:lnTo>
                  <a:lnTo>
                    <a:pt x="98997" y="112485"/>
                  </a:lnTo>
                  <a:lnTo>
                    <a:pt x="107369" y="128889"/>
                  </a:lnTo>
                  <a:lnTo>
                    <a:pt x="120335" y="141419"/>
                  </a:lnTo>
                  <a:lnTo>
                    <a:pt x="163804" y="164555"/>
                  </a:lnTo>
                  <a:lnTo>
                    <a:pt x="224102" y="178265"/>
                  </a:lnTo>
                  <a:lnTo>
                    <a:pt x="24221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14202" y="723931"/>
              <a:ext cx="158100" cy="700318"/>
            </a:xfrm>
            <a:custGeom>
              <a:avLst/>
              <a:gdLst/>
              <a:ahLst/>
              <a:cxnLst/>
              <a:rect l="0" t="0" r="0" b="0"/>
              <a:pathLst>
                <a:path w="158100" h="700318">
                  <a:moveTo>
                    <a:pt x="158099" y="0"/>
                  </a:moveTo>
                  <a:lnTo>
                    <a:pt x="134301" y="19930"/>
                  </a:lnTo>
                  <a:lnTo>
                    <a:pt x="104892" y="74425"/>
                  </a:lnTo>
                  <a:lnTo>
                    <a:pt x="85576" y="128285"/>
                  </a:lnTo>
                  <a:lnTo>
                    <a:pt x="72583" y="187652"/>
                  </a:lnTo>
                  <a:lnTo>
                    <a:pt x="62037" y="250538"/>
                  </a:lnTo>
                  <a:lnTo>
                    <a:pt x="59370" y="299827"/>
                  </a:lnTo>
                  <a:lnTo>
                    <a:pt x="59504" y="348639"/>
                  </a:lnTo>
                  <a:lnTo>
                    <a:pt x="64898" y="409482"/>
                  </a:lnTo>
                  <a:lnTo>
                    <a:pt x="70655" y="470228"/>
                  </a:lnTo>
                  <a:lnTo>
                    <a:pt x="79771" y="525819"/>
                  </a:lnTo>
                  <a:lnTo>
                    <a:pt x="82757" y="584727"/>
                  </a:lnTo>
                  <a:lnTo>
                    <a:pt x="78753" y="647353"/>
                  </a:lnTo>
                  <a:lnTo>
                    <a:pt x="67199" y="677922"/>
                  </a:lnTo>
                  <a:lnTo>
                    <a:pt x="54829" y="692080"/>
                  </a:lnTo>
                  <a:lnTo>
                    <a:pt x="47647" y="697150"/>
                  </a:lnTo>
                  <a:lnTo>
                    <a:pt x="32271" y="700317"/>
                  </a:lnTo>
                  <a:lnTo>
                    <a:pt x="24288" y="699868"/>
                  </a:lnTo>
                  <a:lnTo>
                    <a:pt x="18041" y="694945"/>
                  </a:lnTo>
                  <a:lnTo>
                    <a:pt x="8635" y="677148"/>
                  </a:lnTo>
                  <a:lnTo>
                    <a:pt x="0" y="624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463110" y="973563"/>
              <a:ext cx="267145" cy="216558"/>
            </a:xfrm>
            <a:custGeom>
              <a:avLst/>
              <a:gdLst/>
              <a:ahLst/>
              <a:cxnLst/>
              <a:rect l="0" t="0" r="0" b="0"/>
              <a:pathLst>
                <a:path w="267145" h="216558">
                  <a:moveTo>
                    <a:pt x="50796" y="108173"/>
                  </a:moveTo>
                  <a:lnTo>
                    <a:pt x="50796" y="90504"/>
                  </a:lnTo>
                  <a:lnTo>
                    <a:pt x="48022" y="84374"/>
                  </a:lnTo>
                  <a:lnTo>
                    <a:pt x="37545" y="75098"/>
                  </a:lnTo>
                  <a:lnTo>
                    <a:pt x="16051" y="64678"/>
                  </a:lnTo>
                  <a:lnTo>
                    <a:pt x="10066" y="65308"/>
                  </a:lnTo>
                  <a:lnTo>
                    <a:pt x="5152" y="68502"/>
                  </a:lnTo>
                  <a:lnTo>
                    <a:pt x="951" y="73404"/>
                  </a:lnTo>
                  <a:lnTo>
                    <a:pt x="0" y="78522"/>
                  </a:lnTo>
                  <a:lnTo>
                    <a:pt x="1214" y="83783"/>
                  </a:lnTo>
                  <a:lnTo>
                    <a:pt x="27146" y="122460"/>
                  </a:lnTo>
                  <a:lnTo>
                    <a:pt x="48042" y="151231"/>
                  </a:lnTo>
                  <a:lnTo>
                    <a:pt x="67197" y="206418"/>
                  </a:lnTo>
                  <a:lnTo>
                    <a:pt x="70051" y="215275"/>
                  </a:lnTo>
                  <a:lnTo>
                    <a:pt x="72879" y="216557"/>
                  </a:lnTo>
                  <a:lnTo>
                    <a:pt x="75689" y="212789"/>
                  </a:lnTo>
                  <a:lnTo>
                    <a:pt x="95171" y="153474"/>
                  </a:lnTo>
                  <a:lnTo>
                    <a:pt x="123399" y="93012"/>
                  </a:lnTo>
                  <a:lnTo>
                    <a:pt x="146122" y="53746"/>
                  </a:lnTo>
                  <a:lnTo>
                    <a:pt x="168416" y="33388"/>
                  </a:lnTo>
                  <a:lnTo>
                    <a:pt x="219165" y="6797"/>
                  </a:lnTo>
                  <a:lnTo>
                    <a:pt x="26714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261054" y="982607"/>
              <a:ext cx="199192" cy="248909"/>
            </a:xfrm>
            <a:custGeom>
              <a:avLst/>
              <a:gdLst/>
              <a:ahLst/>
              <a:cxnLst/>
              <a:rect l="0" t="0" r="0" b="0"/>
              <a:pathLst>
                <a:path w="199192" h="248909">
                  <a:moveTo>
                    <a:pt x="59995" y="24240"/>
                  </a:moveTo>
                  <a:lnTo>
                    <a:pt x="64411" y="6571"/>
                  </a:lnTo>
                  <a:lnTo>
                    <a:pt x="62015" y="2290"/>
                  </a:lnTo>
                  <a:lnTo>
                    <a:pt x="56718" y="361"/>
                  </a:lnTo>
                  <a:lnTo>
                    <a:pt x="49489" y="0"/>
                  </a:lnTo>
                  <a:lnTo>
                    <a:pt x="36526" y="4529"/>
                  </a:lnTo>
                  <a:lnTo>
                    <a:pt x="24601" y="13630"/>
                  </a:lnTo>
                  <a:lnTo>
                    <a:pt x="13137" y="26921"/>
                  </a:lnTo>
                  <a:lnTo>
                    <a:pt x="705" y="54415"/>
                  </a:lnTo>
                  <a:lnTo>
                    <a:pt x="0" y="90401"/>
                  </a:lnTo>
                  <a:lnTo>
                    <a:pt x="14688" y="136408"/>
                  </a:lnTo>
                  <a:lnTo>
                    <a:pt x="43514" y="190281"/>
                  </a:lnTo>
                  <a:lnTo>
                    <a:pt x="44041" y="207134"/>
                  </a:lnTo>
                  <a:lnTo>
                    <a:pt x="41038" y="214587"/>
                  </a:lnTo>
                  <a:lnTo>
                    <a:pt x="30304" y="227799"/>
                  </a:lnTo>
                  <a:lnTo>
                    <a:pt x="8668" y="241215"/>
                  </a:lnTo>
                  <a:lnTo>
                    <a:pt x="5436" y="241006"/>
                  </a:lnTo>
                  <a:lnTo>
                    <a:pt x="5131" y="238093"/>
                  </a:lnTo>
                  <a:lnTo>
                    <a:pt x="6777" y="233377"/>
                  </a:lnTo>
                  <a:lnTo>
                    <a:pt x="52455" y="190392"/>
                  </a:lnTo>
                  <a:lnTo>
                    <a:pt x="108311" y="148180"/>
                  </a:lnTo>
                  <a:lnTo>
                    <a:pt x="166249" y="105696"/>
                  </a:lnTo>
                  <a:lnTo>
                    <a:pt x="198060" y="77074"/>
                  </a:lnTo>
                  <a:lnTo>
                    <a:pt x="199191" y="75180"/>
                  </a:lnTo>
                  <a:lnTo>
                    <a:pt x="193051" y="78007"/>
                  </a:lnTo>
                  <a:lnTo>
                    <a:pt x="162370" y="105257"/>
                  </a:lnTo>
                  <a:lnTo>
                    <a:pt x="141306" y="133624"/>
                  </a:lnTo>
                  <a:lnTo>
                    <a:pt x="124270" y="174178"/>
                  </a:lnTo>
                  <a:lnTo>
                    <a:pt x="120027" y="203446"/>
                  </a:lnTo>
                  <a:lnTo>
                    <a:pt x="126432" y="222231"/>
                  </a:lnTo>
                  <a:lnTo>
                    <a:pt x="132023" y="231123"/>
                  </a:lnTo>
                  <a:lnTo>
                    <a:pt x="141297" y="237052"/>
                  </a:lnTo>
                  <a:lnTo>
                    <a:pt x="193131" y="2489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38080" y="1056773"/>
              <a:ext cx="323837" cy="158709"/>
            </a:xfrm>
            <a:custGeom>
              <a:avLst/>
              <a:gdLst/>
              <a:ahLst/>
              <a:cxnLst/>
              <a:rect l="0" t="0" r="0" b="0"/>
              <a:pathLst>
                <a:path w="323837" h="158709">
                  <a:moveTo>
                    <a:pt x="15958" y="0"/>
                  </a:moveTo>
                  <a:lnTo>
                    <a:pt x="4520" y="27497"/>
                  </a:lnTo>
                  <a:lnTo>
                    <a:pt x="0" y="85405"/>
                  </a:lnTo>
                  <a:lnTo>
                    <a:pt x="3936" y="114679"/>
                  </a:lnTo>
                  <a:lnTo>
                    <a:pt x="8867" y="121757"/>
                  </a:lnTo>
                  <a:lnTo>
                    <a:pt x="24210" y="132085"/>
                  </a:lnTo>
                  <a:lnTo>
                    <a:pt x="32553" y="132436"/>
                  </a:lnTo>
                  <a:lnTo>
                    <a:pt x="49221" y="125429"/>
                  </a:lnTo>
                  <a:lnTo>
                    <a:pt x="74198" y="105890"/>
                  </a:lnTo>
                  <a:lnTo>
                    <a:pt x="98071" y="74267"/>
                  </a:lnTo>
                  <a:lnTo>
                    <a:pt x="99362" y="74475"/>
                  </a:lnTo>
                  <a:lnTo>
                    <a:pt x="96432" y="124609"/>
                  </a:lnTo>
                  <a:lnTo>
                    <a:pt x="101042" y="129301"/>
                  </a:lnTo>
                  <a:lnTo>
                    <a:pt x="107814" y="131504"/>
                  </a:lnTo>
                  <a:lnTo>
                    <a:pt x="116027" y="132048"/>
                  </a:lnTo>
                  <a:lnTo>
                    <a:pt x="132549" y="127722"/>
                  </a:lnTo>
                  <a:lnTo>
                    <a:pt x="173146" y="104687"/>
                  </a:lnTo>
                  <a:lnTo>
                    <a:pt x="186288" y="93988"/>
                  </a:lnTo>
                  <a:lnTo>
                    <a:pt x="193306" y="92245"/>
                  </a:lnTo>
                  <a:lnTo>
                    <a:pt x="208500" y="95239"/>
                  </a:lnTo>
                  <a:lnTo>
                    <a:pt x="228231" y="107320"/>
                  </a:lnTo>
                  <a:lnTo>
                    <a:pt x="245788" y="127028"/>
                  </a:lnTo>
                  <a:lnTo>
                    <a:pt x="252166" y="144907"/>
                  </a:lnTo>
                  <a:lnTo>
                    <a:pt x="253866" y="154852"/>
                  </a:lnTo>
                  <a:lnTo>
                    <a:pt x="255925" y="158708"/>
                  </a:lnTo>
                  <a:lnTo>
                    <a:pt x="258222" y="158506"/>
                  </a:lnTo>
                  <a:lnTo>
                    <a:pt x="260678" y="155597"/>
                  </a:lnTo>
                  <a:lnTo>
                    <a:pt x="284721" y="94089"/>
                  </a:lnTo>
                  <a:lnTo>
                    <a:pt x="289439" y="87689"/>
                  </a:lnTo>
                  <a:lnTo>
                    <a:pt x="294433" y="85272"/>
                  </a:lnTo>
                  <a:lnTo>
                    <a:pt x="299611" y="85509"/>
                  </a:lnTo>
                  <a:lnTo>
                    <a:pt x="304912" y="87517"/>
                  </a:lnTo>
                  <a:lnTo>
                    <a:pt x="313268" y="94678"/>
                  </a:lnTo>
                  <a:lnTo>
                    <a:pt x="32383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903522" y="863565"/>
              <a:ext cx="326369" cy="629626"/>
            </a:xfrm>
            <a:custGeom>
              <a:avLst/>
              <a:gdLst/>
              <a:ahLst/>
              <a:cxnLst/>
              <a:rect l="0" t="0" r="0" b="0"/>
              <a:pathLst>
                <a:path w="326369" h="629626">
                  <a:moveTo>
                    <a:pt x="0" y="218171"/>
                  </a:moveTo>
                  <a:lnTo>
                    <a:pt x="19911" y="158436"/>
                  </a:lnTo>
                  <a:lnTo>
                    <a:pt x="39556" y="96558"/>
                  </a:lnTo>
                  <a:lnTo>
                    <a:pt x="66042" y="35296"/>
                  </a:lnTo>
                  <a:lnTo>
                    <a:pt x="73731" y="18549"/>
                  </a:lnTo>
                  <a:lnTo>
                    <a:pt x="86394" y="1861"/>
                  </a:lnTo>
                  <a:lnTo>
                    <a:pt x="91805" y="0"/>
                  </a:lnTo>
                  <a:lnTo>
                    <a:pt x="96336" y="2457"/>
                  </a:lnTo>
                  <a:lnTo>
                    <a:pt x="100283" y="7793"/>
                  </a:lnTo>
                  <a:lnTo>
                    <a:pt x="102201" y="23585"/>
                  </a:lnTo>
                  <a:lnTo>
                    <a:pt x="91007" y="78898"/>
                  </a:lnTo>
                  <a:lnTo>
                    <a:pt x="77593" y="133399"/>
                  </a:lnTo>
                  <a:lnTo>
                    <a:pt x="63786" y="194863"/>
                  </a:lnTo>
                  <a:lnTo>
                    <a:pt x="54547" y="240140"/>
                  </a:lnTo>
                  <a:lnTo>
                    <a:pt x="55987" y="262452"/>
                  </a:lnTo>
                  <a:lnTo>
                    <a:pt x="61363" y="268957"/>
                  </a:lnTo>
                  <a:lnTo>
                    <a:pt x="69571" y="272368"/>
                  </a:lnTo>
                  <a:lnTo>
                    <a:pt x="90092" y="272769"/>
                  </a:lnTo>
                  <a:lnTo>
                    <a:pt x="120588" y="262599"/>
                  </a:lnTo>
                  <a:lnTo>
                    <a:pt x="143082" y="246025"/>
                  </a:lnTo>
                  <a:lnTo>
                    <a:pt x="183277" y="202093"/>
                  </a:lnTo>
                  <a:lnTo>
                    <a:pt x="188752" y="200980"/>
                  </a:lnTo>
                  <a:lnTo>
                    <a:pt x="192403" y="204861"/>
                  </a:lnTo>
                  <a:lnTo>
                    <a:pt x="194837" y="212072"/>
                  </a:lnTo>
                  <a:lnTo>
                    <a:pt x="193025" y="263503"/>
                  </a:lnTo>
                  <a:lnTo>
                    <a:pt x="193720" y="308033"/>
                  </a:lnTo>
                  <a:lnTo>
                    <a:pt x="200435" y="330226"/>
                  </a:lnTo>
                  <a:lnTo>
                    <a:pt x="212049" y="344404"/>
                  </a:lnTo>
                  <a:lnTo>
                    <a:pt x="219029" y="349479"/>
                  </a:lnTo>
                  <a:lnTo>
                    <a:pt x="239112" y="352652"/>
                  </a:lnTo>
                  <a:lnTo>
                    <a:pt x="289851" y="344842"/>
                  </a:lnTo>
                  <a:lnTo>
                    <a:pt x="307263" y="339805"/>
                  </a:lnTo>
                  <a:lnTo>
                    <a:pt x="313940" y="341790"/>
                  </a:lnTo>
                  <a:lnTo>
                    <a:pt x="319317" y="346812"/>
                  </a:lnTo>
                  <a:lnTo>
                    <a:pt x="323825" y="353858"/>
                  </a:lnTo>
                  <a:lnTo>
                    <a:pt x="326368" y="376480"/>
                  </a:lnTo>
                  <a:lnTo>
                    <a:pt x="323840" y="438998"/>
                  </a:lnTo>
                  <a:lnTo>
                    <a:pt x="317025" y="472109"/>
                  </a:lnTo>
                  <a:lnTo>
                    <a:pt x="293767" y="531416"/>
                  </a:lnTo>
                  <a:lnTo>
                    <a:pt x="257776" y="589980"/>
                  </a:lnTo>
                  <a:lnTo>
                    <a:pt x="231310" y="618704"/>
                  </a:lnTo>
                  <a:lnTo>
                    <a:pt x="210670" y="627326"/>
                  </a:lnTo>
                  <a:lnTo>
                    <a:pt x="198694" y="629625"/>
                  </a:lnTo>
                  <a:lnTo>
                    <a:pt x="188860" y="628384"/>
                  </a:lnTo>
                  <a:lnTo>
                    <a:pt x="173004" y="619609"/>
                  </a:lnTo>
                  <a:lnTo>
                    <a:pt x="153681" y="590240"/>
                  </a:lnTo>
                  <a:lnTo>
                    <a:pt x="143872" y="534107"/>
                  </a:lnTo>
                  <a:lnTo>
                    <a:pt x="144400" y="487954"/>
                  </a:lnTo>
                  <a:lnTo>
                    <a:pt x="149779" y="4594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95836" y="1585767"/>
            <a:ext cx="2232595" cy="730107"/>
            <a:chOff x="5195836" y="1585767"/>
            <a:chExt cx="2232595" cy="730107"/>
          </a:xfrm>
        </p:grpSpPr>
        <p:sp>
          <p:nvSpPr>
            <p:cNvPr id="33" name="Freeform 32"/>
            <p:cNvSpPr/>
            <p:nvPr/>
          </p:nvSpPr>
          <p:spPr>
            <a:xfrm>
              <a:off x="5195836" y="1585767"/>
              <a:ext cx="242126" cy="413227"/>
            </a:xfrm>
            <a:custGeom>
              <a:avLst/>
              <a:gdLst/>
              <a:ahLst/>
              <a:cxnLst/>
              <a:rect l="0" t="0" r="0" b="0"/>
              <a:pathLst>
                <a:path w="242126" h="413227">
                  <a:moveTo>
                    <a:pt x="242125" y="47780"/>
                  </a:moveTo>
                  <a:lnTo>
                    <a:pt x="234557" y="28775"/>
                  </a:lnTo>
                  <a:lnTo>
                    <a:pt x="226126" y="17452"/>
                  </a:lnTo>
                  <a:lnTo>
                    <a:pt x="206566" y="5098"/>
                  </a:lnTo>
                  <a:lnTo>
                    <a:pt x="174369" y="0"/>
                  </a:lnTo>
                  <a:lnTo>
                    <a:pt x="135360" y="4920"/>
                  </a:lnTo>
                  <a:lnTo>
                    <a:pt x="73321" y="25371"/>
                  </a:lnTo>
                  <a:lnTo>
                    <a:pt x="39689" y="45511"/>
                  </a:lnTo>
                  <a:lnTo>
                    <a:pt x="15240" y="69144"/>
                  </a:lnTo>
                  <a:lnTo>
                    <a:pt x="3836" y="87169"/>
                  </a:lnTo>
                  <a:lnTo>
                    <a:pt x="0" y="107508"/>
                  </a:lnTo>
                  <a:lnTo>
                    <a:pt x="271" y="118109"/>
                  </a:lnTo>
                  <a:lnTo>
                    <a:pt x="7970" y="139750"/>
                  </a:lnTo>
                  <a:lnTo>
                    <a:pt x="42438" y="187275"/>
                  </a:lnTo>
                  <a:lnTo>
                    <a:pt x="62868" y="207250"/>
                  </a:lnTo>
                  <a:lnTo>
                    <a:pt x="125285" y="253989"/>
                  </a:lnTo>
                  <a:lnTo>
                    <a:pt x="160547" y="284228"/>
                  </a:lnTo>
                  <a:lnTo>
                    <a:pt x="193948" y="326205"/>
                  </a:lnTo>
                  <a:lnTo>
                    <a:pt x="201605" y="344725"/>
                  </a:lnTo>
                  <a:lnTo>
                    <a:pt x="203160" y="362819"/>
                  </a:lnTo>
                  <a:lnTo>
                    <a:pt x="202280" y="371527"/>
                  </a:lnTo>
                  <a:lnTo>
                    <a:pt x="197995" y="379181"/>
                  </a:lnTo>
                  <a:lnTo>
                    <a:pt x="183372" y="392617"/>
                  </a:lnTo>
                  <a:lnTo>
                    <a:pt x="149930" y="406160"/>
                  </a:lnTo>
                  <a:lnTo>
                    <a:pt x="98139" y="412376"/>
                  </a:lnTo>
                  <a:lnTo>
                    <a:pt x="74272" y="413226"/>
                  </a:lnTo>
                  <a:lnTo>
                    <a:pt x="65504" y="411603"/>
                  </a:lnTo>
                  <a:lnTo>
                    <a:pt x="42420" y="3972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20418" y="1993818"/>
              <a:ext cx="183965" cy="230524"/>
            </a:xfrm>
            <a:custGeom>
              <a:avLst/>
              <a:gdLst/>
              <a:ahLst/>
              <a:cxnLst/>
              <a:rect l="0" t="0" r="0" b="0"/>
              <a:pathLst>
                <a:path w="183965" h="230524">
                  <a:moveTo>
                    <a:pt x="183964" y="14176"/>
                  </a:moveTo>
                  <a:lnTo>
                    <a:pt x="157392" y="2739"/>
                  </a:lnTo>
                  <a:lnTo>
                    <a:pt x="127192" y="0"/>
                  </a:lnTo>
                  <a:lnTo>
                    <a:pt x="77263" y="9318"/>
                  </a:lnTo>
                  <a:lnTo>
                    <a:pt x="62269" y="19413"/>
                  </a:lnTo>
                  <a:lnTo>
                    <a:pt x="20500" y="65565"/>
                  </a:lnTo>
                  <a:lnTo>
                    <a:pt x="3729" y="98333"/>
                  </a:lnTo>
                  <a:lnTo>
                    <a:pt x="0" y="121537"/>
                  </a:lnTo>
                  <a:lnTo>
                    <a:pt x="301" y="132903"/>
                  </a:lnTo>
                  <a:lnTo>
                    <a:pt x="8030" y="155393"/>
                  </a:lnTo>
                  <a:lnTo>
                    <a:pt x="20712" y="175867"/>
                  </a:lnTo>
                  <a:lnTo>
                    <a:pt x="35594" y="191130"/>
                  </a:lnTo>
                  <a:lnTo>
                    <a:pt x="98564" y="223039"/>
                  </a:lnTo>
                  <a:lnTo>
                    <a:pt x="151122" y="229538"/>
                  </a:lnTo>
                  <a:lnTo>
                    <a:pt x="183964" y="2305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87740" y="2081699"/>
              <a:ext cx="232990" cy="184248"/>
            </a:xfrm>
            <a:custGeom>
              <a:avLst/>
              <a:gdLst/>
              <a:ahLst/>
              <a:cxnLst/>
              <a:rect l="0" t="0" r="0" b="0"/>
              <a:pathLst>
                <a:path w="232990" h="184248">
                  <a:moveTo>
                    <a:pt x="0" y="42790"/>
                  </a:moveTo>
                  <a:lnTo>
                    <a:pt x="8835" y="56042"/>
                  </a:lnTo>
                  <a:lnTo>
                    <a:pt x="14329" y="86369"/>
                  </a:lnTo>
                  <a:lnTo>
                    <a:pt x="13872" y="140071"/>
                  </a:lnTo>
                  <a:lnTo>
                    <a:pt x="12022" y="149249"/>
                  </a:lnTo>
                  <a:lnTo>
                    <a:pt x="12637" y="152594"/>
                  </a:lnTo>
                  <a:lnTo>
                    <a:pt x="14897" y="152051"/>
                  </a:lnTo>
                  <a:lnTo>
                    <a:pt x="22338" y="143125"/>
                  </a:lnTo>
                  <a:lnTo>
                    <a:pt x="47537" y="101283"/>
                  </a:lnTo>
                  <a:lnTo>
                    <a:pt x="53881" y="96578"/>
                  </a:lnTo>
                  <a:lnTo>
                    <a:pt x="60884" y="94366"/>
                  </a:lnTo>
                  <a:lnTo>
                    <a:pt x="68326" y="93816"/>
                  </a:lnTo>
                  <a:lnTo>
                    <a:pt x="75136" y="97147"/>
                  </a:lnTo>
                  <a:lnTo>
                    <a:pt x="87635" y="110711"/>
                  </a:lnTo>
                  <a:lnTo>
                    <a:pt x="100650" y="134722"/>
                  </a:lnTo>
                  <a:lnTo>
                    <a:pt x="105931" y="138287"/>
                  </a:lnTo>
                  <a:lnTo>
                    <a:pt x="112226" y="138814"/>
                  </a:lnTo>
                  <a:lnTo>
                    <a:pt x="119196" y="137316"/>
                  </a:lnTo>
                  <a:lnTo>
                    <a:pt x="131872" y="128256"/>
                  </a:lnTo>
                  <a:lnTo>
                    <a:pt x="149404" y="105095"/>
                  </a:lnTo>
                  <a:lnTo>
                    <a:pt x="176444" y="46536"/>
                  </a:lnTo>
                  <a:lnTo>
                    <a:pt x="194211" y="0"/>
                  </a:lnTo>
                  <a:lnTo>
                    <a:pt x="194193" y="395"/>
                  </a:lnTo>
                  <a:lnTo>
                    <a:pt x="182579" y="56429"/>
                  </a:lnTo>
                  <a:lnTo>
                    <a:pt x="171873" y="109895"/>
                  </a:lnTo>
                  <a:lnTo>
                    <a:pt x="162704" y="142954"/>
                  </a:lnTo>
                  <a:lnTo>
                    <a:pt x="164152" y="136001"/>
                  </a:lnTo>
                  <a:lnTo>
                    <a:pt x="174583" y="115711"/>
                  </a:lnTo>
                  <a:lnTo>
                    <a:pt x="180184" y="112669"/>
                  </a:lnTo>
                  <a:lnTo>
                    <a:pt x="186691" y="112490"/>
                  </a:lnTo>
                  <a:lnTo>
                    <a:pt x="200393" y="117222"/>
                  </a:lnTo>
                  <a:lnTo>
                    <a:pt x="212647" y="125489"/>
                  </a:lnTo>
                  <a:lnTo>
                    <a:pt x="221791" y="137792"/>
                  </a:lnTo>
                  <a:lnTo>
                    <a:pt x="228012" y="153430"/>
                  </a:lnTo>
                  <a:lnTo>
                    <a:pt x="232989" y="184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62334" y="2091204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0"/>
                  </a:moveTo>
                  <a:lnTo>
                    <a:pt x="2496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02527" y="2191057"/>
              <a:ext cx="151192" cy="61868"/>
            </a:xfrm>
            <a:custGeom>
              <a:avLst/>
              <a:gdLst/>
              <a:ahLst/>
              <a:cxnLst/>
              <a:rect l="0" t="0" r="0" b="0"/>
              <a:pathLst>
                <a:path w="151192" h="61868">
                  <a:moveTo>
                    <a:pt x="51339" y="0"/>
                  </a:moveTo>
                  <a:lnTo>
                    <a:pt x="33670" y="0"/>
                  </a:lnTo>
                  <a:lnTo>
                    <a:pt x="20064" y="4931"/>
                  </a:lnTo>
                  <a:lnTo>
                    <a:pt x="13847" y="8834"/>
                  </a:lnTo>
                  <a:lnTo>
                    <a:pt x="4473" y="20568"/>
                  </a:lnTo>
                  <a:lnTo>
                    <a:pt x="679" y="27581"/>
                  </a:lnTo>
                  <a:lnTo>
                    <a:pt x="0" y="35029"/>
                  </a:lnTo>
                  <a:lnTo>
                    <a:pt x="4174" y="50702"/>
                  </a:lnTo>
                  <a:lnTo>
                    <a:pt x="10650" y="55991"/>
                  </a:lnTo>
                  <a:lnTo>
                    <a:pt x="30173" y="61867"/>
                  </a:lnTo>
                  <a:lnTo>
                    <a:pt x="62737" y="60758"/>
                  </a:lnTo>
                  <a:lnTo>
                    <a:pt x="91390" y="54574"/>
                  </a:lnTo>
                  <a:lnTo>
                    <a:pt x="113030" y="42468"/>
                  </a:lnTo>
                  <a:lnTo>
                    <a:pt x="122828" y="29969"/>
                  </a:lnTo>
                  <a:lnTo>
                    <a:pt x="126735" y="22753"/>
                  </a:lnTo>
                  <a:lnTo>
                    <a:pt x="126566" y="17018"/>
                  </a:lnTo>
                  <a:lnTo>
                    <a:pt x="123680" y="12270"/>
                  </a:lnTo>
                  <a:lnTo>
                    <a:pt x="118982" y="8180"/>
                  </a:lnTo>
                  <a:lnTo>
                    <a:pt x="114001" y="7302"/>
                  </a:lnTo>
                  <a:lnTo>
                    <a:pt x="108831" y="8566"/>
                  </a:lnTo>
                  <a:lnTo>
                    <a:pt x="103535" y="11258"/>
                  </a:lnTo>
                  <a:lnTo>
                    <a:pt x="95186" y="21646"/>
                  </a:lnTo>
                  <a:lnTo>
                    <a:pt x="91665" y="28299"/>
                  </a:lnTo>
                  <a:lnTo>
                    <a:pt x="91167" y="34583"/>
                  </a:lnTo>
                  <a:lnTo>
                    <a:pt x="95544" y="46497"/>
                  </a:lnTo>
                  <a:lnTo>
                    <a:pt x="106119" y="55490"/>
                  </a:lnTo>
                  <a:lnTo>
                    <a:pt x="112822" y="59183"/>
                  </a:lnTo>
                  <a:lnTo>
                    <a:pt x="127667" y="60820"/>
                  </a:lnTo>
                  <a:lnTo>
                    <a:pt x="140736" y="58466"/>
                  </a:lnTo>
                  <a:lnTo>
                    <a:pt x="144221" y="56544"/>
                  </a:lnTo>
                  <a:lnTo>
                    <a:pt x="15119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66427" y="2057920"/>
              <a:ext cx="162035" cy="257954"/>
            </a:xfrm>
            <a:custGeom>
              <a:avLst/>
              <a:gdLst/>
              <a:ahLst/>
              <a:cxnLst/>
              <a:rect l="0" t="0" r="0" b="0"/>
              <a:pathLst>
                <a:path w="162035" h="257954">
                  <a:moveTo>
                    <a:pt x="37218" y="0"/>
                  </a:moveTo>
                  <a:lnTo>
                    <a:pt x="23025" y="54017"/>
                  </a:lnTo>
                  <a:lnTo>
                    <a:pt x="7604" y="108727"/>
                  </a:lnTo>
                  <a:lnTo>
                    <a:pt x="0" y="165729"/>
                  </a:lnTo>
                  <a:lnTo>
                    <a:pt x="2493" y="187378"/>
                  </a:lnTo>
                  <a:lnTo>
                    <a:pt x="10690" y="206246"/>
                  </a:lnTo>
                  <a:lnTo>
                    <a:pt x="23579" y="223877"/>
                  </a:lnTo>
                  <a:lnTo>
                    <a:pt x="43484" y="236028"/>
                  </a:lnTo>
                  <a:lnTo>
                    <a:pt x="93929" y="251362"/>
                  </a:lnTo>
                  <a:lnTo>
                    <a:pt x="149869" y="257085"/>
                  </a:lnTo>
                  <a:lnTo>
                    <a:pt x="162034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94734" y="1891499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55162" y="4417"/>
                  </a:lnTo>
                  <a:lnTo>
                    <a:pt x="111602" y="16859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11376" y="1983031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0"/>
                  </a:moveTo>
                  <a:lnTo>
                    <a:pt x="50744" y="7164"/>
                  </a:lnTo>
                  <a:lnTo>
                    <a:pt x="109055" y="13811"/>
                  </a:lnTo>
                  <a:lnTo>
                    <a:pt x="158651" y="16083"/>
                  </a:lnTo>
                  <a:lnTo>
                    <a:pt x="1830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935750" y="1795116"/>
              <a:ext cx="187984" cy="373196"/>
            </a:xfrm>
            <a:custGeom>
              <a:avLst/>
              <a:gdLst/>
              <a:ahLst/>
              <a:cxnLst/>
              <a:rect l="0" t="0" r="0" b="0"/>
              <a:pathLst>
                <a:path w="187984" h="373196">
                  <a:moveTo>
                    <a:pt x="0" y="21494"/>
                  </a:moveTo>
                  <a:lnTo>
                    <a:pt x="4417" y="8242"/>
                  </a:lnTo>
                  <a:lnTo>
                    <a:pt x="9417" y="4338"/>
                  </a:lnTo>
                  <a:lnTo>
                    <a:pt x="24834" y="0"/>
                  </a:lnTo>
                  <a:lnTo>
                    <a:pt x="69660" y="3859"/>
                  </a:lnTo>
                  <a:lnTo>
                    <a:pt x="97379" y="11851"/>
                  </a:lnTo>
                  <a:lnTo>
                    <a:pt x="141168" y="36486"/>
                  </a:lnTo>
                  <a:lnTo>
                    <a:pt x="153965" y="49422"/>
                  </a:lnTo>
                  <a:lnTo>
                    <a:pt x="157192" y="57679"/>
                  </a:lnTo>
                  <a:lnTo>
                    <a:pt x="158313" y="76716"/>
                  </a:lnTo>
                  <a:lnTo>
                    <a:pt x="150799" y="95039"/>
                  </a:lnTo>
                  <a:lnTo>
                    <a:pt x="137288" y="111503"/>
                  </a:lnTo>
                  <a:lnTo>
                    <a:pt x="78366" y="160010"/>
                  </a:lnTo>
                  <a:lnTo>
                    <a:pt x="76283" y="166538"/>
                  </a:lnTo>
                  <a:lnTo>
                    <a:pt x="78899" y="181188"/>
                  </a:lnTo>
                  <a:lnTo>
                    <a:pt x="91156" y="196944"/>
                  </a:lnTo>
                  <a:lnTo>
                    <a:pt x="149611" y="248639"/>
                  </a:lnTo>
                  <a:lnTo>
                    <a:pt x="179902" y="281051"/>
                  </a:lnTo>
                  <a:lnTo>
                    <a:pt x="186281" y="299267"/>
                  </a:lnTo>
                  <a:lnTo>
                    <a:pt x="187983" y="309302"/>
                  </a:lnTo>
                  <a:lnTo>
                    <a:pt x="186342" y="317841"/>
                  </a:lnTo>
                  <a:lnTo>
                    <a:pt x="177124" y="332260"/>
                  </a:lnTo>
                  <a:lnTo>
                    <a:pt x="151923" y="350774"/>
                  </a:lnTo>
                  <a:lnTo>
                    <a:pt x="95284" y="370143"/>
                  </a:lnTo>
                  <a:lnTo>
                    <a:pt x="85712" y="373195"/>
                  </a:lnTo>
                  <a:lnTo>
                    <a:pt x="78406" y="372456"/>
                  </a:lnTo>
                  <a:lnTo>
                    <a:pt x="72611" y="369190"/>
                  </a:lnTo>
                  <a:lnTo>
                    <a:pt x="67824" y="364238"/>
                  </a:lnTo>
                  <a:lnTo>
                    <a:pt x="67405" y="357239"/>
                  </a:lnTo>
                  <a:lnTo>
                    <a:pt x="83211" y="3210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14703" y="1895502"/>
              <a:ext cx="213728" cy="232701"/>
            </a:xfrm>
            <a:custGeom>
              <a:avLst/>
              <a:gdLst/>
              <a:ahLst/>
              <a:cxnLst/>
              <a:rect l="0" t="0" r="0" b="0"/>
              <a:pathLst>
                <a:path w="213728" h="232701">
                  <a:moveTo>
                    <a:pt x="53889" y="54244"/>
                  </a:moveTo>
                  <a:lnTo>
                    <a:pt x="10351" y="114595"/>
                  </a:lnTo>
                  <a:lnTo>
                    <a:pt x="0" y="152768"/>
                  </a:lnTo>
                  <a:lnTo>
                    <a:pt x="2509" y="177237"/>
                  </a:lnTo>
                  <a:lnTo>
                    <a:pt x="5768" y="188939"/>
                  </a:lnTo>
                  <a:lnTo>
                    <a:pt x="19249" y="209339"/>
                  </a:lnTo>
                  <a:lnTo>
                    <a:pt x="28022" y="218662"/>
                  </a:lnTo>
                  <a:lnTo>
                    <a:pt x="50097" y="229020"/>
                  </a:lnTo>
                  <a:lnTo>
                    <a:pt x="73468" y="232700"/>
                  </a:lnTo>
                  <a:lnTo>
                    <a:pt x="111073" y="227528"/>
                  </a:lnTo>
                  <a:lnTo>
                    <a:pt x="127381" y="221866"/>
                  </a:lnTo>
                  <a:lnTo>
                    <a:pt x="163157" y="193486"/>
                  </a:lnTo>
                  <a:lnTo>
                    <a:pt x="200503" y="145581"/>
                  </a:lnTo>
                  <a:lnTo>
                    <a:pt x="213003" y="107503"/>
                  </a:lnTo>
                  <a:lnTo>
                    <a:pt x="213727" y="74339"/>
                  </a:lnTo>
                  <a:lnTo>
                    <a:pt x="208086" y="46946"/>
                  </a:lnTo>
                  <a:lnTo>
                    <a:pt x="196142" y="25681"/>
                  </a:lnTo>
                  <a:lnTo>
                    <a:pt x="176475" y="7669"/>
                  </a:lnTo>
                  <a:lnTo>
                    <a:pt x="158607" y="1185"/>
                  </a:lnTo>
                  <a:lnTo>
                    <a:pt x="117892" y="0"/>
                  </a:lnTo>
                  <a:lnTo>
                    <a:pt x="71311" y="7970"/>
                  </a:lnTo>
                  <a:lnTo>
                    <a:pt x="37247" y="209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2473" y="1587256"/>
            <a:ext cx="649043" cy="367809"/>
            <a:chOff x="582473" y="1587256"/>
            <a:chExt cx="649043" cy="367809"/>
          </a:xfrm>
        </p:grpSpPr>
        <p:sp>
          <p:nvSpPr>
            <p:cNvPr id="44" name="Freeform 43"/>
            <p:cNvSpPr/>
            <p:nvPr/>
          </p:nvSpPr>
          <p:spPr>
            <a:xfrm>
              <a:off x="582473" y="1747420"/>
              <a:ext cx="16643" cy="202000"/>
            </a:xfrm>
            <a:custGeom>
              <a:avLst/>
              <a:gdLst/>
              <a:ahLst/>
              <a:cxnLst/>
              <a:rect l="0" t="0" r="0" b="0"/>
              <a:pathLst>
                <a:path w="16643" h="202000">
                  <a:moveTo>
                    <a:pt x="16642" y="0"/>
                  </a:moveTo>
                  <a:lnTo>
                    <a:pt x="16642" y="55162"/>
                  </a:lnTo>
                  <a:lnTo>
                    <a:pt x="16642" y="105821"/>
                  </a:lnTo>
                  <a:lnTo>
                    <a:pt x="12225" y="157403"/>
                  </a:lnTo>
                  <a:lnTo>
                    <a:pt x="5061" y="198985"/>
                  </a:lnTo>
                  <a:lnTo>
                    <a:pt x="3374" y="201999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2473" y="1587256"/>
              <a:ext cx="58249" cy="35349"/>
            </a:xfrm>
            <a:custGeom>
              <a:avLst/>
              <a:gdLst/>
              <a:ahLst/>
              <a:cxnLst/>
              <a:rect l="0" t="0" r="0" b="0"/>
              <a:pathLst>
                <a:path w="58249" h="35349">
                  <a:moveTo>
                    <a:pt x="0" y="35348"/>
                  </a:moveTo>
                  <a:lnTo>
                    <a:pt x="0" y="17679"/>
                  </a:lnTo>
                  <a:lnTo>
                    <a:pt x="3699" y="11550"/>
                  </a:lnTo>
                  <a:lnTo>
                    <a:pt x="17670" y="2274"/>
                  </a:lnTo>
                  <a:lnTo>
                    <a:pt x="33741" y="0"/>
                  </a:lnTo>
                  <a:lnTo>
                    <a:pt x="58248" y="2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84017" y="1633326"/>
              <a:ext cx="219119" cy="321739"/>
            </a:xfrm>
            <a:custGeom>
              <a:avLst/>
              <a:gdLst/>
              <a:ahLst/>
              <a:cxnLst/>
              <a:rect l="0" t="0" r="0" b="0"/>
              <a:pathLst>
                <a:path w="219119" h="321739">
                  <a:moveTo>
                    <a:pt x="106483" y="164020"/>
                  </a:moveTo>
                  <a:lnTo>
                    <a:pt x="97648" y="155186"/>
                  </a:lnTo>
                  <a:lnTo>
                    <a:pt x="91347" y="153508"/>
                  </a:lnTo>
                  <a:lnTo>
                    <a:pt x="74484" y="154109"/>
                  </a:lnTo>
                  <a:lnTo>
                    <a:pt x="59593" y="159923"/>
                  </a:lnTo>
                  <a:lnTo>
                    <a:pt x="34967" y="178723"/>
                  </a:lnTo>
                  <a:lnTo>
                    <a:pt x="22320" y="199195"/>
                  </a:lnTo>
                  <a:lnTo>
                    <a:pt x="6870" y="258917"/>
                  </a:lnTo>
                  <a:lnTo>
                    <a:pt x="0" y="300595"/>
                  </a:lnTo>
                  <a:lnTo>
                    <a:pt x="2210" y="308695"/>
                  </a:lnTo>
                  <a:lnTo>
                    <a:pt x="6457" y="315019"/>
                  </a:lnTo>
                  <a:lnTo>
                    <a:pt x="12062" y="320160"/>
                  </a:lnTo>
                  <a:lnTo>
                    <a:pt x="17648" y="321738"/>
                  </a:lnTo>
                  <a:lnTo>
                    <a:pt x="23221" y="320941"/>
                  </a:lnTo>
                  <a:lnTo>
                    <a:pt x="34344" y="315124"/>
                  </a:lnTo>
                  <a:lnTo>
                    <a:pt x="45451" y="306375"/>
                  </a:lnTo>
                  <a:lnTo>
                    <a:pt x="71580" y="258804"/>
                  </a:lnTo>
                  <a:lnTo>
                    <a:pt x="89262" y="202858"/>
                  </a:lnTo>
                  <a:lnTo>
                    <a:pt x="103633" y="141638"/>
                  </a:lnTo>
                  <a:lnTo>
                    <a:pt x="113150" y="79289"/>
                  </a:lnTo>
                  <a:lnTo>
                    <a:pt x="118706" y="20262"/>
                  </a:lnTo>
                  <a:lnTo>
                    <a:pt x="115614" y="1200"/>
                  </a:lnTo>
                  <a:lnTo>
                    <a:pt x="113495" y="0"/>
                  </a:lnTo>
                  <a:lnTo>
                    <a:pt x="111157" y="1973"/>
                  </a:lnTo>
                  <a:lnTo>
                    <a:pt x="103450" y="22420"/>
                  </a:lnTo>
                  <a:lnTo>
                    <a:pt x="96392" y="75666"/>
                  </a:lnTo>
                  <a:lnTo>
                    <a:pt x="91628" y="136531"/>
                  </a:lnTo>
                  <a:lnTo>
                    <a:pt x="99063" y="192046"/>
                  </a:lnTo>
                  <a:lnTo>
                    <a:pt x="109215" y="232421"/>
                  </a:lnTo>
                  <a:lnTo>
                    <a:pt x="119716" y="251743"/>
                  </a:lnTo>
                  <a:lnTo>
                    <a:pt x="133629" y="266495"/>
                  </a:lnTo>
                  <a:lnTo>
                    <a:pt x="142147" y="270244"/>
                  </a:lnTo>
                  <a:lnTo>
                    <a:pt x="161473" y="271944"/>
                  </a:lnTo>
                  <a:lnTo>
                    <a:pt x="179925" y="264686"/>
                  </a:lnTo>
                  <a:lnTo>
                    <a:pt x="203441" y="245006"/>
                  </a:lnTo>
                  <a:lnTo>
                    <a:pt x="209953" y="237427"/>
                  </a:lnTo>
                  <a:lnTo>
                    <a:pt x="217189" y="219143"/>
                  </a:lnTo>
                  <a:lnTo>
                    <a:pt x="219118" y="209090"/>
                  </a:lnTo>
                  <a:lnTo>
                    <a:pt x="217631" y="203312"/>
                  </a:lnTo>
                  <a:lnTo>
                    <a:pt x="213866" y="200385"/>
                  </a:lnTo>
                  <a:lnTo>
                    <a:pt x="208582" y="199358"/>
                  </a:lnTo>
                  <a:lnTo>
                    <a:pt x="203210" y="201447"/>
                  </a:lnTo>
                  <a:lnTo>
                    <a:pt x="192311" y="211165"/>
                  </a:lnTo>
                  <a:lnTo>
                    <a:pt x="180196" y="232230"/>
                  </a:lnTo>
                  <a:lnTo>
                    <a:pt x="170751" y="260456"/>
                  </a:lnTo>
                  <a:lnTo>
                    <a:pt x="169871" y="276531"/>
                  </a:lnTo>
                  <a:lnTo>
                    <a:pt x="173051" y="297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42071" y="1813989"/>
              <a:ext cx="89740" cy="141057"/>
            </a:xfrm>
            <a:custGeom>
              <a:avLst/>
              <a:gdLst/>
              <a:ahLst/>
              <a:cxnLst/>
              <a:rect l="0" t="0" r="0" b="0"/>
              <a:pathLst>
                <a:path w="89740" h="141057">
                  <a:moveTo>
                    <a:pt x="56455" y="0"/>
                  </a:moveTo>
                  <a:lnTo>
                    <a:pt x="26127" y="23163"/>
                  </a:lnTo>
                  <a:lnTo>
                    <a:pt x="13774" y="43537"/>
                  </a:lnTo>
                  <a:lnTo>
                    <a:pt x="897" y="99102"/>
                  </a:lnTo>
                  <a:lnTo>
                    <a:pt x="0" y="110447"/>
                  </a:lnTo>
                  <a:lnTo>
                    <a:pt x="2176" y="119859"/>
                  </a:lnTo>
                  <a:lnTo>
                    <a:pt x="11991" y="135248"/>
                  </a:lnTo>
                  <a:lnTo>
                    <a:pt x="18491" y="139167"/>
                  </a:lnTo>
                  <a:lnTo>
                    <a:pt x="33110" y="141056"/>
                  </a:lnTo>
                  <a:lnTo>
                    <a:pt x="46388" y="136348"/>
                  </a:lnTo>
                  <a:lnTo>
                    <a:pt x="74396" y="118259"/>
                  </a:lnTo>
                  <a:lnTo>
                    <a:pt x="78585" y="117670"/>
                  </a:lnTo>
                  <a:lnTo>
                    <a:pt x="80454" y="120052"/>
                  </a:lnTo>
                  <a:lnTo>
                    <a:pt x="80775" y="124413"/>
                  </a:lnTo>
                  <a:lnTo>
                    <a:pt x="81914" y="126396"/>
                  </a:lnTo>
                  <a:lnTo>
                    <a:pt x="83598" y="126794"/>
                  </a:lnTo>
                  <a:lnTo>
                    <a:pt x="89739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107411" y="1622604"/>
              <a:ext cx="124105" cy="326856"/>
            </a:xfrm>
            <a:custGeom>
              <a:avLst/>
              <a:gdLst/>
              <a:ahLst/>
              <a:cxnLst/>
              <a:rect l="0" t="0" r="0" b="0"/>
              <a:pathLst>
                <a:path w="124105" h="326856">
                  <a:moveTo>
                    <a:pt x="24252" y="0"/>
                  </a:moveTo>
                  <a:lnTo>
                    <a:pt x="15200" y="50189"/>
                  </a:lnTo>
                  <a:lnTo>
                    <a:pt x="4691" y="112130"/>
                  </a:lnTo>
                  <a:lnTo>
                    <a:pt x="0" y="173802"/>
                  </a:lnTo>
                  <a:lnTo>
                    <a:pt x="307" y="231017"/>
                  </a:lnTo>
                  <a:lnTo>
                    <a:pt x="10883" y="288420"/>
                  </a:lnTo>
                  <a:lnTo>
                    <a:pt x="21083" y="304162"/>
                  </a:lnTo>
                  <a:lnTo>
                    <a:pt x="35787" y="316397"/>
                  </a:lnTo>
                  <a:lnTo>
                    <a:pt x="54650" y="324917"/>
                  </a:lnTo>
                  <a:lnTo>
                    <a:pt x="75361" y="326855"/>
                  </a:lnTo>
                  <a:lnTo>
                    <a:pt x="124104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907" y="2345963"/>
            <a:ext cx="613603" cy="483236"/>
            <a:chOff x="546907" y="2345963"/>
            <a:chExt cx="613603" cy="483236"/>
          </a:xfrm>
        </p:grpSpPr>
        <p:sp>
          <p:nvSpPr>
            <p:cNvPr id="50" name="Freeform 49"/>
            <p:cNvSpPr/>
            <p:nvPr/>
          </p:nvSpPr>
          <p:spPr>
            <a:xfrm>
              <a:off x="546907" y="2446575"/>
              <a:ext cx="135420" cy="382624"/>
            </a:xfrm>
            <a:custGeom>
              <a:avLst/>
              <a:gdLst/>
              <a:ahLst/>
              <a:cxnLst/>
              <a:rect l="0" t="0" r="0" b="0"/>
              <a:pathLst>
                <a:path w="135420" h="382624">
                  <a:moveTo>
                    <a:pt x="135419" y="74703"/>
                  </a:moveTo>
                  <a:lnTo>
                    <a:pt x="131002" y="28376"/>
                  </a:lnTo>
                  <a:lnTo>
                    <a:pt x="123902" y="12200"/>
                  </a:lnTo>
                  <a:lnTo>
                    <a:pt x="119420" y="5297"/>
                  </a:lnTo>
                  <a:lnTo>
                    <a:pt x="112734" y="1620"/>
                  </a:lnTo>
                  <a:lnTo>
                    <a:pt x="95442" y="0"/>
                  </a:lnTo>
                  <a:lnTo>
                    <a:pt x="80361" y="4827"/>
                  </a:lnTo>
                  <a:lnTo>
                    <a:pt x="55612" y="22993"/>
                  </a:lnTo>
                  <a:lnTo>
                    <a:pt x="17112" y="69367"/>
                  </a:lnTo>
                  <a:lnTo>
                    <a:pt x="0" y="108380"/>
                  </a:lnTo>
                  <a:lnTo>
                    <a:pt x="761" y="112872"/>
                  </a:lnTo>
                  <a:lnTo>
                    <a:pt x="4042" y="114942"/>
                  </a:lnTo>
                  <a:lnTo>
                    <a:pt x="9003" y="115397"/>
                  </a:lnTo>
                  <a:lnTo>
                    <a:pt x="19446" y="110972"/>
                  </a:lnTo>
                  <a:lnTo>
                    <a:pt x="64951" y="70000"/>
                  </a:lnTo>
                  <a:lnTo>
                    <a:pt x="99262" y="17199"/>
                  </a:lnTo>
                  <a:lnTo>
                    <a:pt x="102993" y="16027"/>
                  </a:lnTo>
                  <a:lnTo>
                    <a:pt x="105481" y="19868"/>
                  </a:lnTo>
                  <a:lnTo>
                    <a:pt x="109473" y="54831"/>
                  </a:lnTo>
                  <a:lnTo>
                    <a:pt x="105747" y="104154"/>
                  </a:lnTo>
                  <a:lnTo>
                    <a:pt x="102848" y="166230"/>
                  </a:lnTo>
                  <a:lnTo>
                    <a:pt x="102276" y="217529"/>
                  </a:lnTo>
                  <a:lnTo>
                    <a:pt x="96435" y="273321"/>
                  </a:lnTo>
                  <a:lnTo>
                    <a:pt x="85324" y="331747"/>
                  </a:lnTo>
                  <a:lnTo>
                    <a:pt x="75170" y="363205"/>
                  </a:lnTo>
                  <a:lnTo>
                    <a:pt x="64263" y="376435"/>
                  </a:lnTo>
                  <a:lnTo>
                    <a:pt x="57471" y="381258"/>
                  </a:lnTo>
                  <a:lnTo>
                    <a:pt x="51094" y="382623"/>
                  </a:lnTo>
                  <a:lnTo>
                    <a:pt x="44993" y="381685"/>
                  </a:lnTo>
                  <a:lnTo>
                    <a:pt x="39077" y="379210"/>
                  </a:lnTo>
                  <a:lnTo>
                    <a:pt x="30039" y="366598"/>
                  </a:lnTo>
                  <a:lnTo>
                    <a:pt x="23864" y="348666"/>
                  </a:lnTo>
                  <a:lnTo>
                    <a:pt x="21312" y="317778"/>
                  </a:lnTo>
                  <a:lnTo>
                    <a:pt x="26603" y="255828"/>
                  </a:lnTo>
                  <a:lnTo>
                    <a:pt x="27245" y="2411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37778" y="2511727"/>
              <a:ext cx="124380" cy="151092"/>
            </a:xfrm>
            <a:custGeom>
              <a:avLst/>
              <a:gdLst/>
              <a:ahLst/>
              <a:cxnLst/>
              <a:rect l="0" t="0" r="0" b="0"/>
              <a:pathLst>
                <a:path w="124380" h="151092">
                  <a:moveTo>
                    <a:pt x="36080" y="26193"/>
                  </a:moveTo>
                  <a:lnTo>
                    <a:pt x="8618" y="76340"/>
                  </a:lnTo>
                  <a:lnTo>
                    <a:pt x="0" y="112037"/>
                  </a:lnTo>
                  <a:lnTo>
                    <a:pt x="937" y="131839"/>
                  </a:lnTo>
                  <a:lnTo>
                    <a:pt x="5255" y="139153"/>
                  </a:lnTo>
                  <a:lnTo>
                    <a:pt x="19914" y="149746"/>
                  </a:lnTo>
                  <a:lnTo>
                    <a:pt x="29001" y="151091"/>
                  </a:lnTo>
                  <a:lnTo>
                    <a:pt x="48959" y="147655"/>
                  </a:lnTo>
                  <a:lnTo>
                    <a:pt x="67692" y="135033"/>
                  </a:lnTo>
                  <a:lnTo>
                    <a:pt x="110092" y="88619"/>
                  </a:lnTo>
                  <a:lnTo>
                    <a:pt x="119825" y="68731"/>
                  </a:lnTo>
                  <a:lnTo>
                    <a:pt x="124379" y="37667"/>
                  </a:lnTo>
                  <a:lnTo>
                    <a:pt x="122168" y="19273"/>
                  </a:lnTo>
                  <a:lnTo>
                    <a:pt x="118435" y="12334"/>
                  </a:lnTo>
                  <a:lnTo>
                    <a:pt x="106891" y="2158"/>
                  </a:lnTo>
                  <a:lnTo>
                    <a:pt x="99929" y="0"/>
                  </a:lnTo>
                  <a:lnTo>
                    <a:pt x="84797" y="66"/>
                  </a:lnTo>
                  <a:lnTo>
                    <a:pt x="60685" y="9720"/>
                  </a:lnTo>
                  <a:lnTo>
                    <a:pt x="27758" y="345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1746" y="2462624"/>
              <a:ext cx="80786" cy="197272"/>
            </a:xfrm>
            <a:custGeom>
              <a:avLst/>
              <a:gdLst/>
              <a:ahLst/>
              <a:cxnLst/>
              <a:rect l="0" t="0" r="0" b="0"/>
              <a:pathLst>
                <a:path w="80786" h="197272">
                  <a:moveTo>
                    <a:pt x="41890" y="58654"/>
                  </a:moveTo>
                  <a:lnTo>
                    <a:pt x="27697" y="122051"/>
                  </a:lnTo>
                  <a:lnTo>
                    <a:pt x="14111" y="170827"/>
                  </a:lnTo>
                  <a:lnTo>
                    <a:pt x="14125" y="179664"/>
                  </a:lnTo>
                  <a:lnTo>
                    <a:pt x="19072" y="194414"/>
                  </a:lnTo>
                  <a:lnTo>
                    <a:pt x="23904" y="197238"/>
                  </a:lnTo>
                  <a:lnTo>
                    <a:pt x="29900" y="197271"/>
                  </a:lnTo>
                  <a:lnTo>
                    <a:pt x="36670" y="195444"/>
                  </a:lnTo>
                  <a:lnTo>
                    <a:pt x="49124" y="183552"/>
                  </a:lnTo>
                  <a:lnTo>
                    <a:pt x="67769" y="150202"/>
                  </a:lnTo>
                  <a:lnTo>
                    <a:pt x="80785" y="90479"/>
                  </a:lnTo>
                  <a:lnTo>
                    <a:pt x="80227" y="54831"/>
                  </a:lnTo>
                  <a:lnTo>
                    <a:pt x="75571" y="35690"/>
                  </a:lnTo>
                  <a:lnTo>
                    <a:pt x="67338" y="17937"/>
                  </a:lnTo>
                  <a:lnTo>
                    <a:pt x="55050" y="5732"/>
                  </a:lnTo>
                  <a:lnTo>
                    <a:pt x="47890" y="1183"/>
                  </a:lnTo>
                  <a:lnTo>
                    <a:pt x="40342" y="0"/>
                  </a:lnTo>
                  <a:lnTo>
                    <a:pt x="24560" y="3616"/>
                  </a:lnTo>
                  <a:lnTo>
                    <a:pt x="10766" y="16317"/>
                  </a:lnTo>
                  <a:lnTo>
                    <a:pt x="4499" y="24882"/>
                  </a:lnTo>
                  <a:lnTo>
                    <a:pt x="0" y="41795"/>
                  </a:lnTo>
                  <a:lnTo>
                    <a:pt x="285" y="66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3996" y="2345963"/>
              <a:ext cx="196514" cy="358379"/>
            </a:xfrm>
            <a:custGeom>
              <a:avLst/>
              <a:gdLst/>
              <a:ahLst/>
              <a:cxnLst/>
              <a:rect l="0" t="0" r="0" b="0"/>
              <a:pathLst>
                <a:path w="196514" h="358379">
                  <a:moveTo>
                    <a:pt x="109419" y="225241"/>
                  </a:moveTo>
                  <a:lnTo>
                    <a:pt x="100584" y="207572"/>
                  </a:lnTo>
                  <a:lnTo>
                    <a:pt x="93359" y="202367"/>
                  </a:lnTo>
                  <a:lnTo>
                    <a:pt x="73004" y="196583"/>
                  </a:lnTo>
                  <a:lnTo>
                    <a:pt x="53478" y="198944"/>
                  </a:lnTo>
                  <a:lnTo>
                    <a:pt x="44389" y="202162"/>
                  </a:lnTo>
                  <a:lnTo>
                    <a:pt x="18343" y="224361"/>
                  </a:lnTo>
                  <a:lnTo>
                    <a:pt x="1894" y="258778"/>
                  </a:lnTo>
                  <a:lnTo>
                    <a:pt x="0" y="298254"/>
                  </a:lnTo>
                  <a:lnTo>
                    <a:pt x="5623" y="318096"/>
                  </a:lnTo>
                  <a:lnTo>
                    <a:pt x="9711" y="325975"/>
                  </a:lnTo>
                  <a:lnTo>
                    <a:pt x="17059" y="330304"/>
                  </a:lnTo>
                  <a:lnTo>
                    <a:pt x="37552" y="332649"/>
                  </a:lnTo>
                  <a:lnTo>
                    <a:pt x="54672" y="328143"/>
                  </a:lnTo>
                  <a:lnTo>
                    <a:pt x="77172" y="312745"/>
                  </a:lnTo>
                  <a:lnTo>
                    <a:pt x="92314" y="297416"/>
                  </a:lnTo>
                  <a:lnTo>
                    <a:pt x="134269" y="234929"/>
                  </a:lnTo>
                  <a:lnTo>
                    <a:pt x="158775" y="182810"/>
                  </a:lnTo>
                  <a:lnTo>
                    <a:pt x="177005" y="127999"/>
                  </a:lnTo>
                  <a:lnTo>
                    <a:pt x="189933" y="67850"/>
                  </a:lnTo>
                  <a:lnTo>
                    <a:pt x="196513" y="9686"/>
                  </a:lnTo>
                  <a:lnTo>
                    <a:pt x="195219" y="1101"/>
                  </a:lnTo>
                  <a:lnTo>
                    <a:pt x="193431" y="0"/>
                  </a:lnTo>
                  <a:lnTo>
                    <a:pt x="186498" y="19613"/>
                  </a:lnTo>
                  <a:lnTo>
                    <a:pt x="173137" y="75013"/>
                  </a:lnTo>
                  <a:lnTo>
                    <a:pt x="168747" y="134340"/>
                  </a:lnTo>
                  <a:lnTo>
                    <a:pt x="167880" y="193999"/>
                  </a:lnTo>
                  <a:lnTo>
                    <a:pt x="167730" y="242488"/>
                  </a:lnTo>
                  <a:lnTo>
                    <a:pt x="167679" y="304154"/>
                  </a:lnTo>
                  <a:lnTo>
                    <a:pt x="167667" y="3583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7822" y="3078788"/>
            <a:ext cx="1108068" cy="455645"/>
            <a:chOff x="547822" y="3078788"/>
            <a:chExt cx="1108068" cy="455645"/>
          </a:xfrm>
        </p:grpSpPr>
        <p:sp>
          <p:nvSpPr>
            <p:cNvPr id="55" name="Freeform 54"/>
            <p:cNvSpPr/>
            <p:nvPr/>
          </p:nvSpPr>
          <p:spPr>
            <a:xfrm>
              <a:off x="547822" y="3135479"/>
              <a:ext cx="151147" cy="182074"/>
            </a:xfrm>
            <a:custGeom>
              <a:avLst/>
              <a:gdLst/>
              <a:ahLst/>
              <a:cxnLst/>
              <a:rect l="0" t="0" r="0" b="0"/>
              <a:pathLst>
                <a:path w="151147" h="182074">
                  <a:moveTo>
                    <a:pt x="101220" y="26519"/>
                  </a:moveTo>
                  <a:lnTo>
                    <a:pt x="96802" y="13267"/>
                  </a:lnTo>
                  <a:lnTo>
                    <a:pt x="87237" y="4296"/>
                  </a:lnTo>
                  <a:lnTo>
                    <a:pt x="80803" y="609"/>
                  </a:lnTo>
                  <a:lnTo>
                    <a:pt x="74665" y="0"/>
                  </a:lnTo>
                  <a:lnTo>
                    <a:pt x="62914" y="4255"/>
                  </a:lnTo>
                  <a:lnTo>
                    <a:pt x="41484" y="25881"/>
                  </a:lnTo>
                  <a:lnTo>
                    <a:pt x="16809" y="79558"/>
                  </a:lnTo>
                  <a:lnTo>
                    <a:pt x="0" y="123699"/>
                  </a:lnTo>
                  <a:lnTo>
                    <a:pt x="456" y="128288"/>
                  </a:lnTo>
                  <a:lnTo>
                    <a:pt x="3533" y="129498"/>
                  </a:lnTo>
                  <a:lnTo>
                    <a:pt x="8359" y="128456"/>
                  </a:lnTo>
                  <a:lnTo>
                    <a:pt x="23985" y="118155"/>
                  </a:lnTo>
                  <a:lnTo>
                    <a:pt x="56878" y="87306"/>
                  </a:lnTo>
                  <a:lnTo>
                    <a:pt x="82964" y="47071"/>
                  </a:lnTo>
                  <a:lnTo>
                    <a:pt x="86276" y="46693"/>
                  </a:lnTo>
                  <a:lnTo>
                    <a:pt x="88483" y="50138"/>
                  </a:lnTo>
                  <a:lnTo>
                    <a:pt x="92027" y="82241"/>
                  </a:lnTo>
                  <a:lnTo>
                    <a:pt x="85658" y="138889"/>
                  </a:lnTo>
                  <a:lnTo>
                    <a:pt x="84898" y="171172"/>
                  </a:lnTo>
                  <a:lnTo>
                    <a:pt x="89414" y="177504"/>
                  </a:lnTo>
                  <a:lnTo>
                    <a:pt x="97047" y="180800"/>
                  </a:lnTo>
                  <a:lnTo>
                    <a:pt x="106759" y="182073"/>
                  </a:lnTo>
                  <a:lnTo>
                    <a:pt x="124947" y="176091"/>
                  </a:lnTo>
                  <a:lnTo>
                    <a:pt x="151146" y="1596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01612" y="3153677"/>
              <a:ext cx="122173" cy="195368"/>
            </a:xfrm>
            <a:custGeom>
              <a:avLst/>
              <a:gdLst/>
              <a:ahLst/>
              <a:cxnLst/>
              <a:rect l="0" t="0" r="0" b="0"/>
              <a:pathLst>
                <a:path w="122173" h="195368">
                  <a:moveTo>
                    <a:pt x="80567" y="0"/>
                  </a:moveTo>
                  <a:lnTo>
                    <a:pt x="67315" y="4417"/>
                  </a:lnTo>
                  <a:lnTo>
                    <a:pt x="45821" y="24834"/>
                  </a:lnTo>
                  <a:lnTo>
                    <a:pt x="10416" y="79724"/>
                  </a:lnTo>
                  <a:lnTo>
                    <a:pt x="3160" y="100152"/>
                  </a:lnTo>
                  <a:lnTo>
                    <a:pt x="0" y="136719"/>
                  </a:lnTo>
                  <a:lnTo>
                    <a:pt x="5433" y="169537"/>
                  </a:lnTo>
                  <a:lnTo>
                    <a:pt x="13582" y="185065"/>
                  </a:lnTo>
                  <a:lnTo>
                    <a:pt x="20192" y="189945"/>
                  </a:lnTo>
                  <a:lnTo>
                    <a:pt x="37400" y="195367"/>
                  </a:lnTo>
                  <a:lnTo>
                    <a:pt x="72296" y="194003"/>
                  </a:lnTo>
                  <a:lnTo>
                    <a:pt x="93533" y="185151"/>
                  </a:lnTo>
                  <a:lnTo>
                    <a:pt x="12217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09633" y="3195282"/>
              <a:ext cx="205536" cy="207571"/>
            </a:xfrm>
            <a:custGeom>
              <a:avLst/>
              <a:gdLst/>
              <a:ahLst/>
              <a:cxnLst/>
              <a:rect l="0" t="0" r="0" b="0"/>
              <a:pathLst>
                <a:path w="205536" h="207571">
                  <a:moveTo>
                    <a:pt x="39114" y="0"/>
                  </a:moveTo>
                  <a:lnTo>
                    <a:pt x="26752" y="20855"/>
                  </a:lnTo>
                  <a:lnTo>
                    <a:pt x="5918" y="82889"/>
                  </a:lnTo>
                  <a:lnTo>
                    <a:pt x="0" y="110545"/>
                  </a:lnTo>
                  <a:lnTo>
                    <a:pt x="712" y="142161"/>
                  </a:lnTo>
                  <a:lnTo>
                    <a:pt x="2418" y="153021"/>
                  </a:lnTo>
                  <a:lnTo>
                    <a:pt x="8178" y="160262"/>
                  </a:lnTo>
                  <a:lnTo>
                    <a:pt x="26906" y="168306"/>
                  </a:lnTo>
                  <a:lnTo>
                    <a:pt x="48173" y="166951"/>
                  </a:lnTo>
                  <a:lnTo>
                    <a:pt x="68103" y="160185"/>
                  </a:lnTo>
                  <a:lnTo>
                    <a:pt x="101978" y="135455"/>
                  </a:lnTo>
                  <a:lnTo>
                    <a:pt x="119275" y="114717"/>
                  </a:lnTo>
                  <a:lnTo>
                    <a:pt x="141229" y="59248"/>
                  </a:lnTo>
                  <a:lnTo>
                    <a:pt x="139550" y="54292"/>
                  </a:lnTo>
                  <a:lnTo>
                    <a:pt x="134733" y="51912"/>
                  </a:lnTo>
                  <a:lnTo>
                    <a:pt x="127823" y="51251"/>
                  </a:lnTo>
                  <a:lnTo>
                    <a:pt x="115214" y="55446"/>
                  </a:lnTo>
                  <a:lnTo>
                    <a:pt x="103447" y="64399"/>
                  </a:lnTo>
                  <a:lnTo>
                    <a:pt x="70596" y="102996"/>
                  </a:lnTo>
                  <a:lnTo>
                    <a:pt x="62968" y="117892"/>
                  </a:lnTo>
                  <a:lnTo>
                    <a:pt x="57893" y="146290"/>
                  </a:lnTo>
                  <a:lnTo>
                    <a:pt x="65224" y="178126"/>
                  </a:lnTo>
                  <a:lnTo>
                    <a:pt x="79072" y="195046"/>
                  </a:lnTo>
                  <a:lnTo>
                    <a:pt x="87942" y="202146"/>
                  </a:lnTo>
                  <a:lnTo>
                    <a:pt x="112591" y="207570"/>
                  </a:lnTo>
                  <a:lnTo>
                    <a:pt x="140188" y="205975"/>
                  </a:lnTo>
                  <a:lnTo>
                    <a:pt x="183107" y="192349"/>
                  </a:lnTo>
                  <a:lnTo>
                    <a:pt x="205535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67174" y="3300149"/>
              <a:ext cx="125266" cy="234284"/>
            </a:xfrm>
            <a:custGeom>
              <a:avLst/>
              <a:gdLst/>
              <a:ahLst/>
              <a:cxnLst/>
              <a:rect l="0" t="0" r="0" b="0"/>
              <a:pathLst>
                <a:path w="125266" h="234284">
                  <a:moveTo>
                    <a:pt x="47994" y="3307"/>
                  </a:moveTo>
                  <a:lnTo>
                    <a:pt x="29248" y="65633"/>
                  </a:lnTo>
                  <a:lnTo>
                    <a:pt x="17263" y="127199"/>
                  </a:lnTo>
                  <a:lnTo>
                    <a:pt x="14121" y="182550"/>
                  </a:lnTo>
                  <a:lnTo>
                    <a:pt x="3172" y="231890"/>
                  </a:lnTo>
                  <a:lnTo>
                    <a:pt x="1471" y="234283"/>
                  </a:lnTo>
                  <a:lnTo>
                    <a:pt x="336" y="231256"/>
                  </a:lnTo>
                  <a:lnTo>
                    <a:pt x="0" y="216490"/>
                  </a:lnTo>
                  <a:lnTo>
                    <a:pt x="12349" y="155339"/>
                  </a:lnTo>
                  <a:lnTo>
                    <a:pt x="30276" y="95900"/>
                  </a:lnTo>
                  <a:lnTo>
                    <a:pt x="56539" y="39562"/>
                  </a:lnTo>
                  <a:lnTo>
                    <a:pt x="82966" y="3894"/>
                  </a:lnTo>
                  <a:lnTo>
                    <a:pt x="91649" y="0"/>
                  </a:lnTo>
                  <a:lnTo>
                    <a:pt x="111159" y="605"/>
                  </a:lnTo>
                  <a:lnTo>
                    <a:pt x="117841" y="5204"/>
                  </a:lnTo>
                  <a:lnTo>
                    <a:pt x="122295" y="11968"/>
                  </a:lnTo>
                  <a:lnTo>
                    <a:pt x="125265" y="20176"/>
                  </a:lnTo>
                  <a:lnTo>
                    <a:pt x="125027" y="49397"/>
                  </a:lnTo>
                  <a:lnTo>
                    <a:pt x="110267" y="81477"/>
                  </a:lnTo>
                  <a:lnTo>
                    <a:pt x="88326" y="105570"/>
                  </a:lnTo>
                  <a:lnTo>
                    <a:pt x="81354" y="107540"/>
                  </a:lnTo>
                  <a:lnTo>
                    <a:pt x="74857" y="106080"/>
                  </a:lnTo>
                  <a:lnTo>
                    <a:pt x="68676" y="102333"/>
                  </a:lnTo>
                  <a:lnTo>
                    <a:pt x="65480" y="97061"/>
                  </a:lnTo>
                  <a:lnTo>
                    <a:pt x="64395" y="83807"/>
                  </a:lnTo>
                  <a:lnTo>
                    <a:pt x="77890" y="23335"/>
                  </a:lnTo>
                  <a:lnTo>
                    <a:pt x="81278" y="11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45066" y="3078788"/>
              <a:ext cx="202945" cy="316052"/>
            </a:xfrm>
            <a:custGeom>
              <a:avLst/>
              <a:gdLst/>
              <a:ahLst/>
              <a:cxnLst/>
              <a:rect l="0" t="0" r="0" b="0"/>
              <a:pathLst>
                <a:path w="202945" h="316052">
                  <a:moveTo>
                    <a:pt x="86449" y="0"/>
                  </a:moveTo>
                  <a:lnTo>
                    <a:pt x="83984" y="33741"/>
                  </a:lnTo>
                  <a:lnTo>
                    <a:pt x="74867" y="84328"/>
                  </a:lnTo>
                  <a:lnTo>
                    <a:pt x="68957" y="142432"/>
                  </a:lnTo>
                  <a:lnTo>
                    <a:pt x="55610" y="201876"/>
                  </a:lnTo>
                  <a:lnTo>
                    <a:pt x="41798" y="264577"/>
                  </a:lnTo>
                  <a:lnTo>
                    <a:pt x="33669" y="290734"/>
                  </a:lnTo>
                  <a:lnTo>
                    <a:pt x="29997" y="294600"/>
                  </a:lnTo>
                  <a:lnTo>
                    <a:pt x="25700" y="295328"/>
                  </a:lnTo>
                  <a:lnTo>
                    <a:pt x="20987" y="293964"/>
                  </a:lnTo>
                  <a:lnTo>
                    <a:pt x="16920" y="290281"/>
                  </a:lnTo>
                  <a:lnTo>
                    <a:pt x="3750" y="264441"/>
                  </a:lnTo>
                  <a:lnTo>
                    <a:pt x="806" y="256730"/>
                  </a:lnTo>
                  <a:lnTo>
                    <a:pt x="0" y="240767"/>
                  </a:lnTo>
                  <a:lnTo>
                    <a:pt x="1079" y="232627"/>
                  </a:lnTo>
                  <a:lnTo>
                    <a:pt x="6422" y="227201"/>
                  </a:lnTo>
                  <a:lnTo>
                    <a:pt x="24686" y="221171"/>
                  </a:lnTo>
                  <a:lnTo>
                    <a:pt x="56541" y="222194"/>
                  </a:lnTo>
                  <a:lnTo>
                    <a:pt x="111492" y="230928"/>
                  </a:lnTo>
                  <a:lnTo>
                    <a:pt x="122560" y="231615"/>
                  </a:lnTo>
                  <a:lnTo>
                    <a:pt x="126240" y="233922"/>
                  </a:lnTo>
                  <a:lnTo>
                    <a:pt x="124996" y="237310"/>
                  </a:lnTo>
                  <a:lnTo>
                    <a:pt x="116525" y="246929"/>
                  </a:lnTo>
                  <a:lnTo>
                    <a:pt x="109678" y="260450"/>
                  </a:lnTo>
                  <a:lnTo>
                    <a:pt x="108484" y="278170"/>
                  </a:lnTo>
                  <a:lnTo>
                    <a:pt x="111960" y="296524"/>
                  </a:lnTo>
                  <a:lnTo>
                    <a:pt x="119669" y="310845"/>
                  </a:lnTo>
                  <a:lnTo>
                    <a:pt x="127087" y="314479"/>
                  </a:lnTo>
                  <a:lnTo>
                    <a:pt x="147657" y="316051"/>
                  </a:lnTo>
                  <a:lnTo>
                    <a:pt x="156840" y="313327"/>
                  </a:lnTo>
                  <a:lnTo>
                    <a:pt x="184865" y="291491"/>
                  </a:lnTo>
                  <a:lnTo>
                    <a:pt x="194909" y="280255"/>
                  </a:lnTo>
                  <a:lnTo>
                    <a:pt x="202944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58027" y="3120393"/>
              <a:ext cx="112050" cy="303982"/>
            </a:xfrm>
            <a:custGeom>
              <a:avLst/>
              <a:gdLst/>
              <a:ahLst/>
              <a:cxnLst/>
              <a:rect l="0" t="0" r="0" b="0"/>
              <a:pathLst>
                <a:path w="112050" h="303982">
                  <a:moveTo>
                    <a:pt x="6625" y="0"/>
                  </a:moveTo>
                  <a:lnTo>
                    <a:pt x="5700" y="61567"/>
                  </a:lnTo>
                  <a:lnTo>
                    <a:pt x="0" y="122699"/>
                  </a:lnTo>
                  <a:lnTo>
                    <a:pt x="3064" y="144523"/>
                  </a:lnTo>
                  <a:lnTo>
                    <a:pt x="8874" y="151822"/>
                  </a:lnTo>
                  <a:lnTo>
                    <a:pt x="27657" y="159933"/>
                  </a:lnTo>
                  <a:lnTo>
                    <a:pt x="88334" y="170269"/>
                  </a:lnTo>
                  <a:lnTo>
                    <a:pt x="95306" y="174534"/>
                  </a:lnTo>
                  <a:lnTo>
                    <a:pt x="105519" y="186669"/>
                  </a:lnTo>
                  <a:lnTo>
                    <a:pt x="110674" y="203773"/>
                  </a:lnTo>
                  <a:lnTo>
                    <a:pt x="112049" y="213512"/>
                  </a:lnTo>
                  <a:lnTo>
                    <a:pt x="108646" y="234194"/>
                  </a:lnTo>
                  <a:lnTo>
                    <a:pt x="100045" y="254790"/>
                  </a:lnTo>
                  <a:lnTo>
                    <a:pt x="79608" y="281054"/>
                  </a:lnTo>
                  <a:lnTo>
                    <a:pt x="64025" y="294724"/>
                  </a:lnTo>
                  <a:lnTo>
                    <a:pt x="45388" y="302032"/>
                  </a:lnTo>
                  <a:lnTo>
                    <a:pt x="35241" y="303981"/>
                  </a:lnTo>
                  <a:lnTo>
                    <a:pt x="27551" y="301582"/>
                  </a:lnTo>
                  <a:lnTo>
                    <a:pt x="21500" y="296284"/>
                  </a:lnTo>
                  <a:lnTo>
                    <a:pt x="16542" y="289054"/>
                  </a:lnTo>
                  <a:lnTo>
                    <a:pt x="15963" y="266228"/>
                  </a:lnTo>
                  <a:lnTo>
                    <a:pt x="29212" y="208559"/>
                  </a:lnTo>
                  <a:lnTo>
                    <a:pt x="3158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525736" y="3112072"/>
              <a:ext cx="130154" cy="416054"/>
            </a:xfrm>
            <a:custGeom>
              <a:avLst/>
              <a:gdLst/>
              <a:ahLst/>
              <a:cxnLst/>
              <a:rect l="0" t="0" r="0" b="0"/>
              <a:pathLst>
                <a:path w="130154" h="416054">
                  <a:moveTo>
                    <a:pt x="30300" y="0"/>
                  </a:moveTo>
                  <a:lnTo>
                    <a:pt x="28451" y="33216"/>
                  </a:lnTo>
                  <a:lnTo>
                    <a:pt x="11554" y="93383"/>
                  </a:lnTo>
                  <a:lnTo>
                    <a:pt x="846" y="151788"/>
                  </a:lnTo>
                  <a:lnTo>
                    <a:pt x="0" y="198452"/>
                  </a:lnTo>
                  <a:lnTo>
                    <a:pt x="6355" y="224419"/>
                  </a:lnTo>
                  <a:lnTo>
                    <a:pt x="17809" y="243357"/>
                  </a:lnTo>
                  <a:lnTo>
                    <a:pt x="24746" y="250996"/>
                  </a:lnTo>
                  <a:lnTo>
                    <a:pt x="42316" y="259484"/>
                  </a:lnTo>
                  <a:lnTo>
                    <a:pt x="62453" y="262331"/>
                  </a:lnTo>
                  <a:lnTo>
                    <a:pt x="93657" y="257812"/>
                  </a:lnTo>
                  <a:lnTo>
                    <a:pt x="112083" y="249877"/>
                  </a:lnTo>
                  <a:lnTo>
                    <a:pt x="116257" y="245172"/>
                  </a:lnTo>
                  <a:lnTo>
                    <a:pt x="117191" y="240187"/>
                  </a:lnTo>
                  <a:lnTo>
                    <a:pt x="115964" y="235014"/>
                  </a:lnTo>
                  <a:lnTo>
                    <a:pt x="112372" y="233414"/>
                  </a:lnTo>
                  <a:lnTo>
                    <a:pt x="100985" y="236569"/>
                  </a:lnTo>
                  <a:lnTo>
                    <a:pt x="83398" y="253157"/>
                  </a:lnTo>
                  <a:lnTo>
                    <a:pt x="70893" y="275639"/>
                  </a:lnTo>
                  <a:lnTo>
                    <a:pt x="69298" y="296632"/>
                  </a:lnTo>
                  <a:lnTo>
                    <a:pt x="72596" y="319522"/>
                  </a:lnTo>
                  <a:lnTo>
                    <a:pt x="86697" y="349852"/>
                  </a:lnTo>
                  <a:lnTo>
                    <a:pt x="116261" y="393182"/>
                  </a:lnTo>
                  <a:lnTo>
                    <a:pt x="130153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17893" y="3811040"/>
            <a:ext cx="1029676" cy="1260155"/>
            <a:chOff x="617893" y="3811040"/>
            <a:chExt cx="1029676" cy="1260155"/>
          </a:xfrm>
        </p:grpSpPr>
        <p:sp>
          <p:nvSpPr>
            <p:cNvPr id="63" name="Freeform 62"/>
            <p:cNvSpPr/>
            <p:nvPr/>
          </p:nvSpPr>
          <p:spPr>
            <a:xfrm>
              <a:off x="617893" y="3811040"/>
              <a:ext cx="205892" cy="259300"/>
            </a:xfrm>
            <a:custGeom>
              <a:avLst/>
              <a:gdLst/>
              <a:ahLst/>
              <a:cxnLst/>
              <a:rect l="0" t="0" r="0" b="0"/>
              <a:pathLst>
                <a:path w="205892" h="259300">
                  <a:moveTo>
                    <a:pt x="64433" y="0"/>
                  </a:moveTo>
                  <a:lnTo>
                    <a:pt x="51181" y="8835"/>
                  </a:lnTo>
                  <a:lnTo>
                    <a:pt x="34105" y="31998"/>
                  </a:lnTo>
                  <a:lnTo>
                    <a:pt x="8675" y="90358"/>
                  </a:lnTo>
                  <a:lnTo>
                    <a:pt x="0" y="140096"/>
                  </a:lnTo>
                  <a:lnTo>
                    <a:pt x="2915" y="176290"/>
                  </a:lnTo>
                  <a:lnTo>
                    <a:pt x="6779" y="185020"/>
                  </a:lnTo>
                  <a:lnTo>
                    <a:pt x="18468" y="197185"/>
                  </a:lnTo>
                  <a:lnTo>
                    <a:pt x="26393" y="199874"/>
                  </a:lnTo>
                  <a:lnTo>
                    <a:pt x="45061" y="200397"/>
                  </a:lnTo>
                  <a:lnTo>
                    <a:pt x="63220" y="192616"/>
                  </a:lnTo>
                  <a:lnTo>
                    <a:pt x="86571" y="172642"/>
                  </a:lnTo>
                  <a:lnTo>
                    <a:pt x="111028" y="145460"/>
                  </a:lnTo>
                  <a:lnTo>
                    <a:pt x="117686" y="144126"/>
                  </a:lnTo>
                  <a:lnTo>
                    <a:pt x="124898" y="146010"/>
                  </a:lnTo>
                  <a:lnTo>
                    <a:pt x="132480" y="150040"/>
                  </a:lnTo>
                  <a:lnTo>
                    <a:pt x="137534" y="157350"/>
                  </a:lnTo>
                  <a:lnTo>
                    <a:pt x="144648" y="189724"/>
                  </a:lnTo>
                  <a:lnTo>
                    <a:pt x="144586" y="239613"/>
                  </a:lnTo>
                  <a:lnTo>
                    <a:pt x="142832" y="251274"/>
                  </a:lnTo>
                  <a:lnTo>
                    <a:pt x="143511" y="257198"/>
                  </a:lnTo>
                  <a:lnTo>
                    <a:pt x="145813" y="259299"/>
                  </a:lnTo>
                  <a:lnTo>
                    <a:pt x="149197" y="258850"/>
                  </a:lnTo>
                  <a:lnTo>
                    <a:pt x="205891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7474" y="3827682"/>
              <a:ext cx="144337" cy="281332"/>
            </a:xfrm>
            <a:custGeom>
              <a:avLst/>
              <a:gdLst/>
              <a:ahLst/>
              <a:cxnLst/>
              <a:rect l="0" t="0" r="0" b="0"/>
              <a:pathLst>
                <a:path w="144337" h="281332">
                  <a:moveTo>
                    <a:pt x="36162" y="0"/>
                  </a:moveTo>
                  <a:lnTo>
                    <a:pt x="40580" y="13253"/>
                  </a:lnTo>
                  <a:lnTo>
                    <a:pt x="40283" y="27155"/>
                  </a:lnTo>
                  <a:lnTo>
                    <a:pt x="34059" y="84133"/>
                  </a:lnTo>
                  <a:lnTo>
                    <a:pt x="21801" y="143274"/>
                  </a:lnTo>
                  <a:lnTo>
                    <a:pt x="10669" y="199134"/>
                  </a:lnTo>
                  <a:lnTo>
                    <a:pt x="8072" y="207646"/>
                  </a:lnTo>
                  <a:lnTo>
                    <a:pt x="5416" y="210546"/>
                  </a:lnTo>
                  <a:lnTo>
                    <a:pt x="2721" y="209706"/>
                  </a:lnTo>
                  <a:lnTo>
                    <a:pt x="0" y="206373"/>
                  </a:lnTo>
                  <a:lnTo>
                    <a:pt x="35" y="202301"/>
                  </a:lnTo>
                  <a:lnTo>
                    <a:pt x="5004" y="192846"/>
                  </a:lnTo>
                  <a:lnTo>
                    <a:pt x="10768" y="189585"/>
                  </a:lnTo>
                  <a:lnTo>
                    <a:pt x="27033" y="185962"/>
                  </a:lnTo>
                  <a:lnTo>
                    <a:pt x="41659" y="189282"/>
                  </a:lnTo>
                  <a:lnTo>
                    <a:pt x="48148" y="192757"/>
                  </a:lnTo>
                  <a:lnTo>
                    <a:pt x="57823" y="206479"/>
                  </a:lnTo>
                  <a:lnTo>
                    <a:pt x="64281" y="224905"/>
                  </a:lnTo>
                  <a:lnTo>
                    <a:pt x="69918" y="281331"/>
                  </a:lnTo>
                  <a:lnTo>
                    <a:pt x="71610" y="280010"/>
                  </a:lnTo>
                  <a:lnTo>
                    <a:pt x="78409" y="255551"/>
                  </a:lnTo>
                  <a:lnTo>
                    <a:pt x="88744" y="220567"/>
                  </a:lnTo>
                  <a:lnTo>
                    <a:pt x="101052" y="182772"/>
                  </a:lnTo>
                  <a:lnTo>
                    <a:pt x="113494" y="129690"/>
                  </a:lnTo>
                  <a:lnTo>
                    <a:pt x="122048" y="96880"/>
                  </a:lnTo>
                  <a:lnTo>
                    <a:pt x="124855" y="92323"/>
                  </a:lnTo>
                  <a:lnTo>
                    <a:pt x="127650" y="92059"/>
                  </a:lnTo>
                  <a:lnTo>
                    <a:pt x="133222" y="98238"/>
                  </a:lnTo>
                  <a:lnTo>
                    <a:pt x="144336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01682" y="4019066"/>
              <a:ext cx="196403" cy="137875"/>
            </a:xfrm>
            <a:custGeom>
              <a:avLst/>
              <a:gdLst/>
              <a:ahLst/>
              <a:cxnLst/>
              <a:rect l="0" t="0" r="0" b="0"/>
              <a:pathLst>
                <a:path w="196403" h="137875">
                  <a:moveTo>
                    <a:pt x="54944" y="0"/>
                  </a:moveTo>
                  <a:lnTo>
                    <a:pt x="35939" y="7568"/>
                  </a:lnTo>
                  <a:lnTo>
                    <a:pt x="24616" y="16000"/>
                  </a:lnTo>
                  <a:lnTo>
                    <a:pt x="7845" y="39977"/>
                  </a:lnTo>
                  <a:lnTo>
                    <a:pt x="0" y="74921"/>
                  </a:lnTo>
                  <a:lnTo>
                    <a:pt x="3096" y="96168"/>
                  </a:lnTo>
                  <a:lnTo>
                    <a:pt x="11560" y="113933"/>
                  </a:lnTo>
                  <a:lnTo>
                    <a:pt x="24567" y="127992"/>
                  </a:lnTo>
                  <a:lnTo>
                    <a:pt x="42059" y="135473"/>
                  </a:lnTo>
                  <a:lnTo>
                    <a:pt x="61237" y="137874"/>
                  </a:lnTo>
                  <a:lnTo>
                    <a:pt x="79005" y="135859"/>
                  </a:lnTo>
                  <a:lnTo>
                    <a:pt x="109020" y="120691"/>
                  </a:lnTo>
                  <a:lnTo>
                    <a:pt x="136918" y="98631"/>
                  </a:lnTo>
                  <a:lnTo>
                    <a:pt x="149316" y="80202"/>
                  </a:lnTo>
                  <a:lnTo>
                    <a:pt x="156059" y="60609"/>
                  </a:lnTo>
                  <a:lnTo>
                    <a:pt x="155974" y="42655"/>
                  </a:lnTo>
                  <a:lnTo>
                    <a:pt x="151883" y="37683"/>
                  </a:lnTo>
                  <a:lnTo>
                    <a:pt x="145458" y="35292"/>
                  </a:lnTo>
                  <a:lnTo>
                    <a:pt x="137476" y="34623"/>
                  </a:lnTo>
                  <a:lnTo>
                    <a:pt x="123676" y="38810"/>
                  </a:lnTo>
                  <a:lnTo>
                    <a:pt x="117407" y="42516"/>
                  </a:lnTo>
                  <a:lnTo>
                    <a:pt x="107977" y="54030"/>
                  </a:lnTo>
                  <a:lnTo>
                    <a:pt x="104167" y="60983"/>
                  </a:lnTo>
                  <a:lnTo>
                    <a:pt x="102400" y="76105"/>
                  </a:lnTo>
                  <a:lnTo>
                    <a:pt x="103224" y="84021"/>
                  </a:lnTo>
                  <a:lnTo>
                    <a:pt x="106546" y="90223"/>
                  </a:lnTo>
                  <a:lnTo>
                    <a:pt x="117634" y="99579"/>
                  </a:lnTo>
                  <a:lnTo>
                    <a:pt x="143888" y="105627"/>
                  </a:lnTo>
                  <a:lnTo>
                    <a:pt x="170672" y="103002"/>
                  </a:lnTo>
                  <a:lnTo>
                    <a:pt x="177399" y="99178"/>
                  </a:lnTo>
                  <a:lnTo>
                    <a:pt x="19640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35217" y="3860966"/>
              <a:ext cx="312352" cy="457659"/>
            </a:xfrm>
            <a:custGeom>
              <a:avLst/>
              <a:gdLst/>
              <a:ahLst/>
              <a:cxnLst/>
              <a:rect l="0" t="0" r="0" b="0"/>
              <a:pathLst>
                <a:path w="312352" h="457659">
                  <a:moveTo>
                    <a:pt x="37756" y="0"/>
                  </a:moveTo>
                  <a:lnTo>
                    <a:pt x="28704" y="56775"/>
                  </a:lnTo>
                  <a:lnTo>
                    <a:pt x="18196" y="115691"/>
                  </a:lnTo>
                  <a:lnTo>
                    <a:pt x="6918" y="174271"/>
                  </a:lnTo>
                  <a:lnTo>
                    <a:pt x="0" y="229229"/>
                  </a:lnTo>
                  <a:lnTo>
                    <a:pt x="8118" y="282935"/>
                  </a:lnTo>
                  <a:lnTo>
                    <a:pt x="20242" y="313740"/>
                  </a:lnTo>
                  <a:lnTo>
                    <a:pt x="35546" y="336017"/>
                  </a:lnTo>
                  <a:lnTo>
                    <a:pt x="80896" y="372400"/>
                  </a:lnTo>
                  <a:lnTo>
                    <a:pt x="129318" y="395271"/>
                  </a:lnTo>
                  <a:lnTo>
                    <a:pt x="182357" y="410326"/>
                  </a:lnTo>
                  <a:lnTo>
                    <a:pt x="235044" y="426816"/>
                  </a:lnTo>
                  <a:lnTo>
                    <a:pt x="295567" y="451766"/>
                  </a:lnTo>
                  <a:lnTo>
                    <a:pt x="312351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24079" y="4508863"/>
              <a:ext cx="114800" cy="562332"/>
            </a:xfrm>
            <a:custGeom>
              <a:avLst/>
              <a:gdLst/>
              <a:ahLst/>
              <a:cxnLst/>
              <a:rect l="0" t="0" r="0" b="0"/>
              <a:pathLst>
                <a:path w="114800" h="562332">
                  <a:moveTo>
                    <a:pt x="108173" y="42750"/>
                  </a:moveTo>
                  <a:lnTo>
                    <a:pt x="114759" y="13130"/>
                  </a:lnTo>
                  <a:lnTo>
                    <a:pt x="114799" y="0"/>
                  </a:lnTo>
                  <a:lnTo>
                    <a:pt x="113515" y="382"/>
                  </a:lnTo>
                  <a:lnTo>
                    <a:pt x="86639" y="59241"/>
                  </a:lnTo>
                  <a:lnTo>
                    <a:pt x="77484" y="95112"/>
                  </a:lnTo>
                  <a:lnTo>
                    <a:pt x="69512" y="149396"/>
                  </a:lnTo>
                  <a:lnTo>
                    <a:pt x="64684" y="201644"/>
                  </a:lnTo>
                  <a:lnTo>
                    <a:pt x="59518" y="256481"/>
                  </a:lnTo>
                  <a:lnTo>
                    <a:pt x="58498" y="312753"/>
                  </a:lnTo>
                  <a:lnTo>
                    <a:pt x="58297" y="371398"/>
                  </a:lnTo>
                  <a:lnTo>
                    <a:pt x="58257" y="423560"/>
                  </a:lnTo>
                  <a:lnTo>
                    <a:pt x="57324" y="476531"/>
                  </a:lnTo>
                  <a:lnTo>
                    <a:pt x="48848" y="538776"/>
                  </a:lnTo>
                  <a:lnTo>
                    <a:pt x="41434" y="557217"/>
                  </a:lnTo>
                  <a:lnTo>
                    <a:pt x="35019" y="561395"/>
                  </a:lnTo>
                  <a:lnTo>
                    <a:pt x="27044" y="562331"/>
                  </a:lnTo>
                  <a:lnTo>
                    <a:pt x="18029" y="561105"/>
                  </a:lnTo>
                  <a:lnTo>
                    <a:pt x="12019" y="558440"/>
                  </a:lnTo>
                  <a:lnTo>
                    <a:pt x="8013" y="554814"/>
                  </a:lnTo>
                  <a:lnTo>
                    <a:pt x="0" y="5420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32400" y="4751319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49074" y="4417"/>
                  </a:lnTo>
                  <a:lnTo>
                    <a:pt x="104195" y="19560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87113" y="4759779"/>
              <a:ext cx="119882" cy="171648"/>
            </a:xfrm>
            <a:custGeom>
              <a:avLst/>
              <a:gdLst/>
              <a:ahLst/>
              <a:cxnLst/>
              <a:rect l="0" t="0" r="0" b="0"/>
              <a:pathLst>
                <a:path w="119882" h="171648">
                  <a:moveTo>
                    <a:pt x="86597" y="33145"/>
                  </a:moveTo>
                  <a:lnTo>
                    <a:pt x="82180" y="15475"/>
                  </a:lnTo>
                  <a:lnTo>
                    <a:pt x="77180" y="9346"/>
                  </a:lnTo>
                  <a:lnTo>
                    <a:pt x="61763" y="70"/>
                  </a:lnTo>
                  <a:lnTo>
                    <a:pt x="53399" y="0"/>
                  </a:lnTo>
                  <a:lnTo>
                    <a:pt x="28375" y="12229"/>
                  </a:lnTo>
                  <a:lnTo>
                    <a:pt x="11719" y="22616"/>
                  </a:lnTo>
                  <a:lnTo>
                    <a:pt x="6168" y="29824"/>
                  </a:lnTo>
                  <a:lnTo>
                    <a:pt x="0" y="47695"/>
                  </a:lnTo>
                  <a:lnTo>
                    <a:pt x="204" y="55789"/>
                  </a:lnTo>
                  <a:lnTo>
                    <a:pt x="5362" y="69713"/>
                  </a:lnTo>
                  <a:lnTo>
                    <a:pt x="10251" y="73241"/>
                  </a:lnTo>
                  <a:lnTo>
                    <a:pt x="16284" y="74669"/>
                  </a:lnTo>
                  <a:lnTo>
                    <a:pt x="23080" y="74696"/>
                  </a:lnTo>
                  <a:lnTo>
                    <a:pt x="35561" y="69795"/>
                  </a:lnTo>
                  <a:lnTo>
                    <a:pt x="58641" y="51582"/>
                  </a:lnTo>
                  <a:lnTo>
                    <a:pt x="61488" y="50984"/>
                  </a:lnTo>
                  <a:lnTo>
                    <a:pt x="62461" y="53358"/>
                  </a:lnTo>
                  <a:lnTo>
                    <a:pt x="54518" y="111991"/>
                  </a:lnTo>
                  <a:lnTo>
                    <a:pt x="58087" y="144443"/>
                  </a:lnTo>
                  <a:lnTo>
                    <a:pt x="64989" y="161507"/>
                  </a:lnTo>
                  <a:lnTo>
                    <a:pt x="69418" y="168645"/>
                  </a:lnTo>
                  <a:lnTo>
                    <a:pt x="75144" y="171556"/>
                  </a:lnTo>
                  <a:lnTo>
                    <a:pt x="81736" y="171647"/>
                  </a:lnTo>
                  <a:lnTo>
                    <a:pt x="88903" y="169858"/>
                  </a:lnTo>
                  <a:lnTo>
                    <a:pt x="101799" y="158009"/>
                  </a:lnTo>
                  <a:lnTo>
                    <a:pt x="119881" y="1329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33114" y="4834529"/>
              <a:ext cx="15486" cy="84503"/>
            </a:xfrm>
            <a:custGeom>
              <a:avLst/>
              <a:gdLst/>
              <a:ahLst/>
              <a:cxnLst/>
              <a:rect l="0" t="0" r="0" b="0"/>
              <a:pathLst>
                <a:path w="15486" h="84503">
                  <a:moveTo>
                    <a:pt x="7164" y="0"/>
                  </a:moveTo>
                  <a:lnTo>
                    <a:pt x="0" y="50745"/>
                  </a:lnTo>
                  <a:lnTo>
                    <a:pt x="3603" y="80988"/>
                  </a:lnTo>
                  <a:lnTo>
                    <a:pt x="5715" y="84502"/>
                  </a:lnTo>
                  <a:lnTo>
                    <a:pt x="8047" y="84072"/>
                  </a:lnTo>
                  <a:lnTo>
                    <a:pt x="15485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023489" y="4593218"/>
              <a:ext cx="391090" cy="449338"/>
            </a:xfrm>
            <a:custGeom>
              <a:avLst/>
              <a:gdLst/>
              <a:ahLst/>
              <a:cxnLst/>
              <a:rect l="0" t="0" r="0" b="0"/>
              <a:pathLst>
                <a:path w="391090" h="449338">
                  <a:moveTo>
                    <a:pt x="0" y="0"/>
                  </a:moveTo>
                  <a:lnTo>
                    <a:pt x="13252" y="4418"/>
                  </a:lnTo>
                  <a:lnTo>
                    <a:pt x="18080" y="10342"/>
                  </a:lnTo>
                  <a:lnTo>
                    <a:pt x="25910" y="29252"/>
                  </a:lnTo>
                  <a:lnTo>
                    <a:pt x="26682" y="61470"/>
                  </a:lnTo>
                  <a:lnTo>
                    <a:pt x="16138" y="119020"/>
                  </a:lnTo>
                  <a:lnTo>
                    <a:pt x="9865" y="172467"/>
                  </a:lnTo>
                  <a:lnTo>
                    <a:pt x="1938" y="225739"/>
                  </a:lnTo>
                  <a:lnTo>
                    <a:pt x="1180" y="286002"/>
                  </a:lnTo>
                  <a:lnTo>
                    <a:pt x="11615" y="343613"/>
                  </a:lnTo>
                  <a:lnTo>
                    <a:pt x="16065" y="352042"/>
                  </a:lnTo>
                  <a:lnTo>
                    <a:pt x="28405" y="363873"/>
                  </a:lnTo>
                  <a:lnTo>
                    <a:pt x="34654" y="365549"/>
                  </a:lnTo>
                  <a:lnTo>
                    <a:pt x="40669" y="364817"/>
                  </a:lnTo>
                  <a:lnTo>
                    <a:pt x="53209" y="358148"/>
                  </a:lnTo>
                  <a:lnTo>
                    <a:pt x="81393" y="331267"/>
                  </a:lnTo>
                  <a:lnTo>
                    <a:pt x="96849" y="307412"/>
                  </a:lnTo>
                  <a:lnTo>
                    <a:pt x="101291" y="296577"/>
                  </a:lnTo>
                  <a:lnTo>
                    <a:pt x="99887" y="297571"/>
                  </a:lnTo>
                  <a:lnTo>
                    <a:pt x="94320" y="306071"/>
                  </a:lnTo>
                  <a:lnTo>
                    <a:pt x="88765" y="319095"/>
                  </a:lnTo>
                  <a:lnTo>
                    <a:pt x="89273" y="350856"/>
                  </a:lnTo>
                  <a:lnTo>
                    <a:pt x="99697" y="380709"/>
                  </a:lnTo>
                  <a:lnTo>
                    <a:pt x="111803" y="393565"/>
                  </a:lnTo>
                  <a:lnTo>
                    <a:pt x="118914" y="398287"/>
                  </a:lnTo>
                  <a:lnTo>
                    <a:pt x="134212" y="401069"/>
                  </a:lnTo>
                  <a:lnTo>
                    <a:pt x="142175" y="400516"/>
                  </a:lnTo>
                  <a:lnTo>
                    <a:pt x="158418" y="392506"/>
                  </a:lnTo>
                  <a:lnTo>
                    <a:pt x="218038" y="339216"/>
                  </a:lnTo>
                  <a:lnTo>
                    <a:pt x="229734" y="327663"/>
                  </a:lnTo>
                  <a:lnTo>
                    <a:pt x="235442" y="325691"/>
                  </a:lnTo>
                  <a:lnTo>
                    <a:pt x="241096" y="326226"/>
                  </a:lnTo>
                  <a:lnTo>
                    <a:pt x="246715" y="328432"/>
                  </a:lnTo>
                  <a:lnTo>
                    <a:pt x="255424" y="340744"/>
                  </a:lnTo>
                  <a:lnTo>
                    <a:pt x="277220" y="399386"/>
                  </a:lnTo>
                  <a:lnTo>
                    <a:pt x="282817" y="404942"/>
                  </a:lnTo>
                  <a:lnTo>
                    <a:pt x="298897" y="411115"/>
                  </a:lnTo>
                  <a:lnTo>
                    <a:pt x="306514" y="410911"/>
                  </a:lnTo>
                  <a:lnTo>
                    <a:pt x="319908" y="405755"/>
                  </a:lnTo>
                  <a:lnTo>
                    <a:pt x="337844" y="392456"/>
                  </a:lnTo>
                  <a:lnTo>
                    <a:pt x="350452" y="372387"/>
                  </a:lnTo>
                  <a:lnTo>
                    <a:pt x="351054" y="364753"/>
                  </a:lnTo>
                  <a:lnTo>
                    <a:pt x="346792" y="348874"/>
                  </a:lnTo>
                  <a:lnTo>
                    <a:pt x="341217" y="342606"/>
                  </a:lnTo>
                  <a:lnTo>
                    <a:pt x="325161" y="333175"/>
                  </a:lnTo>
                  <a:lnTo>
                    <a:pt x="317551" y="332140"/>
                  </a:lnTo>
                  <a:lnTo>
                    <a:pt x="304165" y="335920"/>
                  </a:lnTo>
                  <a:lnTo>
                    <a:pt x="300780" y="340442"/>
                  </a:lnTo>
                  <a:lnTo>
                    <a:pt x="299448" y="346230"/>
                  </a:lnTo>
                  <a:lnTo>
                    <a:pt x="301358" y="360982"/>
                  </a:lnTo>
                  <a:lnTo>
                    <a:pt x="312830" y="388230"/>
                  </a:lnTo>
                  <a:lnTo>
                    <a:pt x="329789" y="409761"/>
                  </a:lnTo>
                  <a:lnTo>
                    <a:pt x="365249" y="436486"/>
                  </a:lnTo>
                  <a:lnTo>
                    <a:pt x="391089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40278" y="4559934"/>
              <a:ext cx="24965" cy="41607"/>
            </a:xfrm>
            <a:custGeom>
              <a:avLst/>
              <a:gdLst/>
              <a:ahLst/>
              <a:cxnLst/>
              <a:rect l="0" t="0" r="0" b="0"/>
              <a:pathLst>
                <a:path w="24965" h="41607">
                  <a:moveTo>
                    <a:pt x="0" y="41606"/>
                  </a:moveTo>
                  <a:lnTo>
                    <a:pt x="17156" y="22601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81861" y="1410161"/>
            <a:ext cx="498107" cy="220765"/>
            <a:chOff x="1781861" y="1410161"/>
            <a:chExt cx="498107" cy="220765"/>
          </a:xfrm>
        </p:grpSpPr>
        <p:sp>
          <p:nvSpPr>
            <p:cNvPr id="74" name="Freeform 73"/>
            <p:cNvSpPr/>
            <p:nvPr/>
          </p:nvSpPr>
          <p:spPr>
            <a:xfrm>
              <a:off x="1781861" y="1436394"/>
              <a:ext cx="198550" cy="161248"/>
            </a:xfrm>
            <a:custGeom>
              <a:avLst/>
              <a:gdLst/>
              <a:ahLst/>
              <a:cxnLst/>
              <a:rect l="0" t="0" r="0" b="0"/>
              <a:pathLst>
                <a:path w="198550" h="161248">
                  <a:moveTo>
                    <a:pt x="7164" y="11468"/>
                  </a:moveTo>
                  <a:lnTo>
                    <a:pt x="6240" y="68241"/>
                  </a:lnTo>
                  <a:lnTo>
                    <a:pt x="0" y="122587"/>
                  </a:lnTo>
                  <a:lnTo>
                    <a:pt x="1463" y="127153"/>
                  </a:lnTo>
                  <a:lnTo>
                    <a:pt x="4288" y="127423"/>
                  </a:lnTo>
                  <a:lnTo>
                    <a:pt x="8021" y="124829"/>
                  </a:lnTo>
                  <a:lnTo>
                    <a:pt x="22108" y="99092"/>
                  </a:lnTo>
                  <a:lnTo>
                    <a:pt x="39860" y="38017"/>
                  </a:lnTo>
                  <a:lnTo>
                    <a:pt x="46659" y="16796"/>
                  </a:lnTo>
                  <a:lnTo>
                    <a:pt x="55844" y="1201"/>
                  </a:lnTo>
                  <a:lnTo>
                    <a:pt x="60883" y="0"/>
                  </a:lnTo>
                  <a:lnTo>
                    <a:pt x="66091" y="2898"/>
                  </a:lnTo>
                  <a:lnTo>
                    <a:pt x="71412" y="8529"/>
                  </a:lnTo>
                  <a:lnTo>
                    <a:pt x="77324" y="27112"/>
                  </a:lnTo>
                  <a:lnTo>
                    <a:pt x="80506" y="83453"/>
                  </a:lnTo>
                  <a:lnTo>
                    <a:pt x="77360" y="105715"/>
                  </a:lnTo>
                  <a:lnTo>
                    <a:pt x="78000" y="111282"/>
                  </a:lnTo>
                  <a:lnTo>
                    <a:pt x="80276" y="113144"/>
                  </a:lnTo>
                  <a:lnTo>
                    <a:pt x="83642" y="112536"/>
                  </a:lnTo>
                  <a:lnTo>
                    <a:pt x="92314" y="101999"/>
                  </a:lnTo>
                  <a:lnTo>
                    <a:pt x="129320" y="49111"/>
                  </a:lnTo>
                  <a:lnTo>
                    <a:pt x="135754" y="45809"/>
                  </a:lnTo>
                  <a:lnTo>
                    <a:pt x="150299" y="44606"/>
                  </a:lnTo>
                  <a:lnTo>
                    <a:pt x="156212" y="47429"/>
                  </a:lnTo>
                  <a:lnTo>
                    <a:pt x="165248" y="57961"/>
                  </a:lnTo>
                  <a:lnTo>
                    <a:pt x="175532" y="83902"/>
                  </a:lnTo>
                  <a:lnTo>
                    <a:pt x="185764" y="143233"/>
                  </a:lnTo>
                  <a:lnTo>
                    <a:pt x="190709" y="153241"/>
                  </a:lnTo>
                  <a:lnTo>
                    <a:pt x="198549" y="161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063620" y="1410161"/>
              <a:ext cx="83211" cy="195802"/>
            </a:xfrm>
            <a:custGeom>
              <a:avLst/>
              <a:gdLst/>
              <a:ahLst/>
              <a:cxnLst/>
              <a:rect l="0" t="0" r="0" b="0"/>
              <a:pathLst>
                <a:path w="83211" h="195802">
                  <a:moveTo>
                    <a:pt x="83210" y="4417"/>
                  </a:moveTo>
                  <a:lnTo>
                    <a:pt x="69958" y="0"/>
                  </a:lnTo>
                  <a:lnTo>
                    <a:pt x="56056" y="297"/>
                  </a:lnTo>
                  <a:lnTo>
                    <a:pt x="41556" y="4435"/>
                  </a:lnTo>
                  <a:lnTo>
                    <a:pt x="28948" y="12438"/>
                  </a:lnTo>
                  <a:lnTo>
                    <a:pt x="19646" y="24624"/>
                  </a:lnTo>
                  <a:lnTo>
                    <a:pt x="15871" y="31757"/>
                  </a:lnTo>
                  <a:lnTo>
                    <a:pt x="15203" y="39286"/>
                  </a:lnTo>
                  <a:lnTo>
                    <a:pt x="19393" y="55048"/>
                  </a:lnTo>
                  <a:lnTo>
                    <a:pt x="58463" y="110667"/>
                  </a:lnTo>
                  <a:lnTo>
                    <a:pt x="68513" y="123755"/>
                  </a:lnTo>
                  <a:lnTo>
                    <a:pt x="76062" y="138818"/>
                  </a:lnTo>
                  <a:lnTo>
                    <a:pt x="76596" y="146717"/>
                  </a:lnTo>
                  <a:lnTo>
                    <a:pt x="72258" y="162891"/>
                  </a:lnTo>
                  <a:lnTo>
                    <a:pt x="61700" y="176860"/>
                  </a:lnTo>
                  <a:lnTo>
                    <a:pt x="55002" y="183174"/>
                  </a:lnTo>
                  <a:lnTo>
                    <a:pt x="37697" y="190189"/>
                  </a:lnTo>
                  <a:lnTo>
                    <a:pt x="0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788512" y="1599955"/>
              <a:ext cx="491456" cy="30971"/>
            </a:xfrm>
            <a:custGeom>
              <a:avLst/>
              <a:gdLst/>
              <a:ahLst/>
              <a:cxnLst/>
              <a:rect l="0" t="0" r="0" b="0"/>
              <a:pathLst>
                <a:path w="491456" h="30971">
                  <a:moveTo>
                    <a:pt x="8834" y="14328"/>
                  </a:moveTo>
                  <a:lnTo>
                    <a:pt x="0" y="5494"/>
                  </a:lnTo>
                  <a:lnTo>
                    <a:pt x="2020" y="2891"/>
                  </a:lnTo>
                  <a:lnTo>
                    <a:pt x="16592" y="0"/>
                  </a:lnTo>
                  <a:lnTo>
                    <a:pt x="71859" y="7042"/>
                  </a:lnTo>
                  <a:lnTo>
                    <a:pt x="131604" y="16154"/>
                  </a:lnTo>
                  <a:lnTo>
                    <a:pt x="194914" y="22079"/>
                  </a:lnTo>
                  <a:lnTo>
                    <a:pt x="254994" y="22574"/>
                  </a:lnTo>
                  <a:lnTo>
                    <a:pt x="311074" y="22640"/>
                  </a:lnTo>
                  <a:lnTo>
                    <a:pt x="366627" y="22648"/>
                  </a:lnTo>
                  <a:lnTo>
                    <a:pt x="419851" y="18232"/>
                  </a:lnTo>
                  <a:lnTo>
                    <a:pt x="454213" y="19902"/>
                  </a:lnTo>
                  <a:lnTo>
                    <a:pt x="491455" y="30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63096" y="1739099"/>
            <a:ext cx="514986" cy="268889"/>
            <a:chOff x="1663096" y="1739099"/>
            <a:chExt cx="514986" cy="268889"/>
          </a:xfrm>
        </p:grpSpPr>
        <p:sp>
          <p:nvSpPr>
            <p:cNvPr id="78" name="Freeform 77"/>
            <p:cNvSpPr/>
            <p:nvPr/>
          </p:nvSpPr>
          <p:spPr>
            <a:xfrm>
              <a:off x="1863915" y="1797346"/>
              <a:ext cx="100687" cy="210642"/>
            </a:xfrm>
            <a:custGeom>
              <a:avLst/>
              <a:gdLst/>
              <a:ahLst/>
              <a:cxnLst/>
              <a:rect l="0" t="0" r="0" b="0"/>
              <a:pathLst>
                <a:path w="100687" h="210642">
                  <a:moveTo>
                    <a:pt x="41605" y="0"/>
                  </a:moveTo>
                  <a:lnTo>
                    <a:pt x="23936" y="4418"/>
                  </a:lnTo>
                  <a:lnTo>
                    <a:pt x="17806" y="9417"/>
                  </a:lnTo>
                  <a:lnTo>
                    <a:pt x="8530" y="24834"/>
                  </a:lnTo>
                  <a:lnTo>
                    <a:pt x="6257" y="44014"/>
                  </a:lnTo>
                  <a:lnTo>
                    <a:pt x="6945" y="54306"/>
                  </a:lnTo>
                  <a:lnTo>
                    <a:pt x="15106" y="73138"/>
                  </a:lnTo>
                  <a:lnTo>
                    <a:pt x="35294" y="96868"/>
                  </a:lnTo>
                  <a:lnTo>
                    <a:pt x="90532" y="145040"/>
                  </a:lnTo>
                  <a:lnTo>
                    <a:pt x="99716" y="159692"/>
                  </a:lnTo>
                  <a:lnTo>
                    <a:pt x="100686" y="166558"/>
                  </a:lnTo>
                  <a:lnTo>
                    <a:pt x="96833" y="179118"/>
                  </a:lnTo>
                  <a:lnTo>
                    <a:pt x="79850" y="196585"/>
                  </a:lnTo>
                  <a:lnTo>
                    <a:pt x="52834" y="209054"/>
                  </a:lnTo>
                  <a:lnTo>
                    <a:pt x="34576" y="210641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922162" y="1739099"/>
              <a:ext cx="83212" cy="16643"/>
            </a:xfrm>
            <a:custGeom>
              <a:avLst/>
              <a:gdLst/>
              <a:ahLst/>
              <a:cxnLst/>
              <a:rect l="0" t="0" r="0" b="0"/>
              <a:pathLst>
                <a:path w="83212" h="16643">
                  <a:moveTo>
                    <a:pt x="0" y="0"/>
                  </a:moveTo>
                  <a:lnTo>
                    <a:pt x="56755" y="13269"/>
                  </a:lnTo>
                  <a:lnTo>
                    <a:pt x="8321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63096" y="1830631"/>
              <a:ext cx="100967" cy="83211"/>
            </a:xfrm>
            <a:custGeom>
              <a:avLst/>
              <a:gdLst/>
              <a:ahLst/>
              <a:cxnLst/>
              <a:rect l="0" t="0" r="0" b="0"/>
              <a:pathLst>
                <a:path w="100967" h="83211">
                  <a:moveTo>
                    <a:pt x="59361" y="0"/>
                  </a:moveTo>
                  <a:lnTo>
                    <a:pt x="40356" y="7567"/>
                  </a:lnTo>
                  <a:lnTo>
                    <a:pt x="12262" y="31141"/>
                  </a:lnTo>
                  <a:lnTo>
                    <a:pt x="0" y="51757"/>
                  </a:lnTo>
                  <a:lnTo>
                    <a:pt x="2220" y="56694"/>
                  </a:lnTo>
                  <a:lnTo>
                    <a:pt x="8323" y="59985"/>
                  </a:lnTo>
                  <a:lnTo>
                    <a:pt x="67617" y="77765"/>
                  </a:lnTo>
                  <a:lnTo>
                    <a:pt x="100966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36164" y="1747420"/>
              <a:ext cx="141918" cy="203019"/>
            </a:xfrm>
            <a:custGeom>
              <a:avLst/>
              <a:gdLst/>
              <a:ahLst/>
              <a:cxnLst/>
              <a:rect l="0" t="0" r="0" b="0"/>
              <a:pathLst>
                <a:path w="141918" h="203019">
                  <a:moveTo>
                    <a:pt x="77382" y="0"/>
                  </a:moveTo>
                  <a:lnTo>
                    <a:pt x="59713" y="8835"/>
                  </a:lnTo>
                  <a:lnTo>
                    <a:pt x="35473" y="36416"/>
                  </a:lnTo>
                  <a:lnTo>
                    <a:pt x="8988" y="91076"/>
                  </a:lnTo>
                  <a:lnTo>
                    <a:pt x="0" y="120777"/>
                  </a:lnTo>
                  <a:lnTo>
                    <a:pt x="316" y="157417"/>
                  </a:lnTo>
                  <a:lnTo>
                    <a:pt x="10683" y="188716"/>
                  </a:lnTo>
                  <a:lnTo>
                    <a:pt x="17198" y="195153"/>
                  </a:lnTo>
                  <a:lnTo>
                    <a:pt x="34300" y="202305"/>
                  </a:lnTo>
                  <a:lnTo>
                    <a:pt x="51763" y="203018"/>
                  </a:lnTo>
                  <a:lnTo>
                    <a:pt x="67845" y="199328"/>
                  </a:lnTo>
                  <a:lnTo>
                    <a:pt x="93236" y="181893"/>
                  </a:lnTo>
                  <a:lnTo>
                    <a:pt x="103844" y="170524"/>
                  </a:lnTo>
                  <a:lnTo>
                    <a:pt x="137089" y="115174"/>
                  </a:lnTo>
                  <a:lnTo>
                    <a:pt x="141917" y="82306"/>
                  </a:lnTo>
                  <a:lnTo>
                    <a:pt x="138931" y="47706"/>
                  </a:lnTo>
                  <a:lnTo>
                    <a:pt x="129700" y="30140"/>
                  </a:lnTo>
                  <a:lnTo>
                    <a:pt x="123356" y="22867"/>
                  </a:lnTo>
                  <a:lnTo>
                    <a:pt x="113579" y="18943"/>
                  </a:lnTo>
                  <a:lnTo>
                    <a:pt x="87922" y="17048"/>
                  </a:lnTo>
                  <a:lnTo>
                    <a:pt x="65425" y="21754"/>
                  </a:lnTo>
                  <a:lnTo>
                    <a:pt x="39631" y="34799"/>
                  </a:lnTo>
                  <a:lnTo>
                    <a:pt x="1913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38313" y="2523591"/>
            <a:ext cx="377698" cy="169941"/>
            <a:chOff x="1838313" y="2523591"/>
            <a:chExt cx="377698" cy="169941"/>
          </a:xfrm>
        </p:grpSpPr>
        <p:sp>
          <p:nvSpPr>
            <p:cNvPr id="83" name="Freeform 82"/>
            <p:cNvSpPr/>
            <p:nvPr/>
          </p:nvSpPr>
          <p:spPr>
            <a:xfrm>
              <a:off x="1838313" y="2523591"/>
              <a:ext cx="100492" cy="157778"/>
            </a:xfrm>
            <a:custGeom>
              <a:avLst/>
              <a:gdLst/>
              <a:ahLst/>
              <a:cxnLst/>
              <a:rect l="0" t="0" r="0" b="0"/>
              <a:pathLst>
                <a:path w="100492" h="157778">
                  <a:moveTo>
                    <a:pt x="8960" y="14329"/>
                  </a:moveTo>
                  <a:lnTo>
                    <a:pt x="17794" y="5494"/>
                  </a:lnTo>
                  <a:lnTo>
                    <a:pt x="31994" y="1156"/>
                  </a:lnTo>
                  <a:lnTo>
                    <a:pt x="40958" y="0"/>
                  </a:lnTo>
                  <a:lnTo>
                    <a:pt x="47858" y="2003"/>
                  </a:lnTo>
                  <a:lnTo>
                    <a:pt x="53383" y="6111"/>
                  </a:lnTo>
                  <a:lnTo>
                    <a:pt x="57991" y="11624"/>
                  </a:lnTo>
                  <a:lnTo>
                    <a:pt x="60139" y="18998"/>
                  </a:lnTo>
                  <a:lnTo>
                    <a:pt x="60059" y="37052"/>
                  </a:lnTo>
                  <a:lnTo>
                    <a:pt x="54476" y="52473"/>
                  </a:lnTo>
                  <a:lnTo>
                    <a:pt x="3336" y="115765"/>
                  </a:lnTo>
                  <a:lnTo>
                    <a:pt x="588" y="123558"/>
                  </a:lnTo>
                  <a:lnTo>
                    <a:pt x="0" y="139614"/>
                  </a:lnTo>
                  <a:lnTo>
                    <a:pt x="2986" y="145929"/>
                  </a:lnTo>
                  <a:lnTo>
                    <a:pt x="13701" y="155412"/>
                  </a:lnTo>
                  <a:lnTo>
                    <a:pt x="35106" y="157777"/>
                  </a:lnTo>
                  <a:lnTo>
                    <a:pt x="60336" y="154822"/>
                  </a:lnTo>
                  <a:lnTo>
                    <a:pt x="100491" y="1391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973931" y="2546571"/>
              <a:ext cx="99748" cy="140539"/>
            </a:xfrm>
            <a:custGeom>
              <a:avLst/>
              <a:gdLst/>
              <a:ahLst/>
              <a:cxnLst/>
              <a:rect l="0" t="0" r="0" b="0"/>
              <a:pathLst>
                <a:path w="99748" h="140539">
                  <a:moveTo>
                    <a:pt x="23121" y="41275"/>
                  </a:moveTo>
                  <a:lnTo>
                    <a:pt x="14286" y="50110"/>
                  </a:lnTo>
                  <a:lnTo>
                    <a:pt x="4374" y="73273"/>
                  </a:lnTo>
                  <a:lnTo>
                    <a:pt x="0" y="107976"/>
                  </a:lnTo>
                  <a:lnTo>
                    <a:pt x="3907" y="126702"/>
                  </a:lnTo>
                  <a:lnTo>
                    <a:pt x="7538" y="134284"/>
                  </a:lnTo>
                  <a:lnTo>
                    <a:pt x="12732" y="138414"/>
                  </a:lnTo>
                  <a:lnTo>
                    <a:pt x="18969" y="140243"/>
                  </a:lnTo>
                  <a:lnTo>
                    <a:pt x="25900" y="140538"/>
                  </a:lnTo>
                  <a:lnTo>
                    <a:pt x="40998" y="135934"/>
                  </a:lnTo>
                  <a:lnTo>
                    <a:pt x="62626" y="122947"/>
                  </a:lnTo>
                  <a:lnTo>
                    <a:pt x="74888" y="110858"/>
                  </a:lnTo>
                  <a:lnTo>
                    <a:pt x="91262" y="83260"/>
                  </a:lnTo>
                  <a:lnTo>
                    <a:pt x="99017" y="62401"/>
                  </a:lnTo>
                  <a:lnTo>
                    <a:pt x="99747" y="29865"/>
                  </a:lnTo>
                  <a:lnTo>
                    <a:pt x="93851" y="12782"/>
                  </a:lnTo>
                  <a:lnTo>
                    <a:pt x="89690" y="5637"/>
                  </a:lnTo>
                  <a:lnTo>
                    <a:pt x="84142" y="1799"/>
                  </a:lnTo>
                  <a:lnTo>
                    <a:pt x="77670" y="165"/>
                  </a:lnTo>
                  <a:lnTo>
                    <a:pt x="70582" y="0"/>
                  </a:lnTo>
                  <a:lnTo>
                    <a:pt x="57775" y="4747"/>
                  </a:lnTo>
                  <a:lnTo>
                    <a:pt x="31442" y="24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13546" y="2563111"/>
              <a:ext cx="102465" cy="130421"/>
            </a:xfrm>
            <a:custGeom>
              <a:avLst/>
              <a:gdLst/>
              <a:ahLst/>
              <a:cxnLst/>
              <a:rect l="0" t="0" r="0" b="0"/>
              <a:pathLst>
                <a:path w="102465" h="130421">
                  <a:moveTo>
                    <a:pt x="58248" y="24735"/>
                  </a:moveTo>
                  <a:lnTo>
                    <a:pt x="19128" y="87833"/>
                  </a:lnTo>
                  <a:lnTo>
                    <a:pt x="15590" y="108869"/>
                  </a:lnTo>
                  <a:lnTo>
                    <a:pt x="15940" y="119656"/>
                  </a:lnTo>
                  <a:lnTo>
                    <a:pt x="18948" y="125922"/>
                  </a:lnTo>
                  <a:lnTo>
                    <a:pt x="23727" y="129176"/>
                  </a:lnTo>
                  <a:lnTo>
                    <a:pt x="29687" y="130420"/>
                  </a:lnTo>
                  <a:lnTo>
                    <a:pt x="36433" y="128476"/>
                  </a:lnTo>
                  <a:lnTo>
                    <a:pt x="70887" y="102362"/>
                  </a:lnTo>
                  <a:lnTo>
                    <a:pt x="93138" y="67840"/>
                  </a:lnTo>
                  <a:lnTo>
                    <a:pt x="100875" y="50365"/>
                  </a:lnTo>
                  <a:lnTo>
                    <a:pt x="102464" y="30887"/>
                  </a:lnTo>
                  <a:lnTo>
                    <a:pt x="101594" y="20515"/>
                  </a:lnTo>
                  <a:lnTo>
                    <a:pt x="98240" y="12676"/>
                  </a:lnTo>
                  <a:lnTo>
                    <a:pt x="87117" y="1501"/>
                  </a:lnTo>
                  <a:lnTo>
                    <a:pt x="79343" y="0"/>
                  </a:lnTo>
                  <a:lnTo>
                    <a:pt x="60843" y="3263"/>
                  </a:lnTo>
                  <a:lnTo>
                    <a:pt x="38471" y="15497"/>
                  </a:lnTo>
                  <a:lnTo>
                    <a:pt x="15270" y="36196"/>
                  </a:lnTo>
                  <a:lnTo>
                    <a:pt x="0" y="580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72089" y="3261851"/>
            <a:ext cx="562290" cy="316715"/>
            <a:chOff x="1972089" y="3261851"/>
            <a:chExt cx="562290" cy="316715"/>
          </a:xfrm>
        </p:grpSpPr>
        <p:sp>
          <p:nvSpPr>
            <p:cNvPr id="87" name="Freeform 86"/>
            <p:cNvSpPr/>
            <p:nvPr/>
          </p:nvSpPr>
          <p:spPr>
            <a:xfrm>
              <a:off x="1972089" y="3303456"/>
              <a:ext cx="91824" cy="275110"/>
            </a:xfrm>
            <a:custGeom>
              <a:avLst/>
              <a:gdLst/>
              <a:ahLst/>
              <a:cxnLst/>
              <a:rect l="0" t="0" r="0" b="0"/>
              <a:pathLst>
                <a:path w="91824" h="275110">
                  <a:moveTo>
                    <a:pt x="83210" y="0"/>
                  </a:moveTo>
                  <a:lnTo>
                    <a:pt x="32508" y="63098"/>
                  </a:lnTo>
                  <a:lnTo>
                    <a:pt x="16925" y="94921"/>
                  </a:lnTo>
                  <a:lnTo>
                    <a:pt x="14610" y="114303"/>
                  </a:lnTo>
                  <a:lnTo>
                    <a:pt x="17588" y="132163"/>
                  </a:lnTo>
                  <a:lnTo>
                    <a:pt x="30585" y="157811"/>
                  </a:lnTo>
                  <a:lnTo>
                    <a:pt x="74458" y="213720"/>
                  </a:lnTo>
                  <a:lnTo>
                    <a:pt x="87333" y="231822"/>
                  </a:lnTo>
                  <a:lnTo>
                    <a:pt x="91823" y="249113"/>
                  </a:lnTo>
                  <a:lnTo>
                    <a:pt x="91725" y="257607"/>
                  </a:lnTo>
                  <a:lnTo>
                    <a:pt x="88887" y="264194"/>
                  </a:lnTo>
                  <a:lnTo>
                    <a:pt x="78336" y="273979"/>
                  </a:lnTo>
                  <a:lnTo>
                    <a:pt x="70715" y="275109"/>
                  </a:lnTo>
                  <a:lnTo>
                    <a:pt x="52385" y="271433"/>
                  </a:lnTo>
                  <a:lnTo>
                    <a:pt x="36842" y="258705"/>
                  </a:lnTo>
                  <a:lnTo>
                    <a:pt x="20161" y="233212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30336" y="3261851"/>
              <a:ext cx="166422" cy="8322"/>
            </a:xfrm>
            <a:custGeom>
              <a:avLst/>
              <a:gdLst/>
              <a:ahLst/>
              <a:cxnLst/>
              <a:rect l="0" t="0" r="0" b="0"/>
              <a:pathLst>
                <a:path w="166422" h="8322">
                  <a:moveTo>
                    <a:pt x="0" y="8321"/>
                  </a:moveTo>
                  <a:lnTo>
                    <a:pt x="62491" y="771"/>
                  </a:lnTo>
                  <a:lnTo>
                    <a:pt x="123514" y="101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97723" y="3286814"/>
              <a:ext cx="126647" cy="178198"/>
            </a:xfrm>
            <a:custGeom>
              <a:avLst/>
              <a:gdLst/>
              <a:ahLst/>
              <a:cxnLst/>
              <a:rect l="0" t="0" r="0" b="0"/>
              <a:pathLst>
                <a:path w="126647" h="178198">
                  <a:moveTo>
                    <a:pt x="65602" y="0"/>
                  </a:moveTo>
                  <a:lnTo>
                    <a:pt x="21031" y="52139"/>
                  </a:lnTo>
                  <a:lnTo>
                    <a:pt x="6373" y="81914"/>
                  </a:lnTo>
                  <a:lnTo>
                    <a:pt x="0" y="136105"/>
                  </a:lnTo>
                  <a:lnTo>
                    <a:pt x="6860" y="155721"/>
                  </a:lnTo>
                  <a:lnTo>
                    <a:pt x="12572" y="164835"/>
                  </a:lnTo>
                  <a:lnTo>
                    <a:pt x="20079" y="170911"/>
                  </a:lnTo>
                  <a:lnTo>
                    <a:pt x="38281" y="177662"/>
                  </a:lnTo>
                  <a:lnTo>
                    <a:pt x="56233" y="178197"/>
                  </a:lnTo>
                  <a:lnTo>
                    <a:pt x="64903" y="177046"/>
                  </a:lnTo>
                  <a:lnTo>
                    <a:pt x="94776" y="162173"/>
                  </a:lnTo>
                  <a:lnTo>
                    <a:pt x="108771" y="145425"/>
                  </a:lnTo>
                  <a:lnTo>
                    <a:pt x="125288" y="104540"/>
                  </a:lnTo>
                  <a:lnTo>
                    <a:pt x="126646" y="85294"/>
                  </a:lnTo>
                  <a:lnTo>
                    <a:pt x="123243" y="67494"/>
                  </a:lnTo>
                  <a:lnTo>
                    <a:pt x="115567" y="50338"/>
                  </a:lnTo>
                  <a:lnTo>
                    <a:pt x="101061" y="38398"/>
                  </a:lnTo>
                  <a:lnTo>
                    <a:pt x="92015" y="33920"/>
                  </a:lnTo>
                  <a:lnTo>
                    <a:pt x="74567" y="31409"/>
                  </a:lnTo>
                  <a:lnTo>
                    <a:pt x="58492" y="34300"/>
                  </a:lnTo>
                  <a:lnTo>
                    <a:pt x="45184" y="41749"/>
                  </a:lnTo>
                  <a:lnTo>
                    <a:pt x="38036" y="48758"/>
                  </a:lnTo>
                  <a:lnTo>
                    <a:pt x="3231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363178" y="3356112"/>
              <a:ext cx="171201" cy="142139"/>
            </a:xfrm>
            <a:custGeom>
              <a:avLst/>
              <a:gdLst/>
              <a:ahLst/>
              <a:cxnLst/>
              <a:rect l="0" t="0" r="0" b="0"/>
              <a:pathLst>
                <a:path w="171201" h="142139">
                  <a:moveTo>
                    <a:pt x="66568" y="30555"/>
                  </a:moveTo>
                  <a:lnTo>
                    <a:pt x="27448" y="81256"/>
                  </a:lnTo>
                  <a:lnTo>
                    <a:pt x="15426" y="105674"/>
                  </a:lnTo>
                  <a:lnTo>
                    <a:pt x="13944" y="122188"/>
                  </a:lnTo>
                  <a:lnTo>
                    <a:pt x="14844" y="130475"/>
                  </a:lnTo>
                  <a:lnTo>
                    <a:pt x="19141" y="136000"/>
                  </a:lnTo>
                  <a:lnTo>
                    <a:pt x="33778" y="142138"/>
                  </a:lnTo>
                  <a:lnTo>
                    <a:pt x="62811" y="141177"/>
                  </a:lnTo>
                  <a:lnTo>
                    <a:pt x="90418" y="135037"/>
                  </a:lnTo>
                  <a:lnTo>
                    <a:pt x="129389" y="112317"/>
                  </a:lnTo>
                  <a:lnTo>
                    <a:pt x="156812" y="86598"/>
                  </a:lnTo>
                  <a:lnTo>
                    <a:pt x="162788" y="79012"/>
                  </a:lnTo>
                  <a:lnTo>
                    <a:pt x="169429" y="60721"/>
                  </a:lnTo>
                  <a:lnTo>
                    <a:pt x="171200" y="50665"/>
                  </a:lnTo>
                  <a:lnTo>
                    <a:pt x="169607" y="41188"/>
                  </a:lnTo>
                  <a:lnTo>
                    <a:pt x="160440" y="23262"/>
                  </a:lnTo>
                  <a:lnTo>
                    <a:pt x="144655" y="10979"/>
                  </a:lnTo>
                  <a:lnTo>
                    <a:pt x="124387" y="3363"/>
                  </a:lnTo>
                  <a:lnTo>
                    <a:pt x="88836" y="0"/>
                  </a:lnTo>
                  <a:lnTo>
                    <a:pt x="69069" y="2490"/>
                  </a:lnTo>
                  <a:lnTo>
                    <a:pt x="17051" y="27407"/>
                  </a:lnTo>
                  <a:lnTo>
                    <a:pt x="0" y="38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88583" y="4065201"/>
            <a:ext cx="399937" cy="353395"/>
            <a:chOff x="2088583" y="4065201"/>
            <a:chExt cx="399937" cy="353395"/>
          </a:xfrm>
        </p:grpSpPr>
        <p:sp>
          <p:nvSpPr>
            <p:cNvPr id="92" name="Freeform 91"/>
            <p:cNvSpPr/>
            <p:nvPr/>
          </p:nvSpPr>
          <p:spPr>
            <a:xfrm>
              <a:off x="2088583" y="4065201"/>
              <a:ext cx="143133" cy="211819"/>
            </a:xfrm>
            <a:custGeom>
              <a:avLst/>
              <a:gdLst/>
              <a:ahLst/>
              <a:cxnLst/>
              <a:rect l="0" t="0" r="0" b="0"/>
              <a:pathLst>
                <a:path w="143133" h="211819">
                  <a:moveTo>
                    <a:pt x="0" y="136929"/>
                  </a:moveTo>
                  <a:lnTo>
                    <a:pt x="61427" y="83479"/>
                  </a:lnTo>
                  <a:lnTo>
                    <a:pt x="113660" y="23603"/>
                  </a:lnTo>
                  <a:lnTo>
                    <a:pt x="130345" y="2265"/>
                  </a:lnTo>
                  <a:lnTo>
                    <a:pt x="134974" y="0"/>
                  </a:lnTo>
                  <a:lnTo>
                    <a:pt x="138984" y="1264"/>
                  </a:lnTo>
                  <a:lnTo>
                    <a:pt x="142583" y="4880"/>
                  </a:lnTo>
                  <a:lnTo>
                    <a:pt x="143132" y="11914"/>
                  </a:lnTo>
                  <a:lnTo>
                    <a:pt x="127615" y="69368"/>
                  </a:lnTo>
                  <a:lnTo>
                    <a:pt x="108175" y="128549"/>
                  </a:lnTo>
                  <a:lnTo>
                    <a:pt x="97079" y="166297"/>
                  </a:lnTo>
                  <a:lnTo>
                    <a:pt x="97593" y="194016"/>
                  </a:lnTo>
                  <a:lnTo>
                    <a:pt x="101120" y="199950"/>
                  </a:lnTo>
                  <a:lnTo>
                    <a:pt x="106245" y="203906"/>
                  </a:lnTo>
                  <a:lnTo>
                    <a:pt x="124816" y="2118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396462" y="4185487"/>
              <a:ext cx="92058" cy="233109"/>
            </a:xfrm>
            <a:custGeom>
              <a:avLst/>
              <a:gdLst/>
              <a:ahLst/>
              <a:cxnLst/>
              <a:rect l="0" t="0" r="0" b="0"/>
              <a:pathLst>
                <a:path w="92058" h="233109">
                  <a:moveTo>
                    <a:pt x="41605" y="0"/>
                  </a:moveTo>
                  <a:lnTo>
                    <a:pt x="23936" y="4418"/>
                  </a:lnTo>
                  <a:lnTo>
                    <a:pt x="18731" y="9417"/>
                  </a:lnTo>
                  <a:lnTo>
                    <a:pt x="12948" y="24834"/>
                  </a:lnTo>
                  <a:lnTo>
                    <a:pt x="15308" y="41548"/>
                  </a:lnTo>
                  <a:lnTo>
                    <a:pt x="27033" y="64086"/>
                  </a:lnTo>
                  <a:lnTo>
                    <a:pt x="65015" y="117738"/>
                  </a:lnTo>
                  <a:lnTo>
                    <a:pt x="91327" y="165489"/>
                  </a:lnTo>
                  <a:lnTo>
                    <a:pt x="92057" y="182649"/>
                  </a:lnTo>
                  <a:lnTo>
                    <a:pt x="84369" y="199521"/>
                  </a:lnTo>
                  <a:lnTo>
                    <a:pt x="64446" y="222149"/>
                  </a:lnTo>
                  <a:lnTo>
                    <a:pt x="56832" y="228536"/>
                  </a:lnTo>
                  <a:lnTo>
                    <a:pt x="48983" y="231870"/>
                  </a:lnTo>
                  <a:lnTo>
                    <a:pt x="32865" y="233108"/>
                  </a:lnTo>
                  <a:lnTo>
                    <a:pt x="25608" y="230295"/>
                  </a:lnTo>
                  <a:lnTo>
                    <a:pt x="12614" y="219773"/>
                  </a:lnTo>
                  <a:lnTo>
                    <a:pt x="5606" y="210782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429776" y="4185487"/>
            <a:ext cx="447873" cy="366127"/>
            <a:chOff x="2429776" y="4185487"/>
            <a:chExt cx="447873" cy="366127"/>
          </a:xfrm>
        </p:grpSpPr>
        <p:sp>
          <p:nvSpPr>
            <p:cNvPr id="95" name="Freeform 94"/>
            <p:cNvSpPr/>
            <p:nvPr/>
          </p:nvSpPr>
          <p:spPr>
            <a:xfrm>
              <a:off x="2429776" y="4185487"/>
              <a:ext cx="266245" cy="241312"/>
            </a:xfrm>
            <a:custGeom>
              <a:avLst/>
              <a:gdLst/>
              <a:ahLst/>
              <a:cxnLst/>
              <a:rect l="0" t="0" r="0" b="0"/>
              <a:pathLst>
                <a:path w="266245" h="241312">
                  <a:moveTo>
                    <a:pt x="8291" y="0"/>
                  </a:moveTo>
                  <a:lnTo>
                    <a:pt x="1705" y="29620"/>
                  </a:lnTo>
                  <a:lnTo>
                    <a:pt x="199" y="86769"/>
                  </a:lnTo>
                  <a:lnTo>
                    <a:pt x="0" y="143970"/>
                  </a:lnTo>
                  <a:lnTo>
                    <a:pt x="4915" y="161374"/>
                  </a:lnTo>
                  <a:lnTo>
                    <a:pt x="8814" y="168604"/>
                  </a:lnTo>
                  <a:lnTo>
                    <a:pt x="13262" y="168801"/>
                  </a:lnTo>
                  <a:lnTo>
                    <a:pt x="18077" y="164310"/>
                  </a:lnTo>
                  <a:lnTo>
                    <a:pt x="37899" y="124538"/>
                  </a:lnTo>
                  <a:lnTo>
                    <a:pt x="61083" y="63428"/>
                  </a:lnTo>
                  <a:lnTo>
                    <a:pt x="68120" y="43908"/>
                  </a:lnTo>
                  <a:lnTo>
                    <a:pt x="79261" y="30918"/>
                  </a:lnTo>
                  <a:lnTo>
                    <a:pt x="86115" y="26159"/>
                  </a:lnTo>
                  <a:lnTo>
                    <a:pt x="91609" y="25761"/>
                  </a:lnTo>
                  <a:lnTo>
                    <a:pt x="96196" y="28269"/>
                  </a:lnTo>
                  <a:lnTo>
                    <a:pt x="100178" y="32714"/>
                  </a:lnTo>
                  <a:lnTo>
                    <a:pt x="104603" y="49981"/>
                  </a:lnTo>
                  <a:lnTo>
                    <a:pt x="106753" y="112975"/>
                  </a:lnTo>
                  <a:lnTo>
                    <a:pt x="99000" y="170760"/>
                  </a:lnTo>
                  <a:lnTo>
                    <a:pt x="96501" y="183182"/>
                  </a:lnTo>
                  <a:lnTo>
                    <a:pt x="98532" y="188690"/>
                  </a:lnTo>
                  <a:lnTo>
                    <a:pt x="103585" y="189588"/>
                  </a:lnTo>
                  <a:lnTo>
                    <a:pt x="110652" y="187414"/>
                  </a:lnTo>
                  <a:lnTo>
                    <a:pt x="123435" y="177600"/>
                  </a:lnTo>
                  <a:lnTo>
                    <a:pt x="184654" y="119318"/>
                  </a:lnTo>
                  <a:lnTo>
                    <a:pt x="191510" y="117453"/>
                  </a:lnTo>
                  <a:lnTo>
                    <a:pt x="197930" y="118058"/>
                  </a:lnTo>
                  <a:lnTo>
                    <a:pt x="204059" y="120311"/>
                  </a:lnTo>
                  <a:lnTo>
                    <a:pt x="207221" y="127360"/>
                  </a:lnTo>
                  <a:lnTo>
                    <a:pt x="207253" y="161936"/>
                  </a:lnTo>
                  <a:lnTo>
                    <a:pt x="203660" y="185076"/>
                  </a:lnTo>
                  <a:lnTo>
                    <a:pt x="205105" y="190877"/>
                  </a:lnTo>
                  <a:lnTo>
                    <a:pt x="208843" y="192895"/>
                  </a:lnTo>
                  <a:lnTo>
                    <a:pt x="214108" y="192392"/>
                  </a:lnTo>
                  <a:lnTo>
                    <a:pt x="224889" y="186901"/>
                  </a:lnTo>
                  <a:lnTo>
                    <a:pt x="230353" y="182848"/>
                  </a:lnTo>
                  <a:lnTo>
                    <a:pt x="234920" y="183844"/>
                  </a:lnTo>
                  <a:lnTo>
                    <a:pt x="238889" y="188207"/>
                  </a:lnTo>
                  <a:lnTo>
                    <a:pt x="244841" y="202916"/>
                  </a:lnTo>
                  <a:lnTo>
                    <a:pt x="250040" y="228291"/>
                  </a:lnTo>
                  <a:lnTo>
                    <a:pt x="253592" y="232631"/>
                  </a:lnTo>
                  <a:lnTo>
                    <a:pt x="266244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737625" y="4252779"/>
              <a:ext cx="140024" cy="298835"/>
            </a:xfrm>
            <a:custGeom>
              <a:avLst/>
              <a:gdLst/>
              <a:ahLst/>
              <a:cxnLst/>
              <a:rect l="0" t="0" r="0" b="0"/>
              <a:pathLst>
                <a:path w="140024" h="298835">
                  <a:moveTo>
                    <a:pt x="0" y="24240"/>
                  </a:moveTo>
                  <a:lnTo>
                    <a:pt x="0" y="6571"/>
                  </a:lnTo>
                  <a:lnTo>
                    <a:pt x="3698" y="2290"/>
                  </a:lnTo>
                  <a:lnTo>
                    <a:pt x="9862" y="361"/>
                  </a:lnTo>
                  <a:lnTo>
                    <a:pt x="17669" y="0"/>
                  </a:lnTo>
                  <a:lnTo>
                    <a:pt x="23799" y="2533"/>
                  </a:lnTo>
                  <a:lnTo>
                    <a:pt x="33075" y="12743"/>
                  </a:lnTo>
                  <a:lnTo>
                    <a:pt x="52438" y="69558"/>
                  </a:lnTo>
                  <a:lnTo>
                    <a:pt x="52109" y="102181"/>
                  </a:lnTo>
                  <a:lnTo>
                    <a:pt x="38536" y="164079"/>
                  </a:lnTo>
                  <a:lnTo>
                    <a:pt x="40484" y="168317"/>
                  </a:lnTo>
                  <a:lnTo>
                    <a:pt x="45480" y="169293"/>
                  </a:lnTo>
                  <a:lnTo>
                    <a:pt x="59045" y="165447"/>
                  </a:lnTo>
                  <a:lnTo>
                    <a:pt x="100775" y="140225"/>
                  </a:lnTo>
                  <a:lnTo>
                    <a:pt x="116904" y="139892"/>
                  </a:lnTo>
                  <a:lnTo>
                    <a:pt x="123240" y="143871"/>
                  </a:lnTo>
                  <a:lnTo>
                    <a:pt x="132745" y="158154"/>
                  </a:lnTo>
                  <a:lnTo>
                    <a:pt x="138876" y="186988"/>
                  </a:lnTo>
                  <a:lnTo>
                    <a:pt x="140023" y="241299"/>
                  </a:lnTo>
                  <a:lnTo>
                    <a:pt x="133137" y="2988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066521" y="4858841"/>
            <a:ext cx="718542" cy="366778"/>
            <a:chOff x="2066521" y="4858841"/>
            <a:chExt cx="718542" cy="366778"/>
          </a:xfrm>
        </p:grpSpPr>
        <p:sp>
          <p:nvSpPr>
            <p:cNvPr id="98" name="Freeform 97"/>
            <p:cNvSpPr/>
            <p:nvPr/>
          </p:nvSpPr>
          <p:spPr>
            <a:xfrm>
              <a:off x="2066521" y="4876134"/>
              <a:ext cx="94302" cy="191386"/>
            </a:xfrm>
            <a:custGeom>
              <a:avLst/>
              <a:gdLst/>
              <a:ahLst/>
              <a:cxnLst/>
              <a:rect l="0" t="0" r="0" b="0"/>
              <a:pathLst>
                <a:path w="94302" h="191386">
                  <a:moveTo>
                    <a:pt x="13741" y="0"/>
                  </a:moveTo>
                  <a:lnTo>
                    <a:pt x="18159" y="13252"/>
                  </a:lnTo>
                  <a:lnTo>
                    <a:pt x="27724" y="22224"/>
                  </a:lnTo>
                  <a:lnTo>
                    <a:pt x="73476" y="55801"/>
                  </a:lnTo>
                  <a:lnTo>
                    <a:pt x="92975" y="81048"/>
                  </a:lnTo>
                  <a:lnTo>
                    <a:pt x="94301" y="90090"/>
                  </a:lnTo>
                  <a:lnTo>
                    <a:pt x="92411" y="98891"/>
                  </a:lnTo>
                  <a:lnTo>
                    <a:pt x="88377" y="107533"/>
                  </a:lnTo>
                  <a:lnTo>
                    <a:pt x="76498" y="119600"/>
                  </a:lnTo>
                  <a:lnTo>
                    <a:pt x="14517" y="160995"/>
                  </a:lnTo>
                  <a:lnTo>
                    <a:pt x="1450" y="172023"/>
                  </a:lnTo>
                  <a:lnTo>
                    <a:pt x="0" y="176627"/>
                  </a:lnTo>
                  <a:lnTo>
                    <a:pt x="1807" y="180622"/>
                  </a:lnTo>
                  <a:lnTo>
                    <a:pt x="1374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255004" y="4858841"/>
              <a:ext cx="122748" cy="167073"/>
            </a:xfrm>
            <a:custGeom>
              <a:avLst/>
              <a:gdLst/>
              <a:ahLst/>
              <a:cxnLst/>
              <a:rect l="0" t="0" r="0" b="0"/>
              <a:pathLst>
                <a:path w="122748" h="167073">
                  <a:moveTo>
                    <a:pt x="0" y="100504"/>
                  </a:moveTo>
                  <a:lnTo>
                    <a:pt x="4417" y="82834"/>
                  </a:lnTo>
                  <a:lnTo>
                    <a:pt x="20416" y="58594"/>
                  </a:lnTo>
                  <a:lnTo>
                    <a:pt x="74064" y="13363"/>
                  </a:lnTo>
                  <a:lnTo>
                    <a:pt x="99608" y="0"/>
                  </a:lnTo>
                  <a:lnTo>
                    <a:pt x="107086" y="217"/>
                  </a:lnTo>
                  <a:lnTo>
                    <a:pt x="113921" y="3135"/>
                  </a:lnTo>
                  <a:lnTo>
                    <a:pt x="120326" y="7855"/>
                  </a:lnTo>
                  <a:lnTo>
                    <a:pt x="122747" y="14699"/>
                  </a:lnTo>
                  <a:lnTo>
                    <a:pt x="120506" y="32166"/>
                  </a:lnTo>
                  <a:lnTo>
                    <a:pt x="98101" y="95288"/>
                  </a:lnTo>
                  <a:lnTo>
                    <a:pt x="97895" y="132756"/>
                  </a:lnTo>
                  <a:lnTo>
                    <a:pt x="103914" y="149663"/>
                  </a:lnTo>
                  <a:lnTo>
                    <a:pt x="116495" y="167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479672" y="4959345"/>
              <a:ext cx="108175" cy="133137"/>
            </a:xfrm>
            <a:custGeom>
              <a:avLst/>
              <a:gdLst/>
              <a:ahLst/>
              <a:cxnLst/>
              <a:rect l="0" t="0" r="0" b="0"/>
              <a:pathLst>
                <a:path w="108175" h="133137">
                  <a:moveTo>
                    <a:pt x="0" y="0"/>
                  </a:moveTo>
                  <a:lnTo>
                    <a:pt x="2466" y="33741"/>
                  </a:lnTo>
                  <a:lnTo>
                    <a:pt x="4418" y="41909"/>
                  </a:lnTo>
                  <a:lnTo>
                    <a:pt x="8493" y="45506"/>
                  </a:lnTo>
                  <a:lnTo>
                    <a:pt x="13983" y="46055"/>
                  </a:lnTo>
                  <a:lnTo>
                    <a:pt x="26555" y="41734"/>
                  </a:lnTo>
                  <a:lnTo>
                    <a:pt x="38307" y="33649"/>
                  </a:lnTo>
                  <a:lnTo>
                    <a:pt x="43105" y="33527"/>
                  </a:lnTo>
                  <a:lnTo>
                    <a:pt x="47228" y="36220"/>
                  </a:lnTo>
                  <a:lnTo>
                    <a:pt x="50901" y="40789"/>
                  </a:lnTo>
                  <a:lnTo>
                    <a:pt x="62020" y="98198"/>
                  </a:lnTo>
                  <a:lnTo>
                    <a:pt x="67235" y="104297"/>
                  </a:lnTo>
                  <a:lnTo>
                    <a:pt x="94780" y="119016"/>
                  </a:lnTo>
                  <a:lnTo>
                    <a:pt x="10817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29451" y="5025913"/>
              <a:ext cx="16643" cy="52642"/>
            </a:xfrm>
            <a:custGeom>
              <a:avLst/>
              <a:gdLst/>
              <a:ahLst/>
              <a:cxnLst/>
              <a:rect l="0" t="0" r="0" b="0"/>
              <a:pathLst>
                <a:path w="16643" h="52642">
                  <a:moveTo>
                    <a:pt x="0" y="0"/>
                  </a:moveTo>
                  <a:lnTo>
                    <a:pt x="0" y="46327"/>
                  </a:lnTo>
                  <a:lnTo>
                    <a:pt x="1849" y="51225"/>
                  </a:lnTo>
                  <a:lnTo>
                    <a:pt x="4931" y="52641"/>
                  </a:lnTo>
                  <a:lnTo>
                    <a:pt x="1664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58318" y="4934382"/>
              <a:ext cx="29382" cy="24964"/>
            </a:xfrm>
            <a:custGeom>
              <a:avLst/>
              <a:gdLst/>
              <a:ahLst/>
              <a:cxnLst/>
              <a:rect l="0" t="0" r="0" b="0"/>
              <a:pathLst>
                <a:path w="29382" h="24964">
                  <a:moveTo>
                    <a:pt x="4418" y="24963"/>
                  </a:moveTo>
                  <a:lnTo>
                    <a:pt x="0" y="11711"/>
                  </a:lnTo>
                  <a:lnTo>
                    <a:pt x="2397" y="7807"/>
                  </a:lnTo>
                  <a:lnTo>
                    <a:pt x="2938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699923" y="5034234"/>
              <a:ext cx="85140" cy="191385"/>
            </a:xfrm>
            <a:custGeom>
              <a:avLst/>
              <a:gdLst/>
              <a:ahLst/>
              <a:cxnLst/>
              <a:rect l="0" t="0" r="0" b="0"/>
              <a:pathLst>
                <a:path w="85140" h="191385">
                  <a:moveTo>
                    <a:pt x="4418" y="0"/>
                  </a:moveTo>
                  <a:lnTo>
                    <a:pt x="0" y="13252"/>
                  </a:lnTo>
                  <a:lnTo>
                    <a:pt x="1671" y="39163"/>
                  </a:lnTo>
                  <a:lnTo>
                    <a:pt x="8021" y="65845"/>
                  </a:lnTo>
                  <a:lnTo>
                    <a:pt x="12367" y="69784"/>
                  </a:lnTo>
                  <a:lnTo>
                    <a:pt x="18039" y="70562"/>
                  </a:lnTo>
                  <a:lnTo>
                    <a:pt x="30812" y="66494"/>
                  </a:lnTo>
                  <a:lnTo>
                    <a:pt x="42652" y="58523"/>
                  </a:lnTo>
                  <a:lnTo>
                    <a:pt x="49323" y="56582"/>
                  </a:lnTo>
                  <a:lnTo>
                    <a:pt x="64132" y="56891"/>
                  </a:lnTo>
                  <a:lnTo>
                    <a:pt x="70115" y="61966"/>
                  </a:lnTo>
                  <a:lnTo>
                    <a:pt x="79228" y="79932"/>
                  </a:lnTo>
                  <a:lnTo>
                    <a:pt x="85139" y="116037"/>
                  </a:lnTo>
                  <a:lnTo>
                    <a:pt x="80714" y="169386"/>
                  </a:lnTo>
                  <a:lnTo>
                    <a:pt x="7930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458613" y="1888878"/>
            <a:ext cx="279013" cy="158101"/>
            <a:chOff x="2458613" y="1888878"/>
            <a:chExt cx="279013" cy="158101"/>
          </a:xfrm>
        </p:grpSpPr>
        <p:sp>
          <p:nvSpPr>
            <p:cNvPr id="105" name="Freeform 104"/>
            <p:cNvSpPr/>
            <p:nvPr/>
          </p:nvSpPr>
          <p:spPr>
            <a:xfrm>
              <a:off x="2458613" y="1888878"/>
              <a:ext cx="137555" cy="108175"/>
            </a:xfrm>
            <a:custGeom>
              <a:avLst/>
              <a:gdLst/>
              <a:ahLst/>
              <a:cxnLst/>
              <a:rect l="0" t="0" r="0" b="0"/>
              <a:pathLst>
                <a:path w="137555" h="108175">
                  <a:moveTo>
                    <a:pt x="4417" y="0"/>
                  </a:moveTo>
                  <a:lnTo>
                    <a:pt x="0" y="49074"/>
                  </a:lnTo>
                  <a:lnTo>
                    <a:pt x="1472" y="52132"/>
                  </a:lnTo>
                  <a:lnTo>
                    <a:pt x="5228" y="51397"/>
                  </a:lnTo>
                  <a:lnTo>
                    <a:pt x="15872" y="43183"/>
                  </a:lnTo>
                  <a:lnTo>
                    <a:pt x="26767" y="30287"/>
                  </a:lnTo>
                  <a:lnTo>
                    <a:pt x="31336" y="28513"/>
                  </a:lnTo>
                  <a:lnTo>
                    <a:pt x="35307" y="30103"/>
                  </a:lnTo>
                  <a:lnTo>
                    <a:pt x="38879" y="33937"/>
                  </a:lnTo>
                  <a:lnTo>
                    <a:pt x="53104" y="63889"/>
                  </a:lnTo>
                  <a:lnTo>
                    <a:pt x="65812" y="74007"/>
                  </a:lnTo>
                  <a:lnTo>
                    <a:pt x="73084" y="75226"/>
                  </a:lnTo>
                  <a:lnTo>
                    <a:pt x="104684" y="71292"/>
                  </a:lnTo>
                  <a:lnTo>
                    <a:pt x="112867" y="72491"/>
                  </a:lnTo>
                  <a:lnTo>
                    <a:pt x="119247" y="76064"/>
                  </a:lnTo>
                  <a:lnTo>
                    <a:pt x="128801" y="87431"/>
                  </a:lnTo>
                  <a:lnTo>
                    <a:pt x="13755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671057" y="1888878"/>
              <a:ext cx="66569" cy="158101"/>
            </a:xfrm>
            <a:custGeom>
              <a:avLst/>
              <a:gdLst/>
              <a:ahLst/>
              <a:cxnLst/>
              <a:rect l="0" t="0" r="0" b="0"/>
              <a:pathLst>
                <a:path w="66569" h="158101">
                  <a:moveTo>
                    <a:pt x="66568" y="0"/>
                  </a:moveTo>
                  <a:lnTo>
                    <a:pt x="47563" y="7568"/>
                  </a:lnTo>
                  <a:lnTo>
                    <a:pt x="36240" y="15999"/>
                  </a:lnTo>
                  <a:lnTo>
                    <a:pt x="23887" y="35559"/>
                  </a:lnTo>
                  <a:lnTo>
                    <a:pt x="23321" y="43122"/>
                  </a:lnTo>
                  <a:lnTo>
                    <a:pt x="27623" y="58921"/>
                  </a:lnTo>
                  <a:lnTo>
                    <a:pt x="45452" y="85021"/>
                  </a:lnTo>
                  <a:lnTo>
                    <a:pt x="55950" y="96651"/>
                  </a:lnTo>
                  <a:lnTo>
                    <a:pt x="57640" y="104190"/>
                  </a:lnTo>
                  <a:lnTo>
                    <a:pt x="54587" y="122429"/>
                  </a:lnTo>
                  <a:lnTo>
                    <a:pt x="50260" y="129696"/>
                  </a:lnTo>
                  <a:lnTo>
                    <a:pt x="38055" y="140237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3070467" y="1367804"/>
            <a:ext cx="199706" cy="297795"/>
          </a:xfrm>
          <a:custGeom>
            <a:avLst/>
            <a:gdLst/>
            <a:ahLst/>
            <a:cxnLst/>
            <a:rect l="0" t="0" r="0" b="0"/>
            <a:pathLst>
              <a:path w="199706" h="297795">
                <a:moveTo>
                  <a:pt x="199705" y="38453"/>
                </a:moveTo>
                <a:lnTo>
                  <a:pt x="185494" y="19448"/>
                </a:lnTo>
                <a:lnTo>
                  <a:pt x="172124" y="8125"/>
                </a:lnTo>
                <a:lnTo>
                  <a:pt x="154471" y="1860"/>
                </a:lnTo>
                <a:lnTo>
                  <a:pt x="133373" y="0"/>
                </a:lnTo>
                <a:lnTo>
                  <a:pt x="82161" y="8805"/>
                </a:lnTo>
                <a:lnTo>
                  <a:pt x="36364" y="28077"/>
                </a:lnTo>
                <a:lnTo>
                  <a:pt x="13651" y="44213"/>
                </a:lnTo>
                <a:lnTo>
                  <a:pt x="6067" y="62586"/>
                </a:lnTo>
                <a:lnTo>
                  <a:pt x="4045" y="73958"/>
                </a:lnTo>
                <a:lnTo>
                  <a:pt x="5470" y="84312"/>
                </a:lnTo>
                <a:lnTo>
                  <a:pt x="19804" y="111213"/>
                </a:lnTo>
                <a:lnTo>
                  <a:pt x="53658" y="148970"/>
                </a:lnTo>
                <a:lnTo>
                  <a:pt x="109476" y="193763"/>
                </a:lnTo>
                <a:lnTo>
                  <a:pt x="153797" y="245808"/>
                </a:lnTo>
                <a:lnTo>
                  <a:pt x="160810" y="265289"/>
                </a:lnTo>
                <a:lnTo>
                  <a:pt x="162680" y="275661"/>
                </a:lnTo>
                <a:lnTo>
                  <a:pt x="160229" y="283500"/>
                </a:lnTo>
                <a:lnTo>
                  <a:pt x="154896" y="289651"/>
                </a:lnTo>
                <a:lnTo>
                  <a:pt x="147643" y="294676"/>
                </a:lnTo>
                <a:lnTo>
                  <a:pt x="132188" y="297794"/>
                </a:lnTo>
                <a:lnTo>
                  <a:pt x="95248" y="292263"/>
                </a:lnTo>
                <a:lnTo>
                  <a:pt x="43829" y="270532"/>
                </a:lnTo>
                <a:lnTo>
                  <a:pt x="0" y="24647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1" name="Group 110"/>
          <p:cNvGrpSpPr/>
          <p:nvPr/>
        </p:nvGrpSpPr>
        <p:grpSpPr>
          <a:xfrm>
            <a:off x="3394988" y="4195650"/>
            <a:ext cx="444154" cy="335202"/>
            <a:chOff x="3394988" y="4195650"/>
            <a:chExt cx="444154" cy="335202"/>
          </a:xfrm>
        </p:grpSpPr>
        <p:sp>
          <p:nvSpPr>
            <p:cNvPr id="109" name="Freeform 108"/>
            <p:cNvSpPr/>
            <p:nvPr/>
          </p:nvSpPr>
          <p:spPr>
            <a:xfrm>
              <a:off x="3394988" y="4195650"/>
              <a:ext cx="224727" cy="292800"/>
            </a:xfrm>
            <a:custGeom>
              <a:avLst/>
              <a:gdLst/>
              <a:ahLst/>
              <a:cxnLst/>
              <a:rect l="0" t="0" r="0" b="0"/>
              <a:pathLst>
                <a:path w="224727" h="292800">
                  <a:moveTo>
                    <a:pt x="0" y="23122"/>
                  </a:moveTo>
                  <a:lnTo>
                    <a:pt x="8834" y="14287"/>
                  </a:lnTo>
                  <a:lnTo>
                    <a:pt x="31998" y="4375"/>
                  </a:lnTo>
                  <a:lnTo>
                    <a:pt x="62284" y="0"/>
                  </a:lnTo>
                  <a:lnTo>
                    <a:pt x="116162" y="5166"/>
                  </a:lnTo>
                  <a:lnTo>
                    <a:pt x="174116" y="22183"/>
                  </a:lnTo>
                  <a:lnTo>
                    <a:pt x="205375" y="37534"/>
                  </a:lnTo>
                  <a:lnTo>
                    <a:pt x="218559" y="50792"/>
                  </a:lnTo>
                  <a:lnTo>
                    <a:pt x="223369" y="58211"/>
                  </a:lnTo>
                  <a:lnTo>
                    <a:pt x="224726" y="65930"/>
                  </a:lnTo>
                  <a:lnTo>
                    <a:pt x="221304" y="81904"/>
                  </a:lnTo>
                  <a:lnTo>
                    <a:pt x="208981" y="102073"/>
                  </a:lnTo>
                  <a:lnTo>
                    <a:pt x="145683" y="153446"/>
                  </a:lnTo>
                  <a:lnTo>
                    <a:pt x="143350" y="159931"/>
                  </a:lnTo>
                  <a:lnTo>
                    <a:pt x="143644" y="167028"/>
                  </a:lnTo>
                  <a:lnTo>
                    <a:pt x="148901" y="181385"/>
                  </a:lnTo>
                  <a:lnTo>
                    <a:pt x="184375" y="239854"/>
                  </a:lnTo>
                  <a:lnTo>
                    <a:pt x="184862" y="247122"/>
                  </a:lnTo>
                  <a:lnTo>
                    <a:pt x="180472" y="260128"/>
                  </a:lnTo>
                  <a:lnTo>
                    <a:pt x="167427" y="272073"/>
                  </a:lnTo>
                  <a:lnTo>
                    <a:pt x="158770" y="277847"/>
                  </a:lnTo>
                  <a:lnTo>
                    <a:pt x="96824" y="290340"/>
                  </a:lnTo>
                  <a:lnTo>
                    <a:pt x="86739" y="292799"/>
                  </a:lnTo>
                  <a:lnTo>
                    <a:pt x="81865" y="291664"/>
                  </a:lnTo>
                  <a:lnTo>
                    <a:pt x="80464" y="288134"/>
                  </a:lnTo>
                  <a:lnTo>
                    <a:pt x="81379" y="283007"/>
                  </a:lnTo>
                  <a:lnTo>
                    <a:pt x="89793" y="272379"/>
                  </a:lnTo>
                  <a:lnTo>
                    <a:pt x="108173" y="256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651339" y="4308970"/>
              <a:ext cx="187803" cy="221882"/>
            </a:xfrm>
            <a:custGeom>
              <a:avLst/>
              <a:gdLst/>
              <a:ahLst/>
              <a:cxnLst/>
              <a:rect l="0" t="0" r="0" b="0"/>
              <a:pathLst>
                <a:path w="187803" h="221882">
                  <a:moveTo>
                    <a:pt x="109775" y="59580"/>
                  </a:moveTo>
                  <a:lnTo>
                    <a:pt x="53927" y="84097"/>
                  </a:lnTo>
                  <a:lnTo>
                    <a:pt x="14655" y="125907"/>
                  </a:lnTo>
                  <a:lnTo>
                    <a:pt x="1052" y="155457"/>
                  </a:lnTo>
                  <a:lnTo>
                    <a:pt x="0" y="192053"/>
                  </a:lnTo>
                  <a:lnTo>
                    <a:pt x="4232" y="201520"/>
                  </a:lnTo>
                  <a:lnTo>
                    <a:pt x="18796" y="214504"/>
                  </a:lnTo>
                  <a:lnTo>
                    <a:pt x="40062" y="220891"/>
                  </a:lnTo>
                  <a:lnTo>
                    <a:pt x="65848" y="221881"/>
                  </a:lnTo>
                  <a:lnTo>
                    <a:pt x="95799" y="216157"/>
                  </a:lnTo>
                  <a:lnTo>
                    <a:pt x="135014" y="193704"/>
                  </a:lnTo>
                  <a:lnTo>
                    <a:pt x="167186" y="165346"/>
                  </a:lnTo>
                  <a:lnTo>
                    <a:pt x="180000" y="140228"/>
                  </a:lnTo>
                  <a:lnTo>
                    <a:pt x="187802" y="104330"/>
                  </a:lnTo>
                  <a:lnTo>
                    <a:pt x="184156" y="66265"/>
                  </a:lnTo>
                  <a:lnTo>
                    <a:pt x="170851" y="36598"/>
                  </a:lnTo>
                  <a:lnTo>
                    <a:pt x="157260" y="18855"/>
                  </a:lnTo>
                  <a:lnTo>
                    <a:pt x="139509" y="6655"/>
                  </a:lnTo>
                  <a:lnTo>
                    <a:pt x="120216" y="0"/>
                  </a:lnTo>
                  <a:lnTo>
                    <a:pt x="102396" y="125"/>
                  </a:lnTo>
                  <a:lnTo>
                    <a:pt x="59848" y="17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9492" y="2168335"/>
            <a:ext cx="624080" cy="885491"/>
            <a:chOff x="4859492" y="2168335"/>
            <a:chExt cx="624080" cy="885491"/>
          </a:xfrm>
        </p:grpSpPr>
        <p:sp>
          <p:nvSpPr>
            <p:cNvPr id="112" name="Freeform 111"/>
            <p:cNvSpPr/>
            <p:nvPr/>
          </p:nvSpPr>
          <p:spPr>
            <a:xfrm>
              <a:off x="5317150" y="2168335"/>
              <a:ext cx="166422" cy="128275"/>
            </a:xfrm>
            <a:custGeom>
              <a:avLst/>
              <a:gdLst/>
              <a:ahLst/>
              <a:cxnLst/>
              <a:rect l="0" t="0" r="0" b="0"/>
              <a:pathLst>
                <a:path w="166422" h="128275">
                  <a:moveTo>
                    <a:pt x="166421" y="20101"/>
                  </a:moveTo>
                  <a:lnTo>
                    <a:pt x="166421" y="2431"/>
                  </a:lnTo>
                  <a:lnTo>
                    <a:pt x="165496" y="0"/>
                  </a:lnTo>
                  <a:lnTo>
                    <a:pt x="163956" y="1153"/>
                  </a:lnTo>
                  <a:lnTo>
                    <a:pt x="152439" y="16027"/>
                  </a:lnTo>
                  <a:lnTo>
                    <a:pt x="128994" y="35536"/>
                  </a:lnTo>
                  <a:lnTo>
                    <a:pt x="70325" y="72387"/>
                  </a:lnTo>
                  <a:lnTo>
                    <a:pt x="8192" y="120645"/>
                  </a:lnTo>
                  <a:lnTo>
                    <a:pt x="0" y="128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859492" y="2396462"/>
              <a:ext cx="416054" cy="657364"/>
            </a:xfrm>
            <a:custGeom>
              <a:avLst/>
              <a:gdLst/>
              <a:ahLst/>
              <a:cxnLst/>
              <a:rect l="0" t="0" r="0" b="0"/>
              <a:pathLst>
                <a:path w="416054" h="657364">
                  <a:moveTo>
                    <a:pt x="416053" y="0"/>
                  </a:moveTo>
                  <a:lnTo>
                    <a:pt x="411635" y="53491"/>
                  </a:lnTo>
                  <a:lnTo>
                    <a:pt x="396729" y="108278"/>
                  </a:lnTo>
                  <a:lnTo>
                    <a:pt x="374942" y="168165"/>
                  </a:lnTo>
                  <a:lnTo>
                    <a:pt x="367271" y="188461"/>
                  </a:lnTo>
                  <a:lnTo>
                    <a:pt x="324832" y="249460"/>
                  </a:lnTo>
                  <a:lnTo>
                    <a:pt x="278543" y="307869"/>
                  </a:lnTo>
                  <a:lnTo>
                    <a:pt x="231056" y="367050"/>
                  </a:lnTo>
                  <a:lnTo>
                    <a:pt x="191287" y="423602"/>
                  </a:lnTo>
                  <a:lnTo>
                    <a:pt x="149936" y="482575"/>
                  </a:lnTo>
                  <a:lnTo>
                    <a:pt x="110957" y="545283"/>
                  </a:lnTo>
                  <a:lnTo>
                    <a:pt x="59983" y="607798"/>
                  </a:lnTo>
                  <a:lnTo>
                    <a:pt x="46999" y="622390"/>
                  </a:lnTo>
                  <a:lnTo>
                    <a:pt x="0" y="6573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874279" y="3303456"/>
            <a:ext cx="827114" cy="814296"/>
            <a:chOff x="3874279" y="3303456"/>
            <a:chExt cx="827114" cy="814296"/>
          </a:xfrm>
        </p:grpSpPr>
        <p:sp>
          <p:nvSpPr>
            <p:cNvPr id="115" name="Freeform 114"/>
            <p:cNvSpPr/>
            <p:nvPr/>
          </p:nvSpPr>
          <p:spPr>
            <a:xfrm>
              <a:off x="4468403" y="3303456"/>
              <a:ext cx="232990" cy="249633"/>
            </a:xfrm>
            <a:custGeom>
              <a:avLst/>
              <a:gdLst/>
              <a:ahLst/>
              <a:cxnLst/>
              <a:rect l="0" t="0" r="0" b="0"/>
              <a:pathLst>
                <a:path w="232990" h="249633">
                  <a:moveTo>
                    <a:pt x="232989" y="0"/>
                  </a:moveTo>
                  <a:lnTo>
                    <a:pt x="196807" y="60848"/>
                  </a:lnTo>
                  <a:lnTo>
                    <a:pt x="156110" y="115993"/>
                  </a:lnTo>
                  <a:lnTo>
                    <a:pt x="99736" y="174713"/>
                  </a:lnTo>
                  <a:lnTo>
                    <a:pt x="42751" y="220248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902571" y="3794398"/>
              <a:ext cx="374449" cy="282917"/>
            </a:xfrm>
            <a:custGeom>
              <a:avLst/>
              <a:gdLst/>
              <a:ahLst/>
              <a:cxnLst/>
              <a:rect l="0" t="0" r="0" b="0"/>
              <a:pathLst>
                <a:path w="374449" h="282917">
                  <a:moveTo>
                    <a:pt x="374448" y="0"/>
                  </a:moveTo>
                  <a:lnTo>
                    <a:pt x="355443" y="14211"/>
                  </a:lnTo>
                  <a:lnTo>
                    <a:pt x="296642" y="69170"/>
                  </a:lnTo>
                  <a:lnTo>
                    <a:pt x="240040" y="113714"/>
                  </a:lnTo>
                  <a:lnTo>
                    <a:pt x="179440" y="170119"/>
                  </a:lnTo>
                  <a:lnTo>
                    <a:pt x="123518" y="221552"/>
                  </a:lnTo>
                  <a:lnTo>
                    <a:pt x="78109" y="256173"/>
                  </a:lnTo>
                  <a:lnTo>
                    <a:pt x="16001" y="279563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874279" y="3877609"/>
              <a:ext cx="244641" cy="240143"/>
            </a:xfrm>
            <a:custGeom>
              <a:avLst/>
              <a:gdLst/>
              <a:ahLst/>
              <a:cxnLst/>
              <a:rect l="0" t="0" r="0" b="0"/>
              <a:pathLst>
                <a:path w="244641" h="240143">
                  <a:moveTo>
                    <a:pt x="69898" y="0"/>
                  </a:moveTo>
                  <a:lnTo>
                    <a:pt x="46734" y="27581"/>
                  </a:lnTo>
                  <a:lnTo>
                    <a:pt x="15463" y="90913"/>
                  </a:lnTo>
                  <a:lnTo>
                    <a:pt x="693" y="137472"/>
                  </a:lnTo>
                  <a:lnTo>
                    <a:pt x="0" y="156328"/>
                  </a:lnTo>
                  <a:lnTo>
                    <a:pt x="7089" y="191034"/>
                  </a:lnTo>
                  <a:lnTo>
                    <a:pt x="23551" y="216243"/>
                  </a:lnTo>
                  <a:lnTo>
                    <a:pt x="45601" y="228012"/>
                  </a:lnTo>
                  <a:lnTo>
                    <a:pt x="91668" y="237369"/>
                  </a:lnTo>
                  <a:lnTo>
                    <a:pt x="141376" y="240142"/>
                  </a:lnTo>
                  <a:lnTo>
                    <a:pt x="195170" y="236662"/>
                  </a:lnTo>
                  <a:lnTo>
                    <a:pt x="24464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228567" y="3536445"/>
            <a:ext cx="407732" cy="241775"/>
            <a:chOff x="3228567" y="3536445"/>
            <a:chExt cx="407732" cy="241775"/>
          </a:xfrm>
        </p:grpSpPr>
        <p:sp>
          <p:nvSpPr>
            <p:cNvPr id="119" name="Freeform 118"/>
            <p:cNvSpPr/>
            <p:nvPr/>
          </p:nvSpPr>
          <p:spPr>
            <a:xfrm>
              <a:off x="3228567" y="3536445"/>
              <a:ext cx="199706" cy="208755"/>
            </a:xfrm>
            <a:custGeom>
              <a:avLst/>
              <a:gdLst/>
              <a:ahLst/>
              <a:cxnLst/>
              <a:rect l="0" t="0" r="0" b="0"/>
              <a:pathLst>
                <a:path w="199706" h="208755">
                  <a:moveTo>
                    <a:pt x="0" y="0"/>
                  </a:moveTo>
                  <a:lnTo>
                    <a:pt x="50744" y="4418"/>
                  </a:lnTo>
                  <a:lnTo>
                    <a:pt x="105450" y="25910"/>
                  </a:lnTo>
                  <a:lnTo>
                    <a:pt x="121756" y="37404"/>
                  </a:lnTo>
                  <a:lnTo>
                    <a:pt x="132085" y="51757"/>
                  </a:lnTo>
                  <a:lnTo>
                    <a:pt x="133360" y="59468"/>
                  </a:lnTo>
                  <a:lnTo>
                    <a:pt x="129846" y="75432"/>
                  </a:lnTo>
                  <a:lnTo>
                    <a:pt x="125395" y="81724"/>
                  </a:lnTo>
                  <a:lnTo>
                    <a:pt x="77848" y="122255"/>
                  </a:lnTo>
                  <a:lnTo>
                    <a:pt x="75013" y="128656"/>
                  </a:lnTo>
                  <a:lnTo>
                    <a:pt x="74328" y="143165"/>
                  </a:lnTo>
                  <a:lnTo>
                    <a:pt x="83557" y="166927"/>
                  </a:lnTo>
                  <a:lnTo>
                    <a:pt x="97849" y="180823"/>
                  </a:lnTo>
                  <a:lnTo>
                    <a:pt x="137158" y="204810"/>
                  </a:lnTo>
                  <a:lnTo>
                    <a:pt x="156189" y="208754"/>
                  </a:lnTo>
                  <a:lnTo>
                    <a:pt x="180031" y="205777"/>
                  </a:lnTo>
                  <a:lnTo>
                    <a:pt x="199705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469877" y="3561409"/>
              <a:ext cx="96210" cy="216811"/>
            </a:xfrm>
            <a:custGeom>
              <a:avLst/>
              <a:gdLst/>
              <a:ahLst/>
              <a:cxnLst/>
              <a:rect l="0" t="0" r="0" b="0"/>
              <a:pathLst>
                <a:path w="96210" h="216811">
                  <a:moveTo>
                    <a:pt x="8321" y="0"/>
                  </a:moveTo>
                  <a:lnTo>
                    <a:pt x="10787" y="33741"/>
                  </a:lnTo>
                  <a:lnTo>
                    <a:pt x="12739" y="41909"/>
                  </a:lnTo>
                  <a:lnTo>
                    <a:pt x="22304" y="55917"/>
                  </a:lnTo>
                  <a:lnTo>
                    <a:pt x="40818" y="79130"/>
                  </a:lnTo>
                  <a:lnTo>
                    <a:pt x="81407" y="141830"/>
                  </a:lnTo>
                  <a:lnTo>
                    <a:pt x="91654" y="164737"/>
                  </a:lnTo>
                  <a:lnTo>
                    <a:pt x="96209" y="190328"/>
                  </a:lnTo>
                  <a:lnTo>
                    <a:pt x="94650" y="199925"/>
                  </a:lnTo>
                  <a:lnTo>
                    <a:pt x="90837" y="207248"/>
                  </a:lnTo>
                  <a:lnTo>
                    <a:pt x="85521" y="213055"/>
                  </a:lnTo>
                  <a:lnTo>
                    <a:pt x="78279" y="216001"/>
                  </a:lnTo>
                  <a:lnTo>
                    <a:pt x="60370" y="216810"/>
                  </a:lnTo>
                  <a:lnTo>
                    <a:pt x="33913" y="212067"/>
                  </a:lnTo>
                  <a:lnTo>
                    <a:pt x="19388" y="19996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478198" y="3544767"/>
              <a:ext cx="158101" cy="58248"/>
            </a:xfrm>
            <a:custGeom>
              <a:avLst/>
              <a:gdLst/>
              <a:ahLst/>
              <a:cxnLst/>
              <a:rect l="0" t="0" r="0" b="0"/>
              <a:pathLst>
                <a:path w="158101" h="58248">
                  <a:moveTo>
                    <a:pt x="0" y="0"/>
                  </a:moveTo>
                  <a:lnTo>
                    <a:pt x="50147" y="27461"/>
                  </a:lnTo>
                  <a:lnTo>
                    <a:pt x="105646" y="43977"/>
                  </a:lnTo>
                  <a:lnTo>
                    <a:pt x="15810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953972" y="2764837"/>
            <a:ext cx="338561" cy="186975"/>
            <a:chOff x="2953972" y="2764837"/>
            <a:chExt cx="338561" cy="186975"/>
          </a:xfrm>
        </p:grpSpPr>
        <p:sp>
          <p:nvSpPr>
            <p:cNvPr id="123" name="Freeform 122"/>
            <p:cNvSpPr/>
            <p:nvPr/>
          </p:nvSpPr>
          <p:spPr>
            <a:xfrm>
              <a:off x="2953972" y="2764837"/>
              <a:ext cx="216348" cy="186975"/>
            </a:xfrm>
            <a:custGeom>
              <a:avLst/>
              <a:gdLst/>
              <a:ahLst/>
              <a:cxnLst/>
              <a:rect l="0" t="0" r="0" b="0"/>
              <a:pathLst>
                <a:path w="216348" h="186975">
                  <a:moveTo>
                    <a:pt x="0" y="14393"/>
                  </a:moveTo>
                  <a:lnTo>
                    <a:pt x="53041" y="0"/>
                  </a:lnTo>
                  <a:lnTo>
                    <a:pt x="81668" y="883"/>
                  </a:lnTo>
                  <a:lnTo>
                    <a:pt x="98243" y="5615"/>
                  </a:lnTo>
                  <a:lnTo>
                    <a:pt x="111773" y="13882"/>
                  </a:lnTo>
                  <a:lnTo>
                    <a:pt x="121484" y="26185"/>
                  </a:lnTo>
                  <a:lnTo>
                    <a:pt x="125369" y="33349"/>
                  </a:lnTo>
                  <a:lnTo>
                    <a:pt x="126109" y="39974"/>
                  </a:lnTo>
                  <a:lnTo>
                    <a:pt x="113709" y="74000"/>
                  </a:lnTo>
                  <a:lnTo>
                    <a:pt x="95981" y="99550"/>
                  </a:lnTo>
                  <a:lnTo>
                    <a:pt x="81036" y="117699"/>
                  </a:lnTo>
                  <a:lnTo>
                    <a:pt x="73615" y="132423"/>
                  </a:lnTo>
                  <a:lnTo>
                    <a:pt x="73115" y="139307"/>
                  </a:lnTo>
                  <a:lnTo>
                    <a:pt x="77491" y="151888"/>
                  </a:lnTo>
                  <a:lnTo>
                    <a:pt x="94768" y="169367"/>
                  </a:lnTo>
                  <a:lnTo>
                    <a:pt x="117454" y="181840"/>
                  </a:lnTo>
                  <a:lnTo>
                    <a:pt x="146160" y="186974"/>
                  </a:lnTo>
                  <a:lnTo>
                    <a:pt x="187142" y="182065"/>
                  </a:lnTo>
                  <a:lnTo>
                    <a:pt x="216347" y="172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206603" y="2802403"/>
              <a:ext cx="85930" cy="116059"/>
            </a:xfrm>
            <a:custGeom>
              <a:avLst/>
              <a:gdLst/>
              <a:ahLst/>
              <a:cxnLst/>
              <a:rect l="0" t="0" r="0" b="0"/>
              <a:pathLst>
                <a:path w="85930" h="116059">
                  <a:moveTo>
                    <a:pt x="30285" y="51717"/>
                  </a:moveTo>
                  <a:lnTo>
                    <a:pt x="7121" y="79297"/>
                  </a:lnTo>
                  <a:lnTo>
                    <a:pt x="1499" y="96951"/>
                  </a:lnTo>
                  <a:lnTo>
                    <a:pt x="0" y="106836"/>
                  </a:lnTo>
                  <a:lnTo>
                    <a:pt x="2698" y="112501"/>
                  </a:lnTo>
                  <a:lnTo>
                    <a:pt x="8195" y="115354"/>
                  </a:lnTo>
                  <a:lnTo>
                    <a:pt x="23241" y="116058"/>
                  </a:lnTo>
                  <a:lnTo>
                    <a:pt x="39173" y="113289"/>
                  </a:lnTo>
                  <a:lnTo>
                    <a:pt x="63737" y="97697"/>
                  </a:lnTo>
                  <a:lnTo>
                    <a:pt x="75355" y="83247"/>
                  </a:lnTo>
                  <a:lnTo>
                    <a:pt x="82676" y="66655"/>
                  </a:lnTo>
                  <a:lnTo>
                    <a:pt x="85929" y="46953"/>
                  </a:lnTo>
                  <a:lnTo>
                    <a:pt x="82444" y="28334"/>
                  </a:lnTo>
                  <a:lnTo>
                    <a:pt x="78926" y="19486"/>
                  </a:lnTo>
                  <a:lnTo>
                    <a:pt x="67620" y="7190"/>
                  </a:lnTo>
                  <a:lnTo>
                    <a:pt x="60723" y="2616"/>
                  </a:lnTo>
                  <a:lnTo>
                    <a:pt x="43196" y="0"/>
                  </a:lnTo>
                  <a:lnTo>
                    <a:pt x="5322" y="17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6" name="Freeform 125"/>
          <p:cNvSpPr/>
          <p:nvPr/>
        </p:nvSpPr>
        <p:spPr>
          <a:xfrm>
            <a:off x="3089663" y="1863915"/>
            <a:ext cx="118789" cy="156945"/>
          </a:xfrm>
          <a:custGeom>
            <a:avLst/>
            <a:gdLst/>
            <a:ahLst/>
            <a:cxnLst/>
            <a:rect l="0" t="0" r="0" b="0"/>
            <a:pathLst>
              <a:path w="118789" h="156945">
                <a:moveTo>
                  <a:pt x="30730" y="0"/>
                </a:moveTo>
                <a:lnTo>
                  <a:pt x="11984" y="34745"/>
                </a:lnTo>
                <a:lnTo>
                  <a:pt x="0" y="84133"/>
                </a:lnTo>
                <a:lnTo>
                  <a:pt x="668" y="114302"/>
                </a:lnTo>
                <a:lnTo>
                  <a:pt x="5350" y="132162"/>
                </a:lnTo>
                <a:lnTo>
                  <a:pt x="13594" y="149346"/>
                </a:lnTo>
                <a:lnTo>
                  <a:pt x="21155" y="154113"/>
                </a:lnTo>
                <a:lnTo>
                  <a:pt x="41884" y="156944"/>
                </a:lnTo>
                <a:lnTo>
                  <a:pt x="61575" y="150190"/>
                </a:lnTo>
                <a:lnTo>
                  <a:pt x="78648" y="137018"/>
                </a:lnTo>
                <a:lnTo>
                  <a:pt x="110537" y="87808"/>
                </a:lnTo>
                <a:lnTo>
                  <a:pt x="118788" y="55192"/>
                </a:lnTo>
                <a:lnTo>
                  <a:pt x="115787" y="35624"/>
                </a:lnTo>
                <a:lnTo>
                  <a:pt x="112398" y="26523"/>
                </a:lnTo>
                <a:lnTo>
                  <a:pt x="101236" y="13945"/>
                </a:lnTo>
                <a:lnTo>
                  <a:pt x="94376" y="9297"/>
                </a:lnTo>
                <a:lnTo>
                  <a:pt x="74426" y="6597"/>
                </a:lnTo>
                <a:lnTo>
                  <a:pt x="51075" y="9404"/>
                </a:lnTo>
                <a:lnTo>
                  <a:pt x="5767" y="2496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0" name="Group 129"/>
          <p:cNvGrpSpPr/>
          <p:nvPr/>
        </p:nvGrpSpPr>
        <p:grpSpPr>
          <a:xfrm>
            <a:off x="3436593" y="5099695"/>
            <a:ext cx="422072" cy="249631"/>
            <a:chOff x="3436593" y="5099695"/>
            <a:chExt cx="422072" cy="249631"/>
          </a:xfrm>
        </p:grpSpPr>
        <p:sp>
          <p:nvSpPr>
            <p:cNvPr id="127" name="Freeform 126"/>
            <p:cNvSpPr/>
            <p:nvPr/>
          </p:nvSpPr>
          <p:spPr>
            <a:xfrm>
              <a:off x="3436593" y="5099695"/>
              <a:ext cx="144055" cy="217456"/>
            </a:xfrm>
            <a:custGeom>
              <a:avLst/>
              <a:gdLst/>
              <a:ahLst/>
              <a:cxnLst/>
              <a:rect l="0" t="0" r="0" b="0"/>
              <a:pathLst>
                <a:path w="144055" h="217456">
                  <a:moveTo>
                    <a:pt x="0" y="184171"/>
                  </a:moveTo>
                  <a:lnTo>
                    <a:pt x="52520" y="123844"/>
                  </a:lnTo>
                  <a:lnTo>
                    <a:pt x="91029" y="79935"/>
                  </a:lnTo>
                  <a:lnTo>
                    <a:pt x="134966" y="17132"/>
                  </a:lnTo>
                  <a:lnTo>
                    <a:pt x="142579" y="833"/>
                  </a:lnTo>
                  <a:lnTo>
                    <a:pt x="144054" y="0"/>
                  </a:lnTo>
                  <a:lnTo>
                    <a:pt x="137565" y="43811"/>
                  </a:lnTo>
                  <a:lnTo>
                    <a:pt x="121650" y="96178"/>
                  </a:lnTo>
                  <a:lnTo>
                    <a:pt x="111109" y="151037"/>
                  </a:lnTo>
                  <a:lnTo>
                    <a:pt x="108753" y="201972"/>
                  </a:lnTo>
                  <a:lnTo>
                    <a:pt x="112259" y="208983"/>
                  </a:lnTo>
                  <a:lnTo>
                    <a:pt x="118293" y="212731"/>
                  </a:lnTo>
                  <a:lnTo>
                    <a:pt x="141458" y="2174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621358" y="5111304"/>
              <a:ext cx="80725" cy="192272"/>
            </a:xfrm>
            <a:custGeom>
              <a:avLst/>
              <a:gdLst/>
              <a:ahLst/>
              <a:cxnLst/>
              <a:rect l="0" t="0" r="0" b="0"/>
              <a:pathLst>
                <a:path w="80725" h="192272">
                  <a:moveTo>
                    <a:pt x="31582" y="72709"/>
                  </a:moveTo>
                  <a:lnTo>
                    <a:pt x="19221" y="86920"/>
                  </a:lnTo>
                  <a:lnTo>
                    <a:pt x="4044" y="123411"/>
                  </a:lnTo>
                  <a:lnTo>
                    <a:pt x="0" y="152246"/>
                  </a:lnTo>
                  <a:lnTo>
                    <a:pt x="3985" y="170929"/>
                  </a:lnTo>
                  <a:lnTo>
                    <a:pt x="7637" y="179794"/>
                  </a:lnTo>
                  <a:lnTo>
                    <a:pt x="13770" y="185704"/>
                  </a:lnTo>
                  <a:lnTo>
                    <a:pt x="30445" y="192271"/>
                  </a:lnTo>
                  <a:lnTo>
                    <a:pt x="39145" y="190324"/>
                  </a:lnTo>
                  <a:lnTo>
                    <a:pt x="56209" y="178299"/>
                  </a:lnTo>
                  <a:lnTo>
                    <a:pt x="68107" y="160627"/>
                  </a:lnTo>
                  <a:lnTo>
                    <a:pt x="75552" y="140445"/>
                  </a:lnTo>
                  <a:lnTo>
                    <a:pt x="80724" y="81949"/>
                  </a:lnTo>
                  <a:lnTo>
                    <a:pt x="76859" y="50484"/>
                  </a:lnTo>
                  <a:lnTo>
                    <a:pt x="65441" y="23594"/>
                  </a:lnTo>
                  <a:lnTo>
                    <a:pt x="50347" y="2477"/>
                  </a:lnTo>
                  <a:lnTo>
                    <a:pt x="45016" y="0"/>
                  </a:lnTo>
                  <a:lnTo>
                    <a:pt x="39614" y="198"/>
                  </a:lnTo>
                  <a:lnTo>
                    <a:pt x="34163" y="2179"/>
                  </a:lnTo>
                  <a:lnTo>
                    <a:pt x="32378" y="7198"/>
                  </a:lnTo>
                  <a:lnTo>
                    <a:pt x="35326" y="22637"/>
                  </a:lnTo>
                  <a:lnTo>
                    <a:pt x="42800" y="34429"/>
                  </a:lnTo>
                  <a:lnTo>
                    <a:pt x="56545" y="477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725042" y="5159058"/>
              <a:ext cx="133623" cy="190268"/>
            </a:xfrm>
            <a:custGeom>
              <a:avLst/>
              <a:gdLst/>
              <a:ahLst/>
              <a:cxnLst/>
              <a:rect l="0" t="0" r="0" b="0"/>
              <a:pathLst>
                <a:path w="133623" h="190268">
                  <a:moveTo>
                    <a:pt x="36072" y="74881"/>
                  </a:moveTo>
                  <a:lnTo>
                    <a:pt x="12909" y="102462"/>
                  </a:lnTo>
                  <a:lnTo>
                    <a:pt x="1369" y="130001"/>
                  </a:lnTo>
                  <a:lnTo>
                    <a:pt x="0" y="148380"/>
                  </a:lnTo>
                  <a:lnTo>
                    <a:pt x="929" y="157165"/>
                  </a:lnTo>
                  <a:lnTo>
                    <a:pt x="9358" y="174322"/>
                  </a:lnTo>
                  <a:lnTo>
                    <a:pt x="15489" y="182780"/>
                  </a:lnTo>
                  <a:lnTo>
                    <a:pt x="22350" y="187495"/>
                  </a:lnTo>
                  <a:lnTo>
                    <a:pt x="37370" y="190267"/>
                  </a:lnTo>
                  <a:lnTo>
                    <a:pt x="65837" y="182213"/>
                  </a:lnTo>
                  <a:lnTo>
                    <a:pt x="108033" y="151030"/>
                  </a:lnTo>
                  <a:lnTo>
                    <a:pt x="114556" y="145062"/>
                  </a:lnTo>
                  <a:lnTo>
                    <a:pt x="128155" y="118995"/>
                  </a:lnTo>
                  <a:lnTo>
                    <a:pt x="133622" y="87849"/>
                  </a:lnTo>
                  <a:lnTo>
                    <a:pt x="130825" y="55199"/>
                  </a:lnTo>
                  <a:lnTo>
                    <a:pt x="119723" y="26520"/>
                  </a:lnTo>
                  <a:lnTo>
                    <a:pt x="104723" y="4873"/>
                  </a:lnTo>
                  <a:lnTo>
                    <a:pt x="98481" y="1397"/>
                  </a:lnTo>
                  <a:lnTo>
                    <a:pt x="84150" y="0"/>
                  </a:lnTo>
                  <a:lnTo>
                    <a:pt x="78294" y="2771"/>
                  </a:lnTo>
                  <a:lnTo>
                    <a:pt x="61035" y="249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130188" y="2138509"/>
            <a:ext cx="1144975" cy="239161"/>
            <a:chOff x="2130188" y="2138509"/>
            <a:chExt cx="1144975" cy="239161"/>
          </a:xfrm>
        </p:grpSpPr>
        <p:sp>
          <p:nvSpPr>
            <p:cNvPr id="131" name="Freeform 130"/>
            <p:cNvSpPr/>
            <p:nvPr/>
          </p:nvSpPr>
          <p:spPr>
            <a:xfrm>
              <a:off x="2130188" y="2161335"/>
              <a:ext cx="66570" cy="101991"/>
            </a:xfrm>
            <a:custGeom>
              <a:avLst/>
              <a:gdLst/>
              <a:ahLst/>
              <a:cxnLst/>
              <a:rect l="0" t="0" r="0" b="0"/>
              <a:pathLst>
                <a:path w="66570" h="101991">
                  <a:moveTo>
                    <a:pt x="0" y="60385"/>
                  </a:moveTo>
                  <a:lnTo>
                    <a:pt x="16000" y="25640"/>
                  </a:lnTo>
                  <a:lnTo>
                    <a:pt x="31142" y="1705"/>
                  </a:lnTo>
                  <a:lnTo>
                    <a:pt x="34630" y="0"/>
                  </a:lnTo>
                  <a:lnTo>
                    <a:pt x="36955" y="2562"/>
                  </a:lnTo>
                  <a:lnTo>
                    <a:pt x="40228" y="23836"/>
                  </a:lnTo>
                  <a:lnTo>
                    <a:pt x="43950" y="83326"/>
                  </a:lnTo>
                  <a:lnTo>
                    <a:pt x="45942" y="92321"/>
                  </a:lnTo>
                  <a:lnTo>
                    <a:pt x="49119" y="97393"/>
                  </a:lnTo>
                  <a:lnTo>
                    <a:pt x="53087" y="99850"/>
                  </a:lnTo>
                  <a:lnTo>
                    <a:pt x="66569" y="101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238362" y="2171794"/>
              <a:ext cx="66569" cy="90969"/>
            </a:xfrm>
            <a:custGeom>
              <a:avLst/>
              <a:gdLst/>
              <a:ahLst/>
              <a:cxnLst/>
              <a:rect l="0" t="0" r="0" b="0"/>
              <a:pathLst>
                <a:path w="66569" h="90969">
                  <a:moveTo>
                    <a:pt x="0" y="0"/>
                  </a:moveTo>
                  <a:lnTo>
                    <a:pt x="17669" y="0"/>
                  </a:lnTo>
                  <a:lnTo>
                    <a:pt x="31275" y="4930"/>
                  </a:lnTo>
                  <a:lnTo>
                    <a:pt x="37492" y="8834"/>
                  </a:lnTo>
                  <a:lnTo>
                    <a:pt x="40712" y="14210"/>
                  </a:lnTo>
                  <a:lnTo>
                    <a:pt x="41825" y="27580"/>
                  </a:lnTo>
                  <a:lnTo>
                    <a:pt x="36772" y="40303"/>
                  </a:lnTo>
                  <a:lnTo>
                    <a:pt x="18461" y="63537"/>
                  </a:lnTo>
                  <a:lnTo>
                    <a:pt x="16930" y="70095"/>
                  </a:lnTo>
                  <a:lnTo>
                    <a:pt x="20160" y="84778"/>
                  </a:lnTo>
                  <a:lnTo>
                    <a:pt x="25460" y="88878"/>
                  </a:lnTo>
                  <a:lnTo>
                    <a:pt x="41209" y="90968"/>
                  </a:lnTo>
                  <a:lnTo>
                    <a:pt x="53140" y="88815"/>
                  </a:lnTo>
                  <a:lnTo>
                    <a:pt x="6656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329893" y="2163473"/>
              <a:ext cx="43638" cy="100095"/>
            </a:xfrm>
            <a:custGeom>
              <a:avLst/>
              <a:gdLst/>
              <a:ahLst/>
              <a:cxnLst/>
              <a:rect l="0" t="0" r="0" b="0"/>
              <a:pathLst>
                <a:path w="43638" h="100095">
                  <a:moveTo>
                    <a:pt x="8322" y="0"/>
                  </a:moveTo>
                  <a:lnTo>
                    <a:pt x="23439" y="41654"/>
                  </a:lnTo>
                  <a:lnTo>
                    <a:pt x="43266" y="76174"/>
                  </a:lnTo>
                  <a:lnTo>
                    <a:pt x="43637" y="83142"/>
                  </a:lnTo>
                  <a:lnTo>
                    <a:pt x="39118" y="95815"/>
                  </a:lnTo>
                  <a:lnTo>
                    <a:pt x="33476" y="99010"/>
                  </a:lnTo>
                  <a:lnTo>
                    <a:pt x="17344" y="100094"/>
                  </a:lnTo>
                  <a:lnTo>
                    <a:pt x="11563" y="98165"/>
                  </a:lnTo>
                  <a:lnTo>
                    <a:pt x="7709" y="95029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329893" y="2138509"/>
              <a:ext cx="99854" cy="8322"/>
            </a:xfrm>
            <a:custGeom>
              <a:avLst/>
              <a:gdLst/>
              <a:ahLst/>
              <a:cxnLst/>
              <a:rect l="0" t="0" r="0" b="0"/>
              <a:pathLst>
                <a:path w="99854" h="8322">
                  <a:moveTo>
                    <a:pt x="0" y="0"/>
                  </a:moveTo>
                  <a:lnTo>
                    <a:pt x="63398" y="925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529599" y="2230041"/>
              <a:ext cx="224669" cy="24964"/>
            </a:xfrm>
            <a:custGeom>
              <a:avLst/>
              <a:gdLst/>
              <a:ahLst/>
              <a:cxnLst/>
              <a:rect l="0" t="0" r="0" b="0"/>
              <a:pathLst>
                <a:path w="224669" h="24964">
                  <a:moveTo>
                    <a:pt x="0" y="0"/>
                  </a:moveTo>
                  <a:lnTo>
                    <a:pt x="56772" y="8474"/>
                  </a:lnTo>
                  <a:lnTo>
                    <a:pt x="111118" y="15384"/>
                  </a:lnTo>
                  <a:lnTo>
                    <a:pt x="166443" y="23062"/>
                  </a:lnTo>
                  <a:lnTo>
                    <a:pt x="22466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720983" y="2196757"/>
              <a:ext cx="67170" cy="116495"/>
            </a:xfrm>
            <a:custGeom>
              <a:avLst/>
              <a:gdLst/>
              <a:ahLst/>
              <a:cxnLst/>
              <a:rect l="0" t="0" r="0" b="0"/>
              <a:pathLst>
                <a:path w="67170" h="116495">
                  <a:moveTo>
                    <a:pt x="16642" y="0"/>
                  </a:moveTo>
                  <a:lnTo>
                    <a:pt x="46970" y="23163"/>
                  </a:lnTo>
                  <a:lnTo>
                    <a:pt x="63740" y="43537"/>
                  </a:lnTo>
                  <a:lnTo>
                    <a:pt x="66532" y="51214"/>
                  </a:lnTo>
                  <a:lnTo>
                    <a:pt x="67169" y="67141"/>
                  </a:lnTo>
                  <a:lnTo>
                    <a:pt x="64195" y="73422"/>
                  </a:lnTo>
                  <a:lnTo>
                    <a:pt x="53494" y="82866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053825" y="2282655"/>
              <a:ext cx="91532" cy="95015"/>
            </a:xfrm>
            <a:custGeom>
              <a:avLst/>
              <a:gdLst/>
              <a:ahLst/>
              <a:cxnLst/>
              <a:rect l="0" t="0" r="0" b="0"/>
              <a:pathLst>
                <a:path w="91532" h="95015">
                  <a:moveTo>
                    <a:pt x="0" y="55560"/>
                  </a:moveTo>
                  <a:lnTo>
                    <a:pt x="59106" y="5505"/>
                  </a:lnTo>
                  <a:lnTo>
                    <a:pt x="67141" y="0"/>
                  </a:lnTo>
                  <a:lnTo>
                    <a:pt x="72497" y="29"/>
                  </a:lnTo>
                  <a:lnTo>
                    <a:pt x="76068" y="3746"/>
                  </a:lnTo>
                  <a:lnTo>
                    <a:pt x="78449" y="9923"/>
                  </a:lnTo>
                  <a:lnTo>
                    <a:pt x="78187" y="16814"/>
                  </a:lnTo>
                  <a:lnTo>
                    <a:pt x="60824" y="74834"/>
                  </a:lnTo>
                  <a:lnTo>
                    <a:pt x="59965" y="85052"/>
                  </a:lnTo>
                  <a:lnTo>
                    <a:pt x="62166" y="90938"/>
                  </a:lnTo>
                  <a:lnTo>
                    <a:pt x="66407" y="93939"/>
                  </a:lnTo>
                  <a:lnTo>
                    <a:pt x="72008" y="95014"/>
                  </a:lnTo>
                  <a:lnTo>
                    <a:pt x="80697" y="93743"/>
                  </a:lnTo>
                  <a:lnTo>
                    <a:pt x="91531" y="888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213081" y="2265203"/>
              <a:ext cx="62082" cy="104611"/>
            </a:xfrm>
            <a:custGeom>
              <a:avLst/>
              <a:gdLst/>
              <a:ahLst/>
              <a:cxnLst/>
              <a:rect l="0" t="0" r="0" b="0"/>
              <a:pathLst>
                <a:path w="62082" h="104611">
                  <a:moveTo>
                    <a:pt x="7165" y="14764"/>
                  </a:moveTo>
                  <a:lnTo>
                    <a:pt x="0" y="65509"/>
                  </a:lnTo>
                  <a:lnTo>
                    <a:pt x="3604" y="95752"/>
                  </a:lnTo>
                  <a:lnTo>
                    <a:pt x="7564" y="101116"/>
                  </a:lnTo>
                  <a:lnTo>
                    <a:pt x="12979" y="103767"/>
                  </a:lnTo>
                  <a:lnTo>
                    <a:pt x="19362" y="104610"/>
                  </a:lnTo>
                  <a:lnTo>
                    <a:pt x="25466" y="102398"/>
                  </a:lnTo>
                  <a:lnTo>
                    <a:pt x="37180" y="92544"/>
                  </a:lnTo>
                  <a:lnTo>
                    <a:pt x="54170" y="66985"/>
                  </a:lnTo>
                  <a:lnTo>
                    <a:pt x="62081" y="35990"/>
                  </a:lnTo>
                  <a:lnTo>
                    <a:pt x="60008" y="7801"/>
                  </a:lnTo>
                  <a:lnTo>
                    <a:pt x="55337" y="2726"/>
                  </a:lnTo>
                  <a:lnTo>
                    <a:pt x="48525" y="267"/>
                  </a:lnTo>
                  <a:lnTo>
                    <a:pt x="33868" y="0"/>
                  </a:lnTo>
                  <a:lnTo>
                    <a:pt x="15486" y="6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048452" y="2837477"/>
            <a:ext cx="33285" cy="199707"/>
            <a:chOff x="1048452" y="2837477"/>
            <a:chExt cx="33285" cy="199707"/>
          </a:xfrm>
        </p:grpSpPr>
        <p:sp>
          <p:nvSpPr>
            <p:cNvPr id="140" name="Freeform 139"/>
            <p:cNvSpPr/>
            <p:nvPr/>
          </p:nvSpPr>
          <p:spPr>
            <a:xfrm>
              <a:off x="1073415" y="2837477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0"/>
                  </a:move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048452" y="2937330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6643" y="17156"/>
                  </a:ln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048452" y="2995577"/>
              <a:ext cx="16643" cy="41607"/>
            </a:xfrm>
            <a:custGeom>
              <a:avLst/>
              <a:gdLst/>
              <a:ahLst/>
              <a:cxnLst/>
              <a:rect l="0" t="0" r="0" b="0"/>
              <a:pathLst>
                <a:path w="16643" h="41607">
                  <a:moveTo>
                    <a:pt x="0" y="0"/>
                  </a:moveTo>
                  <a:lnTo>
                    <a:pt x="9052" y="28810"/>
                  </a:lnTo>
                  <a:lnTo>
                    <a:pt x="16642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669710" y="3973044"/>
            <a:ext cx="417400" cy="353902"/>
            <a:chOff x="2669710" y="3973044"/>
            <a:chExt cx="417400" cy="353902"/>
          </a:xfrm>
        </p:grpSpPr>
        <p:sp>
          <p:nvSpPr>
            <p:cNvPr id="144" name="Freeform 143"/>
            <p:cNvSpPr/>
            <p:nvPr/>
          </p:nvSpPr>
          <p:spPr>
            <a:xfrm>
              <a:off x="2669710" y="4010745"/>
              <a:ext cx="45829" cy="133264"/>
            </a:xfrm>
            <a:custGeom>
              <a:avLst/>
              <a:gdLst/>
              <a:ahLst/>
              <a:cxnLst/>
              <a:rect l="0" t="0" r="0" b="0"/>
              <a:pathLst>
                <a:path w="45829" h="133264">
                  <a:moveTo>
                    <a:pt x="34631" y="0"/>
                  </a:moveTo>
                  <a:lnTo>
                    <a:pt x="25796" y="8835"/>
                  </a:lnTo>
                  <a:lnTo>
                    <a:pt x="24118" y="15136"/>
                  </a:lnTo>
                  <a:lnTo>
                    <a:pt x="26174" y="40748"/>
                  </a:lnTo>
                  <a:lnTo>
                    <a:pt x="43106" y="99803"/>
                  </a:lnTo>
                  <a:lnTo>
                    <a:pt x="45828" y="108140"/>
                  </a:lnTo>
                  <a:lnTo>
                    <a:pt x="45794" y="115548"/>
                  </a:lnTo>
                  <a:lnTo>
                    <a:pt x="40825" y="128710"/>
                  </a:lnTo>
                  <a:lnTo>
                    <a:pt x="35062" y="132035"/>
                  </a:lnTo>
                  <a:lnTo>
                    <a:pt x="18797" y="133263"/>
                  </a:lnTo>
                  <a:lnTo>
                    <a:pt x="12055" y="130448"/>
                  </a:lnTo>
                  <a:lnTo>
                    <a:pt x="2100" y="119922"/>
                  </a:lnTo>
                  <a:lnTo>
                    <a:pt x="0" y="114157"/>
                  </a:lnTo>
                  <a:lnTo>
                    <a:pt x="1347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696020" y="3973044"/>
              <a:ext cx="116495" cy="29381"/>
            </a:xfrm>
            <a:custGeom>
              <a:avLst/>
              <a:gdLst/>
              <a:ahLst/>
              <a:cxnLst/>
              <a:rect l="0" t="0" r="0" b="0"/>
              <a:pathLst>
                <a:path w="116495" h="29381">
                  <a:moveTo>
                    <a:pt x="0" y="4417"/>
                  </a:moveTo>
                  <a:lnTo>
                    <a:pt x="13252" y="0"/>
                  </a:lnTo>
                  <a:lnTo>
                    <a:pt x="27154" y="296"/>
                  </a:lnTo>
                  <a:lnTo>
                    <a:pt x="42579" y="4435"/>
                  </a:lnTo>
                  <a:lnTo>
                    <a:pt x="97444" y="26510"/>
                  </a:lnTo>
                  <a:lnTo>
                    <a:pt x="116494" y="29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811406" y="4027388"/>
              <a:ext cx="35194" cy="133137"/>
            </a:xfrm>
            <a:custGeom>
              <a:avLst/>
              <a:gdLst/>
              <a:ahLst/>
              <a:cxnLst/>
              <a:rect l="0" t="0" r="0" b="0"/>
              <a:pathLst>
                <a:path w="35194" h="133137">
                  <a:moveTo>
                    <a:pt x="9429" y="0"/>
                  </a:moveTo>
                  <a:lnTo>
                    <a:pt x="19017" y="9588"/>
                  </a:lnTo>
                  <a:lnTo>
                    <a:pt x="14924" y="5494"/>
                  </a:lnTo>
                  <a:lnTo>
                    <a:pt x="11243" y="5511"/>
                  </a:lnTo>
                  <a:lnTo>
                    <a:pt x="2223" y="10462"/>
                  </a:lnTo>
                  <a:lnTo>
                    <a:pt x="2" y="15295"/>
                  </a:lnTo>
                  <a:lnTo>
                    <a:pt x="0" y="28063"/>
                  </a:lnTo>
                  <a:lnTo>
                    <a:pt x="3143" y="33501"/>
                  </a:lnTo>
                  <a:lnTo>
                    <a:pt x="14032" y="42009"/>
                  </a:lnTo>
                  <a:lnTo>
                    <a:pt x="19894" y="42799"/>
                  </a:lnTo>
                  <a:lnTo>
                    <a:pt x="31339" y="38745"/>
                  </a:lnTo>
                  <a:lnTo>
                    <a:pt x="34206" y="39698"/>
                  </a:lnTo>
                  <a:lnTo>
                    <a:pt x="35193" y="43107"/>
                  </a:lnTo>
                  <a:lnTo>
                    <a:pt x="34926" y="48154"/>
                  </a:lnTo>
                  <a:lnTo>
                    <a:pt x="14530" y="100235"/>
                  </a:lnTo>
                  <a:lnTo>
                    <a:pt x="15703" y="116664"/>
                  </a:lnTo>
                  <a:lnTo>
                    <a:pt x="19306" y="125815"/>
                  </a:lnTo>
                  <a:lnTo>
                    <a:pt x="26071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10739" y="4135561"/>
              <a:ext cx="176371" cy="191385"/>
            </a:xfrm>
            <a:custGeom>
              <a:avLst/>
              <a:gdLst/>
              <a:ahLst/>
              <a:cxnLst/>
              <a:rect l="0" t="0" r="0" b="0"/>
              <a:pathLst>
                <a:path w="176371" h="191385">
                  <a:moveTo>
                    <a:pt x="43233" y="0"/>
                  </a:moveTo>
                  <a:lnTo>
                    <a:pt x="34399" y="13252"/>
                  </a:lnTo>
                  <a:lnTo>
                    <a:pt x="22859" y="70262"/>
                  </a:lnTo>
                  <a:lnTo>
                    <a:pt x="17631" y="76427"/>
                  </a:lnTo>
                  <a:lnTo>
                    <a:pt x="10448" y="79613"/>
                  </a:lnTo>
                  <a:lnTo>
                    <a:pt x="1960" y="80812"/>
                  </a:lnTo>
                  <a:lnTo>
                    <a:pt x="0" y="82536"/>
                  </a:lnTo>
                  <a:lnTo>
                    <a:pt x="2392" y="84610"/>
                  </a:lnTo>
                  <a:lnTo>
                    <a:pt x="14911" y="88455"/>
                  </a:lnTo>
                  <a:lnTo>
                    <a:pt x="63668" y="91126"/>
                  </a:lnTo>
                  <a:lnTo>
                    <a:pt x="69800" y="88487"/>
                  </a:lnTo>
                  <a:lnTo>
                    <a:pt x="72964" y="83955"/>
                  </a:lnTo>
                  <a:lnTo>
                    <a:pt x="74148" y="78159"/>
                  </a:lnTo>
                  <a:lnTo>
                    <a:pt x="72164" y="75220"/>
                  </a:lnTo>
                  <a:lnTo>
                    <a:pt x="68068" y="74186"/>
                  </a:lnTo>
                  <a:lnTo>
                    <a:pt x="62563" y="74420"/>
                  </a:lnTo>
                  <a:lnTo>
                    <a:pt x="57969" y="77350"/>
                  </a:lnTo>
                  <a:lnTo>
                    <a:pt x="50399" y="88002"/>
                  </a:lnTo>
                  <a:lnTo>
                    <a:pt x="48884" y="101982"/>
                  </a:lnTo>
                  <a:lnTo>
                    <a:pt x="52216" y="116517"/>
                  </a:lnTo>
                  <a:lnTo>
                    <a:pt x="59861" y="129140"/>
                  </a:lnTo>
                  <a:lnTo>
                    <a:pt x="66338" y="133246"/>
                  </a:lnTo>
                  <a:lnTo>
                    <a:pt x="83396" y="137808"/>
                  </a:lnTo>
                  <a:lnTo>
                    <a:pt x="100839" y="134905"/>
                  </a:lnTo>
                  <a:lnTo>
                    <a:pt x="134638" y="117974"/>
                  </a:lnTo>
                  <a:lnTo>
                    <a:pt x="140228" y="111009"/>
                  </a:lnTo>
                  <a:lnTo>
                    <a:pt x="146438" y="93408"/>
                  </a:lnTo>
                  <a:lnTo>
                    <a:pt x="144396" y="88160"/>
                  </a:lnTo>
                  <a:lnTo>
                    <a:pt x="139337" y="85585"/>
                  </a:lnTo>
                  <a:lnTo>
                    <a:pt x="132265" y="84794"/>
                  </a:lnTo>
                  <a:lnTo>
                    <a:pt x="119477" y="88845"/>
                  </a:lnTo>
                  <a:lnTo>
                    <a:pt x="113479" y="92514"/>
                  </a:lnTo>
                  <a:lnTo>
                    <a:pt x="110404" y="99583"/>
                  </a:lnTo>
                  <a:lnTo>
                    <a:pt x="109453" y="119765"/>
                  </a:lnTo>
                  <a:lnTo>
                    <a:pt x="118533" y="148283"/>
                  </a:lnTo>
                  <a:lnTo>
                    <a:pt x="132790" y="163291"/>
                  </a:lnTo>
                  <a:lnTo>
                    <a:pt x="17637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77973" y="4510008"/>
            <a:ext cx="1050021" cy="357806"/>
            <a:chOff x="2677973" y="4510008"/>
            <a:chExt cx="1050021" cy="357806"/>
          </a:xfrm>
        </p:grpSpPr>
        <p:sp>
          <p:nvSpPr>
            <p:cNvPr id="149" name="Freeform 148"/>
            <p:cNvSpPr/>
            <p:nvPr/>
          </p:nvSpPr>
          <p:spPr>
            <a:xfrm>
              <a:off x="2677973" y="4510008"/>
              <a:ext cx="76295" cy="133182"/>
            </a:xfrm>
            <a:custGeom>
              <a:avLst/>
              <a:gdLst/>
              <a:ahLst/>
              <a:cxnLst/>
              <a:rect l="0" t="0" r="0" b="0"/>
              <a:pathLst>
                <a:path w="76295" h="133182">
                  <a:moveTo>
                    <a:pt x="76294" y="0"/>
                  </a:moveTo>
                  <a:lnTo>
                    <a:pt x="62083" y="12362"/>
                  </a:lnTo>
                  <a:lnTo>
                    <a:pt x="30010" y="31956"/>
                  </a:lnTo>
                  <a:lnTo>
                    <a:pt x="3098" y="79921"/>
                  </a:lnTo>
                  <a:lnTo>
                    <a:pt x="0" y="98391"/>
                  </a:lnTo>
                  <a:lnTo>
                    <a:pt x="2629" y="114921"/>
                  </a:lnTo>
                  <a:lnTo>
                    <a:pt x="9962" y="128431"/>
                  </a:lnTo>
                  <a:lnTo>
                    <a:pt x="15430" y="131849"/>
                  </a:lnTo>
                  <a:lnTo>
                    <a:pt x="28903" y="133181"/>
                  </a:lnTo>
                  <a:lnTo>
                    <a:pt x="34530" y="130392"/>
                  </a:lnTo>
                  <a:lnTo>
                    <a:pt x="43247" y="119898"/>
                  </a:lnTo>
                  <a:lnTo>
                    <a:pt x="44093" y="113216"/>
                  </a:lnTo>
                  <a:lnTo>
                    <a:pt x="40101" y="98396"/>
                  </a:lnTo>
                  <a:lnTo>
                    <a:pt x="32163" y="87494"/>
                  </a:lnTo>
                  <a:lnTo>
                    <a:pt x="18047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754267" y="4570842"/>
              <a:ext cx="75400" cy="130551"/>
            </a:xfrm>
            <a:custGeom>
              <a:avLst/>
              <a:gdLst/>
              <a:ahLst/>
              <a:cxnLst/>
              <a:rect l="0" t="0" r="0" b="0"/>
              <a:pathLst>
                <a:path w="75400" h="130551">
                  <a:moveTo>
                    <a:pt x="0" y="47340"/>
                  </a:moveTo>
                  <a:lnTo>
                    <a:pt x="34745" y="31341"/>
                  </a:lnTo>
                  <a:lnTo>
                    <a:pt x="71757" y="0"/>
                  </a:lnTo>
                  <a:lnTo>
                    <a:pt x="74650" y="987"/>
                  </a:lnTo>
                  <a:lnTo>
                    <a:pt x="75399" y="14411"/>
                  </a:lnTo>
                  <a:lnTo>
                    <a:pt x="67770" y="75595"/>
                  </a:lnTo>
                  <a:lnTo>
                    <a:pt x="66568" y="1305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913294" y="4601540"/>
              <a:ext cx="90605" cy="99853"/>
            </a:xfrm>
            <a:custGeom>
              <a:avLst/>
              <a:gdLst/>
              <a:ahLst/>
              <a:cxnLst/>
              <a:rect l="0" t="0" r="0" b="0"/>
              <a:pathLst>
                <a:path w="90605" h="99853">
                  <a:moveTo>
                    <a:pt x="40678" y="0"/>
                  </a:moveTo>
                  <a:lnTo>
                    <a:pt x="23009" y="0"/>
                  </a:lnTo>
                  <a:lnTo>
                    <a:pt x="17804" y="3698"/>
                  </a:lnTo>
                  <a:lnTo>
                    <a:pt x="14334" y="9861"/>
                  </a:lnTo>
                  <a:lnTo>
                    <a:pt x="11403" y="25648"/>
                  </a:lnTo>
                  <a:lnTo>
                    <a:pt x="19084" y="79743"/>
                  </a:lnTo>
                  <a:lnTo>
                    <a:pt x="13822" y="94305"/>
                  </a:lnTo>
                  <a:lnTo>
                    <a:pt x="9830" y="97079"/>
                  </a:lnTo>
                  <a:lnTo>
                    <a:pt x="5320" y="97079"/>
                  </a:lnTo>
                  <a:lnTo>
                    <a:pt x="464" y="95230"/>
                  </a:lnTo>
                  <a:lnTo>
                    <a:pt x="0" y="93072"/>
                  </a:lnTo>
                  <a:lnTo>
                    <a:pt x="2465" y="90709"/>
                  </a:lnTo>
                  <a:lnTo>
                    <a:pt x="26350" y="80274"/>
                  </a:lnTo>
                  <a:lnTo>
                    <a:pt x="54102" y="76485"/>
                  </a:lnTo>
                  <a:lnTo>
                    <a:pt x="58873" y="77802"/>
                  </a:lnTo>
                  <a:lnTo>
                    <a:pt x="60204" y="80529"/>
                  </a:lnTo>
                  <a:lnTo>
                    <a:pt x="59243" y="84197"/>
                  </a:lnTo>
                  <a:lnTo>
                    <a:pt x="61376" y="87566"/>
                  </a:lnTo>
                  <a:lnTo>
                    <a:pt x="71142" y="93775"/>
                  </a:lnTo>
                  <a:lnTo>
                    <a:pt x="90604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023882" y="4655370"/>
              <a:ext cx="38265" cy="70986"/>
            </a:xfrm>
            <a:custGeom>
              <a:avLst/>
              <a:gdLst/>
              <a:ahLst/>
              <a:cxnLst/>
              <a:rect l="0" t="0" r="0" b="0"/>
              <a:pathLst>
                <a:path w="38265" h="70986">
                  <a:moveTo>
                    <a:pt x="38264" y="4417"/>
                  </a:moveTo>
                  <a:lnTo>
                    <a:pt x="25012" y="0"/>
                  </a:lnTo>
                  <a:lnTo>
                    <a:pt x="19259" y="548"/>
                  </a:lnTo>
                  <a:lnTo>
                    <a:pt x="7936" y="6087"/>
                  </a:lnTo>
                  <a:lnTo>
                    <a:pt x="4177" y="12002"/>
                  </a:lnTo>
                  <a:lnTo>
                    <a:pt x="0" y="28437"/>
                  </a:lnTo>
                  <a:lnTo>
                    <a:pt x="735" y="36148"/>
                  </a:lnTo>
                  <a:lnTo>
                    <a:pt x="6483" y="49647"/>
                  </a:lnTo>
                  <a:lnTo>
                    <a:pt x="17667" y="59344"/>
                  </a:lnTo>
                  <a:lnTo>
                    <a:pt x="38264" y="70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494840" y="4668108"/>
              <a:ext cx="59755" cy="199706"/>
            </a:xfrm>
            <a:custGeom>
              <a:avLst/>
              <a:gdLst/>
              <a:ahLst/>
              <a:cxnLst/>
              <a:rect l="0" t="0" r="0" b="0"/>
              <a:pathLst>
                <a:path w="59755" h="199706">
                  <a:moveTo>
                    <a:pt x="0" y="0"/>
                  </a:moveTo>
                  <a:lnTo>
                    <a:pt x="14211" y="19005"/>
                  </a:lnTo>
                  <a:lnTo>
                    <a:pt x="40304" y="46455"/>
                  </a:lnTo>
                  <a:lnTo>
                    <a:pt x="59120" y="82525"/>
                  </a:lnTo>
                  <a:lnTo>
                    <a:pt x="59754" y="91074"/>
                  </a:lnTo>
                  <a:lnTo>
                    <a:pt x="43465" y="142342"/>
                  </a:lnTo>
                  <a:lnTo>
                    <a:pt x="24235" y="178855"/>
                  </a:lnTo>
                  <a:lnTo>
                    <a:pt x="832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486519" y="4774090"/>
              <a:ext cx="124817" cy="10514"/>
            </a:xfrm>
            <a:custGeom>
              <a:avLst/>
              <a:gdLst/>
              <a:ahLst/>
              <a:cxnLst/>
              <a:rect l="0" t="0" r="0" b="0"/>
              <a:pathLst>
                <a:path w="124817" h="10514">
                  <a:moveTo>
                    <a:pt x="0" y="10513"/>
                  </a:moveTo>
                  <a:lnTo>
                    <a:pt x="8835" y="1678"/>
                  </a:lnTo>
                  <a:lnTo>
                    <a:pt x="15135" y="0"/>
                  </a:lnTo>
                  <a:lnTo>
                    <a:pt x="72033" y="2802"/>
                  </a:lnTo>
                  <a:lnTo>
                    <a:pt x="124816" y="10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642281" y="4709713"/>
              <a:ext cx="85713" cy="142013"/>
            </a:xfrm>
            <a:custGeom>
              <a:avLst/>
              <a:gdLst/>
              <a:ahLst/>
              <a:cxnLst/>
              <a:rect l="0" t="0" r="0" b="0"/>
              <a:pathLst>
                <a:path w="85713" h="142013">
                  <a:moveTo>
                    <a:pt x="52264" y="33285"/>
                  </a:moveTo>
                  <a:lnTo>
                    <a:pt x="27541" y="40852"/>
                  </a:lnTo>
                  <a:lnTo>
                    <a:pt x="14772" y="49284"/>
                  </a:lnTo>
                  <a:lnTo>
                    <a:pt x="5399" y="64125"/>
                  </a:lnTo>
                  <a:lnTo>
                    <a:pt x="0" y="82125"/>
                  </a:lnTo>
                  <a:lnTo>
                    <a:pt x="683" y="99371"/>
                  </a:lnTo>
                  <a:lnTo>
                    <a:pt x="8998" y="116280"/>
                  </a:lnTo>
                  <a:lnTo>
                    <a:pt x="21940" y="131193"/>
                  </a:lnTo>
                  <a:lnTo>
                    <a:pt x="36938" y="140902"/>
                  </a:lnTo>
                  <a:lnTo>
                    <a:pt x="44821" y="142012"/>
                  </a:lnTo>
                  <a:lnTo>
                    <a:pt x="60976" y="138314"/>
                  </a:lnTo>
                  <a:lnTo>
                    <a:pt x="74936" y="128041"/>
                  </a:lnTo>
                  <a:lnTo>
                    <a:pt x="81247" y="121419"/>
                  </a:lnTo>
                  <a:lnTo>
                    <a:pt x="84530" y="113306"/>
                  </a:lnTo>
                  <a:lnTo>
                    <a:pt x="85712" y="94429"/>
                  </a:lnTo>
                  <a:lnTo>
                    <a:pt x="76763" y="67427"/>
                  </a:lnTo>
                  <a:lnTo>
                    <a:pt x="39268" y="21135"/>
                  </a:lnTo>
                  <a:lnTo>
                    <a:pt x="1065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119334" y="4909438"/>
            <a:ext cx="1059307" cy="840407"/>
            <a:chOff x="2119334" y="4909438"/>
            <a:chExt cx="1059307" cy="840407"/>
          </a:xfrm>
        </p:grpSpPr>
        <p:sp>
          <p:nvSpPr>
            <p:cNvPr id="157" name="Freeform 156"/>
            <p:cNvSpPr/>
            <p:nvPr/>
          </p:nvSpPr>
          <p:spPr>
            <a:xfrm>
              <a:off x="2687478" y="5267223"/>
              <a:ext cx="108395" cy="190976"/>
            </a:xfrm>
            <a:custGeom>
              <a:avLst/>
              <a:gdLst/>
              <a:ahLst/>
              <a:cxnLst/>
              <a:rect l="0" t="0" r="0" b="0"/>
              <a:pathLst>
                <a:path w="108395" h="190976">
                  <a:moveTo>
                    <a:pt x="108394" y="0"/>
                  </a:moveTo>
                  <a:lnTo>
                    <a:pt x="76103" y="8493"/>
                  </a:lnTo>
                  <a:lnTo>
                    <a:pt x="45921" y="27480"/>
                  </a:lnTo>
                  <a:lnTo>
                    <a:pt x="25370" y="50673"/>
                  </a:lnTo>
                  <a:lnTo>
                    <a:pt x="6523" y="91630"/>
                  </a:lnTo>
                  <a:lnTo>
                    <a:pt x="2088" y="120942"/>
                  </a:lnTo>
                  <a:lnTo>
                    <a:pt x="7233" y="157335"/>
                  </a:lnTo>
                  <a:lnTo>
                    <a:pt x="11966" y="174402"/>
                  </a:lnTo>
                  <a:lnTo>
                    <a:pt x="16372" y="180987"/>
                  </a:lnTo>
                  <a:lnTo>
                    <a:pt x="28664" y="190770"/>
                  </a:lnTo>
                  <a:lnTo>
                    <a:pt x="33976" y="190975"/>
                  </a:lnTo>
                  <a:lnTo>
                    <a:pt x="38442" y="188338"/>
                  </a:lnTo>
                  <a:lnTo>
                    <a:pt x="42343" y="183806"/>
                  </a:lnTo>
                  <a:lnTo>
                    <a:pt x="44020" y="178011"/>
                  </a:lnTo>
                  <a:lnTo>
                    <a:pt x="43417" y="164176"/>
                  </a:lnTo>
                  <a:lnTo>
                    <a:pt x="37602" y="151247"/>
                  </a:lnTo>
                  <a:lnTo>
                    <a:pt x="33463" y="145210"/>
                  </a:lnTo>
                  <a:lnTo>
                    <a:pt x="21467" y="136038"/>
                  </a:lnTo>
                  <a:lnTo>
                    <a:pt x="14385" y="132297"/>
                  </a:lnTo>
                  <a:lnTo>
                    <a:pt x="8739" y="132577"/>
                  </a:lnTo>
                  <a:lnTo>
                    <a:pt x="4050" y="135538"/>
                  </a:lnTo>
                  <a:lnTo>
                    <a:pt x="0" y="140285"/>
                  </a:lnTo>
                  <a:lnTo>
                    <a:pt x="73" y="145299"/>
                  </a:lnTo>
                  <a:lnTo>
                    <a:pt x="7552" y="155801"/>
                  </a:lnTo>
                  <a:lnTo>
                    <a:pt x="33505" y="1747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785313" y="5350434"/>
              <a:ext cx="83371" cy="197171"/>
            </a:xfrm>
            <a:custGeom>
              <a:avLst/>
              <a:gdLst/>
              <a:ahLst/>
              <a:cxnLst/>
              <a:rect l="0" t="0" r="0" b="0"/>
              <a:pathLst>
                <a:path w="83371" h="197171">
                  <a:moveTo>
                    <a:pt x="43843" y="0"/>
                  </a:moveTo>
                  <a:lnTo>
                    <a:pt x="35009" y="13252"/>
                  </a:lnTo>
                  <a:lnTo>
                    <a:pt x="33137" y="27154"/>
                  </a:lnTo>
                  <a:lnTo>
                    <a:pt x="39468" y="58680"/>
                  </a:lnTo>
                  <a:lnTo>
                    <a:pt x="61370" y="111426"/>
                  </a:lnTo>
                  <a:lnTo>
                    <a:pt x="80771" y="165582"/>
                  </a:lnTo>
                  <a:lnTo>
                    <a:pt x="83370" y="186697"/>
                  </a:lnTo>
                  <a:lnTo>
                    <a:pt x="79440" y="192882"/>
                  </a:lnTo>
                  <a:lnTo>
                    <a:pt x="72197" y="196081"/>
                  </a:lnTo>
                  <a:lnTo>
                    <a:pt x="53671" y="197170"/>
                  </a:lnTo>
                  <a:lnTo>
                    <a:pt x="36192" y="194572"/>
                  </a:lnTo>
                  <a:lnTo>
                    <a:pt x="21644" y="187870"/>
                  </a:lnTo>
                  <a:lnTo>
                    <a:pt x="15175" y="183494"/>
                  </a:lnTo>
                  <a:lnTo>
                    <a:pt x="5522" y="168770"/>
                  </a:lnTo>
                  <a:lnTo>
                    <a:pt x="0" y="150823"/>
                  </a:lnTo>
                  <a:lnTo>
                    <a:pt x="2238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854120" y="5333792"/>
              <a:ext cx="149779" cy="91532"/>
            </a:xfrm>
            <a:custGeom>
              <a:avLst/>
              <a:gdLst/>
              <a:ahLst/>
              <a:cxnLst/>
              <a:rect l="0" t="0" r="0" b="0"/>
              <a:pathLst>
                <a:path w="149779" h="91532">
                  <a:moveTo>
                    <a:pt x="0" y="0"/>
                  </a:moveTo>
                  <a:lnTo>
                    <a:pt x="17669" y="0"/>
                  </a:lnTo>
                  <a:lnTo>
                    <a:pt x="33740" y="7397"/>
                  </a:lnTo>
                  <a:lnTo>
                    <a:pt x="91558" y="44351"/>
                  </a:lnTo>
                  <a:lnTo>
                    <a:pt x="149778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986460" y="5479154"/>
              <a:ext cx="84008" cy="170839"/>
            </a:xfrm>
            <a:custGeom>
              <a:avLst/>
              <a:gdLst/>
              <a:ahLst/>
              <a:cxnLst/>
              <a:rect l="0" t="0" r="0" b="0"/>
              <a:pathLst>
                <a:path w="84008" h="170839">
                  <a:moveTo>
                    <a:pt x="50723" y="4417"/>
                  </a:moveTo>
                  <a:lnTo>
                    <a:pt x="37471" y="0"/>
                  </a:lnTo>
                  <a:lnTo>
                    <a:pt x="33567" y="2397"/>
                  </a:lnTo>
                  <a:lnTo>
                    <a:pt x="29230" y="14922"/>
                  </a:lnTo>
                  <a:lnTo>
                    <a:pt x="26064" y="74438"/>
                  </a:lnTo>
                  <a:lnTo>
                    <a:pt x="21340" y="80683"/>
                  </a:lnTo>
                  <a:lnTo>
                    <a:pt x="13567" y="83922"/>
                  </a:lnTo>
                  <a:lnTo>
                    <a:pt x="3763" y="85157"/>
                  </a:lnTo>
                  <a:lnTo>
                    <a:pt x="0" y="86905"/>
                  </a:lnTo>
                  <a:lnTo>
                    <a:pt x="266" y="88995"/>
                  </a:lnTo>
                  <a:lnTo>
                    <a:pt x="3216" y="91313"/>
                  </a:lnTo>
                  <a:lnTo>
                    <a:pt x="25039" y="98992"/>
                  </a:lnTo>
                  <a:lnTo>
                    <a:pt x="54926" y="102706"/>
                  </a:lnTo>
                  <a:lnTo>
                    <a:pt x="71391" y="98644"/>
                  </a:lnTo>
                  <a:lnTo>
                    <a:pt x="78370" y="94971"/>
                  </a:lnTo>
                  <a:lnTo>
                    <a:pt x="82098" y="89749"/>
                  </a:lnTo>
                  <a:lnTo>
                    <a:pt x="83659" y="83495"/>
                  </a:lnTo>
                  <a:lnTo>
                    <a:pt x="83775" y="76551"/>
                  </a:lnTo>
                  <a:lnTo>
                    <a:pt x="80154" y="71922"/>
                  </a:lnTo>
                  <a:lnTo>
                    <a:pt x="66269" y="66779"/>
                  </a:lnTo>
                  <a:lnTo>
                    <a:pt x="61087" y="70030"/>
                  </a:lnTo>
                  <a:lnTo>
                    <a:pt x="55329" y="85970"/>
                  </a:lnTo>
                  <a:lnTo>
                    <a:pt x="56505" y="116517"/>
                  </a:lnTo>
                  <a:lnTo>
                    <a:pt x="67126" y="144573"/>
                  </a:lnTo>
                  <a:lnTo>
                    <a:pt x="84007" y="1708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104206" y="5583699"/>
              <a:ext cx="74435" cy="166146"/>
            </a:xfrm>
            <a:custGeom>
              <a:avLst/>
              <a:gdLst/>
              <a:ahLst/>
              <a:cxnLst/>
              <a:rect l="0" t="0" r="0" b="0"/>
              <a:pathLst>
                <a:path w="74435" h="166146">
                  <a:moveTo>
                    <a:pt x="49471" y="24688"/>
                  </a:moveTo>
                  <a:lnTo>
                    <a:pt x="26308" y="1524"/>
                  </a:lnTo>
                  <a:lnTo>
                    <a:pt x="20161" y="0"/>
                  </a:lnTo>
                  <a:lnTo>
                    <a:pt x="5934" y="3237"/>
                  </a:lnTo>
                  <a:lnTo>
                    <a:pt x="1955" y="9462"/>
                  </a:lnTo>
                  <a:lnTo>
                    <a:pt x="0" y="28707"/>
                  </a:lnTo>
                  <a:lnTo>
                    <a:pt x="4097" y="65532"/>
                  </a:lnTo>
                  <a:lnTo>
                    <a:pt x="20002" y="101303"/>
                  </a:lnTo>
                  <a:lnTo>
                    <a:pt x="63580" y="154885"/>
                  </a:lnTo>
                  <a:lnTo>
                    <a:pt x="74434" y="1661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119334" y="4909438"/>
              <a:ext cx="601650" cy="170080"/>
            </a:xfrm>
            <a:custGeom>
              <a:avLst/>
              <a:gdLst/>
              <a:ahLst/>
              <a:cxnLst/>
              <a:rect l="0" t="0" r="0" b="0"/>
              <a:pathLst>
                <a:path w="601650" h="170080">
                  <a:moveTo>
                    <a:pt x="551723" y="74870"/>
                  </a:moveTo>
                  <a:lnTo>
                    <a:pt x="496782" y="60677"/>
                  </a:lnTo>
                  <a:lnTo>
                    <a:pt x="434521" y="43407"/>
                  </a:lnTo>
                  <a:lnTo>
                    <a:pt x="384066" y="26673"/>
                  </a:lnTo>
                  <a:lnTo>
                    <a:pt x="329584" y="14191"/>
                  </a:lnTo>
                  <a:lnTo>
                    <a:pt x="274306" y="3746"/>
                  </a:lnTo>
                  <a:lnTo>
                    <a:pt x="216406" y="724"/>
                  </a:lnTo>
                  <a:lnTo>
                    <a:pt x="156241" y="127"/>
                  </a:lnTo>
                  <a:lnTo>
                    <a:pt x="94947" y="0"/>
                  </a:lnTo>
                  <a:lnTo>
                    <a:pt x="41026" y="4402"/>
                  </a:lnTo>
                  <a:lnTo>
                    <a:pt x="6542" y="11564"/>
                  </a:lnTo>
                  <a:lnTo>
                    <a:pt x="1507" y="15099"/>
                  </a:lnTo>
                  <a:lnTo>
                    <a:pt x="0" y="19305"/>
                  </a:lnTo>
                  <a:lnTo>
                    <a:pt x="845" y="23958"/>
                  </a:lnTo>
                  <a:lnTo>
                    <a:pt x="16576" y="31594"/>
                  </a:lnTo>
                  <a:lnTo>
                    <a:pt x="69513" y="46913"/>
                  </a:lnTo>
                  <a:lnTo>
                    <a:pt x="129264" y="60973"/>
                  </a:lnTo>
                  <a:lnTo>
                    <a:pt x="180975" y="72090"/>
                  </a:lnTo>
                  <a:lnTo>
                    <a:pt x="235706" y="83190"/>
                  </a:lnTo>
                  <a:lnTo>
                    <a:pt x="291032" y="98703"/>
                  </a:lnTo>
                  <a:lnTo>
                    <a:pt x="346477" y="112930"/>
                  </a:lnTo>
                  <a:lnTo>
                    <a:pt x="399480" y="127109"/>
                  </a:lnTo>
                  <a:lnTo>
                    <a:pt x="457093" y="146194"/>
                  </a:lnTo>
                  <a:lnTo>
                    <a:pt x="520088" y="163558"/>
                  </a:lnTo>
                  <a:lnTo>
                    <a:pt x="560224" y="170079"/>
                  </a:lnTo>
                  <a:lnTo>
                    <a:pt x="601649" y="1664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404783" y="5192334"/>
              <a:ext cx="122772" cy="208027"/>
            </a:xfrm>
            <a:custGeom>
              <a:avLst/>
              <a:gdLst/>
              <a:ahLst/>
              <a:cxnLst/>
              <a:rect l="0" t="0" r="0" b="0"/>
              <a:pathLst>
                <a:path w="122772" h="208027">
                  <a:moveTo>
                    <a:pt x="83210" y="0"/>
                  </a:moveTo>
                  <a:lnTo>
                    <a:pt x="106374" y="23164"/>
                  </a:lnTo>
                  <a:lnTo>
                    <a:pt x="117913" y="47955"/>
                  </a:lnTo>
                  <a:lnTo>
                    <a:pt x="122771" y="78723"/>
                  </a:lnTo>
                  <a:lnTo>
                    <a:pt x="119792" y="106844"/>
                  </a:lnTo>
                  <a:lnTo>
                    <a:pt x="113029" y="121759"/>
                  </a:lnTo>
                  <a:lnTo>
                    <a:pt x="93621" y="146401"/>
                  </a:lnTo>
                  <a:lnTo>
                    <a:pt x="33690" y="185802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677903" y="1351390"/>
            <a:ext cx="762976" cy="433115"/>
            <a:chOff x="3677903" y="1351390"/>
            <a:chExt cx="762976" cy="433115"/>
          </a:xfrm>
        </p:grpSpPr>
        <p:sp>
          <p:nvSpPr>
            <p:cNvPr id="165" name="Freeform 164"/>
            <p:cNvSpPr/>
            <p:nvPr/>
          </p:nvSpPr>
          <p:spPr>
            <a:xfrm>
              <a:off x="3677903" y="1358897"/>
              <a:ext cx="97378" cy="425608"/>
            </a:xfrm>
            <a:custGeom>
              <a:avLst/>
              <a:gdLst/>
              <a:ahLst/>
              <a:cxnLst/>
              <a:rect l="0" t="0" r="0" b="0"/>
              <a:pathLst>
                <a:path w="97378" h="425608">
                  <a:moveTo>
                    <a:pt x="8321" y="122250"/>
                  </a:moveTo>
                  <a:lnTo>
                    <a:pt x="15486" y="177411"/>
                  </a:lnTo>
                  <a:lnTo>
                    <a:pt x="16490" y="237973"/>
                  </a:lnTo>
                  <a:lnTo>
                    <a:pt x="16613" y="296223"/>
                  </a:lnTo>
                  <a:lnTo>
                    <a:pt x="16637" y="351971"/>
                  </a:lnTo>
                  <a:lnTo>
                    <a:pt x="16641" y="409554"/>
                  </a:lnTo>
                  <a:lnTo>
                    <a:pt x="16642" y="425607"/>
                  </a:lnTo>
                  <a:lnTo>
                    <a:pt x="14177" y="403176"/>
                  </a:lnTo>
                  <a:lnTo>
                    <a:pt x="9092" y="356655"/>
                  </a:lnTo>
                  <a:lnTo>
                    <a:pt x="8474" y="305969"/>
                  </a:lnTo>
                  <a:lnTo>
                    <a:pt x="8351" y="247709"/>
                  </a:lnTo>
                  <a:lnTo>
                    <a:pt x="1739" y="189268"/>
                  </a:lnTo>
                  <a:lnTo>
                    <a:pt x="344" y="131276"/>
                  </a:lnTo>
                  <a:lnTo>
                    <a:pt x="6631" y="69677"/>
                  </a:lnTo>
                  <a:lnTo>
                    <a:pt x="9419" y="45259"/>
                  </a:lnTo>
                  <a:lnTo>
                    <a:pt x="21385" y="16844"/>
                  </a:lnTo>
                  <a:lnTo>
                    <a:pt x="31386" y="2670"/>
                  </a:lnTo>
                  <a:lnTo>
                    <a:pt x="38491" y="0"/>
                  </a:lnTo>
                  <a:lnTo>
                    <a:pt x="56247" y="1965"/>
                  </a:lnTo>
                  <a:lnTo>
                    <a:pt x="71535" y="11467"/>
                  </a:lnTo>
                  <a:lnTo>
                    <a:pt x="83569" y="25860"/>
                  </a:lnTo>
                  <a:lnTo>
                    <a:pt x="94617" y="54755"/>
                  </a:lnTo>
                  <a:lnTo>
                    <a:pt x="97377" y="85815"/>
                  </a:lnTo>
                  <a:lnTo>
                    <a:pt x="91825" y="112995"/>
                  </a:lnTo>
                  <a:lnTo>
                    <a:pt x="73852" y="144563"/>
                  </a:lnTo>
                  <a:lnTo>
                    <a:pt x="62409" y="156205"/>
                  </a:lnTo>
                  <a:lnTo>
                    <a:pt x="48078" y="164461"/>
                  </a:lnTo>
                  <a:lnTo>
                    <a:pt x="32463" y="166282"/>
                  </a:lnTo>
                  <a:lnTo>
                    <a:pt x="18126" y="164009"/>
                  </a:lnTo>
                  <a:lnTo>
                    <a:pt x="0" y="1555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268698" y="1397936"/>
              <a:ext cx="8322" cy="322236"/>
            </a:xfrm>
            <a:custGeom>
              <a:avLst/>
              <a:gdLst/>
              <a:ahLst/>
              <a:cxnLst/>
              <a:rect l="0" t="0" r="0" b="0"/>
              <a:pathLst>
                <a:path w="8322" h="322236">
                  <a:moveTo>
                    <a:pt x="0" y="0"/>
                  </a:moveTo>
                  <a:lnTo>
                    <a:pt x="4417" y="50744"/>
                  </a:lnTo>
                  <a:lnTo>
                    <a:pt x="7550" y="110903"/>
                  </a:lnTo>
                  <a:lnTo>
                    <a:pt x="8092" y="164354"/>
                  </a:lnTo>
                  <a:lnTo>
                    <a:pt x="8253" y="214810"/>
                  </a:lnTo>
                  <a:lnTo>
                    <a:pt x="8308" y="271278"/>
                  </a:lnTo>
                  <a:lnTo>
                    <a:pt x="8319" y="322235"/>
                  </a:lnTo>
                  <a:lnTo>
                    <a:pt x="832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160524" y="1351390"/>
              <a:ext cx="280355" cy="427692"/>
            </a:xfrm>
            <a:custGeom>
              <a:avLst/>
              <a:gdLst/>
              <a:ahLst/>
              <a:cxnLst/>
              <a:rect l="0" t="0" r="0" b="0"/>
              <a:pathLst>
                <a:path w="280355" h="427692">
                  <a:moveTo>
                    <a:pt x="0" y="46546"/>
                  </a:moveTo>
                  <a:lnTo>
                    <a:pt x="0" y="28877"/>
                  </a:lnTo>
                  <a:lnTo>
                    <a:pt x="3699" y="21823"/>
                  </a:lnTo>
                  <a:lnTo>
                    <a:pt x="17670" y="9054"/>
                  </a:lnTo>
                  <a:lnTo>
                    <a:pt x="36206" y="2146"/>
                  </a:lnTo>
                  <a:lnTo>
                    <a:pt x="57697" y="0"/>
                  </a:lnTo>
                  <a:lnTo>
                    <a:pt x="95786" y="5840"/>
                  </a:lnTo>
                  <a:lnTo>
                    <a:pt x="147606" y="31725"/>
                  </a:lnTo>
                  <a:lnTo>
                    <a:pt x="168229" y="47356"/>
                  </a:lnTo>
                  <a:lnTo>
                    <a:pt x="213590" y="105982"/>
                  </a:lnTo>
                  <a:lnTo>
                    <a:pt x="244113" y="163659"/>
                  </a:lnTo>
                  <a:lnTo>
                    <a:pt x="268319" y="220612"/>
                  </a:lnTo>
                  <a:lnTo>
                    <a:pt x="280354" y="278442"/>
                  </a:lnTo>
                  <a:lnTo>
                    <a:pt x="279691" y="310030"/>
                  </a:lnTo>
                  <a:lnTo>
                    <a:pt x="265991" y="364966"/>
                  </a:lnTo>
                  <a:lnTo>
                    <a:pt x="263311" y="375321"/>
                  </a:lnTo>
                  <a:lnTo>
                    <a:pt x="252938" y="391757"/>
                  </a:lnTo>
                  <a:lnTo>
                    <a:pt x="223678" y="417375"/>
                  </a:lnTo>
                  <a:lnTo>
                    <a:pt x="205121" y="424008"/>
                  </a:lnTo>
                  <a:lnTo>
                    <a:pt x="146451" y="427691"/>
                  </a:lnTo>
                  <a:lnTo>
                    <a:pt x="89050" y="417641"/>
                  </a:lnTo>
                  <a:lnTo>
                    <a:pt x="52929" y="401292"/>
                  </a:lnTo>
                  <a:lnTo>
                    <a:pt x="33284" y="387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54196" y="2708073"/>
            <a:ext cx="1834601" cy="628669"/>
            <a:chOff x="5754196" y="2708073"/>
            <a:chExt cx="1834601" cy="628669"/>
          </a:xfrm>
        </p:grpSpPr>
        <p:sp>
          <p:nvSpPr>
            <p:cNvPr id="169" name="Freeform 168"/>
            <p:cNvSpPr/>
            <p:nvPr/>
          </p:nvSpPr>
          <p:spPr>
            <a:xfrm>
              <a:off x="5754196" y="2708073"/>
              <a:ext cx="189776" cy="522501"/>
            </a:xfrm>
            <a:custGeom>
              <a:avLst/>
              <a:gdLst/>
              <a:ahLst/>
              <a:cxnLst/>
              <a:rect l="0" t="0" r="0" b="0"/>
              <a:pathLst>
                <a:path w="189776" h="522501">
                  <a:moveTo>
                    <a:pt x="20612" y="79478"/>
                  </a:moveTo>
                  <a:lnTo>
                    <a:pt x="19687" y="142894"/>
                  </a:lnTo>
                  <a:lnTo>
                    <a:pt x="13447" y="205739"/>
                  </a:lnTo>
                  <a:lnTo>
                    <a:pt x="19557" y="266355"/>
                  </a:lnTo>
                  <a:lnTo>
                    <a:pt x="20473" y="323391"/>
                  </a:lnTo>
                  <a:lnTo>
                    <a:pt x="26312" y="386604"/>
                  </a:lnTo>
                  <a:lnTo>
                    <a:pt x="29080" y="436649"/>
                  </a:lnTo>
                  <a:lnTo>
                    <a:pt x="34421" y="486097"/>
                  </a:lnTo>
                  <a:lnTo>
                    <a:pt x="36414" y="522116"/>
                  </a:lnTo>
                  <a:lnTo>
                    <a:pt x="36694" y="522500"/>
                  </a:lnTo>
                  <a:lnTo>
                    <a:pt x="34739" y="463701"/>
                  </a:lnTo>
                  <a:lnTo>
                    <a:pt x="25662" y="400486"/>
                  </a:lnTo>
                  <a:lnTo>
                    <a:pt x="21609" y="342421"/>
                  </a:lnTo>
                  <a:lnTo>
                    <a:pt x="18343" y="287395"/>
                  </a:lnTo>
                  <a:lnTo>
                    <a:pt x="7369" y="224791"/>
                  </a:lnTo>
                  <a:lnTo>
                    <a:pt x="0" y="168379"/>
                  </a:lnTo>
                  <a:lnTo>
                    <a:pt x="2808" y="114436"/>
                  </a:lnTo>
                  <a:lnTo>
                    <a:pt x="5302" y="87619"/>
                  </a:lnTo>
                  <a:lnTo>
                    <a:pt x="18027" y="56002"/>
                  </a:lnTo>
                  <a:lnTo>
                    <a:pt x="39878" y="25473"/>
                  </a:lnTo>
                  <a:lnTo>
                    <a:pt x="59069" y="10480"/>
                  </a:lnTo>
                  <a:lnTo>
                    <a:pt x="79925" y="2584"/>
                  </a:lnTo>
                  <a:lnTo>
                    <a:pt x="101522" y="0"/>
                  </a:lnTo>
                  <a:lnTo>
                    <a:pt x="134473" y="4667"/>
                  </a:lnTo>
                  <a:lnTo>
                    <a:pt x="156584" y="12637"/>
                  </a:lnTo>
                  <a:lnTo>
                    <a:pt x="164885" y="19199"/>
                  </a:lnTo>
                  <a:lnTo>
                    <a:pt x="180984" y="45181"/>
                  </a:lnTo>
                  <a:lnTo>
                    <a:pt x="188351" y="62386"/>
                  </a:lnTo>
                  <a:lnTo>
                    <a:pt x="189775" y="79278"/>
                  </a:lnTo>
                  <a:lnTo>
                    <a:pt x="188861" y="87666"/>
                  </a:lnTo>
                  <a:lnTo>
                    <a:pt x="180449" y="101917"/>
                  </a:lnTo>
                  <a:lnTo>
                    <a:pt x="156865" y="126132"/>
                  </a:lnTo>
                  <a:lnTo>
                    <a:pt x="131147" y="138708"/>
                  </a:lnTo>
                  <a:lnTo>
                    <a:pt x="100104" y="143872"/>
                  </a:lnTo>
                  <a:lnTo>
                    <a:pt x="71901" y="140985"/>
                  </a:lnTo>
                  <a:lnTo>
                    <a:pt x="45575" y="1294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960006" y="3145356"/>
              <a:ext cx="106039" cy="137939"/>
            </a:xfrm>
            <a:custGeom>
              <a:avLst/>
              <a:gdLst/>
              <a:ahLst/>
              <a:cxnLst/>
              <a:rect l="0" t="0" r="0" b="0"/>
              <a:pathLst>
                <a:path w="106039" h="137939">
                  <a:moveTo>
                    <a:pt x="64433" y="0"/>
                  </a:moveTo>
                  <a:lnTo>
                    <a:pt x="17334" y="39121"/>
                  </a:lnTo>
                  <a:lnTo>
                    <a:pt x="5071" y="59977"/>
                  </a:lnTo>
                  <a:lnTo>
                    <a:pt x="0" y="88140"/>
                  </a:lnTo>
                  <a:lnTo>
                    <a:pt x="3744" y="104201"/>
                  </a:lnTo>
                  <a:lnTo>
                    <a:pt x="21215" y="129579"/>
                  </a:lnTo>
                  <a:lnTo>
                    <a:pt x="36596" y="136179"/>
                  </a:lnTo>
                  <a:lnTo>
                    <a:pt x="45875" y="137938"/>
                  </a:lnTo>
                  <a:lnTo>
                    <a:pt x="53910" y="137262"/>
                  </a:lnTo>
                  <a:lnTo>
                    <a:pt x="67769" y="131580"/>
                  </a:lnTo>
                  <a:lnTo>
                    <a:pt x="85968" y="113568"/>
                  </a:lnTo>
                  <a:lnTo>
                    <a:pt x="106038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074365" y="3018955"/>
              <a:ext cx="266275" cy="246548"/>
            </a:xfrm>
            <a:custGeom>
              <a:avLst/>
              <a:gdLst/>
              <a:ahLst/>
              <a:cxnLst/>
              <a:rect l="0" t="0" r="0" b="0"/>
              <a:pathLst>
                <a:path w="266275" h="246548">
                  <a:moveTo>
                    <a:pt x="0" y="143043"/>
                  </a:moveTo>
                  <a:lnTo>
                    <a:pt x="14394" y="196084"/>
                  </a:lnTo>
                  <a:lnTo>
                    <a:pt x="13511" y="224711"/>
                  </a:lnTo>
                  <a:lnTo>
                    <a:pt x="11781" y="233546"/>
                  </a:lnTo>
                  <a:lnTo>
                    <a:pt x="12477" y="237588"/>
                  </a:lnTo>
                  <a:lnTo>
                    <a:pt x="14790" y="238432"/>
                  </a:lnTo>
                  <a:lnTo>
                    <a:pt x="18181" y="237147"/>
                  </a:lnTo>
                  <a:lnTo>
                    <a:pt x="44639" y="212690"/>
                  </a:lnTo>
                  <a:lnTo>
                    <a:pt x="51949" y="208890"/>
                  </a:lnTo>
                  <a:lnTo>
                    <a:pt x="67468" y="207134"/>
                  </a:lnTo>
                  <a:lnTo>
                    <a:pt x="75489" y="207960"/>
                  </a:lnTo>
                  <a:lnTo>
                    <a:pt x="79912" y="211284"/>
                  </a:lnTo>
                  <a:lnTo>
                    <a:pt x="81936" y="216274"/>
                  </a:lnTo>
                  <a:lnTo>
                    <a:pt x="82361" y="222374"/>
                  </a:lnTo>
                  <a:lnTo>
                    <a:pt x="77902" y="236549"/>
                  </a:lnTo>
                  <a:lnTo>
                    <a:pt x="72530" y="246547"/>
                  </a:lnTo>
                  <a:lnTo>
                    <a:pt x="72392" y="245330"/>
                  </a:lnTo>
                  <a:lnTo>
                    <a:pt x="75629" y="236581"/>
                  </a:lnTo>
                  <a:lnTo>
                    <a:pt x="103178" y="179129"/>
                  </a:lnTo>
                  <a:lnTo>
                    <a:pt x="130436" y="116588"/>
                  </a:lnTo>
                  <a:lnTo>
                    <a:pt x="152072" y="56015"/>
                  </a:lnTo>
                  <a:lnTo>
                    <a:pt x="169153" y="1981"/>
                  </a:lnTo>
                  <a:lnTo>
                    <a:pt x="171941" y="0"/>
                  </a:lnTo>
                  <a:lnTo>
                    <a:pt x="174723" y="2378"/>
                  </a:lnTo>
                  <a:lnTo>
                    <a:pt x="177503" y="7661"/>
                  </a:lnTo>
                  <a:lnTo>
                    <a:pt x="182331" y="66214"/>
                  </a:lnTo>
                  <a:lnTo>
                    <a:pt x="178501" y="112150"/>
                  </a:lnTo>
                  <a:lnTo>
                    <a:pt x="163490" y="167486"/>
                  </a:lnTo>
                  <a:lnTo>
                    <a:pt x="164467" y="172282"/>
                  </a:lnTo>
                  <a:lnTo>
                    <a:pt x="167892" y="174555"/>
                  </a:lnTo>
                  <a:lnTo>
                    <a:pt x="172949" y="175146"/>
                  </a:lnTo>
                  <a:lnTo>
                    <a:pt x="183500" y="183199"/>
                  </a:lnTo>
                  <a:lnTo>
                    <a:pt x="188902" y="189230"/>
                  </a:lnTo>
                  <a:lnTo>
                    <a:pt x="194904" y="205792"/>
                  </a:lnTo>
                  <a:lnTo>
                    <a:pt x="196505" y="215386"/>
                  </a:lnTo>
                  <a:lnTo>
                    <a:pt x="198496" y="217160"/>
                  </a:lnTo>
                  <a:lnTo>
                    <a:pt x="200748" y="213719"/>
                  </a:lnTo>
                  <a:lnTo>
                    <a:pt x="218905" y="156119"/>
                  </a:lnTo>
                  <a:lnTo>
                    <a:pt x="240805" y="94265"/>
                  </a:lnTo>
                  <a:lnTo>
                    <a:pt x="243747" y="85561"/>
                  </a:lnTo>
                  <a:lnTo>
                    <a:pt x="247558" y="79759"/>
                  </a:lnTo>
                  <a:lnTo>
                    <a:pt x="251947" y="75890"/>
                  </a:lnTo>
                  <a:lnTo>
                    <a:pt x="266274" y="681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341735" y="3137035"/>
              <a:ext cx="65473" cy="116496"/>
            </a:xfrm>
            <a:custGeom>
              <a:avLst/>
              <a:gdLst/>
              <a:ahLst/>
              <a:cxnLst/>
              <a:rect l="0" t="0" r="0" b="0"/>
              <a:pathLst>
                <a:path w="65473" h="116496">
                  <a:moveTo>
                    <a:pt x="65472" y="0"/>
                  </a:moveTo>
                  <a:lnTo>
                    <a:pt x="65472" y="17670"/>
                  </a:lnTo>
                  <a:lnTo>
                    <a:pt x="56638" y="41910"/>
                  </a:lnTo>
                  <a:lnTo>
                    <a:pt x="44903" y="53452"/>
                  </a:lnTo>
                  <a:lnTo>
                    <a:pt x="1934" y="88964"/>
                  </a:lnTo>
                  <a:lnTo>
                    <a:pt x="0" y="94443"/>
                  </a:lnTo>
                  <a:lnTo>
                    <a:pt x="559" y="99944"/>
                  </a:lnTo>
                  <a:lnTo>
                    <a:pt x="2781" y="105461"/>
                  </a:lnTo>
                  <a:lnTo>
                    <a:pt x="7960" y="109139"/>
                  </a:lnTo>
                  <a:lnTo>
                    <a:pt x="31995" y="114315"/>
                  </a:lnTo>
                  <a:lnTo>
                    <a:pt x="65472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413055" y="3195282"/>
              <a:ext cx="94005" cy="79528"/>
            </a:xfrm>
            <a:custGeom>
              <a:avLst/>
              <a:gdLst/>
              <a:ahLst/>
              <a:cxnLst/>
              <a:rect l="0" t="0" r="0" b="0"/>
              <a:pathLst>
                <a:path w="94005" h="79528">
                  <a:moveTo>
                    <a:pt x="60720" y="33285"/>
                  </a:moveTo>
                  <a:lnTo>
                    <a:pt x="14394" y="33285"/>
                  </a:lnTo>
                  <a:lnTo>
                    <a:pt x="7646" y="36983"/>
                  </a:lnTo>
                  <a:lnTo>
                    <a:pt x="3149" y="43147"/>
                  </a:lnTo>
                  <a:lnTo>
                    <a:pt x="150" y="50954"/>
                  </a:lnTo>
                  <a:lnTo>
                    <a:pt x="0" y="58008"/>
                  </a:lnTo>
                  <a:lnTo>
                    <a:pt x="4764" y="70777"/>
                  </a:lnTo>
                  <a:lnTo>
                    <a:pt x="11397" y="74921"/>
                  </a:lnTo>
                  <a:lnTo>
                    <a:pt x="31094" y="79527"/>
                  </a:lnTo>
                  <a:lnTo>
                    <a:pt x="40045" y="77981"/>
                  </a:lnTo>
                  <a:lnTo>
                    <a:pt x="54922" y="68867"/>
                  </a:lnTo>
                  <a:lnTo>
                    <a:pt x="78110" y="39307"/>
                  </a:lnTo>
                  <a:lnTo>
                    <a:pt x="9400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510815" y="3003898"/>
              <a:ext cx="137703" cy="293485"/>
            </a:xfrm>
            <a:custGeom>
              <a:avLst/>
              <a:gdLst/>
              <a:ahLst/>
              <a:cxnLst/>
              <a:rect l="0" t="0" r="0" b="0"/>
              <a:pathLst>
                <a:path w="137703" h="293485">
                  <a:moveTo>
                    <a:pt x="12887" y="0"/>
                  </a:moveTo>
                  <a:lnTo>
                    <a:pt x="12887" y="55162"/>
                  </a:lnTo>
                  <a:lnTo>
                    <a:pt x="6300" y="118189"/>
                  </a:lnTo>
                  <a:lnTo>
                    <a:pt x="0" y="179417"/>
                  </a:lnTo>
                  <a:lnTo>
                    <a:pt x="8199" y="231231"/>
                  </a:lnTo>
                  <a:lnTo>
                    <a:pt x="20333" y="257432"/>
                  </a:lnTo>
                  <a:lnTo>
                    <a:pt x="35304" y="271898"/>
                  </a:lnTo>
                  <a:lnTo>
                    <a:pt x="64525" y="287973"/>
                  </a:lnTo>
                  <a:lnTo>
                    <a:pt x="84839" y="293484"/>
                  </a:lnTo>
                  <a:lnTo>
                    <a:pt x="110944" y="291389"/>
                  </a:lnTo>
                  <a:lnTo>
                    <a:pt x="13770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889828" y="314535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5506" y="14393"/>
                  </a:lnTo>
                  <a:lnTo>
                    <a:pt x="112435" y="16346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864865" y="3195282"/>
              <a:ext cx="149780" cy="14909"/>
            </a:xfrm>
            <a:custGeom>
              <a:avLst/>
              <a:gdLst/>
              <a:ahLst/>
              <a:cxnLst/>
              <a:rect l="0" t="0" r="0" b="0"/>
              <a:pathLst>
                <a:path w="149780" h="14909">
                  <a:moveTo>
                    <a:pt x="0" y="8322"/>
                  </a:moveTo>
                  <a:lnTo>
                    <a:pt x="29620" y="14908"/>
                  </a:lnTo>
                  <a:lnTo>
                    <a:pt x="74680" y="11883"/>
                  </a:lnTo>
                  <a:lnTo>
                    <a:pt x="123691" y="220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230991" y="3063303"/>
              <a:ext cx="357806" cy="273439"/>
            </a:xfrm>
            <a:custGeom>
              <a:avLst/>
              <a:gdLst/>
              <a:ahLst/>
              <a:cxnLst/>
              <a:rect l="0" t="0" r="0" b="0"/>
              <a:pathLst>
                <a:path w="357806" h="273439">
                  <a:moveTo>
                    <a:pt x="0" y="7164"/>
                  </a:moveTo>
                  <a:lnTo>
                    <a:pt x="55162" y="0"/>
                  </a:lnTo>
                  <a:lnTo>
                    <a:pt x="106671" y="8047"/>
                  </a:lnTo>
                  <a:lnTo>
                    <a:pt x="132692" y="18212"/>
                  </a:lnTo>
                  <a:lnTo>
                    <a:pt x="141161" y="22850"/>
                  </a:lnTo>
                  <a:lnTo>
                    <a:pt x="153037" y="37866"/>
                  </a:lnTo>
                  <a:lnTo>
                    <a:pt x="157498" y="47048"/>
                  </a:lnTo>
                  <a:lnTo>
                    <a:pt x="157525" y="67112"/>
                  </a:lnTo>
                  <a:lnTo>
                    <a:pt x="147143" y="96734"/>
                  </a:lnTo>
                  <a:lnTo>
                    <a:pt x="109677" y="152570"/>
                  </a:lnTo>
                  <a:lnTo>
                    <a:pt x="56304" y="209625"/>
                  </a:lnTo>
                  <a:lnTo>
                    <a:pt x="44748" y="224736"/>
                  </a:lnTo>
                  <a:lnTo>
                    <a:pt x="42776" y="231724"/>
                  </a:lnTo>
                  <a:lnTo>
                    <a:pt x="43310" y="238232"/>
                  </a:lnTo>
                  <a:lnTo>
                    <a:pt x="45516" y="244420"/>
                  </a:lnTo>
                  <a:lnTo>
                    <a:pt x="50685" y="248545"/>
                  </a:lnTo>
                  <a:lnTo>
                    <a:pt x="66289" y="253128"/>
                  </a:lnTo>
                  <a:lnTo>
                    <a:pt x="123597" y="256071"/>
                  </a:lnTo>
                  <a:lnTo>
                    <a:pt x="184945" y="261117"/>
                  </a:lnTo>
                  <a:lnTo>
                    <a:pt x="236683" y="264326"/>
                  </a:lnTo>
                  <a:lnTo>
                    <a:pt x="288953" y="267425"/>
                  </a:lnTo>
                  <a:lnTo>
                    <a:pt x="347743" y="272910"/>
                  </a:lnTo>
                  <a:lnTo>
                    <a:pt x="357805" y="2734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9" name="Freeform 178"/>
          <p:cNvSpPr/>
          <p:nvPr/>
        </p:nvSpPr>
        <p:spPr>
          <a:xfrm>
            <a:off x="4184914" y="4332766"/>
            <a:ext cx="250206" cy="438800"/>
          </a:xfrm>
          <a:custGeom>
            <a:avLst/>
            <a:gdLst/>
            <a:ahLst/>
            <a:cxnLst/>
            <a:rect l="0" t="0" r="0" b="0"/>
            <a:pathLst>
              <a:path w="250206" h="438800">
                <a:moveTo>
                  <a:pt x="50500" y="69068"/>
                </a:moveTo>
                <a:lnTo>
                  <a:pt x="46082" y="55816"/>
                </a:lnTo>
                <a:lnTo>
                  <a:pt x="46379" y="41914"/>
                </a:lnTo>
                <a:lnTo>
                  <a:pt x="50517" y="27414"/>
                </a:lnTo>
                <a:lnTo>
                  <a:pt x="58520" y="14805"/>
                </a:lnTo>
                <a:lnTo>
                  <a:pt x="70706" y="5504"/>
                </a:lnTo>
                <a:lnTo>
                  <a:pt x="77839" y="1729"/>
                </a:lnTo>
                <a:lnTo>
                  <a:pt x="93161" y="0"/>
                </a:lnTo>
                <a:lnTo>
                  <a:pt x="125598" y="6423"/>
                </a:lnTo>
                <a:lnTo>
                  <a:pt x="139658" y="16263"/>
                </a:lnTo>
                <a:lnTo>
                  <a:pt x="163752" y="45180"/>
                </a:lnTo>
                <a:lnTo>
                  <a:pt x="179674" y="78527"/>
                </a:lnTo>
                <a:lnTo>
                  <a:pt x="186982" y="108134"/>
                </a:lnTo>
                <a:lnTo>
                  <a:pt x="182106" y="143457"/>
                </a:lnTo>
                <a:lnTo>
                  <a:pt x="172396" y="168773"/>
                </a:lnTo>
                <a:lnTo>
                  <a:pt x="146270" y="209582"/>
                </a:lnTo>
                <a:lnTo>
                  <a:pt x="88042" y="257534"/>
                </a:lnTo>
                <a:lnTo>
                  <a:pt x="26994" y="288952"/>
                </a:lnTo>
                <a:lnTo>
                  <a:pt x="13549" y="299623"/>
                </a:lnTo>
                <a:lnTo>
                  <a:pt x="0" y="320444"/>
                </a:lnTo>
                <a:lnTo>
                  <a:pt x="191" y="326335"/>
                </a:lnTo>
                <a:lnTo>
                  <a:pt x="3092" y="331187"/>
                </a:lnTo>
                <a:lnTo>
                  <a:pt x="32095" y="350033"/>
                </a:lnTo>
                <a:lnTo>
                  <a:pt x="95211" y="375403"/>
                </a:lnTo>
                <a:lnTo>
                  <a:pt x="150396" y="402072"/>
                </a:lnTo>
                <a:lnTo>
                  <a:pt x="207873" y="426157"/>
                </a:lnTo>
                <a:lnTo>
                  <a:pt x="246411" y="438799"/>
                </a:lnTo>
                <a:lnTo>
                  <a:pt x="248600" y="438522"/>
                </a:lnTo>
                <a:lnTo>
                  <a:pt x="250205" y="43519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4" name="Group 183"/>
          <p:cNvGrpSpPr/>
          <p:nvPr/>
        </p:nvGrpSpPr>
        <p:grpSpPr>
          <a:xfrm>
            <a:off x="4500985" y="3345061"/>
            <a:ext cx="1465208" cy="1106701"/>
            <a:chOff x="4500985" y="3345061"/>
            <a:chExt cx="1465208" cy="1106701"/>
          </a:xfrm>
        </p:grpSpPr>
        <p:sp>
          <p:nvSpPr>
            <p:cNvPr id="180" name="Freeform 179"/>
            <p:cNvSpPr/>
            <p:nvPr/>
          </p:nvSpPr>
          <p:spPr>
            <a:xfrm>
              <a:off x="5866339" y="3345061"/>
              <a:ext cx="99854" cy="108175"/>
            </a:xfrm>
            <a:custGeom>
              <a:avLst/>
              <a:gdLst/>
              <a:ahLst/>
              <a:cxnLst/>
              <a:rect l="0" t="0" r="0" b="0"/>
              <a:pathLst>
                <a:path w="99854" h="108175">
                  <a:moveTo>
                    <a:pt x="99853" y="0"/>
                  </a:moveTo>
                  <a:lnTo>
                    <a:pt x="88336" y="33741"/>
                  </a:lnTo>
                  <a:lnTo>
                    <a:pt x="68711" y="62242"/>
                  </a:lnTo>
                  <a:lnTo>
                    <a:pt x="39461" y="85678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33497" y="3594693"/>
              <a:ext cx="232990" cy="216348"/>
            </a:xfrm>
            <a:custGeom>
              <a:avLst/>
              <a:gdLst/>
              <a:ahLst/>
              <a:cxnLst/>
              <a:rect l="0" t="0" r="0" b="0"/>
              <a:pathLst>
                <a:path w="232990" h="216348">
                  <a:moveTo>
                    <a:pt x="232989" y="0"/>
                  </a:moveTo>
                  <a:lnTo>
                    <a:pt x="186705" y="61427"/>
                  </a:lnTo>
                  <a:lnTo>
                    <a:pt x="146132" y="101563"/>
                  </a:lnTo>
                  <a:lnTo>
                    <a:pt x="83269" y="144456"/>
                  </a:lnTo>
                  <a:lnTo>
                    <a:pt x="20072" y="198958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526650" y="3894251"/>
              <a:ext cx="923638" cy="551707"/>
            </a:xfrm>
            <a:custGeom>
              <a:avLst/>
              <a:gdLst/>
              <a:ahLst/>
              <a:cxnLst/>
              <a:rect l="0" t="0" r="0" b="0"/>
              <a:pathLst>
                <a:path w="923638" h="551707">
                  <a:moveTo>
                    <a:pt x="923637" y="0"/>
                  </a:moveTo>
                  <a:lnTo>
                    <a:pt x="862498" y="58382"/>
                  </a:lnTo>
                  <a:lnTo>
                    <a:pt x="806973" y="99698"/>
                  </a:lnTo>
                  <a:lnTo>
                    <a:pt x="752270" y="133123"/>
                  </a:lnTo>
                  <a:lnTo>
                    <a:pt x="690175" y="167550"/>
                  </a:lnTo>
                  <a:lnTo>
                    <a:pt x="627578" y="210257"/>
                  </a:lnTo>
                  <a:lnTo>
                    <a:pt x="570618" y="260712"/>
                  </a:lnTo>
                  <a:lnTo>
                    <a:pt x="507446" y="312269"/>
                  </a:lnTo>
                  <a:lnTo>
                    <a:pt x="447597" y="347487"/>
                  </a:lnTo>
                  <a:lnTo>
                    <a:pt x="390987" y="368782"/>
                  </a:lnTo>
                  <a:lnTo>
                    <a:pt x="329573" y="397113"/>
                  </a:lnTo>
                  <a:lnTo>
                    <a:pt x="286047" y="417850"/>
                  </a:lnTo>
                  <a:lnTo>
                    <a:pt x="229939" y="454989"/>
                  </a:lnTo>
                  <a:lnTo>
                    <a:pt x="171214" y="488177"/>
                  </a:lnTo>
                  <a:lnTo>
                    <a:pt x="116395" y="513440"/>
                  </a:lnTo>
                  <a:lnTo>
                    <a:pt x="88112" y="525961"/>
                  </a:lnTo>
                  <a:lnTo>
                    <a:pt x="57572" y="542341"/>
                  </a:lnTo>
                  <a:lnTo>
                    <a:pt x="33084" y="551577"/>
                  </a:lnTo>
                  <a:lnTo>
                    <a:pt x="25755" y="551706"/>
                  </a:lnTo>
                  <a:lnTo>
                    <a:pt x="12680" y="546917"/>
                  </a:lnTo>
                  <a:lnTo>
                    <a:pt x="8453" y="540278"/>
                  </a:lnTo>
                  <a:lnTo>
                    <a:pt x="0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500985" y="4301982"/>
              <a:ext cx="208729" cy="149780"/>
            </a:xfrm>
            <a:custGeom>
              <a:avLst/>
              <a:gdLst/>
              <a:ahLst/>
              <a:cxnLst/>
              <a:rect l="0" t="0" r="0" b="0"/>
              <a:pathLst>
                <a:path w="208729" h="149780">
                  <a:moveTo>
                    <a:pt x="42307" y="0"/>
                  </a:moveTo>
                  <a:lnTo>
                    <a:pt x="3187" y="54263"/>
                  </a:lnTo>
                  <a:lnTo>
                    <a:pt x="510" y="62063"/>
                  </a:lnTo>
                  <a:lnTo>
                    <a:pt x="0" y="80592"/>
                  </a:lnTo>
                  <a:lnTo>
                    <a:pt x="3008" y="88861"/>
                  </a:lnTo>
                  <a:lnTo>
                    <a:pt x="13746" y="102981"/>
                  </a:lnTo>
                  <a:lnTo>
                    <a:pt x="39803" y="121325"/>
                  </a:lnTo>
                  <a:lnTo>
                    <a:pt x="96755" y="140633"/>
                  </a:lnTo>
                  <a:lnTo>
                    <a:pt x="131788" y="147069"/>
                  </a:lnTo>
                  <a:lnTo>
                    <a:pt x="192570" y="149422"/>
                  </a:lnTo>
                  <a:lnTo>
                    <a:pt x="20872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234056" y="5109124"/>
            <a:ext cx="184422" cy="308018"/>
            <a:chOff x="4234056" y="5109124"/>
            <a:chExt cx="184422" cy="308018"/>
          </a:xfrm>
        </p:grpSpPr>
        <p:sp>
          <p:nvSpPr>
            <p:cNvPr id="185" name="Freeform 184"/>
            <p:cNvSpPr/>
            <p:nvPr/>
          </p:nvSpPr>
          <p:spPr>
            <a:xfrm>
              <a:off x="4234056" y="5134087"/>
              <a:ext cx="111976" cy="283055"/>
            </a:xfrm>
            <a:custGeom>
              <a:avLst/>
              <a:gdLst/>
              <a:ahLst/>
              <a:cxnLst/>
              <a:rect l="0" t="0" r="0" b="0"/>
              <a:pathLst>
                <a:path w="111976" h="283055">
                  <a:moveTo>
                    <a:pt x="26321" y="0"/>
                  </a:moveTo>
                  <a:lnTo>
                    <a:pt x="13034" y="15135"/>
                  </a:lnTo>
                  <a:lnTo>
                    <a:pt x="3157" y="31998"/>
                  </a:lnTo>
                  <a:lnTo>
                    <a:pt x="0" y="51820"/>
                  </a:lnTo>
                  <a:lnTo>
                    <a:pt x="5507" y="90262"/>
                  </a:lnTo>
                  <a:lnTo>
                    <a:pt x="17277" y="116118"/>
                  </a:lnTo>
                  <a:lnTo>
                    <a:pt x="61728" y="173795"/>
                  </a:lnTo>
                  <a:lnTo>
                    <a:pt x="94681" y="217116"/>
                  </a:lnTo>
                  <a:lnTo>
                    <a:pt x="111811" y="258054"/>
                  </a:lnTo>
                  <a:lnTo>
                    <a:pt x="111975" y="265416"/>
                  </a:lnTo>
                  <a:lnTo>
                    <a:pt x="107227" y="278528"/>
                  </a:lnTo>
                  <a:lnTo>
                    <a:pt x="101524" y="281840"/>
                  </a:lnTo>
                  <a:lnTo>
                    <a:pt x="85324" y="283054"/>
                  </a:lnTo>
                  <a:lnTo>
                    <a:pt x="59829" y="274122"/>
                  </a:lnTo>
                  <a:lnTo>
                    <a:pt x="39125" y="259764"/>
                  </a:lnTo>
                  <a:lnTo>
                    <a:pt x="25698" y="239382"/>
                  </a:lnTo>
                  <a:lnTo>
                    <a:pt x="19013" y="195330"/>
                  </a:lnTo>
                  <a:lnTo>
                    <a:pt x="1800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260377" y="5109124"/>
              <a:ext cx="158101" cy="58248"/>
            </a:xfrm>
            <a:custGeom>
              <a:avLst/>
              <a:gdLst/>
              <a:ahLst/>
              <a:cxnLst/>
              <a:rect l="0" t="0" r="0" b="0"/>
              <a:pathLst>
                <a:path w="158101" h="58248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87892" y="33196"/>
                  </a:lnTo>
                  <a:lnTo>
                    <a:pt x="138672" y="49918"/>
                  </a:lnTo>
                  <a:lnTo>
                    <a:pt x="15810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3670464" y="1951029"/>
            <a:ext cx="182182" cy="580457"/>
            <a:chOff x="3670464" y="1951029"/>
            <a:chExt cx="182182" cy="580457"/>
          </a:xfrm>
        </p:grpSpPr>
        <p:sp>
          <p:nvSpPr>
            <p:cNvPr id="188" name="Freeform 187"/>
            <p:cNvSpPr/>
            <p:nvPr/>
          </p:nvSpPr>
          <p:spPr>
            <a:xfrm>
              <a:off x="3670464" y="1951029"/>
              <a:ext cx="174360" cy="224694"/>
            </a:xfrm>
            <a:custGeom>
              <a:avLst/>
              <a:gdLst/>
              <a:ahLst/>
              <a:cxnLst/>
              <a:rect l="0" t="0" r="0" b="0"/>
              <a:pathLst>
                <a:path w="174360" h="224694">
                  <a:moveTo>
                    <a:pt x="90650" y="4417"/>
                  </a:moveTo>
                  <a:lnTo>
                    <a:pt x="77398" y="0"/>
                  </a:lnTo>
                  <a:lnTo>
                    <a:pt x="63495" y="2762"/>
                  </a:lnTo>
                  <a:lnTo>
                    <a:pt x="48995" y="11078"/>
                  </a:lnTo>
                  <a:lnTo>
                    <a:pt x="31360" y="31354"/>
                  </a:lnTo>
                  <a:lnTo>
                    <a:pt x="5814" y="87048"/>
                  </a:lnTo>
                  <a:lnTo>
                    <a:pt x="441" y="138535"/>
                  </a:lnTo>
                  <a:lnTo>
                    <a:pt x="0" y="152077"/>
                  </a:lnTo>
                  <a:lnTo>
                    <a:pt x="6906" y="174519"/>
                  </a:lnTo>
                  <a:lnTo>
                    <a:pt x="33941" y="211527"/>
                  </a:lnTo>
                  <a:lnTo>
                    <a:pt x="52194" y="221282"/>
                  </a:lnTo>
                  <a:lnTo>
                    <a:pt x="72634" y="224693"/>
                  </a:lnTo>
                  <a:lnTo>
                    <a:pt x="104933" y="220490"/>
                  </a:lnTo>
                  <a:lnTo>
                    <a:pt x="136076" y="207945"/>
                  </a:lnTo>
                  <a:lnTo>
                    <a:pt x="151212" y="197809"/>
                  </a:lnTo>
                  <a:lnTo>
                    <a:pt x="170129" y="172871"/>
                  </a:lnTo>
                  <a:lnTo>
                    <a:pt x="174359" y="152634"/>
                  </a:lnTo>
                  <a:lnTo>
                    <a:pt x="172233" y="131313"/>
                  </a:lnTo>
                  <a:lnTo>
                    <a:pt x="165124" y="109509"/>
                  </a:lnTo>
                  <a:lnTo>
                    <a:pt x="148404" y="92422"/>
                  </a:lnTo>
                  <a:lnTo>
                    <a:pt x="113002" y="74872"/>
                  </a:lnTo>
                  <a:lnTo>
                    <a:pt x="86716" y="69015"/>
                  </a:lnTo>
                  <a:lnTo>
                    <a:pt x="49625" y="70915"/>
                  </a:lnTo>
                  <a:lnTo>
                    <a:pt x="24081" y="793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686224" y="1957913"/>
              <a:ext cx="166422" cy="138992"/>
            </a:xfrm>
            <a:custGeom>
              <a:avLst/>
              <a:gdLst/>
              <a:ahLst/>
              <a:cxnLst/>
              <a:rect l="0" t="0" r="0" b="0"/>
              <a:pathLst>
                <a:path w="166422" h="138992">
                  <a:moveTo>
                    <a:pt x="0" y="14176"/>
                  </a:moveTo>
                  <a:lnTo>
                    <a:pt x="26573" y="2738"/>
                  </a:lnTo>
                  <a:lnTo>
                    <a:pt x="56773" y="0"/>
                  </a:lnTo>
                  <a:lnTo>
                    <a:pt x="78241" y="2636"/>
                  </a:lnTo>
                  <a:lnTo>
                    <a:pt x="97644" y="11820"/>
                  </a:lnTo>
                  <a:lnTo>
                    <a:pt x="139318" y="42527"/>
                  </a:lnTo>
                  <a:lnTo>
                    <a:pt x="156582" y="73092"/>
                  </a:lnTo>
                  <a:lnTo>
                    <a:pt x="162048" y="90287"/>
                  </a:lnTo>
                  <a:lnTo>
                    <a:pt x="166421" y="138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697672" y="2379820"/>
              <a:ext cx="150658" cy="151666"/>
            </a:xfrm>
            <a:custGeom>
              <a:avLst/>
              <a:gdLst/>
              <a:ahLst/>
              <a:cxnLst/>
              <a:rect l="0" t="0" r="0" b="0"/>
              <a:pathLst>
                <a:path w="150658" h="151666">
                  <a:moveTo>
                    <a:pt x="55121" y="0"/>
                  </a:moveTo>
                  <a:lnTo>
                    <a:pt x="36116" y="14211"/>
                  </a:lnTo>
                  <a:lnTo>
                    <a:pt x="8022" y="50702"/>
                  </a:lnTo>
                  <a:lnTo>
                    <a:pt x="1829" y="69379"/>
                  </a:lnTo>
                  <a:lnTo>
                    <a:pt x="0" y="89082"/>
                  </a:lnTo>
                  <a:lnTo>
                    <a:pt x="8745" y="132814"/>
                  </a:lnTo>
                  <a:lnTo>
                    <a:pt x="13109" y="139393"/>
                  </a:lnTo>
                  <a:lnTo>
                    <a:pt x="25354" y="149169"/>
                  </a:lnTo>
                  <a:lnTo>
                    <a:pt x="40042" y="151665"/>
                  </a:lnTo>
                  <a:lnTo>
                    <a:pt x="76489" y="145734"/>
                  </a:lnTo>
                  <a:lnTo>
                    <a:pt x="99564" y="133890"/>
                  </a:lnTo>
                  <a:lnTo>
                    <a:pt x="136240" y="98856"/>
                  </a:lnTo>
                  <a:lnTo>
                    <a:pt x="142484" y="90867"/>
                  </a:lnTo>
                  <a:lnTo>
                    <a:pt x="149423" y="69663"/>
                  </a:lnTo>
                  <a:lnTo>
                    <a:pt x="150657" y="46679"/>
                  </a:lnTo>
                  <a:lnTo>
                    <a:pt x="145042" y="27218"/>
                  </a:lnTo>
                  <a:lnTo>
                    <a:pt x="139107" y="19994"/>
                  </a:lnTo>
                  <a:lnTo>
                    <a:pt x="122650" y="9503"/>
                  </a:lnTo>
                  <a:lnTo>
                    <a:pt x="98078" y="6689"/>
                  </a:lnTo>
                  <a:lnTo>
                    <a:pt x="65384" y="10303"/>
                  </a:lnTo>
                  <a:lnTo>
                    <a:pt x="4680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2" name="Freeform 191"/>
          <p:cNvSpPr/>
          <p:nvPr/>
        </p:nvSpPr>
        <p:spPr>
          <a:xfrm>
            <a:off x="3769435" y="2934542"/>
            <a:ext cx="124817" cy="244099"/>
          </a:xfrm>
          <a:custGeom>
            <a:avLst/>
            <a:gdLst/>
            <a:ahLst/>
            <a:cxnLst/>
            <a:rect l="0" t="0" r="0" b="0"/>
            <a:pathLst>
              <a:path w="124817" h="244099">
                <a:moveTo>
                  <a:pt x="0" y="36072"/>
                </a:moveTo>
                <a:lnTo>
                  <a:pt x="51516" y="1369"/>
                </a:lnTo>
                <a:lnTo>
                  <a:pt x="69740" y="0"/>
                </a:lnTo>
                <a:lnTo>
                  <a:pt x="79778" y="930"/>
                </a:lnTo>
                <a:lnTo>
                  <a:pt x="87394" y="6172"/>
                </a:lnTo>
                <a:lnTo>
                  <a:pt x="98322" y="24324"/>
                </a:lnTo>
                <a:lnTo>
                  <a:pt x="111946" y="73645"/>
                </a:lnTo>
                <a:lnTo>
                  <a:pt x="118061" y="130369"/>
                </a:lnTo>
                <a:lnTo>
                  <a:pt x="122814" y="178349"/>
                </a:lnTo>
                <a:lnTo>
                  <a:pt x="124223" y="217837"/>
                </a:lnTo>
                <a:lnTo>
                  <a:pt x="124816" y="24409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3" name="Freeform 192"/>
          <p:cNvSpPr/>
          <p:nvPr/>
        </p:nvSpPr>
        <p:spPr>
          <a:xfrm>
            <a:off x="3885929" y="3699233"/>
            <a:ext cx="208028" cy="286550"/>
          </a:xfrm>
          <a:custGeom>
            <a:avLst/>
            <a:gdLst/>
            <a:ahLst/>
            <a:cxnLst/>
            <a:rect l="0" t="0" r="0" b="0"/>
            <a:pathLst>
              <a:path w="208028" h="286550">
                <a:moveTo>
                  <a:pt x="0" y="20276"/>
                </a:moveTo>
                <a:lnTo>
                  <a:pt x="13253" y="24693"/>
                </a:lnTo>
                <a:lnTo>
                  <a:pt x="29621" y="21931"/>
                </a:lnTo>
                <a:lnTo>
                  <a:pt x="81975" y="6625"/>
                </a:lnTo>
                <a:lnTo>
                  <a:pt x="120546" y="0"/>
                </a:lnTo>
                <a:lnTo>
                  <a:pt x="158479" y="3995"/>
                </a:lnTo>
                <a:lnTo>
                  <a:pt x="175527" y="11807"/>
                </a:lnTo>
                <a:lnTo>
                  <a:pt x="186802" y="26374"/>
                </a:lnTo>
                <a:lnTo>
                  <a:pt x="193971" y="47949"/>
                </a:lnTo>
                <a:lnTo>
                  <a:pt x="198573" y="107138"/>
                </a:lnTo>
                <a:lnTo>
                  <a:pt x="200481" y="166666"/>
                </a:lnTo>
                <a:lnTo>
                  <a:pt x="206263" y="216469"/>
                </a:lnTo>
                <a:lnTo>
                  <a:pt x="207504" y="255615"/>
                </a:lnTo>
                <a:lnTo>
                  <a:pt x="208027" y="28654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2" name="Group 201"/>
          <p:cNvGrpSpPr/>
          <p:nvPr/>
        </p:nvGrpSpPr>
        <p:grpSpPr>
          <a:xfrm>
            <a:off x="5949892" y="4027388"/>
            <a:ext cx="989863" cy="790500"/>
            <a:chOff x="5949892" y="4027388"/>
            <a:chExt cx="989863" cy="790500"/>
          </a:xfrm>
        </p:grpSpPr>
        <p:sp>
          <p:nvSpPr>
            <p:cNvPr id="194" name="Freeform 193"/>
            <p:cNvSpPr/>
            <p:nvPr/>
          </p:nvSpPr>
          <p:spPr>
            <a:xfrm>
              <a:off x="6049402" y="4027388"/>
              <a:ext cx="24964" cy="574153"/>
            </a:xfrm>
            <a:custGeom>
              <a:avLst/>
              <a:gdLst/>
              <a:ahLst/>
              <a:cxnLst/>
              <a:rect l="0" t="0" r="0" b="0"/>
              <a:pathLst>
                <a:path w="24964" h="574153">
                  <a:moveTo>
                    <a:pt x="0" y="0"/>
                  </a:moveTo>
                  <a:lnTo>
                    <a:pt x="7165" y="57908"/>
                  </a:lnTo>
                  <a:lnTo>
                    <a:pt x="7979" y="106635"/>
                  </a:lnTo>
                  <a:lnTo>
                    <a:pt x="8220" y="162061"/>
                  </a:lnTo>
                  <a:lnTo>
                    <a:pt x="14020" y="225484"/>
                  </a:lnTo>
                  <a:lnTo>
                    <a:pt x="16124" y="280063"/>
                  </a:lnTo>
                  <a:lnTo>
                    <a:pt x="16540" y="335565"/>
                  </a:lnTo>
                  <a:lnTo>
                    <a:pt x="16622" y="387586"/>
                  </a:lnTo>
                  <a:lnTo>
                    <a:pt x="16639" y="450735"/>
                  </a:lnTo>
                  <a:lnTo>
                    <a:pt x="16642" y="507403"/>
                  </a:lnTo>
                  <a:lnTo>
                    <a:pt x="17567" y="559335"/>
                  </a:lnTo>
                  <a:lnTo>
                    <a:pt x="19107" y="564274"/>
                  </a:lnTo>
                  <a:lnTo>
                    <a:pt x="24963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949892" y="4047942"/>
              <a:ext cx="290717" cy="597474"/>
            </a:xfrm>
            <a:custGeom>
              <a:avLst/>
              <a:gdLst/>
              <a:ahLst/>
              <a:cxnLst/>
              <a:rect l="0" t="0" r="0" b="0"/>
              <a:pathLst>
                <a:path w="290717" h="597474">
                  <a:moveTo>
                    <a:pt x="7978" y="145866"/>
                  </a:moveTo>
                  <a:lnTo>
                    <a:pt x="814" y="92375"/>
                  </a:lnTo>
                  <a:lnTo>
                    <a:pt x="0" y="59648"/>
                  </a:lnTo>
                  <a:lnTo>
                    <a:pt x="7206" y="40054"/>
                  </a:lnTo>
                  <a:lnTo>
                    <a:pt x="20579" y="23025"/>
                  </a:lnTo>
                  <a:lnTo>
                    <a:pt x="38850" y="9292"/>
                  </a:lnTo>
                  <a:lnTo>
                    <a:pt x="59298" y="1956"/>
                  </a:lnTo>
                  <a:lnTo>
                    <a:pt x="69928" y="0"/>
                  </a:lnTo>
                  <a:lnTo>
                    <a:pt x="86671" y="2757"/>
                  </a:lnTo>
                  <a:lnTo>
                    <a:pt x="141338" y="35310"/>
                  </a:lnTo>
                  <a:lnTo>
                    <a:pt x="199885" y="98637"/>
                  </a:lnTo>
                  <a:lnTo>
                    <a:pt x="234394" y="152693"/>
                  </a:lnTo>
                  <a:lnTo>
                    <a:pt x="254941" y="204914"/>
                  </a:lnTo>
                  <a:lnTo>
                    <a:pt x="272595" y="259745"/>
                  </a:lnTo>
                  <a:lnTo>
                    <a:pt x="286321" y="315092"/>
                  </a:lnTo>
                  <a:lnTo>
                    <a:pt x="289991" y="370541"/>
                  </a:lnTo>
                  <a:lnTo>
                    <a:pt x="290716" y="426010"/>
                  </a:lnTo>
                  <a:lnTo>
                    <a:pt x="284284" y="486299"/>
                  </a:lnTo>
                  <a:lnTo>
                    <a:pt x="281485" y="507969"/>
                  </a:lnTo>
                  <a:lnTo>
                    <a:pt x="268588" y="536688"/>
                  </a:lnTo>
                  <a:lnTo>
                    <a:pt x="236318" y="581151"/>
                  </a:lnTo>
                  <a:lnTo>
                    <a:pt x="219794" y="591423"/>
                  </a:lnTo>
                  <a:lnTo>
                    <a:pt x="210210" y="595457"/>
                  </a:lnTo>
                  <a:lnTo>
                    <a:pt x="189699" y="597473"/>
                  </a:lnTo>
                  <a:lnTo>
                    <a:pt x="168255" y="593438"/>
                  </a:lnTo>
                  <a:lnTo>
                    <a:pt x="146398" y="582399"/>
                  </a:lnTo>
                  <a:lnTo>
                    <a:pt x="131752" y="568247"/>
                  </a:lnTo>
                  <a:lnTo>
                    <a:pt x="89299" y="511144"/>
                  </a:lnTo>
                  <a:lnTo>
                    <a:pt x="66440" y="448765"/>
                  </a:lnTo>
                  <a:lnTo>
                    <a:pt x="52068" y="386545"/>
                  </a:lnTo>
                  <a:lnTo>
                    <a:pt x="49584" y="3705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292875" y="4588801"/>
              <a:ext cx="180901" cy="170184"/>
            </a:xfrm>
            <a:custGeom>
              <a:avLst/>
              <a:gdLst/>
              <a:ahLst/>
              <a:cxnLst/>
              <a:rect l="0" t="0" r="0" b="0"/>
              <a:pathLst>
                <a:path w="180901" h="170184">
                  <a:moveTo>
                    <a:pt x="89369" y="4417"/>
                  </a:moveTo>
                  <a:lnTo>
                    <a:pt x="76117" y="0"/>
                  </a:lnTo>
                  <a:lnTo>
                    <a:pt x="62214" y="2763"/>
                  </a:lnTo>
                  <a:lnTo>
                    <a:pt x="47714" y="11079"/>
                  </a:lnTo>
                  <a:lnTo>
                    <a:pt x="17612" y="46900"/>
                  </a:lnTo>
                  <a:lnTo>
                    <a:pt x="5135" y="71246"/>
                  </a:lnTo>
                  <a:lnTo>
                    <a:pt x="0" y="100443"/>
                  </a:lnTo>
                  <a:lnTo>
                    <a:pt x="2896" y="136934"/>
                  </a:lnTo>
                  <a:lnTo>
                    <a:pt x="9640" y="156078"/>
                  </a:lnTo>
                  <a:lnTo>
                    <a:pt x="14027" y="163772"/>
                  </a:lnTo>
                  <a:lnTo>
                    <a:pt x="19725" y="167976"/>
                  </a:lnTo>
                  <a:lnTo>
                    <a:pt x="26297" y="169855"/>
                  </a:lnTo>
                  <a:lnTo>
                    <a:pt x="33453" y="170183"/>
                  </a:lnTo>
                  <a:lnTo>
                    <a:pt x="46334" y="165617"/>
                  </a:lnTo>
                  <a:lnTo>
                    <a:pt x="52358" y="161810"/>
                  </a:lnTo>
                  <a:lnTo>
                    <a:pt x="61517" y="150184"/>
                  </a:lnTo>
                  <a:lnTo>
                    <a:pt x="79347" y="124537"/>
                  </a:lnTo>
                  <a:lnTo>
                    <a:pt x="99651" y="111714"/>
                  </a:lnTo>
                  <a:lnTo>
                    <a:pt x="107319" y="111082"/>
                  </a:lnTo>
                  <a:lnTo>
                    <a:pt x="123234" y="115310"/>
                  </a:lnTo>
                  <a:lnTo>
                    <a:pt x="129512" y="120876"/>
                  </a:lnTo>
                  <a:lnTo>
                    <a:pt x="138954" y="136922"/>
                  </a:lnTo>
                  <a:lnTo>
                    <a:pt x="141301" y="153915"/>
                  </a:lnTo>
                  <a:lnTo>
                    <a:pt x="140633" y="162330"/>
                  </a:lnTo>
                  <a:lnTo>
                    <a:pt x="141111" y="165166"/>
                  </a:lnTo>
                  <a:lnTo>
                    <a:pt x="142355" y="164283"/>
                  </a:lnTo>
                  <a:lnTo>
                    <a:pt x="144109" y="160921"/>
                  </a:lnTo>
                  <a:lnTo>
                    <a:pt x="147127" y="160529"/>
                  </a:lnTo>
                  <a:lnTo>
                    <a:pt x="155412" y="165024"/>
                  </a:lnTo>
                  <a:lnTo>
                    <a:pt x="159285" y="162339"/>
                  </a:lnTo>
                  <a:lnTo>
                    <a:pt x="169154" y="136475"/>
                  </a:lnTo>
                  <a:lnTo>
                    <a:pt x="180900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515381" y="4543292"/>
              <a:ext cx="91532" cy="177205"/>
            </a:xfrm>
            <a:custGeom>
              <a:avLst/>
              <a:gdLst/>
              <a:ahLst/>
              <a:cxnLst/>
              <a:rect l="0" t="0" r="0" b="0"/>
              <a:pathLst>
                <a:path w="91532" h="177205">
                  <a:moveTo>
                    <a:pt x="0" y="0"/>
                  </a:moveTo>
                  <a:lnTo>
                    <a:pt x="14393" y="63314"/>
                  </a:lnTo>
                  <a:lnTo>
                    <a:pt x="13510" y="96423"/>
                  </a:lnTo>
                  <a:lnTo>
                    <a:pt x="8080" y="141178"/>
                  </a:lnTo>
                  <a:lnTo>
                    <a:pt x="6311" y="141271"/>
                  </a:lnTo>
                  <a:lnTo>
                    <a:pt x="4207" y="138560"/>
                  </a:lnTo>
                  <a:lnTo>
                    <a:pt x="6503" y="135828"/>
                  </a:lnTo>
                  <a:lnTo>
                    <a:pt x="18916" y="130327"/>
                  </a:lnTo>
                  <a:lnTo>
                    <a:pt x="25555" y="130339"/>
                  </a:lnTo>
                  <a:lnTo>
                    <a:pt x="37862" y="135284"/>
                  </a:lnTo>
                  <a:lnTo>
                    <a:pt x="47029" y="146110"/>
                  </a:lnTo>
                  <a:lnTo>
                    <a:pt x="60449" y="175661"/>
                  </a:lnTo>
                  <a:lnTo>
                    <a:pt x="63413" y="177204"/>
                  </a:lnTo>
                  <a:lnTo>
                    <a:pt x="66314" y="174534"/>
                  </a:lnTo>
                  <a:lnTo>
                    <a:pt x="85198" y="128898"/>
                  </a:lnTo>
                  <a:lnTo>
                    <a:pt x="91531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615233" y="4568256"/>
              <a:ext cx="33285" cy="8321"/>
            </a:xfrm>
            <a:custGeom>
              <a:avLst/>
              <a:gdLst/>
              <a:ahLst/>
              <a:cxnLst/>
              <a:rect l="0" t="0" r="0" b="0"/>
              <a:pathLst>
                <a:path w="33285" h="8321">
                  <a:moveTo>
                    <a:pt x="0" y="832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646035" y="4684750"/>
              <a:ext cx="69052" cy="108322"/>
            </a:xfrm>
            <a:custGeom>
              <a:avLst/>
              <a:gdLst/>
              <a:ahLst/>
              <a:cxnLst/>
              <a:rect l="0" t="0" r="0" b="0"/>
              <a:pathLst>
                <a:path w="69052" h="108322">
                  <a:moveTo>
                    <a:pt x="52409" y="0"/>
                  </a:moveTo>
                  <a:lnTo>
                    <a:pt x="27686" y="7568"/>
                  </a:lnTo>
                  <a:lnTo>
                    <a:pt x="14917" y="15999"/>
                  </a:lnTo>
                  <a:lnTo>
                    <a:pt x="5543" y="28375"/>
                  </a:lnTo>
                  <a:lnTo>
                    <a:pt x="1749" y="35559"/>
                  </a:lnTo>
                  <a:lnTo>
                    <a:pt x="0" y="50938"/>
                  </a:lnTo>
                  <a:lnTo>
                    <a:pt x="3228" y="67018"/>
                  </a:lnTo>
                  <a:lnTo>
                    <a:pt x="15442" y="90740"/>
                  </a:lnTo>
                  <a:lnTo>
                    <a:pt x="25501" y="103816"/>
                  </a:lnTo>
                  <a:lnTo>
                    <a:pt x="31696" y="107118"/>
                  </a:lnTo>
                  <a:lnTo>
                    <a:pt x="45977" y="108321"/>
                  </a:lnTo>
                  <a:lnTo>
                    <a:pt x="51819" y="105498"/>
                  </a:lnTo>
                  <a:lnTo>
                    <a:pt x="60777" y="94965"/>
                  </a:lnTo>
                  <a:lnTo>
                    <a:pt x="69051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736873" y="4693071"/>
              <a:ext cx="86387" cy="87654"/>
            </a:xfrm>
            <a:custGeom>
              <a:avLst/>
              <a:gdLst/>
              <a:ahLst/>
              <a:cxnLst/>
              <a:rect l="0" t="0" r="0" b="0"/>
              <a:pathLst>
                <a:path w="86387" h="87654">
                  <a:moveTo>
                    <a:pt x="78065" y="33284"/>
                  </a:moveTo>
                  <a:lnTo>
                    <a:pt x="48445" y="26698"/>
                  </a:lnTo>
                  <a:lnTo>
                    <a:pt x="29767" y="27583"/>
                  </a:lnTo>
                  <a:lnTo>
                    <a:pt x="12220" y="34141"/>
                  </a:lnTo>
                  <a:lnTo>
                    <a:pt x="6432" y="40327"/>
                  </a:lnTo>
                  <a:lnTo>
                    <a:pt x="0" y="57063"/>
                  </a:lnTo>
                  <a:lnTo>
                    <a:pt x="134" y="64854"/>
                  </a:lnTo>
                  <a:lnTo>
                    <a:pt x="5214" y="78442"/>
                  </a:lnTo>
                  <a:lnTo>
                    <a:pt x="11007" y="82806"/>
                  </a:lnTo>
                  <a:lnTo>
                    <a:pt x="27305" y="87653"/>
                  </a:lnTo>
                  <a:lnTo>
                    <a:pt x="34980" y="86173"/>
                  </a:lnTo>
                  <a:lnTo>
                    <a:pt x="54616" y="71761"/>
                  </a:lnTo>
                  <a:lnTo>
                    <a:pt x="66410" y="60864"/>
                  </a:lnTo>
                  <a:lnTo>
                    <a:pt x="79030" y="35498"/>
                  </a:lnTo>
                  <a:lnTo>
                    <a:pt x="863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831733" y="4551613"/>
              <a:ext cx="108022" cy="266275"/>
            </a:xfrm>
            <a:custGeom>
              <a:avLst/>
              <a:gdLst/>
              <a:ahLst/>
              <a:cxnLst/>
              <a:rect l="0" t="0" r="0" b="0"/>
              <a:pathLst>
                <a:path w="108022" h="266275">
                  <a:moveTo>
                    <a:pt x="8169" y="0"/>
                  </a:moveTo>
                  <a:lnTo>
                    <a:pt x="1004" y="57909"/>
                  </a:lnTo>
                  <a:lnTo>
                    <a:pt x="0" y="118551"/>
                  </a:lnTo>
                  <a:lnTo>
                    <a:pt x="1765" y="144221"/>
                  </a:lnTo>
                  <a:lnTo>
                    <a:pt x="18602" y="202113"/>
                  </a:lnTo>
                  <a:lnTo>
                    <a:pt x="32077" y="244936"/>
                  </a:lnTo>
                  <a:lnTo>
                    <a:pt x="44683" y="260181"/>
                  </a:lnTo>
                  <a:lnTo>
                    <a:pt x="51927" y="264061"/>
                  </a:lnTo>
                  <a:lnTo>
                    <a:pt x="10802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8387617" y="4444377"/>
            <a:ext cx="1239837" cy="797884"/>
            <a:chOff x="8387617" y="4444377"/>
            <a:chExt cx="1239837" cy="797884"/>
          </a:xfrm>
        </p:grpSpPr>
        <p:sp>
          <p:nvSpPr>
            <p:cNvPr id="203" name="Freeform 202"/>
            <p:cNvSpPr/>
            <p:nvPr/>
          </p:nvSpPr>
          <p:spPr>
            <a:xfrm>
              <a:off x="8420901" y="4444377"/>
              <a:ext cx="149351" cy="597079"/>
            </a:xfrm>
            <a:custGeom>
              <a:avLst/>
              <a:gdLst/>
              <a:ahLst/>
              <a:cxnLst/>
              <a:rect l="0" t="0" r="0" b="0"/>
              <a:pathLst>
                <a:path w="149351" h="597079">
                  <a:moveTo>
                    <a:pt x="133137" y="48989"/>
                  </a:moveTo>
                  <a:lnTo>
                    <a:pt x="144654" y="15248"/>
                  </a:lnTo>
                  <a:lnTo>
                    <a:pt x="149136" y="7080"/>
                  </a:lnTo>
                  <a:lnTo>
                    <a:pt x="149350" y="2558"/>
                  </a:lnTo>
                  <a:lnTo>
                    <a:pt x="146719" y="468"/>
                  </a:lnTo>
                  <a:lnTo>
                    <a:pt x="142192" y="0"/>
                  </a:lnTo>
                  <a:lnTo>
                    <a:pt x="129765" y="11806"/>
                  </a:lnTo>
                  <a:lnTo>
                    <a:pt x="112105" y="41978"/>
                  </a:lnTo>
                  <a:lnTo>
                    <a:pt x="91877" y="100765"/>
                  </a:lnTo>
                  <a:lnTo>
                    <a:pt x="77708" y="160351"/>
                  </a:lnTo>
                  <a:lnTo>
                    <a:pt x="63800" y="222290"/>
                  </a:lnTo>
                  <a:lnTo>
                    <a:pt x="58419" y="276694"/>
                  </a:lnTo>
                  <a:lnTo>
                    <a:pt x="49412" y="331957"/>
                  </a:lnTo>
                  <a:lnTo>
                    <a:pt x="43147" y="387389"/>
                  </a:lnTo>
                  <a:lnTo>
                    <a:pt x="35222" y="450136"/>
                  </a:lnTo>
                  <a:lnTo>
                    <a:pt x="33539" y="511327"/>
                  </a:lnTo>
                  <a:lnTo>
                    <a:pt x="27588" y="572968"/>
                  </a:lnTo>
                  <a:lnTo>
                    <a:pt x="26130" y="593754"/>
                  </a:lnTo>
                  <a:lnTo>
                    <a:pt x="23892" y="597078"/>
                  </a:lnTo>
                  <a:lnTo>
                    <a:pt x="20551" y="595596"/>
                  </a:lnTo>
                  <a:lnTo>
                    <a:pt x="12832" y="585011"/>
                  </a:lnTo>
                  <a:lnTo>
                    <a:pt x="0" y="5565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387617" y="4718682"/>
              <a:ext cx="407732" cy="248985"/>
            </a:xfrm>
            <a:custGeom>
              <a:avLst/>
              <a:gdLst/>
              <a:ahLst/>
              <a:cxnLst/>
              <a:rect l="0" t="0" r="0" b="0"/>
              <a:pathLst>
                <a:path w="407732" h="248985">
                  <a:moveTo>
                    <a:pt x="0" y="32637"/>
                  </a:moveTo>
                  <a:lnTo>
                    <a:pt x="4417" y="19385"/>
                  </a:lnTo>
                  <a:lnTo>
                    <a:pt x="13982" y="10413"/>
                  </a:lnTo>
                  <a:lnTo>
                    <a:pt x="28403" y="4268"/>
                  </a:lnTo>
                  <a:lnTo>
                    <a:pt x="82898" y="0"/>
                  </a:lnTo>
                  <a:lnTo>
                    <a:pt x="129753" y="7048"/>
                  </a:lnTo>
                  <a:lnTo>
                    <a:pt x="161617" y="20227"/>
                  </a:lnTo>
                  <a:lnTo>
                    <a:pt x="220773" y="66883"/>
                  </a:lnTo>
                  <a:lnTo>
                    <a:pt x="238963" y="70971"/>
                  </a:lnTo>
                  <a:lnTo>
                    <a:pt x="246217" y="69288"/>
                  </a:lnTo>
                  <a:lnTo>
                    <a:pt x="251977" y="65391"/>
                  </a:lnTo>
                  <a:lnTo>
                    <a:pt x="256743" y="60020"/>
                  </a:lnTo>
                  <a:lnTo>
                    <a:pt x="258995" y="53666"/>
                  </a:lnTo>
                  <a:lnTo>
                    <a:pt x="259032" y="39209"/>
                  </a:lnTo>
                  <a:lnTo>
                    <a:pt x="254049" y="35169"/>
                  </a:lnTo>
                  <a:lnTo>
                    <a:pt x="236185" y="33146"/>
                  </a:lnTo>
                  <a:lnTo>
                    <a:pt x="227723" y="35750"/>
                  </a:lnTo>
                  <a:lnTo>
                    <a:pt x="213391" y="46040"/>
                  </a:lnTo>
                  <a:lnTo>
                    <a:pt x="194925" y="67427"/>
                  </a:lnTo>
                  <a:lnTo>
                    <a:pt x="191895" y="75246"/>
                  </a:lnTo>
                  <a:lnTo>
                    <a:pt x="190995" y="91330"/>
                  </a:lnTo>
                  <a:lnTo>
                    <a:pt x="195685" y="115979"/>
                  </a:lnTo>
                  <a:lnTo>
                    <a:pt x="205315" y="130083"/>
                  </a:lnTo>
                  <a:lnTo>
                    <a:pt x="218841" y="141590"/>
                  </a:lnTo>
                  <a:lnTo>
                    <a:pt x="243898" y="153266"/>
                  </a:lnTo>
                  <a:lnTo>
                    <a:pt x="279778" y="160732"/>
                  </a:lnTo>
                  <a:lnTo>
                    <a:pt x="338192" y="153650"/>
                  </a:lnTo>
                  <a:lnTo>
                    <a:pt x="360828" y="141636"/>
                  </a:lnTo>
                  <a:lnTo>
                    <a:pt x="362594" y="139511"/>
                  </a:lnTo>
                  <a:lnTo>
                    <a:pt x="360998" y="139020"/>
                  </a:lnTo>
                  <a:lnTo>
                    <a:pt x="357160" y="139616"/>
                  </a:lnTo>
                  <a:lnTo>
                    <a:pt x="353677" y="143713"/>
                  </a:lnTo>
                  <a:lnTo>
                    <a:pt x="338576" y="182615"/>
                  </a:lnTo>
                  <a:lnTo>
                    <a:pt x="337856" y="199147"/>
                  </a:lnTo>
                  <a:lnTo>
                    <a:pt x="338958" y="207438"/>
                  </a:lnTo>
                  <a:lnTo>
                    <a:pt x="347579" y="221582"/>
                  </a:lnTo>
                  <a:lnTo>
                    <a:pt x="360656" y="233107"/>
                  </a:lnTo>
                  <a:lnTo>
                    <a:pt x="382689" y="243869"/>
                  </a:lnTo>
                  <a:lnTo>
                    <a:pt x="407731" y="2489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792231" y="4689868"/>
              <a:ext cx="177860" cy="277799"/>
            </a:xfrm>
            <a:custGeom>
              <a:avLst/>
              <a:gdLst/>
              <a:ahLst/>
              <a:cxnLst/>
              <a:rect l="0" t="0" r="0" b="0"/>
              <a:pathLst>
                <a:path w="177860" h="277799">
                  <a:moveTo>
                    <a:pt x="102969" y="194587"/>
                  </a:moveTo>
                  <a:lnTo>
                    <a:pt x="86970" y="148260"/>
                  </a:lnTo>
                  <a:lnTo>
                    <a:pt x="74594" y="134550"/>
                  </a:lnTo>
                  <a:lnTo>
                    <a:pt x="67410" y="129599"/>
                  </a:lnTo>
                  <a:lnTo>
                    <a:pt x="59848" y="128148"/>
                  </a:lnTo>
                  <a:lnTo>
                    <a:pt x="44048" y="131466"/>
                  </a:lnTo>
                  <a:lnTo>
                    <a:pt x="30246" y="141570"/>
                  </a:lnTo>
                  <a:lnTo>
                    <a:pt x="18872" y="155307"/>
                  </a:lnTo>
                  <a:lnTo>
                    <a:pt x="957" y="194893"/>
                  </a:lnTo>
                  <a:lnTo>
                    <a:pt x="0" y="211365"/>
                  </a:lnTo>
                  <a:lnTo>
                    <a:pt x="3581" y="227007"/>
                  </a:lnTo>
                  <a:lnTo>
                    <a:pt x="11336" y="240123"/>
                  </a:lnTo>
                  <a:lnTo>
                    <a:pt x="18766" y="243436"/>
                  </a:lnTo>
                  <a:lnTo>
                    <a:pt x="39350" y="244651"/>
                  </a:lnTo>
                  <a:lnTo>
                    <a:pt x="58977" y="234713"/>
                  </a:lnTo>
                  <a:lnTo>
                    <a:pt x="89760" y="202616"/>
                  </a:lnTo>
                  <a:lnTo>
                    <a:pt x="122108" y="143720"/>
                  </a:lnTo>
                  <a:lnTo>
                    <a:pt x="140609" y="85334"/>
                  </a:lnTo>
                  <a:lnTo>
                    <a:pt x="144052" y="26164"/>
                  </a:lnTo>
                  <a:lnTo>
                    <a:pt x="139412" y="8477"/>
                  </a:lnTo>
                  <a:lnTo>
                    <a:pt x="135585" y="1172"/>
                  </a:lnTo>
                  <a:lnTo>
                    <a:pt x="132110" y="0"/>
                  </a:lnTo>
                  <a:lnTo>
                    <a:pt x="128869" y="2917"/>
                  </a:lnTo>
                  <a:lnTo>
                    <a:pt x="122802" y="17869"/>
                  </a:lnTo>
                  <a:lnTo>
                    <a:pt x="112988" y="79510"/>
                  </a:lnTo>
                  <a:lnTo>
                    <a:pt x="111514" y="136161"/>
                  </a:lnTo>
                  <a:lnTo>
                    <a:pt x="117963" y="193639"/>
                  </a:lnTo>
                  <a:lnTo>
                    <a:pt x="130620" y="246895"/>
                  </a:lnTo>
                  <a:lnTo>
                    <a:pt x="135272" y="257196"/>
                  </a:lnTo>
                  <a:lnTo>
                    <a:pt x="142071" y="264063"/>
                  </a:lnTo>
                  <a:lnTo>
                    <a:pt x="177859" y="2777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041823" y="4659787"/>
              <a:ext cx="133651" cy="364801"/>
            </a:xfrm>
            <a:custGeom>
              <a:avLst/>
              <a:gdLst/>
              <a:ahLst/>
              <a:cxnLst/>
              <a:rect l="0" t="0" r="0" b="0"/>
              <a:pathLst>
                <a:path w="133651" h="364801">
                  <a:moveTo>
                    <a:pt x="28120" y="0"/>
                  </a:moveTo>
                  <a:lnTo>
                    <a:pt x="21534" y="29620"/>
                  </a:lnTo>
                  <a:lnTo>
                    <a:pt x="20141" y="79097"/>
                  </a:lnTo>
                  <a:lnTo>
                    <a:pt x="14148" y="141364"/>
                  </a:lnTo>
                  <a:lnTo>
                    <a:pt x="9540" y="196674"/>
                  </a:lnTo>
                  <a:lnTo>
                    <a:pt x="0" y="239068"/>
                  </a:lnTo>
                  <a:lnTo>
                    <a:pt x="1052" y="243514"/>
                  </a:lnTo>
                  <a:lnTo>
                    <a:pt x="4527" y="244628"/>
                  </a:lnTo>
                  <a:lnTo>
                    <a:pt x="15785" y="240936"/>
                  </a:lnTo>
                  <a:lnTo>
                    <a:pt x="58067" y="222758"/>
                  </a:lnTo>
                  <a:lnTo>
                    <a:pt x="76563" y="224128"/>
                  </a:lnTo>
                  <a:lnTo>
                    <a:pt x="111038" y="240074"/>
                  </a:lnTo>
                  <a:lnTo>
                    <a:pt x="122911" y="255246"/>
                  </a:lnTo>
                  <a:lnTo>
                    <a:pt x="130346" y="274316"/>
                  </a:lnTo>
                  <a:lnTo>
                    <a:pt x="133650" y="295119"/>
                  </a:lnTo>
                  <a:lnTo>
                    <a:pt x="130188" y="314227"/>
                  </a:lnTo>
                  <a:lnTo>
                    <a:pt x="117842" y="338113"/>
                  </a:lnTo>
                  <a:lnTo>
                    <a:pt x="105903" y="350903"/>
                  </a:lnTo>
                  <a:lnTo>
                    <a:pt x="88269" y="362750"/>
                  </a:lnTo>
                  <a:lnTo>
                    <a:pt x="79314" y="364800"/>
                  </a:lnTo>
                  <a:lnTo>
                    <a:pt x="61968" y="362147"/>
                  </a:lnTo>
                  <a:lnTo>
                    <a:pt x="56233" y="357001"/>
                  </a:lnTo>
                  <a:lnTo>
                    <a:pt x="49859" y="341422"/>
                  </a:lnTo>
                  <a:lnTo>
                    <a:pt x="51958" y="324636"/>
                  </a:lnTo>
                  <a:lnTo>
                    <a:pt x="69725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189861" y="4917739"/>
              <a:ext cx="154677" cy="133811"/>
            </a:xfrm>
            <a:custGeom>
              <a:avLst/>
              <a:gdLst/>
              <a:ahLst/>
              <a:cxnLst/>
              <a:rect l="0" t="0" r="0" b="0"/>
              <a:pathLst>
                <a:path w="154677" h="133811">
                  <a:moveTo>
                    <a:pt x="88108" y="0"/>
                  </a:moveTo>
                  <a:lnTo>
                    <a:pt x="70438" y="0"/>
                  </a:lnTo>
                  <a:lnTo>
                    <a:pt x="46198" y="8835"/>
                  </a:lnTo>
                  <a:lnTo>
                    <a:pt x="8131" y="39121"/>
                  </a:lnTo>
                  <a:lnTo>
                    <a:pt x="1711" y="54986"/>
                  </a:lnTo>
                  <a:lnTo>
                    <a:pt x="0" y="64394"/>
                  </a:lnTo>
                  <a:lnTo>
                    <a:pt x="3028" y="82245"/>
                  </a:lnTo>
                  <a:lnTo>
                    <a:pt x="6425" y="90888"/>
                  </a:lnTo>
                  <a:lnTo>
                    <a:pt x="17596" y="102957"/>
                  </a:lnTo>
                  <a:lnTo>
                    <a:pt x="24458" y="107470"/>
                  </a:lnTo>
                  <a:lnTo>
                    <a:pt x="39479" y="110018"/>
                  </a:lnTo>
                  <a:lnTo>
                    <a:pt x="71722" y="104121"/>
                  </a:lnTo>
                  <a:lnTo>
                    <a:pt x="78108" y="105472"/>
                  </a:lnTo>
                  <a:lnTo>
                    <a:pt x="83291" y="109146"/>
                  </a:lnTo>
                  <a:lnTo>
                    <a:pt x="102669" y="130556"/>
                  </a:lnTo>
                  <a:lnTo>
                    <a:pt x="108909" y="133265"/>
                  </a:lnTo>
                  <a:lnTo>
                    <a:pt x="123241" y="133810"/>
                  </a:lnTo>
                  <a:lnTo>
                    <a:pt x="15467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321709" y="4941146"/>
              <a:ext cx="139324" cy="153987"/>
            </a:xfrm>
            <a:custGeom>
              <a:avLst/>
              <a:gdLst/>
              <a:ahLst/>
              <a:cxnLst/>
              <a:rect l="0" t="0" r="0" b="0"/>
              <a:pathLst>
                <a:path w="139324" h="153987">
                  <a:moveTo>
                    <a:pt x="89396" y="26520"/>
                  </a:moveTo>
                  <a:lnTo>
                    <a:pt x="84979" y="13267"/>
                  </a:lnTo>
                  <a:lnTo>
                    <a:pt x="75414" y="4296"/>
                  </a:lnTo>
                  <a:lnTo>
                    <a:pt x="68980" y="609"/>
                  </a:lnTo>
                  <a:lnTo>
                    <a:pt x="62841" y="0"/>
                  </a:lnTo>
                  <a:lnTo>
                    <a:pt x="51090" y="4255"/>
                  </a:lnTo>
                  <a:lnTo>
                    <a:pt x="34079" y="17046"/>
                  </a:lnTo>
                  <a:lnTo>
                    <a:pt x="17327" y="41382"/>
                  </a:lnTo>
                  <a:lnTo>
                    <a:pt x="5070" y="72015"/>
                  </a:lnTo>
                  <a:lnTo>
                    <a:pt x="0" y="108931"/>
                  </a:lnTo>
                  <a:lnTo>
                    <a:pt x="6210" y="130640"/>
                  </a:lnTo>
                  <a:lnTo>
                    <a:pt x="11750" y="140312"/>
                  </a:lnTo>
                  <a:lnTo>
                    <a:pt x="20066" y="146760"/>
                  </a:lnTo>
                  <a:lnTo>
                    <a:pt x="41633" y="153925"/>
                  </a:lnTo>
                  <a:lnTo>
                    <a:pt x="51082" y="153986"/>
                  </a:lnTo>
                  <a:lnTo>
                    <a:pt x="66513" y="149124"/>
                  </a:lnTo>
                  <a:lnTo>
                    <a:pt x="97204" y="130010"/>
                  </a:lnTo>
                  <a:lnTo>
                    <a:pt x="139323" y="76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463401" y="4796733"/>
              <a:ext cx="164053" cy="445528"/>
            </a:xfrm>
            <a:custGeom>
              <a:avLst/>
              <a:gdLst/>
              <a:ahLst/>
              <a:cxnLst/>
              <a:rect l="0" t="0" r="0" b="0"/>
              <a:pathLst>
                <a:path w="164053" h="445528">
                  <a:moveTo>
                    <a:pt x="55878" y="62759"/>
                  </a:moveTo>
                  <a:lnTo>
                    <a:pt x="53413" y="29019"/>
                  </a:lnTo>
                  <a:lnTo>
                    <a:pt x="48311" y="13555"/>
                  </a:lnTo>
                  <a:lnTo>
                    <a:pt x="39879" y="518"/>
                  </a:lnTo>
                  <a:lnTo>
                    <a:pt x="35042" y="0"/>
                  </a:lnTo>
                  <a:lnTo>
                    <a:pt x="29968" y="3353"/>
                  </a:lnTo>
                  <a:lnTo>
                    <a:pt x="24736" y="9287"/>
                  </a:lnTo>
                  <a:lnTo>
                    <a:pt x="18923" y="28207"/>
                  </a:lnTo>
                  <a:lnTo>
                    <a:pt x="8242" y="91425"/>
                  </a:lnTo>
                  <a:lnTo>
                    <a:pt x="0" y="143688"/>
                  </a:lnTo>
                  <a:lnTo>
                    <a:pt x="2517" y="189898"/>
                  </a:lnTo>
                  <a:lnTo>
                    <a:pt x="7360" y="198369"/>
                  </a:lnTo>
                  <a:lnTo>
                    <a:pt x="22603" y="210247"/>
                  </a:lnTo>
                  <a:lnTo>
                    <a:pt x="41706" y="213677"/>
                  </a:lnTo>
                  <a:lnTo>
                    <a:pt x="89488" y="208819"/>
                  </a:lnTo>
                  <a:lnTo>
                    <a:pt x="91229" y="210983"/>
                  </a:lnTo>
                  <a:lnTo>
                    <a:pt x="90540" y="214275"/>
                  </a:lnTo>
                  <a:lnTo>
                    <a:pt x="67120" y="243026"/>
                  </a:lnTo>
                  <a:lnTo>
                    <a:pt x="60875" y="263995"/>
                  </a:lnTo>
                  <a:lnTo>
                    <a:pt x="58099" y="291806"/>
                  </a:lnTo>
                  <a:lnTo>
                    <a:pt x="64262" y="320192"/>
                  </a:lnTo>
                  <a:lnTo>
                    <a:pt x="90819" y="376083"/>
                  </a:lnTo>
                  <a:lnTo>
                    <a:pt x="114617" y="404508"/>
                  </a:lnTo>
                  <a:lnTo>
                    <a:pt x="164052" y="4455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129664" y="5351938"/>
            <a:ext cx="1863916" cy="1038220"/>
            <a:chOff x="8129664" y="5351938"/>
            <a:chExt cx="1863916" cy="1038220"/>
          </a:xfrm>
        </p:grpSpPr>
        <p:sp>
          <p:nvSpPr>
            <p:cNvPr id="211" name="Freeform 210"/>
            <p:cNvSpPr/>
            <p:nvPr/>
          </p:nvSpPr>
          <p:spPr>
            <a:xfrm>
              <a:off x="8129664" y="5351938"/>
              <a:ext cx="310320" cy="364623"/>
            </a:xfrm>
            <a:custGeom>
              <a:avLst/>
              <a:gdLst/>
              <a:ahLst/>
              <a:cxnLst/>
              <a:rect l="0" t="0" r="0" b="0"/>
              <a:pathLst>
                <a:path w="310320" h="364623">
                  <a:moveTo>
                    <a:pt x="0" y="289733"/>
                  </a:moveTo>
                  <a:lnTo>
                    <a:pt x="25648" y="274597"/>
                  </a:lnTo>
                  <a:lnTo>
                    <a:pt x="74025" y="218625"/>
                  </a:lnTo>
                  <a:lnTo>
                    <a:pt x="121900" y="156365"/>
                  </a:lnTo>
                  <a:lnTo>
                    <a:pt x="166416" y="96605"/>
                  </a:lnTo>
                  <a:lnTo>
                    <a:pt x="198088" y="35582"/>
                  </a:lnTo>
                  <a:lnTo>
                    <a:pt x="215651" y="0"/>
                  </a:lnTo>
                  <a:lnTo>
                    <a:pt x="207615" y="23380"/>
                  </a:lnTo>
                  <a:lnTo>
                    <a:pt x="193814" y="85900"/>
                  </a:lnTo>
                  <a:lnTo>
                    <a:pt x="191864" y="133591"/>
                  </a:lnTo>
                  <a:lnTo>
                    <a:pt x="196529" y="151303"/>
                  </a:lnTo>
                  <a:lnTo>
                    <a:pt x="200362" y="158614"/>
                  </a:lnTo>
                  <a:lnTo>
                    <a:pt x="206615" y="162565"/>
                  </a:lnTo>
                  <a:lnTo>
                    <a:pt x="223425" y="164488"/>
                  </a:lnTo>
                  <a:lnTo>
                    <a:pt x="240758" y="157330"/>
                  </a:lnTo>
                  <a:lnTo>
                    <a:pt x="281919" y="122313"/>
                  </a:lnTo>
                  <a:lnTo>
                    <a:pt x="300290" y="97128"/>
                  </a:lnTo>
                  <a:lnTo>
                    <a:pt x="310151" y="73127"/>
                  </a:lnTo>
                  <a:lnTo>
                    <a:pt x="310319" y="73213"/>
                  </a:lnTo>
                  <a:lnTo>
                    <a:pt x="289276" y="130284"/>
                  </a:lnTo>
                  <a:lnTo>
                    <a:pt x="274702" y="180457"/>
                  </a:lnTo>
                  <a:lnTo>
                    <a:pt x="267939" y="232398"/>
                  </a:lnTo>
                  <a:lnTo>
                    <a:pt x="267527" y="289708"/>
                  </a:lnTo>
                  <a:lnTo>
                    <a:pt x="277899" y="345603"/>
                  </a:lnTo>
                  <a:lnTo>
                    <a:pt x="283152" y="356169"/>
                  </a:lnTo>
                  <a:lnTo>
                    <a:pt x="291237" y="364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459168" y="5623334"/>
              <a:ext cx="203045" cy="234685"/>
            </a:xfrm>
            <a:custGeom>
              <a:avLst/>
              <a:gdLst/>
              <a:ahLst/>
              <a:cxnLst/>
              <a:rect l="0" t="0" r="0" b="0"/>
              <a:pathLst>
                <a:path w="203045" h="234685">
                  <a:moveTo>
                    <a:pt x="36622" y="34979"/>
                  </a:moveTo>
                  <a:lnTo>
                    <a:pt x="23370" y="39396"/>
                  </a:lnTo>
                  <a:lnTo>
                    <a:pt x="18542" y="44396"/>
                  </a:lnTo>
                  <a:lnTo>
                    <a:pt x="4150" y="78992"/>
                  </a:lnTo>
                  <a:lnTo>
                    <a:pt x="0" y="100769"/>
                  </a:lnTo>
                  <a:lnTo>
                    <a:pt x="3787" y="137169"/>
                  </a:lnTo>
                  <a:lnTo>
                    <a:pt x="11551" y="157135"/>
                  </a:lnTo>
                  <a:lnTo>
                    <a:pt x="18059" y="162645"/>
                  </a:lnTo>
                  <a:lnTo>
                    <a:pt x="26096" y="165393"/>
                  </a:lnTo>
                  <a:lnTo>
                    <a:pt x="35152" y="166300"/>
                  </a:lnTo>
                  <a:lnTo>
                    <a:pt x="43039" y="164131"/>
                  </a:lnTo>
                  <a:lnTo>
                    <a:pt x="56732" y="154325"/>
                  </a:lnTo>
                  <a:lnTo>
                    <a:pt x="66516" y="138256"/>
                  </a:lnTo>
                  <a:lnTo>
                    <a:pt x="73023" y="118787"/>
                  </a:lnTo>
                  <a:lnTo>
                    <a:pt x="77542" y="65203"/>
                  </a:lnTo>
                  <a:lnTo>
                    <a:pt x="66586" y="3313"/>
                  </a:lnTo>
                  <a:lnTo>
                    <a:pt x="65843" y="0"/>
                  </a:lnTo>
                  <a:lnTo>
                    <a:pt x="66274" y="565"/>
                  </a:lnTo>
                  <a:lnTo>
                    <a:pt x="67484" y="3715"/>
                  </a:lnTo>
                  <a:lnTo>
                    <a:pt x="96742" y="27289"/>
                  </a:lnTo>
                  <a:lnTo>
                    <a:pt x="124107" y="48972"/>
                  </a:lnTo>
                  <a:lnTo>
                    <a:pt x="137227" y="74361"/>
                  </a:lnTo>
                  <a:lnTo>
                    <a:pt x="150386" y="126948"/>
                  </a:lnTo>
                  <a:lnTo>
                    <a:pt x="151296" y="137897"/>
                  </a:lnTo>
                  <a:lnTo>
                    <a:pt x="154677" y="143347"/>
                  </a:lnTo>
                  <a:lnTo>
                    <a:pt x="159704" y="145131"/>
                  </a:lnTo>
                  <a:lnTo>
                    <a:pt x="172687" y="144956"/>
                  </a:lnTo>
                  <a:lnTo>
                    <a:pt x="187703" y="147961"/>
                  </a:lnTo>
                  <a:lnTo>
                    <a:pt x="192816" y="152830"/>
                  </a:lnTo>
                  <a:lnTo>
                    <a:pt x="198498" y="168102"/>
                  </a:lnTo>
                  <a:lnTo>
                    <a:pt x="196152" y="228382"/>
                  </a:lnTo>
                  <a:lnTo>
                    <a:pt x="197525" y="231407"/>
                  </a:lnTo>
                  <a:lnTo>
                    <a:pt x="203044" y="234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724363" y="5724881"/>
              <a:ext cx="37702" cy="80952"/>
            </a:xfrm>
            <a:custGeom>
              <a:avLst/>
              <a:gdLst/>
              <a:ahLst/>
              <a:cxnLst/>
              <a:rect l="0" t="0" r="0" b="0"/>
              <a:pathLst>
                <a:path w="37702" h="80952">
                  <a:moveTo>
                    <a:pt x="4417" y="66569"/>
                  </a:moveTo>
                  <a:lnTo>
                    <a:pt x="0" y="79821"/>
                  </a:lnTo>
                  <a:lnTo>
                    <a:pt x="547" y="80951"/>
                  </a:lnTo>
                  <a:lnTo>
                    <a:pt x="6087" y="74810"/>
                  </a:lnTo>
                  <a:lnTo>
                    <a:pt x="33167" y="12146"/>
                  </a:lnTo>
                  <a:lnTo>
                    <a:pt x="377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791442" y="5472273"/>
              <a:ext cx="52970" cy="414353"/>
            </a:xfrm>
            <a:custGeom>
              <a:avLst/>
              <a:gdLst/>
              <a:ahLst/>
              <a:cxnLst/>
              <a:rect l="0" t="0" r="0" b="0"/>
              <a:pathLst>
                <a:path w="52970" h="414353">
                  <a:moveTo>
                    <a:pt x="20548" y="44582"/>
                  </a:moveTo>
                  <a:lnTo>
                    <a:pt x="23013" y="10841"/>
                  </a:lnTo>
                  <a:lnTo>
                    <a:pt x="24966" y="2672"/>
                  </a:lnTo>
                  <a:lnTo>
                    <a:pt x="28116" y="0"/>
                  </a:lnTo>
                  <a:lnTo>
                    <a:pt x="32066" y="992"/>
                  </a:lnTo>
                  <a:lnTo>
                    <a:pt x="36548" y="4428"/>
                  </a:lnTo>
                  <a:lnTo>
                    <a:pt x="47273" y="22514"/>
                  </a:lnTo>
                  <a:lnTo>
                    <a:pt x="52969" y="84639"/>
                  </a:lnTo>
                  <a:lnTo>
                    <a:pt x="49245" y="139198"/>
                  </a:lnTo>
                  <a:lnTo>
                    <a:pt x="39417" y="194402"/>
                  </a:lnTo>
                  <a:lnTo>
                    <a:pt x="28334" y="254347"/>
                  </a:lnTo>
                  <a:lnTo>
                    <a:pt x="12180" y="310277"/>
                  </a:lnTo>
                  <a:lnTo>
                    <a:pt x="6357" y="338113"/>
                  </a:lnTo>
                  <a:lnTo>
                    <a:pt x="0" y="400123"/>
                  </a:lnTo>
                  <a:lnTo>
                    <a:pt x="1303" y="409199"/>
                  </a:lnTo>
                  <a:lnTo>
                    <a:pt x="3095" y="413400"/>
                  </a:lnTo>
                  <a:lnTo>
                    <a:pt x="5215" y="414352"/>
                  </a:lnTo>
                  <a:lnTo>
                    <a:pt x="12227" y="4107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800409" y="5699762"/>
              <a:ext cx="94792" cy="66725"/>
            </a:xfrm>
            <a:custGeom>
              <a:avLst/>
              <a:gdLst/>
              <a:ahLst/>
              <a:cxnLst/>
              <a:rect l="0" t="0" r="0" b="0"/>
              <a:pathLst>
                <a:path w="94792" h="66725">
                  <a:moveTo>
                    <a:pt x="11581" y="66724"/>
                  </a:moveTo>
                  <a:lnTo>
                    <a:pt x="0" y="24815"/>
                  </a:lnTo>
                  <a:lnTo>
                    <a:pt x="162" y="17520"/>
                  </a:lnTo>
                  <a:lnTo>
                    <a:pt x="5273" y="4484"/>
                  </a:lnTo>
                  <a:lnTo>
                    <a:pt x="10149" y="1192"/>
                  </a:lnTo>
                  <a:lnTo>
                    <a:pt x="22964" y="0"/>
                  </a:lnTo>
                  <a:lnTo>
                    <a:pt x="81659" y="14543"/>
                  </a:lnTo>
                  <a:lnTo>
                    <a:pt x="94791" y="167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872765" y="5716519"/>
              <a:ext cx="213821" cy="97598"/>
            </a:xfrm>
            <a:custGeom>
              <a:avLst/>
              <a:gdLst/>
              <a:ahLst/>
              <a:cxnLst/>
              <a:rect l="0" t="0" r="0" b="0"/>
              <a:pathLst>
                <a:path w="213821" h="97598">
                  <a:moveTo>
                    <a:pt x="39078" y="25004"/>
                  </a:moveTo>
                  <a:lnTo>
                    <a:pt x="21408" y="33839"/>
                  </a:lnTo>
                  <a:lnTo>
                    <a:pt x="10268" y="48038"/>
                  </a:lnTo>
                  <a:lnTo>
                    <a:pt x="3160" y="66677"/>
                  </a:lnTo>
                  <a:lnTo>
                    <a:pt x="0" y="87288"/>
                  </a:lnTo>
                  <a:lnTo>
                    <a:pt x="2856" y="93339"/>
                  </a:lnTo>
                  <a:lnTo>
                    <a:pt x="8457" y="96449"/>
                  </a:lnTo>
                  <a:lnTo>
                    <a:pt x="15890" y="97597"/>
                  </a:lnTo>
                  <a:lnTo>
                    <a:pt x="23619" y="94664"/>
                  </a:lnTo>
                  <a:lnTo>
                    <a:pt x="39603" y="81543"/>
                  </a:lnTo>
                  <a:lnTo>
                    <a:pt x="83163" y="18279"/>
                  </a:lnTo>
                  <a:lnTo>
                    <a:pt x="94421" y="4757"/>
                  </a:lnTo>
                  <a:lnTo>
                    <a:pt x="100936" y="1336"/>
                  </a:lnTo>
                  <a:lnTo>
                    <a:pt x="115572" y="0"/>
                  </a:lnTo>
                  <a:lnTo>
                    <a:pt x="121509" y="3712"/>
                  </a:lnTo>
                  <a:lnTo>
                    <a:pt x="130571" y="17698"/>
                  </a:lnTo>
                  <a:lnTo>
                    <a:pt x="132750" y="38708"/>
                  </a:lnTo>
                  <a:lnTo>
                    <a:pt x="127022" y="90261"/>
                  </a:lnTo>
                  <a:lnTo>
                    <a:pt x="129143" y="90698"/>
                  </a:lnTo>
                  <a:lnTo>
                    <a:pt x="182299" y="48678"/>
                  </a:lnTo>
                  <a:lnTo>
                    <a:pt x="189107" y="48183"/>
                  </a:lnTo>
                  <a:lnTo>
                    <a:pt x="201604" y="52565"/>
                  </a:lnTo>
                  <a:lnTo>
                    <a:pt x="205676" y="58171"/>
                  </a:lnTo>
                  <a:lnTo>
                    <a:pt x="213820" y="915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128190" y="563335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146331" y="5808092"/>
              <a:ext cx="164923" cy="77510"/>
            </a:xfrm>
            <a:custGeom>
              <a:avLst/>
              <a:gdLst/>
              <a:ahLst/>
              <a:cxnLst/>
              <a:rect l="0" t="0" r="0" b="0"/>
              <a:pathLst>
                <a:path w="164923" h="77510">
                  <a:moveTo>
                    <a:pt x="15143" y="0"/>
                  </a:moveTo>
                  <a:lnTo>
                    <a:pt x="749" y="60848"/>
                  </a:lnTo>
                  <a:lnTo>
                    <a:pt x="0" y="71076"/>
                  </a:lnTo>
                  <a:lnTo>
                    <a:pt x="1349" y="76045"/>
                  </a:lnTo>
                  <a:lnTo>
                    <a:pt x="4098" y="77509"/>
                  </a:lnTo>
                  <a:lnTo>
                    <a:pt x="7780" y="76636"/>
                  </a:lnTo>
                  <a:lnTo>
                    <a:pt x="27900" y="61023"/>
                  </a:lnTo>
                  <a:lnTo>
                    <a:pt x="90206" y="11365"/>
                  </a:lnTo>
                  <a:lnTo>
                    <a:pt x="97544" y="9425"/>
                  </a:lnTo>
                  <a:lnTo>
                    <a:pt x="104287" y="9982"/>
                  </a:lnTo>
                  <a:lnTo>
                    <a:pt x="110630" y="12202"/>
                  </a:lnTo>
                  <a:lnTo>
                    <a:pt x="115783" y="17380"/>
                  </a:lnTo>
                  <a:lnTo>
                    <a:pt x="123975" y="32996"/>
                  </a:lnTo>
                  <a:lnTo>
                    <a:pt x="125767" y="49798"/>
                  </a:lnTo>
                  <a:lnTo>
                    <a:pt x="124950" y="58162"/>
                  </a:lnTo>
                  <a:lnTo>
                    <a:pt x="127180" y="64662"/>
                  </a:lnTo>
                  <a:lnTo>
                    <a:pt x="137053" y="74350"/>
                  </a:lnTo>
                  <a:lnTo>
                    <a:pt x="142645" y="76379"/>
                  </a:lnTo>
                  <a:lnTo>
                    <a:pt x="164922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206878" y="5830477"/>
              <a:ext cx="207923" cy="367454"/>
            </a:xfrm>
            <a:custGeom>
              <a:avLst/>
              <a:gdLst/>
              <a:ahLst/>
              <a:cxnLst/>
              <a:rect l="0" t="0" r="0" b="0"/>
              <a:pathLst>
                <a:path w="207923" h="367454">
                  <a:moveTo>
                    <a:pt x="187586" y="27541"/>
                  </a:moveTo>
                  <a:lnTo>
                    <a:pt x="183169" y="14289"/>
                  </a:lnTo>
                  <a:lnTo>
                    <a:pt x="173603" y="5318"/>
                  </a:lnTo>
                  <a:lnTo>
                    <a:pt x="167169" y="1631"/>
                  </a:lnTo>
                  <a:lnTo>
                    <a:pt x="152624" y="0"/>
                  </a:lnTo>
                  <a:lnTo>
                    <a:pt x="136914" y="3281"/>
                  </a:lnTo>
                  <a:lnTo>
                    <a:pt x="120686" y="10904"/>
                  </a:lnTo>
                  <a:lnTo>
                    <a:pt x="109159" y="22920"/>
                  </a:lnTo>
                  <a:lnTo>
                    <a:pt x="101879" y="38431"/>
                  </a:lnTo>
                  <a:lnTo>
                    <a:pt x="98704" y="67031"/>
                  </a:lnTo>
                  <a:lnTo>
                    <a:pt x="101238" y="84848"/>
                  </a:lnTo>
                  <a:lnTo>
                    <a:pt x="110377" y="99547"/>
                  </a:lnTo>
                  <a:lnTo>
                    <a:pt x="124609" y="111319"/>
                  </a:lnTo>
                  <a:lnTo>
                    <a:pt x="153413" y="122220"/>
                  </a:lnTo>
                  <a:lnTo>
                    <a:pt x="184446" y="124936"/>
                  </a:lnTo>
                  <a:lnTo>
                    <a:pt x="202832" y="122295"/>
                  </a:lnTo>
                  <a:lnTo>
                    <a:pt x="206995" y="123994"/>
                  </a:lnTo>
                  <a:lnTo>
                    <a:pt x="207922" y="127901"/>
                  </a:lnTo>
                  <a:lnTo>
                    <a:pt x="203096" y="141488"/>
                  </a:lnTo>
                  <a:lnTo>
                    <a:pt x="174154" y="202010"/>
                  </a:lnTo>
                  <a:lnTo>
                    <a:pt x="142077" y="259654"/>
                  </a:lnTo>
                  <a:lnTo>
                    <a:pt x="100676" y="318726"/>
                  </a:lnTo>
                  <a:lnTo>
                    <a:pt x="53075" y="365440"/>
                  </a:lnTo>
                  <a:lnTo>
                    <a:pt x="44288" y="367453"/>
                  </a:lnTo>
                  <a:lnTo>
                    <a:pt x="24661" y="364758"/>
                  </a:lnTo>
                  <a:lnTo>
                    <a:pt x="17024" y="360526"/>
                  </a:lnTo>
                  <a:lnTo>
                    <a:pt x="6072" y="348427"/>
                  </a:lnTo>
                  <a:lnTo>
                    <a:pt x="588" y="328873"/>
                  </a:lnTo>
                  <a:lnTo>
                    <a:pt x="0" y="304774"/>
                  </a:lnTo>
                  <a:lnTo>
                    <a:pt x="15205" y="246793"/>
                  </a:lnTo>
                  <a:lnTo>
                    <a:pt x="28378" y="228537"/>
                  </a:lnTo>
                  <a:lnTo>
                    <a:pt x="54121" y="207596"/>
                  </a:lnTo>
                  <a:lnTo>
                    <a:pt x="62552" y="203052"/>
                  </a:lnTo>
                  <a:lnTo>
                    <a:pt x="123294" y="195159"/>
                  </a:lnTo>
                  <a:lnTo>
                    <a:pt x="137659" y="193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520024" y="5750439"/>
              <a:ext cx="232245" cy="432252"/>
            </a:xfrm>
            <a:custGeom>
              <a:avLst/>
              <a:gdLst/>
              <a:ahLst/>
              <a:cxnLst/>
              <a:rect l="0" t="0" r="0" b="0"/>
              <a:pathLst>
                <a:path w="232245" h="432252">
                  <a:moveTo>
                    <a:pt x="232244" y="41011"/>
                  </a:moveTo>
                  <a:lnTo>
                    <a:pt x="220663" y="6265"/>
                  </a:lnTo>
                  <a:lnTo>
                    <a:pt x="215278" y="2130"/>
                  </a:lnTo>
                  <a:lnTo>
                    <a:pt x="199433" y="0"/>
                  </a:lnTo>
                  <a:lnTo>
                    <a:pt x="184994" y="4600"/>
                  </a:lnTo>
                  <a:lnTo>
                    <a:pt x="178555" y="8416"/>
                  </a:lnTo>
                  <a:lnTo>
                    <a:pt x="156240" y="35873"/>
                  </a:lnTo>
                  <a:lnTo>
                    <a:pt x="133706" y="84405"/>
                  </a:lnTo>
                  <a:lnTo>
                    <a:pt x="109279" y="142755"/>
                  </a:lnTo>
                  <a:lnTo>
                    <a:pt x="93805" y="202305"/>
                  </a:lnTo>
                  <a:lnTo>
                    <a:pt x="79724" y="259822"/>
                  </a:lnTo>
                  <a:lnTo>
                    <a:pt x="68603" y="312942"/>
                  </a:lnTo>
                  <a:lnTo>
                    <a:pt x="60278" y="363406"/>
                  </a:lnTo>
                  <a:lnTo>
                    <a:pt x="49182" y="417880"/>
                  </a:lnTo>
                  <a:lnTo>
                    <a:pt x="46408" y="428167"/>
                  </a:lnTo>
                  <a:lnTo>
                    <a:pt x="42710" y="432251"/>
                  </a:lnTo>
                  <a:lnTo>
                    <a:pt x="38396" y="432201"/>
                  </a:lnTo>
                  <a:lnTo>
                    <a:pt x="33670" y="429393"/>
                  </a:lnTo>
                  <a:lnTo>
                    <a:pt x="25953" y="418877"/>
                  </a:lnTo>
                  <a:lnTo>
                    <a:pt x="16411" y="389967"/>
                  </a:lnTo>
                  <a:lnTo>
                    <a:pt x="3022" y="331596"/>
                  </a:lnTo>
                  <a:lnTo>
                    <a:pt x="0" y="277159"/>
                  </a:lnTo>
                  <a:lnTo>
                    <a:pt x="1435" y="254139"/>
                  </a:lnTo>
                  <a:lnTo>
                    <a:pt x="8237" y="234662"/>
                  </a:lnTo>
                  <a:lnTo>
                    <a:pt x="16337" y="229284"/>
                  </a:lnTo>
                  <a:lnTo>
                    <a:pt x="40131" y="225773"/>
                  </a:lnTo>
                  <a:lnTo>
                    <a:pt x="96909" y="236771"/>
                  </a:lnTo>
                  <a:lnTo>
                    <a:pt x="132392" y="2490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676980" y="6005732"/>
              <a:ext cx="133537" cy="185129"/>
            </a:xfrm>
            <a:custGeom>
              <a:avLst/>
              <a:gdLst/>
              <a:ahLst/>
              <a:cxnLst/>
              <a:rect l="0" t="0" r="0" b="0"/>
              <a:pathLst>
                <a:path w="133537" h="185129">
                  <a:moveTo>
                    <a:pt x="91931" y="35349"/>
                  </a:moveTo>
                  <a:lnTo>
                    <a:pt x="87513" y="17680"/>
                  </a:lnTo>
                  <a:lnTo>
                    <a:pt x="83438" y="11550"/>
                  </a:lnTo>
                  <a:lnTo>
                    <a:pt x="71515" y="2274"/>
                  </a:lnTo>
                  <a:lnTo>
                    <a:pt x="54504" y="0"/>
                  </a:lnTo>
                  <a:lnTo>
                    <a:pt x="36465" y="2996"/>
                  </a:lnTo>
                  <a:lnTo>
                    <a:pt x="15914" y="15079"/>
                  </a:lnTo>
                  <a:lnTo>
                    <a:pt x="3904" y="25108"/>
                  </a:lnTo>
                  <a:lnTo>
                    <a:pt x="887" y="32220"/>
                  </a:lnTo>
                  <a:lnTo>
                    <a:pt x="0" y="49984"/>
                  </a:lnTo>
                  <a:lnTo>
                    <a:pt x="2907" y="57125"/>
                  </a:lnTo>
                  <a:lnTo>
                    <a:pt x="13533" y="67525"/>
                  </a:lnTo>
                  <a:lnTo>
                    <a:pt x="32433" y="72764"/>
                  </a:lnTo>
                  <a:lnTo>
                    <a:pt x="54393" y="73243"/>
                  </a:lnTo>
                  <a:lnTo>
                    <a:pt x="73398" y="67292"/>
                  </a:lnTo>
                  <a:lnTo>
                    <a:pt x="77726" y="67739"/>
                  </a:lnTo>
                  <a:lnTo>
                    <a:pt x="78763" y="70811"/>
                  </a:lnTo>
                  <a:lnTo>
                    <a:pt x="75974" y="100088"/>
                  </a:lnTo>
                  <a:lnTo>
                    <a:pt x="80524" y="115281"/>
                  </a:lnTo>
                  <a:lnTo>
                    <a:pt x="89635" y="128197"/>
                  </a:lnTo>
                  <a:lnTo>
                    <a:pt x="130366" y="162810"/>
                  </a:lnTo>
                  <a:lnTo>
                    <a:pt x="132348" y="168400"/>
                  </a:lnTo>
                  <a:lnTo>
                    <a:pt x="133536" y="1851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855545" y="5949550"/>
              <a:ext cx="88109" cy="324522"/>
            </a:xfrm>
            <a:custGeom>
              <a:avLst/>
              <a:gdLst/>
              <a:ahLst/>
              <a:cxnLst/>
              <a:rect l="0" t="0" r="0" b="0"/>
              <a:pathLst>
                <a:path w="88109" h="324522">
                  <a:moveTo>
                    <a:pt x="88108" y="0"/>
                  </a:moveTo>
                  <a:lnTo>
                    <a:pt x="76591" y="33740"/>
                  </a:lnTo>
                  <a:lnTo>
                    <a:pt x="39636" y="94767"/>
                  </a:lnTo>
                  <a:lnTo>
                    <a:pt x="16280" y="147644"/>
                  </a:lnTo>
                  <a:lnTo>
                    <a:pt x="1427" y="197811"/>
                  </a:lnTo>
                  <a:lnTo>
                    <a:pt x="0" y="256756"/>
                  </a:lnTo>
                  <a:lnTo>
                    <a:pt x="8377" y="294272"/>
                  </a:lnTo>
                  <a:lnTo>
                    <a:pt x="16614" y="311077"/>
                  </a:lnTo>
                  <a:lnTo>
                    <a:pt x="2986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852121" y="6249107"/>
              <a:ext cx="141459" cy="141051"/>
            </a:xfrm>
            <a:custGeom>
              <a:avLst/>
              <a:gdLst/>
              <a:ahLst/>
              <a:cxnLst/>
              <a:rect l="0" t="0" r="0" b="0"/>
              <a:pathLst>
                <a:path w="141459" h="141051">
                  <a:moveTo>
                    <a:pt x="141458" y="0"/>
                  </a:moveTo>
                  <a:lnTo>
                    <a:pt x="128205" y="4418"/>
                  </a:lnTo>
                  <a:lnTo>
                    <a:pt x="119235" y="13983"/>
                  </a:lnTo>
                  <a:lnTo>
                    <a:pt x="93508" y="63676"/>
                  </a:lnTo>
                  <a:lnTo>
                    <a:pt x="82718" y="119812"/>
                  </a:lnTo>
                  <a:lnTo>
                    <a:pt x="74978" y="135228"/>
                  </a:lnTo>
                  <a:lnTo>
                    <a:pt x="67553" y="139153"/>
                  </a:lnTo>
                  <a:lnTo>
                    <a:pt x="46974" y="141050"/>
                  </a:lnTo>
                  <a:lnTo>
                    <a:pt x="36864" y="136564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785553" y="5924586"/>
              <a:ext cx="91533" cy="16643"/>
            </a:xfrm>
            <a:custGeom>
              <a:avLst/>
              <a:gdLst/>
              <a:ahLst/>
              <a:cxnLst/>
              <a:rect l="0" t="0" r="0" b="0"/>
              <a:pathLst>
                <a:path w="91533" h="16643">
                  <a:moveTo>
                    <a:pt x="0" y="16642"/>
                  </a:moveTo>
                  <a:lnTo>
                    <a:pt x="51843" y="759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839902" y="4160524"/>
            <a:ext cx="781380" cy="528675"/>
            <a:chOff x="6839902" y="4160524"/>
            <a:chExt cx="781380" cy="528675"/>
          </a:xfrm>
        </p:grpSpPr>
        <p:sp>
          <p:nvSpPr>
            <p:cNvPr id="226" name="Freeform 225"/>
            <p:cNvSpPr/>
            <p:nvPr/>
          </p:nvSpPr>
          <p:spPr>
            <a:xfrm>
              <a:off x="6839902" y="4227092"/>
              <a:ext cx="224669" cy="91533"/>
            </a:xfrm>
            <a:custGeom>
              <a:avLst/>
              <a:gdLst/>
              <a:ahLst/>
              <a:cxnLst/>
              <a:rect l="0" t="0" r="0" b="0"/>
              <a:pathLst>
                <a:path w="224669" h="91533">
                  <a:moveTo>
                    <a:pt x="0" y="0"/>
                  </a:moveTo>
                  <a:lnTo>
                    <a:pt x="55865" y="14194"/>
                  </a:lnTo>
                  <a:lnTo>
                    <a:pt x="108799" y="27493"/>
                  </a:lnTo>
                  <a:lnTo>
                    <a:pt x="170955" y="58752"/>
                  </a:lnTo>
                  <a:lnTo>
                    <a:pt x="224668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873186" y="4368550"/>
              <a:ext cx="216348" cy="33285"/>
            </a:xfrm>
            <a:custGeom>
              <a:avLst/>
              <a:gdLst/>
              <a:ahLst/>
              <a:cxnLst/>
              <a:rect l="0" t="0" r="0" b="0"/>
              <a:pathLst>
                <a:path w="216348" h="33285">
                  <a:moveTo>
                    <a:pt x="0" y="0"/>
                  </a:moveTo>
                  <a:lnTo>
                    <a:pt x="51844" y="0"/>
                  </a:lnTo>
                  <a:lnTo>
                    <a:pt x="109008" y="6643"/>
                  </a:lnTo>
                  <a:lnTo>
                    <a:pt x="171017" y="19560"/>
                  </a:lnTo>
                  <a:lnTo>
                    <a:pt x="216347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264275" y="4160524"/>
              <a:ext cx="123021" cy="507585"/>
            </a:xfrm>
            <a:custGeom>
              <a:avLst/>
              <a:gdLst/>
              <a:ahLst/>
              <a:cxnLst/>
              <a:rect l="0" t="0" r="0" b="0"/>
              <a:pathLst>
                <a:path w="123021" h="507585">
                  <a:moveTo>
                    <a:pt x="0" y="0"/>
                  </a:moveTo>
                  <a:lnTo>
                    <a:pt x="54263" y="46285"/>
                  </a:lnTo>
                  <a:lnTo>
                    <a:pt x="87172" y="90413"/>
                  </a:lnTo>
                  <a:lnTo>
                    <a:pt x="110693" y="149714"/>
                  </a:lnTo>
                  <a:lnTo>
                    <a:pt x="120403" y="211282"/>
                  </a:lnTo>
                  <a:lnTo>
                    <a:pt x="123020" y="254349"/>
                  </a:lnTo>
                  <a:lnTo>
                    <a:pt x="111471" y="314206"/>
                  </a:lnTo>
                  <a:lnTo>
                    <a:pt x="107301" y="346017"/>
                  </a:lnTo>
                  <a:lnTo>
                    <a:pt x="86517" y="404824"/>
                  </a:lnTo>
                  <a:lnTo>
                    <a:pt x="63351" y="457789"/>
                  </a:lnTo>
                  <a:lnTo>
                    <a:pt x="42643" y="499109"/>
                  </a:lnTo>
                  <a:lnTo>
                    <a:pt x="33284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255954" y="4426798"/>
              <a:ext cx="249632" cy="24964"/>
            </a:xfrm>
            <a:custGeom>
              <a:avLst/>
              <a:gdLst/>
              <a:ahLst/>
              <a:cxnLst/>
              <a:rect l="0" t="0" r="0" b="0"/>
              <a:pathLst>
                <a:path w="249632" h="24964">
                  <a:moveTo>
                    <a:pt x="0" y="0"/>
                  </a:moveTo>
                  <a:lnTo>
                    <a:pt x="57697" y="924"/>
                  </a:lnTo>
                  <a:lnTo>
                    <a:pt x="109161" y="9051"/>
                  </a:lnTo>
                  <a:lnTo>
                    <a:pt x="163843" y="19560"/>
                  </a:lnTo>
                  <a:lnTo>
                    <a:pt x="225620" y="24251"/>
                  </a:lnTo>
                  <a:lnTo>
                    <a:pt x="24963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455660" y="4313769"/>
              <a:ext cx="165622" cy="375430"/>
            </a:xfrm>
            <a:custGeom>
              <a:avLst/>
              <a:gdLst/>
              <a:ahLst/>
              <a:cxnLst/>
              <a:rect l="0" t="0" r="0" b="0"/>
              <a:pathLst>
                <a:path w="165622" h="375430">
                  <a:moveTo>
                    <a:pt x="116494" y="79745"/>
                  </a:moveTo>
                  <a:lnTo>
                    <a:pt x="81748" y="95744"/>
                  </a:lnTo>
                  <a:lnTo>
                    <a:pt x="37573" y="141413"/>
                  </a:lnTo>
                  <a:lnTo>
                    <a:pt x="20810" y="171952"/>
                  </a:lnTo>
                  <a:lnTo>
                    <a:pt x="3820" y="222186"/>
                  </a:lnTo>
                  <a:lnTo>
                    <a:pt x="502" y="283232"/>
                  </a:lnTo>
                  <a:lnTo>
                    <a:pt x="4566" y="317244"/>
                  </a:lnTo>
                  <a:lnTo>
                    <a:pt x="16042" y="344889"/>
                  </a:lnTo>
                  <a:lnTo>
                    <a:pt x="31154" y="366229"/>
                  </a:lnTo>
                  <a:lnTo>
                    <a:pt x="46822" y="373492"/>
                  </a:lnTo>
                  <a:lnTo>
                    <a:pt x="56178" y="375429"/>
                  </a:lnTo>
                  <a:lnTo>
                    <a:pt x="64264" y="374871"/>
                  </a:lnTo>
                  <a:lnTo>
                    <a:pt x="100827" y="360216"/>
                  </a:lnTo>
                  <a:lnTo>
                    <a:pt x="114462" y="349554"/>
                  </a:lnTo>
                  <a:lnTo>
                    <a:pt x="143039" y="312104"/>
                  </a:lnTo>
                  <a:lnTo>
                    <a:pt x="160351" y="266628"/>
                  </a:lnTo>
                  <a:lnTo>
                    <a:pt x="165621" y="212654"/>
                  </a:lnTo>
                  <a:lnTo>
                    <a:pt x="164466" y="157378"/>
                  </a:lnTo>
                  <a:lnTo>
                    <a:pt x="143744" y="96555"/>
                  </a:lnTo>
                  <a:lnTo>
                    <a:pt x="121705" y="56732"/>
                  </a:lnTo>
                  <a:lnTo>
                    <a:pt x="77968" y="8230"/>
                  </a:lnTo>
                  <a:lnTo>
                    <a:pt x="59307" y="1733"/>
                  </a:lnTo>
                  <a:lnTo>
                    <a:pt x="47859" y="0"/>
                  </a:lnTo>
                  <a:lnTo>
                    <a:pt x="37453" y="2543"/>
                  </a:lnTo>
                  <a:lnTo>
                    <a:pt x="0" y="298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776282" y="4493366"/>
            <a:ext cx="355594" cy="432133"/>
            <a:chOff x="4776282" y="4493366"/>
            <a:chExt cx="355594" cy="432133"/>
          </a:xfrm>
        </p:grpSpPr>
        <p:sp>
          <p:nvSpPr>
            <p:cNvPr id="232" name="Freeform 231"/>
            <p:cNvSpPr/>
            <p:nvPr/>
          </p:nvSpPr>
          <p:spPr>
            <a:xfrm>
              <a:off x="4776282" y="4493366"/>
              <a:ext cx="165295" cy="418035"/>
            </a:xfrm>
            <a:custGeom>
              <a:avLst/>
              <a:gdLst/>
              <a:ahLst/>
              <a:cxnLst/>
              <a:rect l="0" t="0" r="0" b="0"/>
              <a:pathLst>
                <a:path w="165295" h="418035">
                  <a:moveTo>
                    <a:pt x="0" y="0"/>
                  </a:moveTo>
                  <a:lnTo>
                    <a:pt x="14210" y="19005"/>
                  </a:lnTo>
                  <a:lnTo>
                    <a:pt x="35029" y="35012"/>
                  </a:lnTo>
                  <a:lnTo>
                    <a:pt x="98219" y="69541"/>
                  </a:lnTo>
                  <a:lnTo>
                    <a:pt x="147170" y="112635"/>
                  </a:lnTo>
                  <a:lnTo>
                    <a:pt x="157864" y="132346"/>
                  </a:lnTo>
                  <a:lnTo>
                    <a:pt x="165294" y="190515"/>
                  </a:lnTo>
                  <a:lnTo>
                    <a:pt x="159555" y="239666"/>
                  </a:lnTo>
                  <a:lnTo>
                    <a:pt x="149518" y="293480"/>
                  </a:lnTo>
                  <a:lnTo>
                    <a:pt x="133113" y="348951"/>
                  </a:lnTo>
                  <a:lnTo>
                    <a:pt x="116493" y="405949"/>
                  </a:lnTo>
                  <a:lnTo>
                    <a:pt x="113720" y="414865"/>
                  </a:lnTo>
                  <a:lnTo>
                    <a:pt x="110946" y="418034"/>
                  </a:lnTo>
                  <a:lnTo>
                    <a:pt x="108173" y="417374"/>
                  </a:lnTo>
                  <a:lnTo>
                    <a:pt x="9985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800731" y="4718034"/>
              <a:ext cx="233504" cy="33286"/>
            </a:xfrm>
            <a:custGeom>
              <a:avLst/>
              <a:gdLst/>
              <a:ahLst/>
              <a:cxnLst/>
              <a:rect l="0" t="0" r="0" b="0"/>
              <a:pathLst>
                <a:path w="233504" h="33286">
                  <a:moveTo>
                    <a:pt x="8835" y="33285"/>
                  </a:moveTo>
                  <a:lnTo>
                    <a:pt x="0" y="24450"/>
                  </a:lnTo>
                  <a:lnTo>
                    <a:pt x="171" y="20923"/>
                  </a:lnTo>
                  <a:lnTo>
                    <a:pt x="3059" y="17647"/>
                  </a:lnTo>
                  <a:lnTo>
                    <a:pt x="7758" y="14538"/>
                  </a:lnTo>
                  <a:lnTo>
                    <a:pt x="32041" y="10163"/>
                  </a:lnTo>
                  <a:lnTo>
                    <a:pt x="93275" y="8564"/>
                  </a:lnTo>
                  <a:lnTo>
                    <a:pt x="147762" y="8369"/>
                  </a:lnTo>
                  <a:lnTo>
                    <a:pt x="209497" y="5862"/>
                  </a:lnTo>
                  <a:lnTo>
                    <a:pt x="23350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969783" y="4684750"/>
              <a:ext cx="162093" cy="240749"/>
            </a:xfrm>
            <a:custGeom>
              <a:avLst/>
              <a:gdLst/>
              <a:ahLst/>
              <a:cxnLst/>
              <a:rect l="0" t="0" r="0" b="0"/>
              <a:pathLst>
                <a:path w="162093" h="240749">
                  <a:moveTo>
                    <a:pt x="72772" y="0"/>
                  </a:moveTo>
                  <a:lnTo>
                    <a:pt x="25674" y="54263"/>
                  </a:lnTo>
                  <a:lnTo>
                    <a:pt x="3922" y="114562"/>
                  </a:lnTo>
                  <a:lnTo>
                    <a:pt x="0" y="161759"/>
                  </a:lnTo>
                  <a:lnTo>
                    <a:pt x="2831" y="184998"/>
                  </a:lnTo>
                  <a:lnTo>
                    <a:pt x="18456" y="218873"/>
                  </a:lnTo>
                  <a:lnTo>
                    <a:pt x="32914" y="233804"/>
                  </a:lnTo>
                  <a:lnTo>
                    <a:pt x="40653" y="239080"/>
                  </a:lnTo>
                  <a:lnTo>
                    <a:pt x="49510" y="240748"/>
                  </a:lnTo>
                  <a:lnTo>
                    <a:pt x="69214" y="237670"/>
                  </a:lnTo>
                  <a:lnTo>
                    <a:pt x="101099" y="221125"/>
                  </a:lnTo>
                  <a:lnTo>
                    <a:pt x="125133" y="198655"/>
                  </a:lnTo>
                  <a:lnTo>
                    <a:pt x="156839" y="135358"/>
                  </a:lnTo>
                  <a:lnTo>
                    <a:pt x="162092" y="95580"/>
                  </a:lnTo>
                  <a:lnTo>
                    <a:pt x="154814" y="57495"/>
                  </a:lnTo>
                  <a:lnTo>
                    <a:pt x="140946" y="27206"/>
                  </a:lnTo>
                  <a:lnTo>
                    <a:pt x="120709" y="5082"/>
                  </a:lnTo>
                  <a:lnTo>
                    <a:pt x="112126" y="2464"/>
                  </a:lnTo>
                  <a:lnTo>
                    <a:pt x="92728" y="4485"/>
                  </a:lnTo>
                  <a:lnTo>
                    <a:pt x="76711" y="11547"/>
                  </a:lnTo>
                  <a:lnTo>
                    <a:pt x="63428" y="21774"/>
                  </a:lnTo>
                  <a:lnTo>
                    <a:pt x="39488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4726355" y="5277605"/>
            <a:ext cx="438738" cy="327428"/>
            <a:chOff x="4726355" y="5277605"/>
            <a:chExt cx="438738" cy="327428"/>
          </a:xfrm>
        </p:grpSpPr>
        <p:sp>
          <p:nvSpPr>
            <p:cNvPr id="236" name="Freeform 235"/>
            <p:cNvSpPr/>
            <p:nvPr/>
          </p:nvSpPr>
          <p:spPr>
            <a:xfrm>
              <a:off x="4726355" y="5277605"/>
              <a:ext cx="96509" cy="327428"/>
            </a:xfrm>
            <a:custGeom>
              <a:avLst/>
              <a:gdLst/>
              <a:ahLst/>
              <a:cxnLst/>
              <a:rect l="0" t="0" r="0" b="0"/>
              <a:pathLst>
                <a:path w="96509" h="327428">
                  <a:moveTo>
                    <a:pt x="0" y="81150"/>
                  </a:moveTo>
                  <a:lnTo>
                    <a:pt x="59977" y="18427"/>
                  </a:lnTo>
                  <a:lnTo>
                    <a:pt x="79306" y="1031"/>
                  </a:lnTo>
                  <a:lnTo>
                    <a:pt x="84306" y="0"/>
                  </a:lnTo>
                  <a:lnTo>
                    <a:pt x="88564" y="2087"/>
                  </a:lnTo>
                  <a:lnTo>
                    <a:pt x="92327" y="6252"/>
                  </a:lnTo>
                  <a:lnTo>
                    <a:pt x="96508" y="23207"/>
                  </a:lnTo>
                  <a:lnTo>
                    <a:pt x="96396" y="53811"/>
                  </a:lnTo>
                  <a:lnTo>
                    <a:pt x="82907" y="115767"/>
                  </a:lnTo>
                  <a:lnTo>
                    <a:pt x="69303" y="178815"/>
                  </a:lnTo>
                  <a:lnTo>
                    <a:pt x="55469" y="233780"/>
                  </a:lnTo>
                  <a:lnTo>
                    <a:pt x="45303" y="289534"/>
                  </a:lnTo>
                  <a:lnTo>
                    <a:pt x="43249" y="314607"/>
                  </a:lnTo>
                  <a:lnTo>
                    <a:pt x="45475" y="321847"/>
                  </a:lnTo>
                  <a:lnTo>
                    <a:pt x="49733" y="325750"/>
                  </a:lnTo>
                  <a:lnTo>
                    <a:pt x="55345" y="327427"/>
                  </a:lnTo>
                  <a:lnTo>
                    <a:pt x="60935" y="324847"/>
                  </a:lnTo>
                  <a:lnTo>
                    <a:pt x="83211" y="2974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860357" y="5302834"/>
              <a:ext cx="138474" cy="273344"/>
            </a:xfrm>
            <a:custGeom>
              <a:avLst/>
              <a:gdLst/>
              <a:ahLst/>
              <a:cxnLst/>
              <a:rect l="0" t="0" r="0" b="0"/>
              <a:pathLst>
                <a:path w="138474" h="273344">
                  <a:moveTo>
                    <a:pt x="57382" y="55921"/>
                  </a:moveTo>
                  <a:lnTo>
                    <a:pt x="26131" y="116769"/>
                  </a:lnTo>
                  <a:lnTo>
                    <a:pt x="13914" y="143292"/>
                  </a:lnTo>
                  <a:lnTo>
                    <a:pt x="8988" y="150227"/>
                  </a:lnTo>
                  <a:lnTo>
                    <a:pt x="3514" y="167793"/>
                  </a:lnTo>
                  <a:lnTo>
                    <a:pt x="0" y="213622"/>
                  </a:lnTo>
                  <a:lnTo>
                    <a:pt x="8226" y="249139"/>
                  </a:lnTo>
                  <a:lnTo>
                    <a:pt x="19818" y="264454"/>
                  </a:lnTo>
                  <a:lnTo>
                    <a:pt x="26792" y="269832"/>
                  </a:lnTo>
                  <a:lnTo>
                    <a:pt x="44403" y="273343"/>
                  </a:lnTo>
                  <a:lnTo>
                    <a:pt x="62709" y="270897"/>
                  </a:lnTo>
                  <a:lnTo>
                    <a:pt x="83410" y="259124"/>
                  </a:lnTo>
                  <a:lnTo>
                    <a:pt x="106971" y="236114"/>
                  </a:lnTo>
                  <a:lnTo>
                    <a:pt x="121385" y="213171"/>
                  </a:lnTo>
                  <a:lnTo>
                    <a:pt x="134539" y="167317"/>
                  </a:lnTo>
                  <a:lnTo>
                    <a:pt x="138473" y="107614"/>
                  </a:lnTo>
                  <a:lnTo>
                    <a:pt x="132671" y="74628"/>
                  </a:lnTo>
                  <a:lnTo>
                    <a:pt x="118727" y="42767"/>
                  </a:lnTo>
                  <a:lnTo>
                    <a:pt x="86075" y="2550"/>
                  </a:lnTo>
                  <a:lnTo>
                    <a:pt x="80209" y="0"/>
                  </a:lnTo>
                  <a:lnTo>
                    <a:pt x="74450" y="149"/>
                  </a:lnTo>
                  <a:lnTo>
                    <a:pt x="68760" y="2098"/>
                  </a:lnTo>
                  <a:lnTo>
                    <a:pt x="65892" y="7095"/>
                  </a:lnTo>
                  <a:lnTo>
                    <a:pt x="65171" y="22510"/>
                  </a:lnTo>
                  <a:lnTo>
                    <a:pt x="69047" y="29024"/>
                  </a:lnTo>
                  <a:lnTo>
                    <a:pt x="98988" y="476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036381" y="5283866"/>
              <a:ext cx="128712" cy="282444"/>
            </a:xfrm>
            <a:custGeom>
              <a:avLst/>
              <a:gdLst/>
              <a:ahLst/>
              <a:cxnLst/>
              <a:rect l="0" t="0" r="0" b="0"/>
              <a:pathLst>
                <a:path w="128712" h="282444">
                  <a:moveTo>
                    <a:pt x="47780" y="99852"/>
                  </a:moveTo>
                  <a:lnTo>
                    <a:pt x="17452" y="123016"/>
                  </a:lnTo>
                  <a:lnTo>
                    <a:pt x="5098" y="143390"/>
                  </a:lnTo>
                  <a:lnTo>
                    <a:pt x="0" y="175828"/>
                  </a:lnTo>
                  <a:lnTo>
                    <a:pt x="2907" y="214717"/>
                  </a:lnTo>
                  <a:lnTo>
                    <a:pt x="18458" y="251100"/>
                  </a:lnTo>
                  <a:lnTo>
                    <a:pt x="40633" y="276467"/>
                  </a:lnTo>
                  <a:lnTo>
                    <a:pt x="48562" y="280466"/>
                  </a:lnTo>
                  <a:lnTo>
                    <a:pt x="64770" y="282443"/>
                  </a:lnTo>
                  <a:lnTo>
                    <a:pt x="83684" y="275309"/>
                  </a:lnTo>
                  <a:lnTo>
                    <a:pt x="101644" y="262893"/>
                  </a:lnTo>
                  <a:lnTo>
                    <a:pt x="116953" y="240308"/>
                  </a:lnTo>
                  <a:lnTo>
                    <a:pt x="124135" y="224223"/>
                  </a:lnTo>
                  <a:lnTo>
                    <a:pt x="128711" y="171367"/>
                  </a:lnTo>
                  <a:lnTo>
                    <a:pt x="121671" y="114903"/>
                  </a:lnTo>
                  <a:lnTo>
                    <a:pt x="107745" y="68379"/>
                  </a:lnTo>
                  <a:lnTo>
                    <a:pt x="67046" y="15177"/>
                  </a:lnTo>
                  <a:lnTo>
                    <a:pt x="53569" y="6746"/>
                  </a:lnTo>
                  <a:lnTo>
                    <a:pt x="3113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593218" y="3786077"/>
            <a:ext cx="312699" cy="291290"/>
            <a:chOff x="4593218" y="3786077"/>
            <a:chExt cx="312699" cy="291290"/>
          </a:xfrm>
        </p:grpSpPr>
        <p:sp>
          <p:nvSpPr>
            <p:cNvPr id="240" name="Freeform 239"/>
            <p:cNvSpPr/>
            <p:nvPr/>
          </p:nvSpPr>
          <p:spPr>
            <a:xfrm>
              <a:off x="4593218" y="3786077"/>
              <a:ext cx="136408" cy="291290"/>
            </a:xfrm>
            <a:custGeom>
              <a:avLst/>
              <a:gdLst/>
              <a:ahLst/>
              <a:cxnLst/>
              <a:rect l="0" t="0" r="0" b="0"/>
              <a:pathLst>
                <a:path w="136408" h="291290">
                  <a:moveTo>
                    <a:pt x="0" y="0"/>
                  </a:moveTo>
                  <a:lnTo>
                    <a:pt x="13252" y="4417"/>
                  </a:lnTo>
                  <a:lnTo>
                    <a:pt x="70262" y="5231"/>
                  </a:lnTo>
                  <a:lnTo>
                    <a:pt x="107260" y="20997"/>
                  </a:lnTo>
                  <a:lnTo>
                    <a:pt x="124410" y="31213"/>
                  </a:lnTo>
                  <a:lnTo>
                    <a:pt x="130093" y="38376"/>
                  </a:lnTo>
                  <a:lnTo>
                    <a:pt x="136407" y="56195"/>
                  </a:lnTo>
                  <a:lnTo>
                    <a:pt x="135317" y="64276"/>
                  </a:lnTo>
                  <a:lnTo>
                    <a:pt x="126710" y="78185"/>
                  </a:lnTo>
                  <a:lnTo>
                    <a:pt x="95617" y="110343"/>
                  </a:lnTo>
                  <a:lnTo>
                    <a:pt x="91481" y="117941"/>
                  </a:lnTo>
                  <a:lnTo>
                    <a:pt x="90574" y="126704"/>
                  </a:lnTo>
                  <a:lnTo>
                    <a:pt x="94496" y="146304"/>
                  </a:lnTo>
                  <a:lnTo>
                    <a:pt x="122546" y="203817"/>
                  </a:lnTo>
                  <a:lnTo>
                    <a:pt x="130000" y="240577"/>
                  </a:lnTo>
                  <a:lnTo>
                    <a:pt x="124346" y="262250"/>
                  </a:lnTo>
                  <a:lnTo>
                    <a:pt x="112588" y="279278"/>
                  </a:lnTo>
                  <a:lnTo>
                    <a:pt x="98117" y="289928"/>
                  </a:lnTo>
                  <a:lnTo>
                    <a:pt x="91299" y="291289"/>
                  </a:lnTo>
                  <a:lnTo>
                    <a:pt x="84905" y="290347"/>
                  </a:lnTo>
                  <a:lnTo>
                    <a:pt x="78793" y="287870"/>
                  </a:lnTo>
                  <a:lnTo>
                    <a:pt x="77492" y="283445"/>
                  </a:lnTo>
                  <a:lnTo>
                    <a:pt x="79398" y="277721"/>
                  </a:lnTo>
                  <a:lnTo>
                    <a:pt x="124816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812490" y="3852645"/>
              <a:ext cx="93427" cy="191785"/>
            </a:xfrm>
            <a:custGeom>
              <a:avLst/>
              <a:gdLst/>
              <a:ahLst/>
              <a:cxnLst/>
              <a:rect l="0" t="0" r="0" b="0"/>
              <a:pathLst>
                <a:path w="93427" h="191785">
                  <a:moveTo>
                    <a:pt x="30360" y="91532"/>
                  </a:moveTo>
                  <a:lnTo>
                    <a:pt x="7197" y="119113"/>
                  </a:lnTo>
                  <a:lnTo>
                    <a:pt x="1574" y="136766"/>
                  </a:lnTo>
                  <a:lnTo>
                    <a:pt x="0" y="156015"/>
                  </a:lnTo>
                  <a:lnTo>
                    <a:pt x="2382" y="173816"/>
                  </a:lnTo>
                  <a:lnTo>
                    <a:pt x="6160" y="180596"/>
                  </a:lnTo>
                  <a:lnTo>
                    <a:pt x="17755" y="190597"/>
                  </a:lnTo>
                  <a:lnTo>
                    <a:pt x="25655" y="191784"/>
                  </a:lnTo>
                  <a:lnTo>
                    <a:pt x="44295" y="188172"/>
                  </a:lnTo>
                  <a:lnTo>
                    <a:pt x="59975" y="175472"/>
                  </a:lnTo>
                  <a:lnTo>
                    <a:pt x="85109" y="137185"/>
                  </a:lnTo>
                  <a:lnTo>
                    <a:pt x="93426" y="104956"/>
                  </a:lnTo>
                  <a:lnTo>
                    <a:pt x="91473" y="71984"/>
                  </a:lnTo>
                  <a:lnTo>
                    <a:pt x="82484" y="54799"/>
                  </a:lnTo>
                  <a:lnTo>
                    <a:pt x="54114" y="28700"/>
                  </a:lnTo>
                  <a:lnTo>
                    <a:pt x="53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293661" y="2958281"/>
            <a:ext cx="347459" cy="253710"/>
            <a:chOff x="4293661" y="2958281"/>
            <a:chExt cx="347459" cy="253710"/>
          </a:xfrm>
        </p:grpSpPr>
        <p:sp>
          <p:nvSpPr>
            <p:cNvPr id="243" name="Freeform 242"/>
            <p:cNvSpPr/>
            <p:nvPr/>
          </p:nvSpPr>
          <p:spPr>
            <a:xfrm>
              <a:off x="4293661" y="2982222"/>
              <a:ext cx="191385" cy="228007"/>
            </a:xfrm>
            <a:custGeom>
              <a:avLst/>
              <a:gdLst/>
              <a:ahLst/>
              <a:cxnLst/>
              <a:rect l="0" t="0" r="0" b="0"/>
              <a:pathLst>
                <a:path w="191385" h="228007">
                  <a:moveTo>
                    <a:pt x="0" y="179776"/>
                  </a:moveTo>
                  <a:lnTo>
                    <a:pt x="15999" y="126285"/>
                  </a:lnTo>
                  <a:lnTo>
                    <a:pt x="54504" y="69273"/>
                  </a:lnTo>
                  <a:lnTo>
                    <a:pt x="100255" y="18725"/>
                  </a:lnTo>
                  <a:lnTo>
                    <a:pt x="124935" y="256"/>
                  </a:lnTo>
                  <a:lnTo>
                    <a:pt x="131367" y="0"/>
                  </a:lnTo>
                  <a:lnTo>
                    <a:pt x="136580" y="3527"/>
                  </a:lnTo>
                  <a:lnTo>
                    <a:pt x="140980" y="9577"/>
                  </a:lnTo>
                  <a:lnTo>
                    <a:pt x="142064" y="18233"/>
                  </a:lnTo>
                  <a:lnTo>
                    <a:pt x="130260" y="78523"/>
                  </a:lnTo>
                  <a:lnTo>
                    <a:pt x="118946" y="135966"/>
                  </a:lnTo>
                  <a:lnTo>
                    <a:pt x="116979" y="188792"/>
                  </a:lnTo>
                  <a:lnTo>
                    <a:pt x="121641" y="209671"/>
                  </a:lnTo>
                  <a:lnTo>
                    <a:pt x="125473" y="219122"/>
                  </a:lnTo>
                  <a:lnTo>
                    <a:pt x="131725" y="224498"/>
                  </a:lnTo>
                  <a:lnTo>
                    <a:pt x="139592" y="227157"/>
                  </a:lnTo>
                  <a:lnTo>
                    <a:pt x="148535" y="228006"/>
                  </a:lnTo>
                  <a:lnTo>
                    <a:pt x="163403" y="224017"/>
                  </a:lnTo>
                  <a:lnTo>
                    <a:pt x="175250" y="216081"/>
                  </a:lnTo>
                  <a:lnTo>
                    <a:pt x="191384" y="1964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501687" y="2958281"/>
              <a:ext cx="139433" cy="253710"/>
            </a:xfrm>
            <a:custGeom>
              <a:avLst/>
              <a:gdLst/>
              <a:ahLst/>
              <a:cxnLst/>
              <a:rect l="0" t="0" r="0" b="0"/>
              <a:pathLst>
                <a:path w="139433" h="253710">
                  <a:moveTo>
                    <a:pt x="49926" y="103865"/>
                  </a:moveTo>
                  <a:lnTo>
                    <a:pt x="18675" y="156906"/>
                  </a:lnTo>
                  <a:lnTo>
                    <a:pt x="11389" y="190464"/>
                  </a:lnTo>
                  <a:lnTo>
                    <a:pt x="11534" y="214469"/>
                  </a:lnTo>
                  <a:lnTo>
                    <a:pt x="17762" y="234383"/>
                  </a:lnTo>
                  <a:lnTo>
                    <a:pt x="29159" y="247549"/>
                  </a:lnTo>
                  <a:lnTo>
                    <a:pt x="36082" y="252354"/>
                  </a:lnTo>
                  <a:lnTo>
                    <a:pt x="44395" y="253709"/>
                  </a:lnTo>
                  <a:lnTo>
                    <a:pt x="63494" y="250283"/>
                  </a:lnTo>
                  <a:lnTo>
                    <a:pt x="70990" y="245856"/>
                  </a:lnTo>
                  <a:lnTo>
                    <a:pt x="101968" y="208752"/>
                  </a:lnTo>
                  <a:lnTo>
                    <a:pt x="134620" y="145342"/>
                  </a:lnTo>
                  <a:lnTo>
                    <a:pt x="139432" y="107217"/>
                  </a:lnTo>
                  <a:lnTo>
                    <a:pt x="132023" y="69622"/>
                  </a:lnTo>
                  <a:lnTo>
                    <a:pt x="118117" y="35061"/>
                  </a:lnTo>
                  <a:lnTo>
                    <a:pt x="100265" y="17503"/>
                  </a:lnTo>
                  <a:lnTo>
                    <a:pt x="76922" y="5386"/>
                  </a:lnTo>
                  <a:lnTo>
                    <a:pt x="51138" y="0"/>
                  </a:lnTo>
                  <a:lnTo>
                    <a:pt x="31666" y="2537"/>
                  </a:lnTo>
                  <a:lnTo>
                    <a:pt x="0" y="123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6" name="Freeform 245"/>
          <p:cNvSpPr/>
          <p:nvPr/>
        </p:nvSpPr>
        <p:spPr>
          <a:xfrm>
            <a:off x="4238627" y="2013694"/>
            <a:ext cx="175110" cy="270015"/>
          </a:xfrm>
          <a:custGeom>
            <a:avLst/>
            <a:gdLst/>
            <a:ahLst/>
            <a:cxnLst/>
            <a:rect l="0" t="0" r="0" b="0"/>
            <a:pathLst>
              <a:path w="175110" h="270015">
                <a:moveTo>
                  <a:pt x="71676" y="0"/>
                </a:moveTo>
                <a:lnTo>
                  <a:pt x="28029" y="53046"/>
                </a:lnTo>
                <a:lnTo>
                  <a:pt x="5313" y="108356"/>
                </a:lnTo>
                <a:lnTo>
                  <a:pt x="576" y="128595"/>
                </a:lnTo>
                <a:lnTo>
                  <a:pt x="0" y="184460"/>
                </a:lnTo>
                <a:lnTo>
                  <a:pt x="12933" y="232135"/>
                </a:lnTo>
                <a:lnTo>
                  <a:pt x="25228" y="251409"/>
                </a:lnTo>
                <a:lnTo>
                  <a:pt x="32389" y="259137"/>
                </a:lnTo>
                <a:lnTo>
                  <a:pt x="50209" y="267724"/>
                </a:lnTo>
                <a:lnTo>
                  <a:pt x="60138" y="270014"/>
                </a:lnTo>
                <a:lnTo>
                  <a:pt x="83498" y="265162"/>
                </a:lnTo>
                <a:lnTo>
                  <a:pt x="106516" y="253760"/>
                </a:lnTo>
                <a:lnTo>
                  <a:pt x="136360" y="223840"/>
                </a:lnTo>
                <a:lnTo>
                  <a:pt x="151863" y="199459"/>
                </a:lnTo>
                <a:lnTo>
                  <a:pt x="171264" y="140706"/>
                </a:lnTo>
                <a:lnTo>
                  <a:pt x="175109" y="117085"/>
                </a:lnTo>
                <a:lnTo>
                  <a:pt x="167765" y="53839"/>
                </a:lnTo>
                <a:lnTo>
                  <a:pt x="155723" y="30540"/>
                </a:lnTo>
                <a:lnTo>
                  <a:pt x="143239" y="20353"/>
                </a:lnTo>
                <a:lnTo>
                  <a:pt x="136027" y="16342"/>
                </a:lnTo>
                <a:lnTo>
                  <a:pt x="103789" y="10698"/>
                </a:lnTo>
                <a:lnTo>
                  <a:pt x="64960" y="17860"/>
                </a:lnTo>
                <a:lnTo>
                  <a:pt x="47734" y="26737"/>
                </a:lnTo>
                <a:lnTo>
                  <a:pt x="30071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5" name="Group 264"/>
          <p:cNvGrpSpPr/>
          <p:nvPr/>
        </p:nvGrpSpPr>
        <p:grpSpPr>
          <a:xfrm>
            <a:off x="7605438" y="1722457"/>
            <a:ext cx="2046979" cy="726258"/>
            <a:chOff x="7605438" y="1722457"/>
            <a:chExt cx="2046979" cy="726258"/>
          </a:xfrm>
        </p:grpSpPr>
        <p:sp>
          <p:nvSpPr>
            <p:cNvPr id="247" name="Freeform 246"/>
            <p:cNvSpPr/>
            <p:nvPr/>
          </p:nvSpPr>
          <p:spPr>
            <a:xfrm>
              <a:off x="7605438" y="1968708"/>
              <a:ext cx="249632" cy="111555"/>
            </a:xfrm>
            <a:custGeom>
              <a:avLst/>
              <a:gdLst/>
              <a:ahLst/>
              <a:cxnLst/>
              <a:rect l="0" t="0" r="0" b="0"/>
              <a:pathLst>
                <a:path w="249632" h="111555">
                  <a:moveTo>
                    <a:pt x="0" y="111554"/>
                  </a:moveTo>
                  <a:lnTo>
                    <a:pt x="63098" y="79598"/>
                  </a:lnTo>
                  <a:lnTo>
                    <a:pt x="125537" y="49677"/>
                  </a:lnTo>
                  <a:lnTo>
                    <a:pt x="187992" y="18098"/>
                  </a:lnTo>
                  <a:lnTo>
                    <a:pt x="238239" y="0"/>
                  </a:lnTo>
                  <a:lnTo>
                    <a:pt x="242036" y="202"/>
                  </a:lnTo>
                  <a:lnTo>
                    <a:pt x="249631" y="33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988206" y="1855594"/>
              <a:ext cx="16644" cy="162635"/>
            </a:xfrm>
            <a:custGeom>
              <a:avLst/>
              <a:gdLst/>
              <a:ahLst/>
              <a:cxnLst/>
              <a:rect l="0" t="0" r="0" b="0"/>
              <a:pathLst>
                <a:path w="16644" h="162635">
                  <a:moveTo>
                    <a:pt x="0" y="0"/>
                  </a:moveTo>
                  <a:lnTo>
                    <a:pt x="5719" y="21778"/>
                  </a:lnTo>
                  <a:lnTo>
                    <a:pt x="7979" y="81844"/>
                  </a:lnTo>
                  <a:lnTo>
                    <a:pt x="8254" y="135264"/>
                  </a:lnTo>
                  <a:lnTo>
                    <a:pt x="8292" y="159353"/>
                  </a:lnTo>
                  <a:lnTo>
                    <a:pt x="9226" y="162634"/>
                  </a:lnTo>
                  <a:lnTo>
                    <a:pt x="10774" y="160198"/>
                  </a:lnTo>
                  <a:lnTo>
                    <a:pt x="16643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021490" y="1789025"/>
              <a:ext cx="166423" cy="183065"/>
            </a:xfrm>
            <a:custGeom>
              <a:avLst/>
              <a:gdLst/>
              <a:ahLst/>
              <a:cxnLst/>
              <a:rect l="0" t="0" r="0" b="0"/>
              <a:pathLst>
                <a:path w="166423" h="183065">
                  <a:moveTo>
                    <a:pt x="0" y="0"/>
                  </a:moveTo>
                  <a:lnTo>
                    <a:pt x="12362" y="14211"/>
                  </a:lnTo>
                  <a:lnTo>
                    <a:pt x="27539" y="50702"/>
                  </a:lnTo>
                  <a:lnTo>
                    <a:pt x="32781" y="111503"/>
                  </a:lnTo>
                  <a:lnTo>
                    <a:pt x="33219" y="166495"/>
                  </a:lnTo>
                  <a:lnTo>
                    <a:pt x="34180" y="182172"/>
                  </a:lnTo>
                  <a:lnTo>
                    <a:pt x="35731" y="182469"/>
                  </a:lnTo>
                  <a:lnTo>
                    <a:pt x="37689" y="179893"/>
                  </a:lnTo>
                  <a:lnTo>
                    <a:pt x="56494" y="119196"/>
                  </a:lnTo>
                  <a:lnTo>
                    <a:pt x="65481" y="101053"/>
                  </a:lnTo>
                  <a:lnTo>
                    <a:pt x="70466" y="97880"/>
                  </a:lnTo>
                  <a:lnTo>
                    <a:pt x="75639" y="98537"/>
                  </a:lnTo>
                  <a:lnTo>
                    <a:pt x="80937" y="101750"/>
                  </a:lnTo>
                  <a:lnTo>
                    <a:pt x="83544" y="106665"/>
                  </a:lnTo>
                  <a:lnTo>
                    <a:pt x="83976" y="119522"/>
                  </a:lnTo>
                  <a:lnTo>
                    <a:pt x="86495" y="122212"/>
                  </a:lnTo>
                  <a:lnTo>
                    <a:pt x="90948" y="122155"/>
                  </a:lnTo>
                  <a:lnTo>
                    <a:pt x="102367" y="117162"/>
                  </a:lnTo>
                  <a:lnTo>
                    <a:pt x="113606" y="108778"/>
                  </a:lnTo>
                  <a:lnTo>
                    <a:pt x="120117" y="106728"/>
                  </a:lnTo>
                  <a:lnTo>
                    <a:pt x="134747" y="106915"/>
                  </a:lnTo>
                  <a:lnTo>
                    <a:pt x="138834" y="110108"/>
                  </a:lnTo>
                  <a:lnTo>
                    <a:pt x="140633" y="115011"/>
                  </a:lnTo>
                  <a:lnTo>
                    <a:pt x="141295" y="151643"/>
                  </a:lnTo>
                  <a:lnTo>
                    <a:pt x="144123" y="160267"/>
                  </a:lnTo>
                  <a:lnTo>
                    <a:pt x="166422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222986" y="1897199"/>
              <a:ext cx="88126" cy="194801"/>
            </a:xfrm>
            <a:custGeom>
              <a:avLst/>
              <a:gdLst/>
              <a:ahLst/>
              <a:cxnLst/>
              <a:rect l="0" t="0" r="0" b="0"/>
              <a:pathLst>
                <a:path w="88126" h="194801">
                  <a:moveTo>
                    <a:pt x="31494" y="0"/>
                  </a:moveTo>
                  <a:lnTo>
                    <a:pt x="17300" y="55866"/>
                  </a:lnTo>
                  <a:lnTo>
                    <a:pt x="8932" y="108799"/>
                  </a:lnTo>
                  <a:lnTo>
                    <a:pt x="1129" y="166161"/>
                  </a:lnTo>
                  <a:lnTo>
                    <a:pt x="0" y="194800"/>
                  </a:lnTo>
                  <a:lnTo>
                    <a:pt x="1252" y="192737"/>
                  </a:lnTo>
                  <a:lnTo>
                    <a:pt x="4968" y="165281"/>
                  </a:lnTo>
                  <a:lnTo>
                    <a:pt x="12968" y="109291"/>
                  </a:lnTo>
                  <a:lnTo>
                    <a:pt x="26063" y="55255"/>
                  </a:lnTo>
                  <a:lnTo>
                    <a:pt x="37989" y="18619"/>
                  </a:lnTo>
                  <a:lnTo>
                    <a:pt x="47016" y="4885"/>
                  </a:lnTo>
                  <a:lnTo>
                    <a:pt x="53862" y="1408"/>
                  </a:lnTo>
                  <a:lnTo>
                    <a:pt x="71329" y="9"/>
                  </a:lnTo>
                  <a:lnTo>
                    <a:pt x="77467" y="3704"/>
                  </a:lnTo>
                  <a:lnTo>
                    <a:pt x="81558" y="9866"/>
                  </a:lnTo>
                  <a:lnTo>
                    <a:pt x="87317" y="36207"/>
                  </a:lnTo>
                  <a:lnTo>
                    <a:pt x="88125" y="46328"/>
                  </a:lnTo>
                  <a:lnTo>
                    <a:pt x="84092" y="62503"/>
                  </a:lnTo>
                  <a:lnTo>
                    <a:pt x="80427" y="69406"/>
                  </a:lnTo>
                  <a:lnTo>
                    <a:pt x="68960" y="79541"/>
                  </a:lnTo>
                  <a:lnTo>
                    <a:pt x="62018" y="83538"/>
                  </a:lnTo>
                  <a:lnTo>
                    <a:pt x="57392" y="84353"/>
                  </a:lnTo>
                  <a:lnTo>
                    <a:pt x="54306" y="83048"/>
                  </a:lnTo>
                  <a:lnTo>
                    <a:pt x="48136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340976" y="1880557"/>
              <a:ext cx="121531" cy="85208"/>
            </a:xfrm>
            <a:custGeom>
              <a:avLst/>
              <a:gdLst/>
              <a:ahLst/>
              <a:cxnLst/>
              <a:rect l="0" t="0" r="0" b="0"/>
              <a:pathLst>
                <a:path w="121531" h="85208">
                  <a:moveTo>
                    <a:pt x="38320" y="58247"/>
                  </a:moveTo>
                  <a:lnTo>
                    <a:pt x="47155" y="49413"/>
                  </a:lnTo>
                  <a:lnTo>
                    <a:pt x="51492" y="35213"/>
                  </a:lnTo>
                  <a:lnTo>
                    <a:pt x="52649" y="26249"/>
                  </a:lnTo>
                  <a:lnTo>
                    <a:pt x="50646" y="19349"/>
                  </a:lnTo>
                  <a:lnTo>
                    <a:pt x="46538" y="13823"/>
                  </a:lnTo>
                  <a:lnTo>
                    <a:pt x="41025" y="9216"/>
                  </a:lnTo>
                  <a:lnTo>
                    <a:pt x="35500" y="7993"/>
                  </a:lnTo>
                  <a:lnTo>
                    <a:pt x="29968" y="9027"/>
                  </a:lnTo>
                  <a:lnTo>
                    <a:pt x="24430" y="11565"/>
                  </a:lnTo>
                  <a:lnTo>
                    <a:pt x="7804" y="28390"/>
                  </a:lnTo>
                  <a:lnTo>
                    <a:pt x="1643" y="45594"/>
                  </a:lnTo>
                  <a:lnTo>
                    <a:pt x="0" y="55359"/>
                  </a:lnTo>
                  <a:lnTo>
                    <a:pt x="1678" y="60944"/>
                  </a:lnTo>
                  <a:lnTo>
                    <a:pt x="5571" y="63744"/>
                  </a:lnTo>
                  <a:lnTo>
                    <a:pt x="10940" y="64685"/>
                  </a:lnTo>
                  <a:lnTo>
                    <a:pt x="16368" y="63464"/>
                  </a:lnTo>
                  <a:lnTo>
                    <a:pt x="32843" y="52910"/>
                  </a:lnTo>
                  <a:lnTo>
                    <a:pt x="43898" y="43240"/>
                  </a:lnTo>
                  <a:lnTo>
                    <a:pt x="50360" y="40846"/>
                  </a:lnTo>
                  <a:lnTo>
                    <a:pt x="64936" y="40651"/>
                  </a:lnTo>
                  <a:lnTo>
                    <a:pt x="70856" y="44667"/>
                  </a:lnTo>
                  <a:lnTo>
                    <a:pt x="83607" y="67065"/>
                  </a:lnTo>
                  <a:lnTo>
                    <a:pt x="90191" y="83431"/>
                  </a:lnTo>
                  <a:lnTo>
                    <a:pt x="93241" y="85207"/>
                  </a:lnTo>
                  <a:lnTo>
                    <a:pt x="96199" y="82692"/>
                  </a:lnTo>
                  <a:lnTo>
                    <a:pt x="110386" y="42119"/>
                  </a:lnTo>
                  <a:lnTo>
                    <a:pt x="12153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521240" y="1722457"/>
              <a:ext cx="66083" cy="207492"/>
            </a:xfrm>
            <a:custGeom>
              <a:avLst/>
              <a:gdLst/>
              <a:ahLst/>
              <a:cxnLst/>
              <a:rect l="0" t="0" r="0" b="0"/>
              <a:pathLst>
                <a:path w="66083" h="207492">
                  <a:moveTo>
                    <a:pt x="41119" y="0"/>
                  </a:moveTo>
                  <a:lnTo>
                    <a:pt x="38654" y="54309"/>
                  </a:lnTo>
                  <a:lnTo>
                    <a:pt x="26926" y="113785"/>
                  </a:lnTo>
                  <a:lnTo>
                    <a:pt x="13339" y="170995"/>
                  </a:lnTo>
                  <a:lnTo>
                    <a:pt x="5048" y="204450"/>
                  </a:lnTo>
                  <a:lnTo>
                    <a:pt x="3203" y="207491"/>
                  </a:lnTo>
                  <a:lnTo>
                    <a:pt x="1973" y="205821"/>
                  </a:lnTo>
                  <a:lnTo>
                    <a:pt x="0" y="176566"/>
                  </a:lnTo>
                  <a:lnTo>
                    <a:pt x="2611" y="169486"/>
                  </a:lnTo>
                  <a:lnTo>
                    <a:pt x="12909" y="159154"/>
                  </a:lnTo>
                  <a:lnTo>
                    <a:pt x="29198" y="153946"/>
                  </a:lnTo>
                  <a:lnTo>
                    <a:pt x="6608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597789" y="1822310"/>
              <a:ext cx="247486" cy="133137"/>
            </a:xfrm>
            <a:custGeom>
              <a:avLst/>
              <a:gdLst/>
              <a:ahLst/>
              <a:cxnLst/>
              <a:rect l="0" t="0" r="0" b="0"/>
              <a:pathLst>
                <a:path w="247486" h="133137">
                  <a:moveTo>
                    <a:pt x="47780" y="0"/>
                  </a:moveTo>
                  <a:lnTo>
                    <a:pt x="28775" y="7567"/>
                  </a:lnTo>
                  <a:lnTo>
                    <a:pt x="17453" y="15999"/>
                  </a:lnTo>
                  <a:lnTo>
                    <a:pt x="5099" y="35559"/>
                  </a:lnTo>
                  <a:lnTo>
                    <a:pt x="0" y="63338"/>
                  </a:lnTo>
                  <a:lnTo>
                    <a:pt x="2058" y="70887"/>
                  </a:lnTo>
                  <a:lnTo>
                    <a:pt x="6204" y="76844"/>
                  </a:lnTo>
                  <a:lnTo>
                    <a:pt x="11742" y="81740"/>
                  </a:lnTo>
                  <a:lnTo>
                    <a:pt x="18208" y="83154"/>
                  </a:lnTo>
                  <a:lnTo>
                    <a:pt x="32788" y="79795"/>
                  </a:lnTo>
                  <a:lnTo>
                    <a:pt x="74044" y="56574"/>
                  </a:lnTo>
                  <a:lnTo>
                    <a:pt x="81932" y="56207"/>
                  </a:lnTo>
                  <a:lnTo>
                    <a:pt x="98092" y="60730"/>
                  </a:lnTo>
                  <a:lnTo>
                    <a:pt x="103511" y="66374"/>
                  </a:lnTo>
                  <a:lnTo>
                    <a:pt x="121756" y="103548"/>
                  </a:lnTo>
                  <a:lnTo>
                    <a:pt x="128533" y="106939"/>
                  </a:lnTo>
                  <a:lnTo>
                    <a:pt x="145924" y="108241"/>
                  </a:lnTo>
                  <a:lnTo>
                    <a:pt x="201827" y="101015"/>
                  </a:lnTo>
                  <a:lnTo>
                    <a:pt x="218255" y="105300"/>
                  </a:lnTo>
                  <a:lnTo>
                    <a:pt x="230796" y="113368"/>
                  </a:lnTo>
                  <a:lnTo>
                    <a:pt x="247485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881900" y="1847273"/>
              <a:ext cx="254612" cy="138288"/>
            </a:xfrm>
            <a:custGeom>
              <a:avLst/>
              <a:gdLst/>
              <a:ahLst/>
              <a:cxnLst/>
              <a:rect l="0" t="0" r="0" b="0"/>
              <a:pathLst>
                <a:path w="254612" h="138288">
                  <a:moveTo>
                    <a:pt x="38264" y="0"/>
                  </a:moveTo>
                  <a:lnTo>
                    <a:pt x="25011" y="8834"/>
                  </a:lnTo>
                  <a:lnTo>
                    <a:pt x="7936" y="31998"/>
                  </a:lnTo>
                  <a:lnTo>
                    <a:pt x="0" y="62283"/>
                  </a:lnTo>
                  <a:lnTo>
                    <a:pt x="3075" y="78840"/>
                  </a:lnTo>
                  <a:lnTo>
                    <a:pt x="6484" y="85844"/>
                  </a:lnTo>
                  <a:lnTo>
                    <a:pt x="20133" y="96092"/>
                  </a:lnTo>
                  <a:lnTo>
                    <a:pt x="28950" y="100119"/>
                  </a:lnTo>
                  <a:lnTo>
                    <a:pt x="51074" y="102128"/>
                  </a:lnTo>
                  <a:lnTo>
                    <a:pt x="87055" y="95596"/>
                  </a:lnTo>
                  <a:lnTo>
                    <a:pt x="116207" y="81949"/>
                  </a:lnTo>
                  <a:lnTo>
                    <a:pt x="142623" y="60772"/>
                  </a:lnTo>
                  <a:lnTo>
                    <a:pt x="144819" y="55307"/>
                  </a:lnTo>
                  <a:lnTo>
                    <a:pt x="144434" y="49815"/>
                  </a:lnTo>
                  <a:lnTo>
                    <a:pt x="142327" y="44305"/>
                  </a:lnTo>
                  <a:lnTo>
                    <a:pt x="138150" y="41556"/>
                  </a:lnTo>
                  <a:lnTo>
                    <a:pt x="126112" y="40967"/>
                  </a:lnTo>
                  <a:lnTo>
                    <a:pt x="113982" y="46253"/>
                  </a:lnTo>
                  <a:lnTo>
                    <a:pt x="108158" y="50251"/>
                  </a:lnTo>
                  <a:lnTo>
                    <a:pt x="99222" y="62090"/>
                  </a:lnTo>
                  <a:lnTo>
                    <a:pt x="95544" y="69130"/>
                  </a:lnTo>
                  <a:lnTo>
                    <a:pt x="95867" y="77522"/>
                  </a:lnTo>
                  <a:lnTo>
                    <a:pt x="103621" y="96708"/>
                  </a:lnTo>
                  <a:lnTo>
                    <a:pt x="116314" y="110166"/>
                  </a:lnTo>
                  <a:lnTo>
                    <a:pt x="155896" y="130756"/>
                  </a:lnTo>
                  <a:lnTo>
                    <a:pt x="199166" y="138287"/>
                  </a:lnTo>
                  <a:lnTo>
                    <a:pt x="254611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484039" y="2022015"/>
              <a:ext cx="86642" cy="156017"/>
            </a:xfrm>
            <a:custGeom>
              <a:avLst/>
              <a:gdLst/>
              <a:ahLst/>
              <a:cxnLst/>
              <a:rect l="0" t="0" r="0" b="0"/>
              <a:pathLst>
                <a:path w="86642" h="156017">
                  <a:moveTo>
                    <a:pt x="45036" y="0"/>
                  </a:moveTo>
                  <a:lnTo>
                    <a:pt x="21872" y="27581"/>
                  </a:lnTo>
                  <a:lnTo>
                    <a:pt x="4033" y="69378"/>
                  </a:lnTo>
                  <a:lnTo>
                    <a:pt x="0" y="89082"/>
                  </a:lnTo>
                  <a:lnTo>
                    <a:pt x="4944" y="124332"/>
                  </a:lnTo>
                  <a:lnTo>
                    <a:pt x="7213" y="132814"/>
                  </a:lnTo>
                  <a:lnTo>
                    <a:pt x="17131" y="147170"/>
                  </a:lnTo>
                  <a:lnTo>
                    <a:pt x="23659" y="153587"/>
                  </a:lnTo>
                  <a:lnTo>
                    <a:pt x="30784" y="156016"/>
                  </a:lnTo>
                  <a:lnTo>
                    <a:pt x="46098" y="153783"/>
                  </a:lnTo>
                  <a:lnTo>
                    <a:pt x="59684" y="144162"/>
                  </a:lnTo>
                  <a:lnTo>
                    <a:pt x="86641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589635" y="2071941"/>
              <a:ext cx="97540" cy="94779"/>
            </a:xfrm>
            <a:custGeom>
              <a:avLst/>
              <a:gdLst/>
              <a:ahLst/>
              <a:cxnLst/>
              <a:rect l="0" t="0" r="0" b="0"/>
              <a:pathLst>
                <a:path w="97540" h="94779">
                  <a:moveTo>
                    <a:pt x="14329" y="0"/>
                  </a:moveTo>
                  <a:lnTo>
                    <a:pt x="5494" y="13252"/>
                  </a:lnTo>
                  <a:lnTo>
                    <a:pt x="0" y="39163"/>
                  </a:lnTo>
                  <a:lnTo>
                    <a:pt x="2003" y="43675"/>
                  </a:lnTo>
                  <a:lnTo>
                    <a:pt x="6111" y="44834"/>
                  </a:lnTo>
                  <a:lnTo>
                    <a:pt x="40401" y="37236"/>
                  </a:lnTo>
                  <a:lnTo>
                    <a:pt x="56427" y="39047"/>
                  </a:lnTo>
                  <a:lnTo>
                    <a:pt x="70329" y="45399"/>
                  </a:lnTo>
                  <a:lnTo>
                    <a:pt x="76626" y="49682"/>
                  </a:lnTo>
                  <a:lnTo>
                    <a:pt x="79899" y="55311"/>
                  </a:lnTo>
                  <a:lnTo>
                    <a:pt x="81070" y="68961"/>
                  </a:lnTo>
                  <a:lnTo>
                    <a:pt x="76531" y="92241"/>
                  </a:lnTo>
                  <a:lnTo>
                    <a:pt x="77062" y="94778"/>
                  </a:lnTo>
                  <a:lnTo>
                    <a:pt x="79265" y="93696"/>
                  </a:lnTo>
                  <a:lnTo>
                    <a:pt x="97539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737928" y="1980410"/>
              <a:ext cx="84328" cy="186962"/>
            </a:xfrm>
            <a:custGeom>
              <a:avLst/>
              <a:gdLst/>
              <a:ahLst/>
              <a:cxnLst/>
              <a:rect l="0" t="0" r="0" b="0"/>
              <a:pathLst>
                <a:path w="84328" h="186962">
                  <a:moveTo>
                    <a:pt x="32457" y="0"/>
                  </a:moveTo>
                  <a:lnTo>
                    <a:pt x="41292" y="13251"/>
                  </a:lnTo>
                  <a:lnTo>
                    <a:pt x="43164" y="32085"/>
                  </a:lnTo>
                  <a:lnTo>
                    <a:pt x="40168" y="95243"/>
                  </a:lnTo>
                  <a:lnTo>
                    <a:pt x="29238" y="154936"/>
                  </a:lnTo>
                  <a:lnTo>
                    <a:pt x="21230" y="182125"/>
                  </a:lnTo>
                  <a:lnTo>
                    <a:pt x="17576" y="186136"/>
                  </a:lnTo>
                  <a:lnTo>
                    <a:pt x="13291" y="186961"/>
                  </a:lnTo>
                  <a:lnTo>
                    <a:pt x="8585" y="185661"/>
                  </a:lnTo>
                  <a:lnTo>
                    <a:pt x="5448" y="180172"/>
                  </a:lnTo>
                  <a:lnTo>
                    <a:pt x="0" y="129799"/>
                  </a:lnTo>
                  <a:lnTo>
                    <a:pt x="3422" y="122591"/>
                  </a:lnTo>
                  <a:lnTo>
                    <a:pt x="9402" y="117785"/>
                  </a:lnTo>
                  <a:lnTo>
                    <a:pt x="17087" y="114581"/>
                  </a:lnTo>
                  <a:lnTo>
                    <a:pt x="33023" y="113486"/>
                  </a:lnTo>
                  <a:lnTo>
                    <a:pt x="65852" y="120317"/>
                  </a:lnTo>
                  <a:lnTo>
                    <a:pt x="72288" y="124590"/>
                  </a:lnTo>
                  <a:lnTo>
                    <a:pt x="81903" y="136734"/>
                  </a:lnTo>
                  <a:lnTo>
                    <a:pt x="84327" y="151378"/>
                  </a:lnTo>
                  <a:lnTo>
                    <a:pt x="77845" y="186047"/>
                  </a:lnTo>
                  <a:lnTo>
                    <a:pt x="82383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861916" y="1988731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898885" y="2096904"/>
              <a:ext cx="46243" cy="91533"/>
            </a:xfrm>
            <a:custGeom>
              <a:avLst/>
              <a:gdLst/>
              <a:ahLst/>
              <a:cxnLst/>
              <a:rect l="0" t="0" r="0" b="0"/>
              <a:pathLst>
                <a:path w="46243" h="91533">
                  <a:moveTo>
                    <a:pt x="46242" y="0"/>
                  </a:moveTo>
                  <a:lnTo>
                    <a:pt x="28572" y="4418"/>
                  </a:lnTo>
                  <a:lnTo>
                    <a:pt x="14967" y="13983"/>
                  </a:lnTo>
                  <a:lnTo>
                    <a:pt x="8750" y="20417"/>
                  </a:lnTo>
                  <a:lnTo>
                    <a:pt x="1841" y="37427"/>
                  </a:lnTo>
                  <a:lnTo>
                    <a:pt x="0" y="47141"/>
                  </a:lnTo>
                  <a:lnTo>
                    <a:pt x="2884" y="62865"/>
                  </a:lnTo>
                  <a:lnTo>
                    <a:pt x="6242" y="69647"/>
                  </a:lnTo>
                  <a:lnTo>
                    <a:pt x="17369" y="79648"/>
                  </a:lnTo>
                  <a:lnTo>
                    <a:pt x="34297" y="88011"/>
                  </a:lnTo>
                  <a:lnTo>
                    <a:pt x="46242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988464" y="2134092"/>
              <a:ext cx="73158" cy="66080"/>
            </a:xfrm>
            <a:custGeom>
              <a:avLst/>
              <a:gdLst/>
              <a:ahLst/>
              <a:cxnLst/>
              <a:rect l="0" t="0" r="0" b="0"/>
              <a:pathLst>
                <a:path w="73158" h="66080">
                  <a:moveTo>
                    <a:pt x="56516" y="4417"/>
                  </a:moveTo>
                  <a:lnTo>
                    <a:pt x="43263" y="0"/>
                  </a:lnTo>
                  <a:lnTo>
                    <a:pt x="29361" y="297"/>
                  </a:lnTo>
                  <a:lnTo>
                    <a:pt x="14861" y="4435"/>
                  </a:lnTo>
                  <a:lnTo>
                    <a:pt x="2252" y="12438"/>
                  </a:lnTo>
                  <a:lnTo>
                    <a:pt x="0" y="17161"/>
                  </a:lnTo>
                  <a:lnTo>
                    <a:pt x="348" y="22159"/>
                  </a:lnTo>
                  <a:lnTo>
                    <a:pt x="2428" y="27340"/>
                  </a:lnTo>
                  <a:lnTo>
                    <a:pt x="7513" y="30794"/>
                  </a:lnTo>
                  <a:lnTo>
                    <a:pt x="48134" y="45627"/>
                  </a:lnTo>
                  <a:lnTo>
                    <a:pt x="52777" y="51306"/>
                  </a:lnTo>
                  <a:lnTo>
                    <a:pt x="54948" y="57866"/>
                  </a:lnTo>
                  <a:lnTo>
                    <a:pt x="55470" y="65013"/>
                  </a:lnTo>
                  <a:lnTo>
                    <a:pt x="57668" y="66079"/>
                  </a:lnTo>
                  <a:lnTo>
                    <a:pt x="73157" y="460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104827" y="1997052"/>
              <a:ext cx="56648" cy="182588"/>
            </a:xfrm>
            <a:custGeom>
              <a:avLst/>
              <a:gdLst/>
              <a:ahLst/>
              <a:cxnLst/>
              <a:rect l="0" t="0" r="0" b="0"/>
              <a:pathLst>
                <a:path w="56648" h="182588">
                  <a:moveTo>
                    <a:pt x="23363" y="0"/>
                  </a:moveTo>
                  <a:lnTo>
                    <a:pt x="6504" y="63313"/>
                  </a:lnTo>
                  <a:lnTo>
                    <a:pt x="0" y="114721"/>
                  </a:lnTo>
                  <a:lnTo>
                    <a:pt x="565" y="160900"/>
                  </a:lnTo>
                  <a:lnTo>
                    <a:pt x="7375" y="176602"/>
                  </a:lnTo>
                  <a:lnTo>
                    <a:pt x="12705" y="180605"/>
                  </a:lnTo>
                  <a:lnTo>
                    <a:pt x="19031" y="182349"/>
                  </a:lnTo>
                  <a:lnTo>
                    <a:pt x="26022" y="182587"/>
                  </a:lnTo>
                  <a:lnTo>
                    <a:pt x="38721" y="177920"/>
                  </a:lnTo>
                  <a:lnTo>
                    <a:pt x="56647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87193" y="2030336"/>
              <a:ext cx="99291" cy="241311"/>
            </a:xfrm>
            <a:custGeom>
              <a:avLst/>
              <a:gdLst/>
              <a:ahLst/>
              <a:cxnLst/>
              <a:rect l="0" t="0" r="0" b="0"/>
              <a:pathLst>
                <a:path w="99291" h="241311">
                  <a:moveTo>
                    <a:pt x="32529" y="0"/>
                  </a:moveTo>
                  <a:lnTo>
                    <a:pt x="20167" y="20854"/>
                  </a:lnTo>
                  <a:lnTo>
                    <a:pt x="4989" y="74679"/>
                  </a:lnTo>
                  <a:lnTo>
                    <a:pt x="0" y="132744"/>
                  </a:lnTo>
                  <a:lnTo>
                    <a:pt x="1934" y="163839"/>
                  </a:lnTo>
                  <a:lnTo>
                    <a:pt x="3811" y="173021"/>
                  </a:lnTo>
                  <a:lnTo>
                    <a:pt x="8760" y="180066"/>
                  </a:lnTo>
                  <a:lnTo>
                    <a:pt x="24122" y="190360"/>
                  </a:lnTo>
                  <a:lnTo>
                    <a:pt x="32472" y="191626"/>
                  </a:lnTo>
                  <a:lnTo>
                    <a:pt x="49146" y="188101"/>
                  </a:lnTo>
                  <a:lnTo>
                    <a:pt x="74126" y="175721"/>
                  </a:lnTo>
                  <a:lnTo>
                    <a:pt x="81525" y="174470"/>
                  </a:lnTo>
                  <a:lnTo>
                    <a:pt x="88307" y="175485"/>
                  </a:lnTo>
                  <a:lnTo>
                    <a:pt x="94678" y="178011"/>
                  </a:lnTo>
                  <a:lnTo>
                    <a:pt x="98000" y="182469"/>
                  </a:lnTo>
                  <a:lnTo>
                    <a:pt x="99290" y="188214"/>
                  </a:lnTo>
                  <a:lnTo>
                    <a:pt x="90776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319574" y="2046978"/>
              <a:ext cx="33286" cy="16643"/>
            </a:xfrm>
            <a:custGeom>
              <a:avLst/>
              <a:gdLst/>
              <a:ahLst/>
              <a:cxnLst/>
              <a:rect l="0" t="0" r="0" b="0"/>
              <a:pathLst>
                <a:path w="33286" h="16643">
                  <a:moveTo>
                    <a:pt x="0" y="16642"/>
                  </a:moveTo>
                  <a:lnTo>
                    <a:pt x="8835" y="7807"/>
                  </a:lnTo>
                  <a:lnTo>
                    <a:pt x="18103" y="3470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357986" y="2005373"/>
              <a:ext cx="294431" cy="443342"/>
            </a:xfrm>
            <a:custGeom>
              <a:avLst/>
              <a:gdLst/>
              <a:ahLst/>
              <a:cxnLst/>
              <a:rect l="0" t="0" r="0" b="0"/>
              <a:pathLst>
                <a:path w="294431" h="443342">
                  <a:moveTo>
                    <a:pt x="86404" y="0"/>
                  </a:moveTo>
                  <a:lnTo>
                    <a:pt x="79818" y="29620"/>
                  </a:lnTo>
                  <a:lnTo>
                    <a:pt x="71649" y="90285"/>
                  </a:lnTo>
                  <a:lnTo>
                    <a:pt x="65717" y="146759"/>
                  </a:lnTo>
                  <a:lnTo>
                    <a:pt x="50234" y="207030"/>
                  </a:lnTo>
                  <a:lnTo>
                    <a:pt x="37575" y="232694"/>
                  </a:lnTo>
                  <a:lnTo>
                    <a:pt x="32586" y="235566"/>
                  </a:lnTo>
                  <a:lnTo>
                    <a:pt x="27411" y="234707"/>
                  </a:lnTo>
                  <a:lnTo>
                    <a:pt x="22112" y="231361"/>
                  </a:lnTo>
                  <a:lnTo>
                    <a:pt x="13759" y="220246"/>
                  </a:lnTo>
                  <a:lnTo>
                    <a:pt x="863" y="190510"/>
                  </a:lnTo>
                  <a:lnTo>
                    <a:pt x="0" y="174354"/>
                  </a:lnTo>
                  <a:lnTo>
                    <a:pt x="1064" y="166162"/>
                  </a:lnTo>
                  <a:lnTo>
                    <a:pt x="5472" y="160701"/>
                  </a:lnTo>
                  <a:lnTo>
                    <a:pt x="20231" y="154633"/>
                  </a:lnTo>
                  <a:lnTo>
                    <a:pt x="81378" y="143040"/>
                  </a:lnTo>
                  <a:lnTo>
                    <a:pt x="109878" y="146344"/>
                  </a:lnTo>
                  <a:lnTo>
                    <a:pt x="114997" y="150262"/>
                  </a:lnTo>
                  <a:lnTo>
                    <a:pt x="117485" y="155648"/>
                  </a:lnTo>
                  <a:lnTo>
                    <a:pt x="117784" y="170879"/>
                  </a:lnTo>
                  <a:lnTo>
                    <a:pt x="112394" y="227115"/>
                  </a:lnTo>
                  <a:lnTo>
                    <a:pt x="116755" y="244555"/>
                  </a:lnTo>
                  <a:lnTo>
                    <a:pt x="120506" y="251794"/>
                  </a:lnTo>
                  <a:lnTo>
                    <a:pt x="125781" y="255696"/>
                  </a:lnTo>
                  <a:lnTo>
                    <a:pt x="132071" y="257373"/>
                  </a:lnTo>
                  <a:lnTo>
                    <a:pt x="139038" y="257566"/>
                  </a:lnTo>
                  <a:lnTo>
                    <a:pt x="166513" y="249003"/>
                  </a:lnTo>
                  <a:lnTo>
                    <a:pt x="203211" y="232317"/>
                  </a:lnTo>
                  <a:lnTo>
                    <a:pt x="223686" y="232074"/>
                  </a:lnTo>
                  <a:lnTo>
                    <a:pt x="229701" y="236077"/>
                  </a:lnTo>
                  <a:lnTo>
                    <a:pt x="232786" y="242444"/>
                  </a:lnTo>
                  <a:lnTo>
                    <a:pt x="233748" y="258456"/>
                  </a:lnTo>
                  <a:lnTo>
                    <a:pt x="228168" y="283065"/>
                  </a:lnTo>
                  <a:lnTo>
                    <a:pt x="193022" y="346141"/>
                  </a:lnTo>
                  <a:lnTo>
                    <a:pt x="152767" y="404734"/>
                  </a:lnTo>
                  <a:lnTo>
                    <a:pt x="125366" y="432855"/>
                  </a:lnTo>
                  <a:lnTo>
                    <a:pt x="110193" y="441395"/>
                  </a:lnTo>
                  <a:lnTo>
                    <a:pt x="94203" y="443341"/>
                  </a:lnTo>
                  <a:lnTo>
                    <a:pt x="61338" y="437057"/>
                  </a:lnTo>
                  <a:lnTo>
                    <a:pt x="47218" y="424771"/>
                  </a:lnTo>
                  <a:lnTo>
                    <a:pt x="35704" y="406983"/>
                  </a:lnTo>
                  <a:lnTo>
                    <a:pt x="27505" y="386750"/>
                  </a:lnTo>
                  <a:lnTo>
                    <a:pt x="28175" y="367896"/>
                  </a:lnTo>
                  <a:lnTo>
                    <a:pt x="30942" y="358985"/>
                  </a:lnTo>
                  <a:lnTo>
                    <a:pt x="41414" y="344153"/>
                  </a:lnTo>
                  <a:lnTo>
                    <a:pt x="58087" y="331397"/>
                  </a:lnTo>
                  <a:lnTo>
                    <a:pt x="96813" y="315669"/>
                  </a:lnTo>
                  <a:lnTo>
                    <a:pt x="159707" y="304487"/>
                  </a:lnTo>
                  <a:lnTo>
                    <a:pt x="214227" y="307174"/>
                  </a:lnTo>
                  <a:lnTo>
                    <a:pt x="264582" y="319074"/>
                  </a:lnTo>
                  <a:lnTo>
                    <a:pt x="29443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6" name="Freeform 265"/>
          <p:cNvSpPr/>
          <p:nvPr/>
        </p:nvSpPr>
        <p:spPr>
          <a:xfrm>
            <a:off x="7680327" y="2321572"/>
            <a:ext cx="291239" cy="232991"/>
          </a:xfrm>
          <a:custGeom>
            <a:avLst/>
            <a:gdLst/>
            <a:ahLst/>
            <a:cxnLst/>
            <a:rect l="0" t="0" r="0" b="0"/>
            <a:pathLst>
              <a:path w="291239" h="232991">
                <a:moveTo>
                  <a:pt x="0" y="0"/>
                </a:moveTo>
                <a:lnTo>
                  <a:pt x="38649" y="33718"/>
                </a:lnTo>
                <a:lnTo>
                  <a:pt x="97859" y="73193"/>
                </a:lnTo>
                <a:lnTo>
                  <a:pt x="160625" y="111653"/>
                </a:lnTo>
                <a:lnTo>
                  <a:pt x="218862" y="160892"/>
                </a:lnTo>
                <a:lnTo>
                  <a:pt x="280140" y="221895"/>
                </a:lnTo>
                <a:lnTo>
                  <a:pt x="291238" y="23299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8" name="Group 277"/>
          <p:cNvGrpSpPr/>
          <p:nvPr/>
        </p:nvGrpSpPr>
        <p:grpSpPr>
          <a:xfrm>
            <a:off x="8013170" y="2454709"/>
            <a:ext cx="1511684" cy="490552"/>
            <a:chOff x="8013170" y="2454709"/>
            <a:chExt cx="1511684" cy="490552"/>
          </a:xfrm>
        </p:grpSpPr>
        <p:sp>
          <p:nvSpPr>
            <p:cNvPr id="267" name="Freeform 266"/>
            <p:cNvSpPr/>
            <p:nvPr/>
          </p:nvSpPr>
          <p:spPr>
            <a:xfrm>
              <a:off x="8093356" y="2454709"/>
              <a:ext cx="27886" cy="345149"/>
            </a:xfrm>
            <a:custGeom>
              <a:avLst/>
              <a:gdLst/>
              <a:ahLst/>
              <a:cxnLst/>
              <a:rect l="0" t="0" r="0" b="0"/>
              <a:pathLst>
                <a:path w="27886" h="345149">
                  <a:moveTo>
                    <a:pt x="19666" y="0"/>
                  </a:moveTo>
                  <a:lnTo>
                    <a:pt x="27216" y="62491"/>
                  </a:lnTo>
                  <a:lnTo>
                    <a:pt x="27885" y="119097"/>
                  </a:lnTo>
                  <a:lnTo>
                    <a:pt x="21387" y="177185"/>
                  </a:lnTo>
                  <a:lnTo>
                    <a:pt x="14175" y="237763"/>
                  </a:lnTo>
                  <a:lnTo>
                    <a:pt x="9439" y="287694"/>
                  </a:lnTo>
                  <a:lnTo>
                    <a:pt x="0" y="345148"/>
                  </a:lnTo>
                  <a:lnTo>
                    <a:pt x="1932" y="342895"/>
                  </a:lnTo>
                  <a:lnTo>
                    <a:pt x="19666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187912" y="2463030"/>
              <a:ext cx="48685" cy="345294"/>
            </a:xfrm>
            <a:custGeom>
              <a:avLst/>
              <a:gdLst/>
              <a:ahLst/>
              <a:cxnLst/>
              <a:rect l="0" t="0" r="0" b="0"/>
              <a:pathLst>
                <a:path w="48685" h="345294">
                  <a:moveTo>
                    <a:pt x="24963" y="0"/>
                  </a:moveTo>
                  <a:lnTo>
                    <a:pt x="39156" y="51072"/>
                  </a:lnTo>
                  <a:lnTo>
                    <a:pt x="47524" y="105113"/>
                  </a:lnTo>
                  <a:lnTo>
                    <a:pt x="48684" y="163245"/>
                  </a:lnTo>
                  <a:lnTo>
                    <a:pt x="42720" y="223486"/>
                  </a:lnTo>
                  <a:lnTo>
                    <a:pt x="34539" y="286499"/>
                  </a:lnTo>
                  <a:lnTo>
                    <a:pt x="21812" y="340747"/>
                  </a:lnTo>
                  <a:lnTo>
                    <a:pt x="18240" y="344584"/>
                  </a:lnTo>
                  <a:lnTo>
                    <a:pt x="14009" y="345293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079738" y="2533092"/>
              <a:ext cx="232990" cy="29792"/>
            </a:xfrm>
            <a:custGeom>
              <a:avLst/>
              <a:gdLst/>
              <a:ahLst/>
              <a:cxnLst/>
              <a:rect l="0" t="0" r="0" b="0"/>
              <a:pathLst>
                <a:path w="232990" h="29792">
                  <a:moveTo>
                    <a:pt x="0" y="13149"/>
                  </a:moveTo>
                  <a:lnTo>
                    <a:pt x="27497" y="1712"/>
                  </a:lnTo>
                  <a:lnTo>
                    <a:pt x="81417" y="0"/>
                  </a:lnTo>
                  <a:lnTo>
                    <a:pt x="132605" y="5863"/>
                  </a:lnTo>
                  <a:lnTo>
                    <a:pt x="186348" y="16127"/>
                  </a:lnTo>
                  <a:lnTo>
                    <a:pt x="232989" y="297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013170" y="2679378"/>
              <a:ext cx="291237" cy="16643"/>
            </a:xfrm>
            <a:custGeom>
              <a:avLst/>
              <a:gdLst/>
              <a:ahLst/>
              <a:cxnLst/>
              <a:rect l="0" t="0" r="0" b="0"/>
              <a:pathLst>
                <a:path w="291237" h="16643">
                  <a:moveTo>
                    <a:pt x="0" y="0"/>
                  </a:moveTo>
                  <a:lnTo>
                    <a:pt x="8834" y="8834"/>
                  </a:lnTo>
                  <a:lnTo>
                    <a:pt x="14210" y="10512"/>
                  </a:lnTo>
                  <a:lnTo>
                    <a:pt x="68371" y="8792"/>
                  </a:lnTo>
                  <a:lnTo>
                    <a:pt x="121131" y="8414"/>
                  </a:lnTo>
                  <a:lnTo>
                    <a:pt x="184438" y="12750"/>
                  </a:lnTo>
                  <a:lnTo>
                    <a:pt x="246056" y="16129"/>
                  </a:lnTo>
                  <a:lnTo>
                    <a:pt x="291236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398287" y="2596167"/>
              <a:ext cx="105825" cy="169364"/>
            </a:xfrm>
            <a:custGeom>
              <a:avLst/>
              <a:gdLst/>
              <a:ahLst/>
              <a:cxnLst/>
              <a:rect l="0" t="0" r="0" b="0"/>
              <a:pathLst>
                <a:path w="105825" h="169364">
                  <a:moveTo>
                    <a:pt x="64219" y="0"/>
                  </a:moveTo>
                  <a:lnTo>
                    <a:pt x="45214" y="7568"/>
                  </a:lnTo>
                  <a:lnTo>
                    <a:pt x="33891" y="15999"/>
                  </a:lnTo>
                  <a:lnTo>
                    <a:pt x="12480" y="48841"/>
                  </a:lnTo>
                  <a:lnTo>
                    <a:pt x="2456" y="75492"/>
                  </a:lnTo>
                  <a:lnTo>
                    <a:pt x="0" y="106400"/>
                  </a:lnTo>
                  <a:lnTo>
                    <a:pt x="2702" y="128034"/>
                  </a:lnTo>
                  <a:lnTo>
                    <a:pt x="11915" y="147511"/>
                  </a:lnTo>
                  <a:lnTo>
                    <a:pt x="18255" y="156588"/>
                  </a:lnTo>
                  <a:lnTo>
                    <a:pt x="26180" y="162640"/>
                  </a:lnTo>
                  <a:lnTo>
                    <a:pt x="44847" y="169363"/>
                  </a:lnTo>
                  <a:lnTo>
                    <a:pt x="63006" y="167421"/>
                  </a:lnTo>
                  <a:lnTo>
                    <a:pt x="105824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470569" y="2654850"/>
              <a:ext cx="161590" cy="109726"/>
            </a:xfrm>
            <a:custGeom>
              <a:avLst/>
              <a:gdLst/>
              <a:ahLst/>
              <a:cxnLst/>
              <a:rect l="0" t="0" r="0" b="0"/>
              <a:pathLst>
                <a:path w="161590" h="109726">
                  <a:moveTo>
                    <a:pt x="58506" y="7886"/>
                  </a:moveTo>
                  <a:lnTo>
                    <a:pt x="45253" y="12303"/>
                  </a:lnTo>
                  <a:lnTo>
                    <a:pt x="4242" y="46192"/>
                  </a:lnTo>
                  <a:lnTo>
                    <a:pt x="1065" y="52839"/>
                  </a:lnTo>
                  <a:lnTo>
                    <a:pt x="0" y="67621"/>
                  </a:lnTo>
                  <a:lnTo>
                    <a:pt x="4599" y="91537"/>
                  </a:lnTo>
                  <a:lnTo>
                    <a:pt x="8699" y="97862"/>
                  </a:lnTo>
                  <a:lnTo>
                    <a:pt x="20651" y="107355"/>
                  </a:lnTo>
                  <a:lnTo>
                    <a:pt x="37675" y="109725"/>
                  </a:lnTo>
                  <a:lnTo>
                    <a:pt x="55719" y="106772"/>
                  </a:lnTo>
                  <a:lnTo>
                    <a:pt x="69903" y="99296"/>
                  </a:lnTo>
                  <a:lnTo>
                    <a:pt x="105441" y="61488"/>
                  </a:lnTo>
                  <a:lnTo>
                    <a:pt x="111726" y="42495"/>
                  </a:lnTo>
                  <a:lnTo>
                    <a:pt x="112669" y="21418"/>
                  </a:lnTo>
                  <a:lnTo>
                    <a:pt x="106925" y="5887"/>
                  </a:lnTo>
                  <a:lnTo>
                    <a:pt x="100955" y="1930"/>
                  </a:lnTo>
                  <a:lnTo>
                    <a:pt x="84460" y="0"/>
                  </a:lnTo>
                  <a:lnTo>
                    <a:pt x="77657" y="2628"/>
                  </a:lnTo>
                  <a:lnTo>
                    <a:pt x="67634" y="12945"/>
                  </a:lnTo>
                  <a:lnTo>
                    <a:pt x="67365" y="18655"/>
                  </a:lnTo>
                  <a:lnTo>
                    <a:pt x="69959" y="24311"/>
                  </a:lnTo>
                  <a:lnTo>
                    <a:pt x="74462" y="29931"/>
                  </a:lnTo>
                  <a:lnTo>
                    <a:pt x="89327" y="36175"/>
                  </a:lnTo>
                  <a:lnTo>
                    <a:pt x="150551" y="40731"/>
                  </a:lnTo>
                  <a:lnTo>
                    <a:pt x="161475" y="40877"/>
                  </a:lnTo>
                  <a:lnTo>
                    <a:pt x="161589" y="409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818586" y="2754267"/>
              <a:ext cx="10047" cy="46402"/>
            </a:xfrm>
            <a:custGeom>
              <a:avLst/>
              <a:gdLst/>
              <a:ahLst/>
              <a:cxnLst/>
              <a:rect l="0" t="0" r="0" b="0"/>
              <a:pathLst>
                <a:path w="10047" h="46402">
                  <a:moveTo>
                    <a:pt x="10046" y="0"/>
                  </a:moveTo>
                  <a:lnTo>
                    <a:pt x="0" y="464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812712" y="2687070"/>
              <a:ext cx="102598" cy="100182"/>
            </a:xfrm>
            <a:custGeom>
              <a:avLst/>
              <a:gdLst/>
              <a:ahLst/>
              <a:cxnLst/>
              <a:rect l="0" t="0" r="0" b="0"/>
              <a:pathLst>
                <a:path w="102598" h="100182">
                  <a:moveTo>
                    <a:pt x="0" y="100181"/>
                  </a:moveTo>
                  <a:lnTo>
                    <a:pt x="10058" y="71467"/>
                  </a:lnTo>
                  <a:lnTo>
                    <a:pt x="43828" y="17034"/>
                  </a:lnTo>
                  <a:lnTo>
                    <a:pt x="66719" y="1072"/>
                  </a:lnTo>
                  <a:lnTo>
                    <a:pt x="74749" y="0"/>
                  </a:lnTo>
                  <a:lnTo>
                    <a:pt x="91069" y="3739"/>
                  </a:lnTo>
                  <a:lnTo>
                    <a:pt x="96529" y="10099"/>
                  </a:lnTo>
                  <a:lnTo>
                    <a:pt x="102597" y="29493"/>
                  </a:lnTo>
                  <a:lnTo>
                    <a:pt x="101596" y="57566"/>
                  </a:lnTo>
                  <a:lnTo>
                    <a:pt x="95295" y="72470"/>
                  </a:lnTo>
                  <a:lnTo>
                    <a:pt x="76184" y="97106"/>
                  </a:lnTo>
                  <a:lnTo>
                    <a:pt x="70889" y="98231"/>
                  </a:lnTo>
                  <a:lnTo>
                    <a:pt x="65510" y="96207"/>
                  </a:lnTo>
                  <a:lnTo>
                    <a:pt x="56451" y="88412"/>
                  </a:lnTo>
                  <a:lnTo>
                    <a:pt x="49204" y="755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950355" y="2704341"/>
              <a:ext cx="327615" cy="131267"/>
            </a:xfrm>
            <a:custGeom>
              <a:avLst/>
              <a:gdLst/>
              <a:ahLst/>
              <a:cxnLst/>
              <a:rect l="0" t="0" r="0" b="0"/>
              <a:pathLst>
                <a:path w="327615" h="131267">
                  <a:moveTo>
                    <a:pt x="19735" y="16642"/>
                  </a:moveTo>
                  <a:lnTo>
                    <a:pt x="989" y="51387"/>
                  </a:lnTo>
                  <a:lnTo>
                    <a:pt x="0" y="67218"/>
                  </a:lnTo>
                  <a:lnTo>
                    <a:pt x="1031" y="75322"/>
                  </a:lnTo>
                  <a:lnTo>
                    <a:pt x="5417" y="78876"/>
                  </a:lnTo>
                  <a:lnTo>
                    <a:pt x="12039" y="79396"/>
                  </a:lnTo>
                  <a:lnTo>
                    <a:pt x="20152" y="77894"/>
                  </a:lnTo>
                  <a:lnTo>
                    <a:pt x="34097" y="68828"/>
                  </a:lnTo>
                  <a:lnTo>
                    <a:pt x="45534" y="54629"/>
                  </a:lnTo>
                  <a:lnTo>
                    <a:pt x="63494" y="9123"/>
                  </a:lnTo>
                  <a:lnTo>
                    <a:pt x="62775" y="4233"/>
                  </a:lnTo>
                  <a:lnTo>
                    <a:pt x="59523" y="1897"/>
                  </a:lnTo>
                  <a:lnTo>
                    <a:pt x="54581" y="1265"/>
                  </a:lnTo>
                  <a:lnTo>
                    <a:pt x="53137" y="2692"/>
                  </a:lnTo>
                  <a:lnTo>
                    <a:pt x="54023" y="5493"/>
                  </a:lnTo>
                  <a:lnTo>
                    <a:pt x="68729" y="23274"/>
                  </a:lnTo>
                  <a:lnTo>
                    <a:pt x="110504" y="41017"/>
                  </a:lnTo>
                  <a:lnTo>
                    <a:pt x="119080" y="43987"/>
                  </a:lnTo>
                  <a:lnTo>
                    <a:pt x="131073" y="54683"/>
                  </a:lnTo>
                  <a:lnTo>
                    <a:pt x="135566" y="61418"/>
                  </a:lnTo>
                  <a:lnTo>
                    <a:pt x="138092" y="76299"/>
                  </a:lnTo>
                  <a:lnTo>
                    <a:pt x="137472" y="84150"/>
                  </a:lnTo>
                  <a:lnTo>
                    <a:pt x="141713" y="97804"/>
                  </a:lnTo>
                  <a:lnTo>
                    <a:pt x="145432" y="104034"/>
                  </a:lnTo>
                  <a:lnTo>
                    <a:pt x="150686" y="107263"/>
                  </a:lnTo>
                  <a:lnTo>
                    <a:pt x="163920" y="108385"/>
                  </a:lnTo>
                  <a:lnTo>
                    <a:pt x="186964" y="103819"/>
                  </a:lnTo>
                  <a:lnTo>
                    <a:pt x="206941" y="92193"/>
                  </a:lnTo>
                  <a:lnTo>
                    <a:pt x="209259" y="87349"/>
                  </a:lnTo>
                  <a:lnTo>
                    <a:pt x="208954" y="82271"/>
                  </a:lnTo>
                  <a:lnTo>
                    <a:pt x="206902" y="77037"/>
                  </a:lnTo>
                  <a:lnTo>
                    <a:pt x="204609" y="76321"/>
                  </a:lnTo>
                  <a:lnTo>
                    <a:pt x="202156" y="78617"/>
                  </a:lnTo>
                  <a:lnTo>
                    <a:pt x="199597" y="82922"/>
                  </a:lnTo>
                  <a:lnTo>
                    <a:pt x="199218" y="95101"/>
                  </a:lnTo>
                  <a:lnTo>
                    <a:pt x="200411" y="102232"/>
                  </a:lnTo>
                  <a:lnTo>
                    <a:pt x="203981" y="107911"/>
                  </a:lnTo>
                  <a:lnTo>
                    <a:pt x="215344" y="116686"/>
                  </a:lnTo>
                  <a:lnTo>
                    <a:pt x="237334" y="126824"/>
                  </a:lnTo>
                  <a:lnTo>
                    <a:pt x="265833" y="131266"/>
                  </a:lnTo>
                  <a:lnTo>
                    <a:pt x="281972" y="127374"/>
                  </a:lnTo>
                  <a:lnTo>
                    <a:pt x="307401" y="109809"/>
                  </a:lnTo>
                  <a:lnTo>
                    <a:pt x="320187" y="89550"/>
                  </a:lnTo>
                  <a:lnTo>
                    <a:pt x="326146" y="51213"/>
                  </a:lnTo>
                  <a:lnTo>
                    <a:pt x="32761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9307554" y="2579525"/>
              <a:ext cx="120195" cy="216449"/>
            </a:xfrm>
            <a:custGeom>
              <a:avLst/>
              <a:gdLst/>
              <a:ahLst/>
              <a:cxnLst/>
              <a:rect l="0" t="0" r="0" b="0"/>
              <a:pathLst>
                <a:path w="120195" h="216449">
                  <a:moveTo>
                    <a:pt x="61946" y="0"/>
                  </a:moveTo>
                  <a:lnTo>
                    <a:pt x="47753" y="54016"/>
                  </a:lnTo>
                  <a:lnTo>
                    <a:pt x="31408" y="108727"/>
                  </a:lnTo>
                  <a:lnTo>
                    <a:pt x="14791" y="165617"/>
                  </a:lnTo>
                  <a:lnTo>
                    <a:pt x="0" y="216448"/>
                  </a:lnTo>
                  <a:lnTo>
                    <a:pt x="309" y="216414"/>
                  </a:lnTo>
                  <a:lnTo>
                    <a:pt x="22246" y="173772"/>
                  </a:lnTo>
                  <a:lnTo>
                    <a:pt x="28083" y="168548"/>
                  </a:lnTo>
                  <a:lnTo>
                    <a:pt x="44431" y="162743"/>
                  </a:lnTo>
                  <a:lnTo>
                    <a:pt x="70008" y="163893"/>
                  </a:lnTo>
                  <a:lnTo>
                    <a:pt x="120194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9436069" y="2745946"/>
              <a:ext cx="88785" cy="199315"/>
            </a:xfrm>
            <a:custGeom>
              <a:avLst/>
              <a:gdLst/>
              <a:ahLst/>
              <a:cxnLst/>
              <a:rect l="0" t="0" r="0" b="0"/>
              <a:pathLst>
                <a:path w="88785" h="199315">
                  <a:moveTo>
                    <a:pt x="83210" y="0"/>
                  </a:moveTo>
                  <a:lnTo>
                    <a:pt x="65541" y="0"/>
                  </a:lnTo>
                  <a:lnTo>
                    <a:pt x="41301" y="8834"/>
                  </a:lnTo>
                  <a:lnTo>
                    <a:pt x="29759" y="20568"/>
                  </a:lnTo>
                  <a:lnTo>
                    <a:pt x="25387" y="27581"/>
                  </a:lnTo>
                  <a:lnTo>
                    <a:pt x="25459" y="47700"/>
                  </a:lnTo>
                  <a:lnTo>
                    <a:pt x="38362" y="85016"/>
                  </a:lnTo>
                  <a:lnTo>
                    <a:pt x="74633" y="146147"/>
                  </a:lnTo>
                  <a:lnTo>
                    <a:pt x="87411" y="168813"/>
                  </a:lnTo>
                  <a:lnTo>
                    <a:pt x="88784" y="178186"/>
                  </a:lnTo>
                  <a:lnTo>
                    <a:pt x="86926" y="186284"/>
                  </a:lnTo>
                  <a:lnTo>
                    <a:pt x="82914" y="193531"/>
                  </a:lnTo>
                  <a:lnTo>
                    <a:pt x="76541" y="197438"/>
                  </a:lnTo>
                  <a:lnTo>
                    <a:pt x="59598" y="199314"/>
                  </a:lnTo>
                  <a:lnTo>
                    <a:pt x="42205" y="19460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8622302" y="2672542"/>
            <a:ext cx="164726" cy="331357"/>
            <a:chOff x="8622302" y="2672542"/>
            <a:chExt cx="164726" cy="331357"/>
          </a:xfrm>
        </p:grpSpPr>
        <p:sp>
          <p:nvSpPr>
            <p:cNvPr id="279" name="Freeform 278"/>
            <p:cNvSpPr/>
            <p:nvPr/>
          </p:nvSpPr>
          <p:spPr>
            <a:xfrm>
              <a:off x="8622302" y="2672542"/>
              <a:ext cx="129348" cy="139973"/>
            </a:xfrm>
            <a:custGeom>
              <a:avLst/>
              <a:gdLst/>
              <a:ahLst/>
              <a:cxnLst/>
              <a:rect l="0" t="0" r="0" b="0"/>
              <a:pathLst>
                <a:path w="129348" h="139973">
                  <a:moveTo>
                    <a:pt x="6625" y="15157"/>
                  </a:moveTo>
                  <a:lnTo>
                    <a:pt x="907" y="71929"/>
                  </a:lnTo>
                  <a:lnTo>
                    <a:pt x="0" y="97827"/>
                  </a:lnTo>
                  <a:lnTo>
                    <a:pt x="1284" y="98007"/>
                  </a:lnTo>
                  <a:lnTo>
                    <a:pt x="3064" y="95353"/>
                  </a:lnTo>
                  <a:lnTo>
                    <a:pt x="17894" y="37021"/>
                  </a:lnTo>
                  <a:lnTo>
                    <a:pt x="26093" y="8383"/>
                  </a:lnTo>
                  <a:lnTo>
                    <a:pt x="30699" y="3244"/>
                  </a:lnTo>
                  <a:lnTo>
                    <a:pt x="36542" y="743"/>
                  </a:lnTo>
                  <a:lnTo>
                    <a:pt x="43212" y="0"/>
                  </a:lnTo>
                  <a:lnTo>
                    <a:pt x="48583" y="2279"/>
                  </a:lnTo>
                  <a:lnTo>
                    <a:pt x="57016" y="12207"/>
                  </a:lnTo>
                  <a:lnTo>
                    <a:pt x="62544" y="37807"/>
                  </a:lnTo>
                  <a:lnTo>
                    <a:pt x="64183" y="68815"/>
                  </a:lnTo>
                  <a:lnTo>
                    <a:pt x="66261" y="73118"/>
                  </a:lnTo>
                  <a:lnTo>
                    <a:pt x="69497" y="73214"/>
                  </a:lnTo>
                  <a:lnTo>
                    <a:pt x="73503" y="70503"/>
                  </a:lnTo>
                  <a:lnTo>
                    <a:pt x="80420" y="60095"/>
                  </a:lnTo>
                  <a:lnTo>
                    <a:pt x="91977" y="41107"/>
                  </a:lnTo>
                  <a:lnTo>
                    <a:pt x="112449" y="18126"/>
                  </a:lnTo>
                  <a:lnTo>
                    <a:pt x="116930" y="17136"/>
                  </a:lnTo>
                  <a:lnTo>
                    <a:pt x="120843" y="19250"/>
                  </a:lnTo>
                  <a:lnTo>
                    <a:pt x="124375" y="23433"/>
                  </a:lnTo>
                  <a:lnTo>
                    <a:pt x="129347" y="51407"/>
                  </a:lnTo>
                  <a:lnTo>
                    <a:pt x="128700" y="110834"/>
                  </a:lnTo>
                  <a:lnTo>
                    <a:pt x="123120" y="13997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70385" y="2779230"/>
              <a:ext cx="16643" cy="224669"/>
            </a:xfrm>
            <a:custGeom>
              <a:avLst/>
              <a:gdLst/>
              <a:ahLst/>
              <a:cxnLst/>
              <a:rect l="0" t="0" r="0" b="0"/>
              <a:pathLst>
                <a:path w="16643" h="224669">
                  <a:moveTo>
                    <a:pt x="16642" y="0"/>
                  </a:moveTo>
                  <a:lnTo>
                    <a:pt x="10924" y="63416"/>
                  </a:lnTo>
                  <a:lnTo>
                    <a:pt x="8664" y="126261"/>
                  </a:lnTo>
                  <a:lnTo>
                    <a:pt x="5901" y="18700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2" name="Freeform 281"/>
          <p:cNvSpPr/>
          <p:nvPr/>
        </p:nvSpPr>
        <p:spPr>
          <a:xfrm>
            <a:off x="7463096" y="5058761"/>
            <a:ext cx="1428" cy="5147"/>
          </a:xfrm>
          <a:custGeom>
            <a:avLst/>
            <a:gdLst/>
            <a:ahLst/>
            <a:cxnLst/>
            <a:rect l="0" t="0" r="0" b="0"/>
            <a:pathLst>
              <a:path w="1428" h="5147">
                <a:moveTo>
                  <a:pt x="0" y="0"/>
                </a:moveTo>
                <a:lnTo>
                  <a:pt x="1427" y="514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4" name="Group 293"/>
          <p:cNvGrpSpPr/>
          <p:nvPr/>
        </p:nvGrpSpPr>
        <p:grpSpPr>
          <a:xfrm>
            <a:off x="5654852" y="83210"/>
            <a:ext cx="1567819" cy="640719"/>
            <a:chOff x="5654852" y="83210"/>
            <a:chExt cx="1567819" cy="640719"/>
          </a:xfrm>
        </p:grpSpPr>
        <p:sp>
          <p:nvSpPr>
            <p:cNvPr id="283" name="Freeform 282"/>
            <p:cNvSpPr/>
            <p:nvPr/>
          </p:nvSpPr>
          <p:spPr>
            <a:xfrm>
              <a:off x="5654852" y="83210"/>
              <a:ext cx="178204" cy="527924"/>
            </a:xfrm>
            <a:custGeom>
              <a:avLst/>
              <a:gdLst/>
              <a:ahLst/>
              <a:cxnLst/>
              <a:rect l="0" t="0" r="0" b="0"/>
              <a:pathLst>
                <a:path w="178204" h="527924">
                  <a:moveTo>
                    <a:pt x="178203" y="0"/>
                  </a:moveTo>
                  <a:lnTo>
                    <a:pt x="131876" y="27581"/>
                  </a:lnTo>
                  <a:lnTo>
                    <a:pt x="96197" y="66914"/>
                  </a:lnTo>
                  <a:lnTo>
                    <a:pt x="56232" y="129254"/>
                  </a:lnTo>
                  <a:lnTo>
                    <a:pt x="37485" y="183283"/>
                  </a:lnTo>
                  <a:lnTo>
                    <a:pt x="17255" y="241340"/>
                  </a:lnTo>
                  <a:lnTo>
                    <a:pt x="3994" y="302680"/>
                  </a:lnTo>
                  <a:lnTo>
                    <a:pt x="0" y="329607"/>
                  </a:lnTo>
                  <a:lnTo>
                    <a:pt x="4968" y="392094"/>
                  </a:lnTo>
                  <a:lnTo>
                    <a:pt x="17528" y="454503"/>
                  </a:lnTo>
                  <a:lnTo>
                    <a:pt x="26634" y="480762"/>
                  </a:lnTo>
                  <a:lnTo>
                    <a:pt x="55525" y="516939"/>
                  </a:lnTo>
                  <a:lnTo>
                    <a:pt x="73445" y="525610"/>
                  </a:lnTo>
                  <a:lnTo>
                    <a:pt x="83402" y="527923"/>
                  </a:lnTo>
                  <a:lnTo>
                    <a:pt x="91888" y="527615"/>
                  </a:lnTo>
                  <a:lnTo>
                    <a:pt x="106248" y="522343"/>
                  </a:lnTo>
                  <a:lnTo>
                    <a:pt x="124729" y="504561"/>
                  </a:lnTo>
                  <a:lnTo>
                    <a:pt x="144919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5875331" y="232989"/>
              <a:ext cx="115825" cy="297686"/>
            </a:xfrm>
            <a:custGeom>
              <a:avLst/>
              <a:gdLst/>
              <a:ahLst/>
              <a:cxnLst/>
              <a:rect l="0" t="0" r="0" b="0"/>
              <a:pathLst>
                <a:path w="115825" h="297686">
                  <a:moveTo>
                    <a:pt x="24292" y="0"/>
                  </a:moveTo>
                  <a:lnTo>
                    <a:pt x="18574" y="58604"/>
                  </a:lnTo>
                  <a:lnTo>
                    <a:pt x="16314" y="111360"/>
                  </a:lnTo>
                  <a:lnTo>
                    <a:pt x="9396" y="163900"/>
                  </a:lnTo>
                  <a:lnTo>
                    <a:pt x="1592" y="227287"/>
                  </a:lnTo>
                  <a:lnTo>
                    <a:pt x="335" y="245248"/>
                  </a:lnTo>
                  <a:lnTo>
                    <a:pt x="0" y="244860"/>
                  </a:lnTo>
                  <a:lnTo>
                    <a:pt x="552" y="235492"/>
                  </a:lnTo>
                  <a:lnTo>
                    <a:pt x="13548" y="172793"/>
                  </a:lnTo>
                  <a:lnTo>
                    <a:pt x="18901" y="148605"/>
                  </a:lnTo>
                  <a:lnTo>
                    <a:pt x="23472" y="139751"/>
                  </a:lnTo>
                  <a:lnTo>
                    <a:pt x="35947" y="127447"/>
                  </a:lnTo>
                  <a:lnTo>
                    <a:pt x="42232" y="125646"/>
                  </a:lnTo>
                  <a:lnTo>
                    <a:pt x="48272" y="126294"/>
                  </a:lnTo>
                  <a:lnTo>
                    <a:pt x="60837" y="132869"/>
                  </a:lnTo>
                  <a:lnTo>
                    <a:pt x="81657" y="152165"/>
                  </a:lnTo>
                  <a:lnTo>
                    <a:pt x="90776" y="167482"/>
                  </a:lnTo>
                  <a:lnTo>
                    <a:pt x="97521" y="219844"/>
                  </a:lnTo>
                  <a:lnTo>
                    <a:pt x="96388" y="278676"/>
                  </a:lnTo>
                  <a:lnTo>
                    <a:pt x="94242" y="296749"/>
                  </a:lnTo>
                  <a:lnTo>
                    <a:pt x="94963" y="297685"/>
                  </a:lnTo>
                  <a:lnTo>
                    <a:pt x="96370" y="295536"/>
                  </a:lnTo>
                  <a:lnTo>
                    <a:pt x="113465" y="233833"/>
                  </a:lnTo>
                  <a:lnTo>
                    <a:pt x="115824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6115970" y="108174"/>
              <a:ext cx="149780" cy="430484"/>
            </a:xfrm>
            <a:custGeom>
              <a:avLst/>
              <a:gdLst/>
              <a:ahLst/>
              <a:cxnLst/>
              <a:rect l="0" t="0" r="0" b="0"/>
              <a:pathLst>
                <a:path w="149780" h="430484">
                  <a:moveTo>
                    <a:pt x="0" y="0"/>
                  </a:moveTo>
                  <a:lnTo>
                    <a:pt x="13269" y="63415"/>
                  </a:lnTo>
                  <a:lnTo>
                    <a:pt x="16198" y="126261"/>
                  </a:lnTo>
                  <a:lnTo>
                    <a:pt x="22274" y="178349"/>
                  </a:lnTo>
                  <a:lnTo>
                    <a:pt x="24432" y="235619"/>
                  </a:lnTo>
                  <a:lnTo>
                    <a:pt x="29276" y="291242"/>
                  </a:lnTo>
                  <a:lnTo>
                    <a:pt x="32493" y="344485"/>
                  </a:lnTo>
                  <a:lnTo>
                    <a:pt x="32125" y="377383"/>
                  </a:lnTo>
                  <a:lnTo>
                    <a:pt x="30663" y="377329"/>
                  </a:lnTo>
                  <a:lnTo>
                    <a:pt x="9298" y="327619"/>
                  </a:lnTo>
                  <a:lnTo>
                    <a:pt x="8973" y="320114"/>
                  </a:lnTo>
                  <a:lnTo>
                    <a:pt x="11529" y="314186"/>
                  </a:lnTo>
                  <a:lnTo>
                    <a:pt x="21767" y="305135"/>
                  </a:lnTo>
                  <a:lnTo>
                    <a:pt x="67943" y="285935"/>
                  </a:lnTo>
                  <a:lnTo>
                    <a:pt x="87828" y="280251"/>
                  </a:lnTo>
                  <a:lnTo>
                    <a:pt x="96459" y="280215"/>
                  </a:lnTo>
                  <a:lnTo>
                    <a:pt x="110981" y="285105"/>
                  </a:lnTo>
                  <a:lnTo>
                    <a:pt x="121133" y="295908"/>
                  </a:lnTo>
                  <a:lnTo>
                    <a:pt x="125134" y="302672"/>
                  </a:lnTo>
                  <a:lnTo>
                    <a:pt x="130767" y="334278"/>
                  </a:lnTo>
                  <a:lnTo>
                    <a:pt x="133594" y="396886"/>
                  </a:lnTo>
                  <a:lnTo>
                    <a:pt x="137347" y="423559"/>
                  </a:lnTo>
                  <a:lnTo>
                    <a:pt x="139642" y="429378"/>
                  </a:lnTo>
                  <a:lnTo>
                    <a:pt x="142096" y="430483"/>
                  </a:lnTo>
                  <a:lnTo>
                    <a:pt x="149779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6274071" y="26627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351796" y="332842"/>
              <a:ext cx="88696" cy="215292"/>
            </a:xfrm>
            <a:custGeom>
              <a:avLst/>
              <a:gdLst/>
              <a:ahLst/>
              <a:cxnLst/>
              <a:rect l="0" t="0" r="0" b="0"/>
              <a:pathLst>
                <a:path w="88696" h="215292">
                  <a:moveTo>
                    <a:pt x="80374" y="0"/>
                  </a:moveTo>
                  <a:lnTo>
                    <a:pt x="61370" y="7568"/>
                  </a:lnTo>
                  <a:lnTo>
                    <a:pt x="50047" y="15999"/>
                  </a:lnTo>
                  <a:lnTo>
                    <a:pt x="28858" y="44394"/>
                  </a:lnTo>
                  <a:lnTo>
                    <a:pt x="6737" y="103975"/>
                  </a:lnTo>
                  <a:lnTo>
                    <a:pt x="0" y="139289"/>
                  </a:lnTo>
                  <a:lnTo>
                    <a:pt x="469" y="177489"/>
                  </a:lnTo>
                  <a:lnTo>
                    <a:pt x="5105" y="196303"/>
                  </a:lnTo>
                  <a:lnTo>
                    <a:pt x="13329" y="210829"/>
                  </a:lnTo>
                  <a:lnTo>
                    <a:pt x="21809" y="214517"/>
                  </a:lnTo>
                  <a:lnTo>
                    <a:pt x="56550" y="215291"/>
                  </a:lnTo>
                  <a:lnTo>
                    <a:pt x="88695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485400" y="374447"/>
              <a:ext cx="121513" cy="156166"/>
            </a:xfrm>
            <a:custGeom>
              <a:avLst/>
              <a:gdLst/>
              <a:ahLst/>
              <a:cxnLst/>
              <a:rect l="0" t="0" r="0" b="0"/>
              <a:pathLst>
                <a:path w="121513" h="156166">
                  <a:moveTo>
                    <a:pt x="54944" y="0"/>
                  </a:moveTo>
                  <a:lnTo>
                    <a:pt x="41692" y="4417"/>
                  </a:lnTo>
                  <a:lnTo>
                    <a:pt x="30255" y="18914"/>
                  </a:lnTo>
                  <a:lnTo>
                    <a:pt x="7846" y="65887"/>
                  </a:lnTo>
                  <a:lnTo>
                    <a:pt x="0" y="110437"/>
                  </a:lnTo>
                  <a:lnTo>
                    <a:pt x="3095" y="135067"/>
                  </a:lnTo>
                  <a:lnTo>
                    <a:pt x="6510" y="145519"/>
                  </a:lnTo>
                  <a:lnTo>
                    <a:pt x="10635" y="150637"/>
                  </a:lnTo>
                  <a:lnTo>
                    <a:pt x="15235" y="152200"/>
                  </a:lnTo>
                  <a:lnTo>
                    <a:pt x="20150" y="151393"/>
                  </a:lnTo>
                  <a:lnTo>
                    <a:pt x="40320" y="132588"/>
                  </a:lnTo>
                  <a:lnTo>
                    <a:pt x="69660" y="80415"/>
                  </a:lnTo>
                  <a:lnTo>
                    <a:pt x="73075" y="79498"/>
                  </a:lnTo>
                  <a:lnTo>
                    <a:pt x="75352" y="82585"/>
                  </a:lnTo>
                  <a:lnTo>
                    <a:pt x="79007" y="114111"/>
                  </a:lnTo>
                  <a:lnTo>
                    <a:pt x="79640" y="149586"/>
                  </a:lnTo>
                  <a:lnTo>
                    <a:pt x="81578" y="155198"/>
                  </a:lnTo>
                  <a:lnTo>
                    <a:pt x="84720" y="156165"/>
                  </a:lnTo>
                  <a:lnTo>
                    <a:pt x="88663" y="154037"/>
                  </a:lnTo>
                  <a:lnTo>
                    <a:pt x="95510" y="144275"/>
                  </a:lnTo>
                  <a:lnTo>
                    <a:pt x="113100" y="90318"/>
                  </a:lnTo>
                  <a:lnTo>
                    <a:pt x="120774" y="34719"/>
                  </a:lnTo>
                  <a:lnTo>
                    <a:pt x="12151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6640539" y="149779"/>
              <a:ext cx="57906" cy="356136"/>
            </a:xfrm>
            <a:custGeom>
              <a:avLst/>
              <a:gdLst/>
              <a:ahLst/>
              <a:cxnLst/>
              <a:rect l="0" t="0" r="0" b="0"/>
              <a:pathLst>
                <a:path w="57906" h="356136">
                  <a:moveTo>
                    <a:pt x="7978" y="0"/>
                  </a:moveTo>
                  <a:lnTo>
                    <a:pt x="7978" y="60656"/>
                  </a:lnTo>
                  <a:lnTo>
                    <a:pt x="7054" y="112895"/>
                  </a:lnTo>
                  <a:lnTo>
                    <a:pt x="1392" y="175675"/>
                  </a:lnTo>
                  <a:lnTo>
                    <a:pt x="0" y="237077"/>
                  </a:lnTo>
                  <a:lnTo>
                    <a:pt x="5444" y="292797"/>
                  </a:lnTo>
                  <a:lnTo>
                    <a:pt x="12063" y="347315"/>
                  </a:lnTo>
                  <a:lnTo>
                    <a:pt x="16248" y="352661"/>
                  </a:lnTo>
                  <a:lnTo>
                    <a:pt x="21812" y="355300"/>
                  </a:lnTo>
                  <a:lnTo>
                    <a:pt x="28296" y="356135"/>
                  </a:lnTo>
                  <a:lnTo>
                    <a:pt x="33543" y="353918"/>
                  </a:lnTo>
                  <a:lnTo>
                    <a:pt x="41838" y="344058"/>
                  </a:lnTo>
                  <a:lnTo>
                    <a:pt x="57905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6740091" y="158100"/>
              <a:ext cx="166380" cy="365587"/>
            </a:xfrm>
            <a:custGeom>
              <a:avLst/>
              <a:gdLst/>
              <a:ahLst/>
              <a:cxnLst/>
              <a:rect l="0" t="0" r="0" b="0"/>
              <a:pathLst>
                <a:path w="166380" h="365587">
                  <a:moveTo>
                    <a:pt x="24921" y="0"/>
                  </a:moveTo>
                  <a:lnTo>
                    <a:pt x="10728" y="54016"/>
                  </a:lnTo>
                  <a:lnTo>
                    <a:pt x="1559" y="108130"/>
                  </a:lnTo>
                  <a:lnTo>
                    <a:pt x="169" y="168515"/>
                  </a:lnTo>
                  <a:lnTo>
                    <a:pt x="0" y="222308"/>
                  </a:lnTo>
                  <a:lnTo>
                    <a:pt x="2428" y="282240"/>
                  </a:lnTo>
                  <a:lnTo>
                    <a:pt x="15077" y="342170"/>
                  </a:lnTo>
                  <a:lnTo>
                    <a:pt x="23936" y="358869"/>
                  </a:lnTo>
                  <a:lnTo>
                    <a:pt x="29812" y="362212"/>
                  </a:lnTo>
                  <a:lnTo>
                    <a:pt x="36503" y="362592"/>
                  </a:lnTo>
                  <a:lnTo>
                    <a:pt x="43737" y="360997"/>
                  </a:lnTo>
                  <a:lnTo>
                    <a:pt x="56707" y="349361"/>
                  </a:lnTo>
                  <a:lnTo>
                    <a:pt x="75681" y="316176"/>
                  </a:lnTo>
                  <a:lnTo>
                    <a:pt x="94093" y="266271"/>
                  </a:lnTo>
                  <a:lnTo>
                    <a:pt x="95999" y="265348"/>
                  </a:lnTo>
                  <a:lnTo>
                    <a:pt x="98117" y="276648"/>
                  </a:lnTo>
                  <a:lnTo>
                    <a:pt x="92497" y="333536"/>
                  </a:lnTo>
                  <a:lnTo>
                    <a:pt x="96869" y="351950"/>
                  </a:lnTo>
                  <a:lnTo>
                    <a:pt x="100623" y="359449"/>
                  </a:lnTo>
                  <a:lnTo>
                    <a:pt x="105900" y="363524"/>
                  </a:lnTo>
                  <a:lnTo>
                    <a:pt x="112192" y="365316"/>
                  </a:lnTo>
                  <a:lnTo>
                    <a:pt x="119159" y="365586"/>
                  </a:lnTo>
                  <a:lnTo>
                    <a:pt x="125653" y="362992"/>
                  </a:lnTo>
                  <a:lnTo>
                    <a:pt x="143629" y="346090"/>
                  </a:lnTo>
                  <a:lnTo>
                    <a:pt x="166379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856543" y="199705"/>
              <a:ext cx="8323" cy="66570"/>
            </a:xfrm>
            <a:custGeom>
              <a:avLst/>
              <a:gdLst/>
              <a:ahLst/>
              <a:cxnLst/>
              <a:rect l="0" t="0" r="0" b="0"/>
              <a:pathLst>
                <a:path w="8323" h="66570">
                  <a:moveTo>
                    <a:pt x="0" y="66569"/>
                  </a:moveTo>
                  <a:lnTo>
                    <a:pt x="2465" y="32828"/>
                  </a:ln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6936140" y="108174"/>
              <a:ext cx="201120" cy="609198"/>
            </a:xfrm>
            <a:custGeom>
              <a:avLst/>
              <a:gdLst/>
              <a:ahLst/>
              <a:cxnLst/>
              <a:rect l="0" t="0" r="0" b="0"/>
              <a:pathLst>
                <a:path w="201120" h="609198">
                  <a:moveTo>
                    <a:pt x="45219" y="0"/>
                  </a:moveTo>
                  <a:lnTo>
                    <a:pt x="45219" y="59579"/>
                  </a:lnTo>
                  <a:lnTo>
                    <a:pt x="44294" y="118435"/>
                  </a:lnTo>
                  <a:lnTo>
                    <a:pt x="38633" y="179508"/>
                  </a:lnTo>
                  <a:lnTo>
                    <a:pt x="37413" y="229470"/>
                  </a:lnTo>
                  <a:lnTo>
                    <a:pt x="32583" y="292185"/>
                  </a:lnTo>
                  <a:lnTo>
                    <a:pt x="29369" y="350424"/>
                  </a:lnTo>
                  <a:lnTo>
                    <a:pt x="26268" y="403431"/>
                  </a:lnTo>
                  <a:lnTo>
                    <a:pt x="22003" y="425236"/>
                  </a:lnTo>
                  <a:lnTo>
                    <a:pt x="19572" y="425873"/>
                  </a:lnTo>
                  <a:lnTo>
                    <a:pt x="17026" y="422599"/>
                  </a:lnTo>
                  <a:lnTo>
                    <a:pt x="6515" y="364457"/>
                  </a:lnTo>
                  <a:lnTo>
                    <a:pt x="0" y="305738"/>
                  </a:lnTo>
                  <a:lnTo>
                    <a:pt x="2130" y="304603"/>
                  </a:lnTo>
                  <a:lnTo>
                    <a:pt x="11275" y="306422"/>
                  </a:lnTo>
                  <a:lnTo>
                    <a:pt x="27667" y="307231"/>
                  </a:lnTo>
                  <a:lnTo>
                    <a:pt x="42350" y="302660"/>
                  </a:lnTo>
                  <a:lnTo>
                    <a:pt x="75677" y="280241"/>
                  </a:lnTo>
                  <a:lnTo>
                    <a:pt x="116601" y="230007"/>
                  </a:lnTo>
                  <a:lnTo>
                    <a:pt x="120544" y="230077"/>
                  </a:lnTo>
                  <a:lnTo>
                    <a:pt x="123173" y="234746"/>
                  </a:lnTo>
                  <a:lnTo>
                    <a:pt x="127969" y="294587"/>
                  </a:lnTo>
                  <a:lnTo>
                    <a:pt x="122651" y="355301"/>
                  </a:lnTo>
                  <a:lnTo>
                    <a:pt x="120444" y="417583"/>
                  </a:lnTo>
                  <a:lnTo>
                    <a:pt x="124626" y="451742"/>
                  </a:lnTo>
                  <a:lnTo>
                    <a:pt x="128668" y="458336"/>
                  </a:lnTo>
                  <a:lnTo>
                    <a:pt x="134135" y="461808"/>
                  </a:lnTo>
                  <a:lnTo>
                    <a:pt x="140555" y="463198"/>
                  </a:lnTo>
                  <a:lnTo>
                    <a:pt x="146683" y="460427"/>
                  </a:lnTo>
                  <a:lnTo>
                    <a:pt x="158425" y="447485"/>
                  </a:lnTo>
                  <a:lnTo>
                    <a:pt x="181028" y="408872"/>
                  </a:lnTo>
                  <a:lnTo>
                    <a:pt x="186610" y="406643"/>
                  </a:lnTo>
                  <a:lnTo>
                    <a:pt x="192179" y="407005"/>
                  </a:lnTo>
                  <a:lnTo>
                    <a:pt x="195893" y="411870"/>
                  </a:lnTo>
                  <a:lnTo>
                    <a:pt x="201119" y="439879"/>
                  </a:lnTo>
                  <a:lnTo>
                    <a:pt x="198612" y="502765"/>
                  </a:lnTo>
                  <a:lnTo>
                    <a:pt x="177371" y="564831"/>
                  </a:lnTo>
                  <a:lnTo>
                    <a:pt x="165899" y="584802"/>
                  </a:lnTo>
                  <a:lnTo>
                    <a:pt x="151555" y="596760"/>
                  </a:lnTo>
                  <a:lnTo>
                    <a:pt x="127885" y="608690"/>
                  </a:lnTo>
                  <a:lnTo>
                    <a:pt x="119746" y="609197"/>
                  </a:lnTo>
                  <a:lnTo>
                    <a:pt x="103306" y="604829"/>
                  </a:lnTo>
                  <a:lnTo>
                    <a:pt x="64306" y="575178"/>
                  </a:lnTo>
                  <a:lnTo>
                    <a:pt x="51853" y="560740"/>
                  </a:lnTo>
                  <a:lnTo>
                    <a:pt x="23516" y="499176"/>
                  </a:lnTo>
                  <a:lnTo>
                    <a:pt x="20256" y="490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5819963" y="632400"/>
              <a:ext cx="1402708" cy="91529"/>
            </a:xfrm>
            <a:custGeom>
              <a:avLst/>
              <a:gdLst/>
              <a:ahLst/>
              <a:cxnLst/>
              <a:rect l="0" t="0" r="0" b="0"/>
              <a:pathLst>
                <a:path w="1402708" h="91529">
                  <a:moveTo>
                    <a:pt x="21413" y="0"/>
                  </a:moveTo>
                  <a:lnTo>
                    <a:pt x="3743" y="0"/>
                  </a:lnTo>
                  <a:lnTo>
                    <a:pt x="388" y="1849"/>
                  </a:lnTo>
                  <a:lnTo>
                    <a:pt x="0" y="4931"/>
                  </a:lnTo>
                  <a:lnTo>
                    <a:pt x="4499" y="13286"/>
                  </a:lnTo>
                  <a:lnTo>
                    <a:pt x="12663" y="23163"/>
                  </a:lnTo>
                  <a:lnTo>
                    <a:pt x="60588" y="47589"/>
                  </a:lnTo>
                  <a:lnTo>
                    <a:pt x="115196" y="68828"/>
                  </a:lnTo>
                  <a:lnTo>
                    <a:pt x="137059" y="76818"/>
                  </a:lnTo>
                  <a:lnTo>
                    <a:pt x="188762" y="84413"/>
                  </a:lnTo>
                  <a:lnTo>
                    <a:pt x="247908" y="90125"/>
                  </a:lnTo>
                  <a:lnTo>
                    <a:pt x="296549" y="91115"/>
                  </a:lnTo>
                  <a:lnTo>
                    <a:pt x="346094" y="91408"/>
                  </a:lnTo>
                  <a:lnTo>
                    <a:pt x="400325" y="91495"/>
                  </a:lnTo>
                  <a:lnTo>
                    <a:pt x="461799" y="91520"/>
                  </a:lnTo>
                  <a:lnTo>
                    <a:pt x="522441" y="91528"/>
                  </a:lnTo>
                  <a:lnTo>
                    <a:pt x="585815" y="87113"/>
                  </a:lnTo>
                  <a:lnTo>
                    <a:pt x="629447" y="84945"/>
                  </a:lnTo>
                  <a:lnTo>
                    <a:pt x="673494" y="83981"/>
                  </a:lnTo>
                  <a:lnTo>
                    <a:pt x="717725" y="83553"/>
                  </a:lnTo>
                  <a:lnTo>
                    <a:pt x="762038" y="83362"/>
                  </a:lnTo>
                  <a:lnTo>
                    <a:pt x="806388" y="82353"/>
                  </a:lnTo>
                  <a:lnTo>
                    <a:pt x="850755" y="78823"/>
                  </a:lnTo>
                  <a:lnTo>
                    <a:pt x="912898" y="76055"/>
                  </a:lnTo>
                  <a:lnTo>
                    <a:pt x="955106" y="75407"/>
                  </a:lnTo>
                  <a:lnTo>
                    <a:pt x="1015523" y="72577"/>
                  </a:lnTo>
                  <a:lnTo>
                    <a:pt x="1068556" y="68349"/>
                  </a:lnTo>
                  <a:lnTo>
                    <a:pt x="1131758" y="66920"/>
                  </a:lnTo>
                  <a:lnTo>
                    <a:pt x="1194476" y="66638"/>
                  </a:lnTo>
                  <a:lnTo>
                    <a:pt x="1249874" y="66582"/>
                  </a:lnTo>
                  <a:lnTo>
                    <a:pt x="1309848" y="66570"/>
                  </a:lnTo>
                  <a:lnTo>
                    <a:pt x="1365874" y="69034"/>
                  </a:lnTo>
                  <a:lnTo>
                    <a:pt x="1402707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116495" y="3627977"/>
            <a:ext cx="364470" cy="399412"/>
            <a:chOff x="116495" y="3627977"/>
            <a:chExt cx="364470" cy="399412"/>
          </a:xfrm>
        </p:grpSpPr>
        <p:sp>
          <p:nvSpPr>
            <p:cNvPr id="295" name="Freeform 294"/>
            <p:cNvSpPr/>
            <p:nvPr/>
          </p:nvSpPr>
          <p:spPr>
            <a:xfrm>
              <a:off x="116495" y="3812135"/>
              <a:ext cx="280484" cy="48832"/>
            </a:xfrm>
            <a:custGeom>
              <a:avLst/>
              <a:gdLst/>
              <a:ahLst/>
              <a:cxnLst/>
              <a:rect l="0" t="0" r="0" b="0"/>
              <a:pathLst>
                <a:path w="280484" h="48832">
                  <a:moveTo>
                    <a:pt x="0" y="15547"/>
                  </a:moveTo>
                  <a:lnTo>
                    <a:pt x="8834" y="24382"/>
                  </a:lnTo>
                  <a:lnTo>
                    <a:pt x="14211" y="25135"/>
                  </a:lnTo>
                  <a:lnTo>
                    <a:pt x="69378" y="7219"/>
                  </a:lnTo>
                  <a:lnTo>
                    <a:pt x="123336" y="0"/>
                  </a:lnTo>
                  <a:lnTo>
                    <a:pt x="175545" y="1587"/>
                  </a:lnTo>
                  <a:lnTo>
                    <a:pt x="236622" y="14051"/>
                  </a:lnTo>
                  <a:lnTo>
                    <a:pt x="271203" y="32990"/>
                  </a:lnTo>
                  <a:lnTo>
                    <a:pt x="277881" y="38270"/>
                  </a:lnTo>
                  <a:lnTo>
                    <a:pt x="280483" y="41791"/>
                  </a:lnTo>
                  <a:lnTo>
                    <a:pt x="280369" y="44137"/>
                  </a:lnTo>
                  <a:lnTo>
                    <a:pt x="274594" y="48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128719" y="3844324"/>
              <a:ext cx="279013" cy="86087"/>
            </a:xfrm>
            <a:custGeom>
              <a:avLst/>
              <a:gdLst/>
              <a:ahLst/>
              <a:cxnLst/>
              <a:rect l="0" t="0" r="0" b="0"/>
              <a:pathLst>
                <a:path w="279013" h="86087">
                  <a:moveTo>
                    <a:pt x="4418" y="0"/>
                  </a:moveTo>
                  <a:lnTo>
                    <a:pt x="0" y="13252"/>
                  </a:lnTo>
                  <a:lnTo>
                    <a:pt x="3322" y="18081"/>
                  </a:lnTo>
                  <a:lnTo>
                    <a:pt x="19340" y="25911"/>
                  </a:lnTo>
                  <a:lnTo>
                    <a:pt x="80542" y="41365"/>
                  </a:lnTo>
                  <a:lnTo>
                    <a:pt x="139442" y="52652"/>
                  </a:lnTo>
                  <a:lnTo>
                    <a:pt x="196324" y="69028"/>
                  </a:lnTo>
                  <a:lnTo>
                    <a:pt x="235867" y="84826"/>
                  </a:lnTo>
                  <a:lnTo>
                    <a:pt x="253365" y="86086"/>
                  </a:lnTo>
                  <a:lnTo>
                    <a:pt x="267613" y="83564"/>
                  </a:lnTo>
                  <a:lnTo>
                    <a:pt x="271413" y="81597"/>
                  </a:lnTo>
                  <a:lnTo>
                    <a:pt x="27901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241310" y="3627977"/>
              <a:ext cx="239655" cy="399412"/>
            </a:xfrm>
            <a:custGeom>
              <a:avLst/>
              <a:gdLst/>
              <a:ahLst/>
              <a:cxnLst/>
              <a:rect l="0" t="0" r="0" b="0"/>
              <a:pathLst>
                <a:path w="239655" h="399412">
                  <a:moveTo>
                    <a:pt x="91532" y="0"/>
                  </a:moveTo>
                  <a:lnTo>
                    <a:pt x="142234" y="55119"/>
                  </a:lnTo>
                  <a:lnTo>
                    <a:pt x="185558" y="115387"/>
                  </a:lnTo>
                  <a:lnTo>
                    <a:pt x="205506" y="143157"/>
                  </a:lnTo>
                  <a:lnTo>
                    <a:pt x="227295" y="199804"/>
                  </a:lnTo>
                  <a:lnTo>
                    <a:pt x="239654" y="261222"/>
                  </a:lnTo>
                  <a:lnTo>
                    <a:pt x="236403" y="294158"/>
                  </a:lnTo>
                  <a:lnTo>
                    <a:pt x="229576" y="311334"/>
                  </a:lnTo>
                  <a:lnTo>
                    <a:pt x="210126" y="337428"/>
                  </a:lnTo>
                  <a:lnTo>
                    <a:pt x="185124" y="354747"/>
                  </a:lnTo>
                  <a:lnTo>
                    <a:pt x="123626" y="373679"/>
                  </a:lnTo>
                  <a:lnTo>
                    <a:pt x="61961" y="388215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99" name="Freeform 298"/>
          <p:cNvSpPr/>
          <p:nvPr/>
        </p:nvSpPr>
        <p:spPr>
          <a:xfrm>
            <a:off x="117449" y="3540710"/>
            <a:ext cx="1825126" cy="919268"/>
          </a:xfrm>
          <a:custGeom>
            <a:avLst/>
            <a:gdLst/>
            <a:ahLst/>
            <a:cxnLst/>
            <a:rect l="0" t="0" r="0" b="0"/>
            <a:pathLst>
              <a:path w="1825126" h="919268">
                <a:moveTo>
                  <a:pt x="15688" y="503320"/>
                </a:moveTo>
                <a:lnTo>
                  <a:pt x="64892" y="518437"/>
                </a:lnTo>
                <a:lnTo>
                  <a:pt x="123463" y="546895"/>
                </a:lnTo>
                <a:lnTo>
                  <a:pt x="179865" y="567202"/>
                </a:lnTo>
                <a:lnTo>
                  <a:pt x="238481" y="592158"/>
                </a:lnTo>
                <a:lnTo>
                  <a:pt x="293174" y="617416"/>
                </a:lnTo>
                <a:lnTo>
                  <a:pt x="348545" y="638241"/>
                </a:lnTo>
                <a:lnTo>
                  <a:pt x="409724" y="663504"/>
                </a:lnTo>
                <a:lnTo>
                  <a:pt x="471873" y="684796"/>
                </a:lnTo>
                <a:lnTo>
                  <a:pt x="526302" y="705108"/>
                </a:lnTo>
                <a:lnTo>
                  <a:pt x="581570" y="721448"/>
                </a:lnTo>
                <a:lnTo>
                  <a:pt x="637003" y="737790"/>
                </a:lnTo>
                <a:lnTo>
                  <a:pt x="692468" y="755641"/>
                </a:lnTo>
                <a:lnTo>
                  <a:pt x="747940" y="769028"/>
                </a:lnTo>
                <a:lnTo>
                  <a:pt x="803414" y="784993"/>
                </a:lnTo>
                <a:lnTo>
                  <a:pt x="858887" y="799310"/>
                </a:lnTo>
                <a:lnTo>
                  <a:pt x="914361" y="813507"/>
                </a:lnTo>
                <a:lnTo>
                  <a:pt x="969835" y="829426"/>
                </a:lnTo>
                <a:lnTo>
                  <a:pt x="1026233" y="841474"/>
                </a:lnTo>
                <a:lnTo>
                  <a:pt x="1087368" y="855223"/>
                </a:lnTo>
                <a:lnTo>
                  <a:pt x="1144234" y="871054"/>
                </a:lnTo>
                <a:lnTo>
                  <a:pt x="1199983" y="883084"/>
                </a:lnTo>
                <a:lnTo>
                  <a:pt x="1255511" y="891898"/>
                </a:lnTo>
                <a:lnTo>
                  <a:pt x="1310995" y="898330"/>
                </a:lnTo>
                <a:lnTo>
                  <a:pt x="1366471" y="907579"/>
                </a:lnTo>
                <a:lnTo>
                  <a:pt x="1419479" y="910365"/>
                </a:lnTo>
                <a:lnTo>
                  <a:pt x="1470254" y="915333"/>
                </a:lnTo>
                <a:lnTo>
                  <a:pt x="1523875" y="918574"/>
                </a:lnTo>
                <a:lnTo>
                  <a:pt x="1582362" y="919267"/>
                </a:lnTo>
                <a:lnTo>
                  <a:pt x="1638232" y="916892"/>
                </a:lnTo>
                <a:lnTo>
                  <a:pt x="1692833" y="910895"/>
                </a:lnTo>
                <a:lnTo>
                  <a:pt x="1737657" y="899571"/>
                </a:lnTo>
                <a:lnTo>
                  <a:pt x="1783806" y="870399"/>
                </a:lnTo>
                <a:lnTo>
                  <a:pt x="1813835" y="838610"/>
                </a:lnTo>
                <a:lnTo>
                  <a:pt x="1822636" y="813211"/>
                </a:lnTo>
                <a:lnTo>
                  <a:pt x="1825125" y="767724"/>
                </a:lnTo>
                <a:lnTo>
                  <a:pt x="1817682" y="715907"/>
                </a:lnTo>
                <a:lnTo>
                  <a:pt x="1790279" y="657402"/>
                </a:lnTo>
                <a:lnTo>
                  <a:pt x="1757511" y="599133"/>
                </a:lnTo>
                <a:lnTo>
                  <a:pt x="1727794" y="556694"/>
                </a:lnTo>
                <a:lnTo>
                  <a:pt x="1671326" y="497904"/>
                </a:lnTo>
                <a:lnTo>
                  <a:pt x="1618478" y="449358"/>
                </a:lnTo>
                <a:lnTo>
                  <a:pt x="1560885" y="397445"/>
                </a:lnTo>
                <a:lnTo>
                  <a:pt x="1499448" y="348125"/>
                </a:lnTo>
                <a:lnTo>
                  <a:pt x="1446328" y="312509"/>
                </a:lnTo>
                <a:lnTo>
                  <a:pt x="1391320" y="274347"/>
                </a:lnTo>
                <a:lnTo>
                  <a:pt x="1329295" y="238764"/>
                </a:lnTo>
                <a:lnTo>
                  <a:pt x="1266090" y="210504"/>
                </a:lnTo>
                <a:lnTo>
                  <a:pt x="1204397" y="182904"/>
                </a:lnTo>
                <a:lnTo>
                  <a:pt x="1155316" y="160907"/>
                </a:lnTo>
                <a:lnTo>
                  <a:pt x="1101222" y="141240"/>
                </a:lnTo>
                <a:lnTo>
                  <a:pt x="1048623" y="123702"/>
                </a:lnTo>
                <a:lnTo>
                  <a:pt x="997905" y="106795"/>
                </a:lnTo>
                <a:lnTo>
                  <a:pt x="943327" y="94491"/>
                </a:lnTo>
                <a:lnTo>
                  <a:pt x="890584" y="80573"/>
                </a:lnTo>
                <a:lnTo>
                  <a:pt x="835406" y="69155"/>
                </a:lnTo>
                <a:lnTo>
                  <a:pt x="782485" y="55499"/>
                </a:lnTo>
                <a:lnTo>
                  <a:pt x="731671" y="44159"/>
                </a:lnTo>
                <a:lnTo>
                  <a:pt x="677065" y="34944"/>
                </a:lnTo>
                <a:lnTo>
                  <a:pt x="624314" y="26358"/>
                </a:lnTo>
                <a:lnTo>
                  <a:pt x="573550" y="17958"/>
                </a:lnTo>
                <a:lnTo>
                  <a:pt x="523376" y="9614"/>
                </a:lnTo>
                <a:lnTo>
                  <a:pt x="462443" y="5154"/>
                </a:lnTo>
                <a:lnTo>
                  <a:pt x="414333" y="3457"/>
                </a:lnTo>
                <a:lnTo>
                  <a:pt x="350844" y="0"/>
                </a:lnTo>
                <a:lnTo>
                  <a:pt x="289096" y="3255"/>
                </a:lnTo>
                <a:lnTo>
                  <a:pt x="231047" y="4823"/>
                </a:lnTo>
                <a:lnTo>
                  <a:pt x="180544" y="15543"/>
                </a:lnTo>
                <a:lnTo>
                  <a:pt x="124922" y="34812"/>
                </a:lnTo>
                <a:lnTo>
                  <a:pt x="67484" y="65343"/>
                </a:lnTo>
                <a:lnTo>
                  <a:pt x="41568" y="89785"/>
                </a:lnTo>
                <a:lnTo>
                  <a:pt x="18643" y="121049"/>
                </a:lnTo>
                <a:lnTo>
                  <a:pt x="6290" y="154497"/>
                </a:lnTo>
                <a:lnTo>
                  <a:pt x="0" y="216735"/>
                </a:lnTo>
                <a:lnTo>
                  <a:pt x="3651" y="270736"/>
                </a:lnTo>
                <a:lnTo>
                  <a:pt x="15929" y="328265"/>
                </a:lnTo>
                <a:lnTo>
                  <a:pt x="36231" y="384010"/>
                </a:lnTo>
                <a:lnTo>
                  <a:pt x="62989" y="439520"/>
                </a:lnTo>
                <a:lnTo>
                  <a:pt x="93062" y="501584"/>
                </a:lnTo>
                <a:lnTo>
                  <a:pt x="126739" y="559874"/>
                </a:lnTo>
                <a:lnTo>
                  <a:pt x="132182" y="56988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0" name="Freeform 299"/>
          <p:cNvSpPr/>
          <p:nvPr/>
        </p:nvSpPr>
        <p:spPr>
          <a:xfrm>
            <a:off x="6931434" y="2388141"/>
            <a:ext cx="540868" cy="166422"/>
          </a:xfrm>
          <a:custGeom>
            <a:avLst/>
            <a:gdLst/>
            <a:ahLst/>
            <a:cxnLst/>
            <a:rect l="0" t="0" r="0" b="0"/>
            <a:pathLst>
              <a:path w="540868" h="166422">
                <a:moveTo>
                  <a:pt x="0" y="0"/>
                </a:moveTo>
                <a:lnTo>
                  <a:pt x="50744" y="7164"/>
                </a:lnTo>
                <a:lnTo>
                  <a:pt x="108129" y="13811"/>
                </a:lnTo>
                <a:lnTo>
                  <a:pt x="164040" y="20687"/>
                </a:lnTo>
                <a:lnTo>
                  <a:pt x="227470" y="26865"/>
                </a:lnTo>
                <a:lnTo>
                  <a:pt x="278435" y="32016"/>
                </a:lnTo>
                <a:lnTo>
                  <a:pt x="340038" y="44754"/>
                </a:lnTo>
                <a:lnTo>
                  <a:pt x="400722" y="58297"/>
                </a:lnTo>
                <a:lnTo>
                  <a:pt x="455638" y="73047"/>
                </a:lnTo>
                <a:lnTo>
                  <a:pt x="513321" y="101804"/>
                </a:lnTo>
                <a:lnTo>
                  <a:pt x="519729" y="106701"/>
                </a:lnTo>
                <a:lnTo>
                  <a:pt x="526850" y="122004"/>
                </a:lnTo>
                <a:lnTo>
                  <a:pt x="540867" y="16642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5" name="Group 304"/>
          <p:cNvGrpSpPr/>
          <p:nvPr/>
        </p:nvGrpSpPr>
        <p:grpSpPr>
          <a:xfrm>
            <a:off x="6399141" y="1589320"/>
            <a:ext cx="1567497" cy="3458168"/>
            <a:chOff x="6399141" y="1589320"/>
            <a:chExt cx="1567497" cy="3458168"/>
          </a:xfrm>
        </p:grpSpPr>
        <p:sp>
          <p:nvSpPr>
            <p:cNvPr id="301" name="Freeform 300"/>
            <p:cNvSpPr/>
            <p:nvPr/>
          </p:nvSpPr>
          <p:spPr>
            <a:xfrm>
              <a:off x="7114496" y="3536445"/>
              <a:ext cx="590796" cy="54404"/>
            </a:xfrm>
            <a:custGeom>
              <a:avLst/>
              <a:gdLst/>
              <a:ahLst/>
              <a:cxnLst/>
              <a:rect l="0" t="0" r="0" b="0"/>
              <a:pathLst>
                <a:path w="590796" h="54404">
                  <a:moveTo>
                    <a:pt x="0" y="0"/>
                  </a:moveTo>
                  <a:lnTo>
                    <a:pt x="63416" y="0"/>
                  </a:lnTo>
                  <a:lnTo>
                    <a:pt x="121844" y="4418"/>
                  </a:lnTo>
                  <a:lnTo>
                    <a:pt x="178367" y="7550"/>
                  </a:lnTo>
                  <a:lnTo>
                    <a:pt x="232112" y="8093"/>
                  </a:lnTo>
                  <a:lnTo>
                    <a:pt x="286251" y="8254"/>
                  </a:lnTo>
                  <a:lnTo>
                    <a:pt x="346453" y="12730"/>
                  </a:lnTo>
                  <a:lnTo>
                    <a:pt x="399741" y="18593"/>
                  </a:lnTo>
                  <a:lnTo>
                    <a:pt x="454003" y="25049"/>
                  </a:lnTo>
                  <a:lnTo>
                    <a:pt x="515691" y="41773"/>
                  </a:lnTo>
                  <a:lnTo>
                    <a:pt x="543271" y="47511"/>
                  </a:lnTo>
                  <a:lnTo>
                    <a:pt x="586317" y="54403"/>
                  </a:lnTo>
                  <a:lnTo>
                    <a:pt x="588734" y="53835"/>
                  </a:lnTo>
                  <a:lnTo>
                    <a:pt x="590795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6816889" y="3749665"/>
              <a:ext cx="1149749" cy="1297823"/>
            </a:xfrm>
            <a:custGeom>
              <a:avLst/>
              <a:gdLst/>
              <a:ahLst/>
              <a:cxnLst/>
              <a:rect l="0" t="0" r="0" b="0"/>
              <a:pathLst>
                <a:path w="1149749" h="1297823">
                  <a:moveTo>
                    <a:pt x="256002" y="968369"/>
                  </a:moveTo>
                  <a:lnTo>
                    <a:pt x="271137" y="981656"/>
                  </a:lnTo>
                  <a:lnTo>
                    <a:pt x="326602" y="1018424"/>
                  </a:lnTo>
                  <a:lnTo>
                    <a:pt x="389742" y="1061755"/>
                  </a:lnTo>
                  <a:lnTo>
                    <a:pt x="447421" y="1093699"/>
                  </a:lnTo>
                  <a:lnTo>
                    <a:pt x="505635" y="1132047"/>
                  </a:lnTo>
                  <a:lnTo>
                    <a:pt x="564395" y="1176397"/>
                  </a:lnTo>
                  <a:lnTo>
                    <a:pt x="624751" y="1220775"/>
                  </a:lnTo>
                  <a:lnTo>
                    <a:pt x="680529" y="1266192"/>
                  </a:lnTo>
                  <a:lnTo>
                    <a:pt x="717207" y="1293586"/>
                  </a:lnTo>
                  <a:lnTo>
                    <a:pt x="735885" y="1297822"/>
                  </a:lnTo>
                  <a:lnTo>
                    <a:pt x="762775" y="1295790"/>
                  </a:lnTo>
                  <a:lnTo>
                    <a:pt x="820861" y="1270392"/>
                  </a:lnTo>
                  <a:lnTo>
                    <a:pt x="883169" y="1228975"/>
                  </a:lnTo>
                  <a:lnTo>
                    <a:pt x="940340" y="1181782"/>
                  </a:lnTo>
                  <a:lnTo>
                    <a:pt x="993393" y="1122451"/>
                  </a:lnTo>
                  <a:lnTo>
                    <a:pt x="1031685" y="1059512"/>
                  </a:lnTo>
                  <a:lnTo>
                    <a:pt x="1057441" y="1001547"/>
                  </a:lnTo>
                  <a:lnTo>
                    <a:pt x="1073853" y="948574"/>
                  </a:lnTo>
                  <a:lnTo>
                    <a:pt x="1094642" y="893430"/>
                  </a:lnTo>
                  <a:lnTo>
                    <a:pt x="1110448" y="833493"/>
                  </a:lnTo>
                  <a:lnTo>
                    <a:pt x="1121892" y="777563"/>
                  </a:lnTo>
                  <a:lnTo>
                    <a:pt x="1135326" y="717376"/>
                  </a:lnTo>
                  <a:lnTo>
                    <a:pt x="1149136" y="662685"/>
                  </a:lnTo>
                  <a:lnTo>
                    <a:pt x="1149748" y="644824"/>
                  </a:lnTo>
                  <a:lnTo>
                    <a:pt x="1148617" y="636178"/>
                  </a:lnTo>
                  <a:lnTo>
                    <a:pt x="1145089" y="629489"/>
                  </a:lnTo>
                  <a:lnTo>
                    <a:pt x="1133773" y="619592"/>
                  </a:lnTo>
                  <a:lnTo>
                    <a:pt x="1077705" y="582707"/>
                  </a:lnTo>
                  <a:lnTo>
                    <a:pt x="1021417" y="534937"/>
                  </a:lnTo>
                  <a:lnTo>
                    <a:pt x="965016" y="492270"/>
                  </a:lnTo>
                  <a:lnTo>
                    <a:pt x="904465" y="443985"/>
                  </a:lnTo>
                  <a:lnTo>
                    <a:pt x="850418" y="401593"/>
                  </a:lnTo>
                  <a:lnTo>
                    <a:pt x="789620" y="345060"/>
                  </a:lnTo>
                  <a:lnTo>
                    <a:pt x="728582" y="298370"/>
                  </a:lnTo>
                  <a:lnTo>
                    <a:pt x="676714" y="260947"/>
                  </a:lnTo>
                  <a:lnTo>
                    <a:pt x="619487" y="221366"/>
                  </a:lnTo>
                  <a:lnTo>
                    <a:pt x="559455" y="186565"/>
                  </a:lnTo>
                  <a:lnTo>
                    <a:pt x="496438" y="148187"/>
                  </a:lnTo>
                  <a:lnTo>
                    <a:pt x="433037" y="118416"/>
                  </a:lnTo>
                  <a:lnTo>
                    <a:pt x="375723" y="86100"/>
                  </a:lnTo>
                  <a:lnTo>
                    <a:pt x="320810" y="65369"/>
                  </a:lnTo>
                  <a:lnTo>
                    <a:pt x="262049" y="38981"/>
                  </a:lnTo>
                  <a:lnTo>
                    <a:pt x="222987" y="24524"/>
                  </a:lnTo>
                  <a:lnTo>
                    <a:pt x="165271" y="11561"/>
                  </a:lnTo>
                  <a:lnTo>
                    <a:pt x="124667" y="0"/>
                  </a:lnTo>
                  <a:lnTo>
                    <a:pt x="107024" y="1121"/>
                  </a:lnTo>
                  <a:lnTo>
                    <a:pt x="102134" y="5488"/>
                  </a:lnTo>
                  <a:lnTo>
                    <a:pt x="99799" y="12098"/>
                  </a:lnTo>
                  <a:lnTo>
                    <a:pt x="95603" y="74604"/>
                  </a:lnTo>
                  <a:lnTo>
                    <a:pt x="81058" y="134230"/>
                  </a:lnTo>
                  <a:lnTo>
                    <a:pt x="64600" y="193409"/>
                  </a:lnTo>
                  <a:lnTo>
                    <a:pt x="53520" y="245350"/>
                  </a:lnTo>
                  <a:lnTo>
                    <a:pt x="42428" y="293997"/>
                  </a:lnTo>
                  <a:lnTo>
                    <a:pt x="34108" y="342846"/>
                  </a:lnTo>
                  <a:lnTo>
                    <a:pt x="23013" y="399240"/>
                  </a:lnTo>
                  <a:lnTo>
                    <a:pt x="11918" y="450682"/>
                  </a:lnTo>
                  <a:lnTo>
                    <a:pt x="6542" y="505360"/>
                  </a:lnTo>
                  <a:lnTo>
                    <a:pt x="0" y="558211"/>
                  </a:lnTo>
                  <a:lnTo>
                    <a:pt x="2852" y="608955"/>
                  </a:lnTo>
                  <a:lnTo>
                    <a:pt x="6600" y="669213"/>
                  </a:lnTo>
                  <a:lnTo>
                    <a:pt x="15285" y="726590"/>
                  </a:lnTo>
                  <a:lnTo>
                    <a:pt x="25904" y="782440"/>
                  </a:lnTo>
                  <a:lnTo>
                    <a:pt x="36904" y="837064"/>
                  </a:lnTo>
                  <a:lnTo>
                    <a:pt x="50753" y="891347"/>
                  </a:lnTo>
                  <a:lnTo>
                    <a:pt x="67084" y="946321"/>
                  </a:lnTo>
                  <a:lnTo>
                    <a:pt x="85111" y="995223"/>
                  </a:lnTo>
                  <a:lnTo>
                    <a:pt x="86601" y="996442"/>
                  </a:lnTo>
                  <a:lnTo>
                    <a:pt x="89581" y="9933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6808261" y="2729304"/>
              <a:ext cx="1140486" cy="892947"/>
            </a:xfrm>
            <a:custGeom>
              <a:avLst/>
              <a:gdLst/>
              <a:ahLst/>
              <a:cxnLst/>
              <a:rect l="0" t="0" r="0" b="0"/>
              <a:pathLst>
                <a:path w="1140486" h="892947">
                  <a:moveTo>
                    <a:pt x="98209" y="41605"/>
                  </a:moveTo>
                  <a:lnTo>
                    <a:pt x="93791" y="99514"/>
                  </a:lnTo>
                  <a:lnTo>
                    <a:pt x="83067" y="161757"/>
                  </a:lnTo>
                  <a:lnTo>
                    <a:pt x="70117" y="220355"/>
                  </a:lnTo>
                  <a:lnTo>
                    <a:pt x="53798" y="278633"/>
                  </a:lnTo>
                  <a:lnTo>
                    <a:pt x="39957" y="333009"/>
                  </a:lnTo>
                  <a:lnTo>
                    <a:pt x="26093" y="387413"/>
                  </a:lnTo>
                  <a:lnTo>
                    <a:pt x="9452" y="446411"/>
                  </a:lnTo>
                  <a:lnTo>
                    <a:pt x="0" y="494974"/>
                  </a:lnTo>
                  <a:lnTo>
                    <a:pt x="1038" y="553475"/>
                  </a:lnTo>
                  <a:lnTo>
                    <a:pt x="17700" y="616134"/>
                  </a:lnTo>
                  <a:lnTo>
                    <a:pt x="32441" y="644222"/>
                  </a:lnTo>
                  <a:lnTo>
                    <a:pt x="87128" y="704432"/>
                  </a:lnTo>
                  <a:lnTo>
                    <a:pt x="136399" y="737792"/>
                  </a:lnTo>
                  <a:lnTo>
                    <a:pt x="186635" y="752420"/>
                  </a:lnTo>
                  <a:lnTo>
                    <a:pt x="241622" y="758733"/>
                  </a:lnTo>
                  <a:lnTo>
                    <a:pt x="295398" y="765565"/>
                  </a:lnTo>
                  <a:lnTo>
                    <a:pt x="356013" y="779651"/>
                  </a:lnTo>
                  <a:lnTo>
                    <a:pt x="414468" y="795144"/>
                  </a:lnTo>
                  <a:lnTo>
                    <a:pt x="471809" y="805141"/>
                  </a:lnTo>
                  <a:lnTo>
                    <a:pt x="524357" y="822002"/>
                  </a:lnTo>
                  <a:lnTo>
                    <a:pt x="587602" y="845208"/>
                  </a:lnTo>
                  <a:lnTo>
                    <a:pt x="639387" y="864158"/>
                  </a:lnTo>
                  <a:lnTo>
                    <a:pt x="694535" y="881504"/>
                  </a:lnTo>
                  <a:lnTo>
                    <a:pt x="731323" y="887730"/>
                  </a:lnTo>
                  <a:lnTo>
                    <a:pt x="780746" y="892041"/>
                  </a:lnTo>
                  <a:lnTo>
                    <a:pt x="842728" y="892946"/>
                  </a:lnTo>
                  <a:lnTo>
                    <a:pt x="891919" y="889015"/>
                  </a:lnTo>
                  <a:lnTo>
                    <a:pt x="919554" y="877217"/>
                  </a:lnTo>
                  <a:lnTo>
                    <a:pt x="980523" y="830381"/>
                  </a:lnTo>
                  <a:lnTo>
                    <a:pt x="1040234" y="782328"/>
                  </a:lnTo>
                  <a:lnTo>
                    <a:pt x="1096837" y="747773"/>
                  </a:lnTo>
                  <a:lnTo>
                    <a:pt x="1117311" y="733871"/>
                  </a:lnTo>
                  <a:lnTo>
                    <a:pt x="1126836" y="718487"/>
                  </a:lnTo>
                  <a:lnTo>
                    <a:pt x="1140485" y="682894"/>
                  </a:lnTo>
                  <a:lnTo>
                    <a:pt x="1140414" y="648696"/>
                  </a:lnTo>
                  <a:lnTo>
                    <a:pt x="1132106" y="590007"/>
                  </a:lnTo>
                  <a:lnTo>
                    <a:pt x="1123344" y="549778"/>
                  </a:lnTo>
                  <a:lnTo>
                    <a:pt x="1097237" y="488430"/>
                  </a:lnTo>
                  <a:lnTo>
                    <a:pt x="1076290" y="436062"/>
                  </a:lnTo>
                  <a:lnTo>
                    <a:pt x="1042548" y="374644"/>
                  </a:lnTo>
                  <a:lnTo>
                    <a:pt x="983894" y="316211"/>
                  </a:lnTo>
                  <a:lnTo>
                    <a:pt x="921282" y="279696"/>
                  </a:lnTo>
                  <a:lnTo>
                    <a:pt x="864536" y="246818"/>
                  </a:lnTo>
                  <a:lnTo>
                    <a:pt x="807245" y="213570"/>
                  </a:lnTo>
                  <a:lnTo>
                    <a:pt x="752664" y="185836"/>
                  </a:lnTo>
                  <a:lnTo>
                    <a:pt x="694841" y="151514"/>
                  </a:lnTo>
                  <a:lnTo>
                    <a:pt x="633374" y="122270"/>
                  </a:lnTo>
                  <a:lnTo>
                    <a:pt x="580252" y="99898"/>
                  </a:lnTo>
                  <a:lnTo>
                    <a:pt x="525242" y="77672"/>
                  </a:lnTo>
                  <a:lnTo>
                    <a:pt x="468935" y="56400"/>
                  </a:lnTo>
                  <a:lnTo>
                    <a:pt x="407819" y="42336"/>
                  </a:lnTo>
                  <a:lnTo>
                    <a:pt x="346539" y="30655"/>
                  </a:lnTo>
                  <a:lnTo>
                    <a:pt x="287658" y="19444"/>
                  </a:lnTo>
                  <a:lnTo>
                    <a:pt x="231512" y="10792"/>
                  </a:lnTo>
                  <a:lnTo>
                    <a:pt x="168669" y="2928"/>
                  </a:lnTo>
                  <a:lnTo>
                    <a:pt x="112224" y="385"/>
                  </a:lnTo>
                  <a:lnTo>
                    <a:pt x="56291" y="76"/>
                  </a:lnTo>
                  <a:lnTo>
                    <a:pt x="667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399141" y="1589320"/>
              <a:ext cx="1180180" cy="905704"/>
            </a:xfrm>
            <a:custGeom>
              <a:avLst/>
              <a:gdLst/>
              <a:ahLst/>
              <a:cxnLst/>
              <a:rect l="0" t="0" r="0" b="0"/>
              <a:pathLst>
                <a:path w="1180180" h="905704">
                  <a:moveTo>
                    <a:pt x="107918" y="0"/>
                  </a:moveTo>
                  <a:lnTo>
                    <a:pt x="94666" y="4418"/>
                  </a:lnTo>
                  <a:lnTo>
                    <a:pt x="83229" y="16448"/>
                  </a:lnTo>
                  <a:lnTo>
                    <a:pt x="61898" y="58222"/>
                  </a:lnTo>
                  <a:lnTo>
                    <a:pt x="44223" y="114815"/>
                  </a:lnTo>
                  <a:lnTo>
                    <a:pt x="30268" y="169339"/>
                  </a:lnTo>
                  <a:lnTo>
                    <a:pt x="22975" y="227153"/>
                  </a:lnTo>
                  <a:lnTo>
                    <a:pt x="11536" y="287695"/>
                  </a:lnTo>
                  <a:lnTo>
                    <a:pt x="4106" y="348253"/>
                  </a:lnTo>
                  <a:lnTo>
                    <a:pt x="606" y="398620"/>
                  </a:lnTo>
                  <a:lnTo>
                    <a:pt x="0" y="448692"/>
                  </a:lnTo>
                  <a:lnTo>
                    <a:pt x="2261" y="510847"/>
                  </a:lnTo>
                  <a:lnTo>
                    <a:pt x="11277" y="545225"/>
                  </a:lnTo>
                  <a:lnTo>
                    <a:pt x="30890" y="581691"/>
                  </a:lnTo>
                  <a:lnTo>
                    <a:pt x="59214" y="608960"/>
                  </a:lnTo>
                  <a:lnTo>
                    <a:pt x="116311" y="648969"/>
                  </a:lnTo>
                  <a:lnTo>
                    <a:pt x="172759" y="679854"/>
                  </a:lnTo>
                  <a:lnTo>
                    <a:pt x="232633" y="708762"/>
                  </a:lnTo>
                  <a:lnTo>
                    <a:pt x="291900" y="729403"/>
                  </a:lnTo>
                  <a:lnTo>
                    <a:pt x="355100" y="746114"/>
                  </a:lnTo>
                  <a:lnTo>
                    <a:pt x="410293" y="759988"/>
                  </a:lnTo>
                  <a:lnTo>
                    <a:pt x="468195" y="773857"/>
                  </a:lnTo>
                  <a:lnTo>
                    <a:pt x="529673" y="787726"/>
                  </a:lnTo>
                  <a:lnTo>
                    <a:pt x="582797" y="798821"/>
                  </a:lnTo>
                  <a:lnTo>
                    <a:pt x="644994" y="818408"/>
                  </a:lnTo>
                  <a:lnTo>
                    <a:pt x="705770" y="834536"/>
                  </a:lnTo>
                  <a:lnTo>
                    <a:pt x="764750" y="848702"/>
                  </a:lnTo>
                  <a:lnTo>
                    <a:pt x="819761" y="862610"/>
                  </a:lnTo>
                  <a:lnTo>
                    <a:pt x="878843" y="873539"/>
                  </a:lnTo>
                  <a:lnTo>
                    <a:pt x="936248" y="880730"/>
                  </a:lnTo>
                  <a:lnTo>
                    <a:pt x="991601" y="888418"/>
                  </a:lnTo>
                  <a:lnTo>
                    <a:pt x="1054875" y="897140"/>
                  </a:lnTo>
                  <a:lnTo>
                    <a:pt x="1118309" y="905703"/>
                  </a:lnTo>
                  <a:lnTo>
                    <a:pt x="1126373" y="903360"/>
                  </a:lnTo>
                  <a:lnTo>
                    <a:pt x="1132674" y="899024"/>
                  </a:lnTo>
                  <a:lnTo>
                    <a:pt x="1142141" y="886810"/>
                  </a:lnTo>
                  <a:lnTo>
                    <a:pt x="1158732" y="843863"/>
                  </a:lnTo>
                  <a:lnTo>
                    <a:pt x="1170493" y="781170"/>
                  </a:lnTo>
                  <a:lnTo>
                    <a:pt x="1172515" y="726506"/>
                  </a:lnTo>
                  <a:lnTo>
                    <a:pt x="1173839" y="673041"/>
                  </a:lnTo>
                  <a:lnTo>
                    <a:pt x="1180165" y="611795"/>
                  </a:lnTo>
                  <a:lnTo>
                    <a:pt x="1180179" y="548407"/>
                  </a:lnTo>
                  <a:lnTo>
                    <a:pt x="1175547" y="498107"/>
                  </a:lnTo>
                  <a:lnTo>
                    <a:pt x="1173763" y="443550"/>
                  </a:lnTo>
                  <a:lnTo>
                    <a:pt x="1173236" y="391840"/>
                  </a:lnTo>
                  <a:lnTo>
                    <a:pt x="1173079" y="342310"/>
                  </a:lnTo>
                  <a:lnTo>
                    <a:pt x="1173026" y="283690"/>
                  </a:lnTo>
                  <a:lnTo>
                    <a:pt x="1173015" y="220319"/>
                  </a:lnTo>
                  <a:lnTo>
                    <a:pt x="1173013" y="159388"/>
                  </a:lnTo>
                  <a:lnTo>
                    <a:pt x="1164179" y="127663"/>
                  </a:lnTo>
                  <a:lnTo>
                    <a:pt x="1152445" y="114370"/>
                  </a:lnTo>
                  <a:lnTo>
                    <a:pt x="1145432" y="109531"/>
                  </a:lnTo>
                  <a:lnTo>
                    <a:pt x="1095244" y="100840"/>
                  </a:lnTo>
                  <a:lnTo>
                    <a:pt x="1037390" y="93645"/>
                  </a:lnTo>
                  <a:lnTo>
                    <a:pt x="975343" y="86091"/>
                  </a:lnTo>
                  <a:lnTo>
                    <a:pt x="920511" y="79173"/>
                  </a:lnTo>
                  <a:lnTo>
                    <a:pt x="862656" y="72988"/>
                  </a:lnTo>
                  <a:lnTo>
                    <a:pt x="801185" y="66489"/>
                  </a:lnTo>
                  <a:lnTo>
                    <a:pt x="745596" y="57684"/>
                  </a:lnTo>
                  <a:lnTo>
                    <a:pt x="685887" y="51459"/>
                  </a:lnTo>
                  <a:lnTo>
                    <a:pt x="623858" y="43586"/>
                  </a:lnTo>
                  <a:lnTo>
                    <a:pt x="566131" y="33128"/>
                  </a:lnTo>
                  <a:lnTo>
                    <a:pt x="510212" y="26576"/>
                  </a:lnTo>
                  <a:lnTo>
                    <a:pt x="455575" y="19563"/>
                  </a:lnTo>
                  <a:lnTo>
                    <a:pt x="396871" y="17027"/>
                  </a:lnTo>
                  <a:lnTo>
                    <a:pt x="340972" y="14227"/>
                  </a:lnTo>
                  <a:lnTo>
                    <a:pt x="287707" y="9488"/>
                  </a:lnTo>
                  <a:lnTo>
                    <a:pt x="229564" y="15061"/>
                  </a:lnTo>
                  <a:lnTo>
                    <a:pt x="170542" y="23077"/>
                  </a:lnTo>
                  <a:lnTo>
                    <a:pt x="116240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806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6964" y="111677"/>
            <a:ext cx="894910" cy="1177398"/>
          </a:xfrm>
          <a:custGeom>
            <a:avLst/>
            <a:gdLst/>
            <a:ahLst/>
            <a:cxnLst/>
            <a:rect l="0" t="0" r="0" b="0"/>
            <a:pathLst>
              <a:path w="894910" h="1177398">
                <a:moveTo>
                  <a:pt x="240767" y="71386"/>
                </a:moveTo>
                <a:lnTo>
                  <a:pt x="223098" y="75803"/>
                </a:lnTo>
                <a:lnTo>
                  <a:pt x="165274" y="114110"/>
                </a:lnTo>
                <a:lnTo>
                  <a:pt x="114502" y="172847"/>
                </a:lnTo>
                <a:lnTo>
                  <a:pt x="75704" y="235865"/>
                </a:lnTo>
                <a:lnTo>
                  <a:pt x="49785" y="295992"/>
                </a:lnTo>
                <a:lnTo>
                  <a:pt x="28957" y="356235"/>
                </a:lnTo>
                <a:lnTo>
                  <a:pt x="19348" y="400465"/>
                </a:lnTo>
                <a:lnTo>
                  <a:pt x="11996" y="446934"/>
                </a:lnTo>
                <a:lnTo>
                  <a:pt x="5646" y="492242"/>
                </a:lnTo>
                <a:lnTo>
                  <a:pt x="2208" y="537034"/>
                </a:lnTo>
                <a:lnTo>
                  <a:pt x="680" y="581597"/>
                </a:lnTo>
                <a:lnTo>
                  <a:pt x="0" y="626057"/>
                </a:lnTo>
                <a:lnTo>
                  <a:pt x="2164" y="670472"/>
                </a:lnTo>
                <a:lnTo>
                  <a:pt x="6207" y="714868"/>
                </a:lnTo>
                <a:lnTo>
                  <a:pt x="11086" y="759254"/>
                </a:lnTo>
                <a:lnTo>
                  <a:pt x="23449" y="821409"/>
                </a:lnTo>
                <a:lnTo>
                  <a:pt x="38822" y="880814"/>
                </a:lnTo>
                <a:lnTo>
                  <a:pt x="59506" y="934987"/>
                </a:lnTo>
                <a:lnTo>
                  <a:pt x="92269" y="997272"/>
                </a:lnTo>
                <a:lnTo>
                  <a:pt x="133395" y="1057104"/>
                </a:lnTo>
                <a:lnTo>
                  <a:pt x="194816" y="1115549"/>
                </a:lnTo>
                <a:lnTo>
                  <a:pt x="249326" y="1149810"/>
                </a:lnTo>
                <a:lnTo>
                  <a:pt x="309026" y="1170240"/>
                </a:lnTo>
                <a:lnTo>
                  <a:pt x="357763" y="1175761"/>
                </a:lnTo>
                <a:lnTo>
                  <a:pt x="407337" y="1177397"/>
                </a:lnTo>
                <a:lnTo>
                  <a:pt x="457159" y="1169047"/>
                </a:lnTo>
                <a:lnTo>
                  <a:pt x="517973" y="1147810"/>
                </a:lnTo>
                <a:lnTo>
                  <a:pt x="579981" y="1109920"/>
                </a:lnTo>
                <a:lnTo>
                  <a:pt x="641436" y="1062405"/>
                </a:lnTo>
                <a:lnTo>
                  <a:pt x="694633" y="1001861"/>
                </a:lnTo>
                <a:lnTo>
                  <a:pt x="734078" y="951129"/>
                </a:lnTo>
                <a:lnTo>
                  <a:pt x="769599" y="890074"/>
                </a:lnTo>
                <a:lnTo>
                  <a:pt x="792312" y="846985"/>
                </a:lnTo>
                <a:lnTo>
                  <a:pt x="812268" y="803180"/>
                </a:lnTo>
                <a:lnTo>
                  <a:pt x="830383" y="758131"/>
                </a:lnTo>
                <a:lnTo>
                  <a:pt x="847680" y="710373"/>
                </a:lnTo>
                <a:lnTo>
                  <a:pt x="862148" y="661410"/>
                </a:lnTo>
                <a:lnTo>
                  <a:pt x="874742" y="611912"/>
                </a:lnTo>
                <a:lnTo>
                  <a:pt x="886502" y="562176"/>
                </a:lnTo>
                <a:lnTo>
                  <a:pt x="892962" y="512334"/>
                </a:lnTo>
                <a:lnTo>
                  <a:pt x="894909" y="462445"/>
                </a:lnTo>
                <a:lnTo>
                  <a:pt x="892692" y="412536"/>
                </a:lnTo>
                <a:lnTo>
                  <a:pt x="886159" y="365082"/>
                </a:lnTo>
                <a:lnTo>
                  <a:pt x="877092" y="319337"/>
                </a:lnTo>
                <a:lnTo>
                  <a:pt x="866899" y="274351"/>
                </a:lnTo>
                <a:lnTo>
                  <a:pt x="841929" y="211858"/>
                </a:lnTo>
                <a:lnTo>
                  <a:pt x="811109" y="156770"/>
                </a:lnTo>
                <a:lnTo>
                  <a:pt x="766638" y="96025"/>
                </a:lnTo>
                <a:lnTo>
                  <a:pt x="711831" y="49920"/>
                </a:lnTo>
                <a:lnTo>
                  <a:pt x="661716" y="24961"/>
                </a:lnTo>
                <a:lnTo>
                  <a:pt x="605879" y="8321"/>
                </a:lnTo>
                <a:lnTo>
                  <a:pt x="548346" y="0"/>
                </a:lnTo>
                <a:lnTo>
                  <a:pt x="487844" y="2466"/>
                </a:lnTo>
                <a:lnTo>
                  <a:pt x="425539" y="17373"/>
                </a:lnTo>
                <a:lnTo>
                  <a:pt x="363624" y="44287"/>
                </a:lnTo>
                <a:lnTo>
                  <a:pt x="320333" y="69512"/>
                </a:lnTo>
                <a:lnTo>
                  <a:pt x="276438" y="99215"/>
                </a:lnTo>
                <a:lnTo>
                  <a:pt x="214560" y="151542"/>
                </a:lnTo>
                <a:lnTo>
                  <a:pt x="159654" y="212452"/>
                </a:lnTo>
                <a:lnTo>
                  <a:pt x="127670" y="257973"/>
                </a:lnTo>
                <a:lnTo>
                  <a:pt x="98970" y="305017"/>
                </a:lnTo>
                <a:lnTo>
                  <a:pt x="65719" y="365689"/>
                </a:lnTo>
                <a:lnTo>
                  <a:pt x="49383" y="39590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576039" y="432695"/>
            <a:ext cx="131251" cy="624079"/>
            <a:chOff x="576039" y="432695"/>
            <a:chExt cx="131251" cy="624079"/>
          </a:xfrm>
        </p:grpSpPr>
        <p:sp>
          <p:nvSpPr>
            <p:cNvPr id="3" name="Freeform 2"/>
            <p:cNvSpPr/>
            <p:nvPr/>
          </p:nvSpPr>
          <p:spPr>
            <a:xfrm>
              <a:off x="576039" y="432695"/>
              <a:ext cx="89646" cy="386757"/>
            </a:xfrm>
            <a:custGeom>
              <a:avLst/>
              <a:gdLst/>
              <a:ahLst/>
              <a:cxnLst/>
              <a:rect l="0" t="0" r="0" b="0"/>
              <a:pathLst>
                <a:path w="89646" h="386757">
                  <a:moveTo>
                    <a:pt x="23076" y="0"/>
                  </a:moveTo>
                  <a:lnTo>
                    <a:pt x="14242" y="8834"/>
                  </a:lnTo>
                  <a:lnTo>
                    <a:pt x="12370" y="25499"/>
                  </a:lnTo>
                  <a:lnTo>
                    <a:pt x="14284" y="78282"/>
                  </a:lnTo>
                  <a:lnTo>
                    <a:pt x="14693" y="140443"/>
                  </a:lnTo>
                  <a:lnTo>
                    <a:pt x="13823" y="196797"/>
                  </a:lnTo>
                  <a:lnTo>
                    <a:pt x="7590" y="252387"/>
                  </a:lnTo>
                  <a:lnTo>
                    <a:pt x="0" y="303755"/>
                  </a:lnTo>
                  <a:lnTo>
                    <a:pt x="2903" y="351443"/>
                  </a:lnTo>
                  <a:lnTo>
                    <a:pt x="9796" y="369154"/>
                  </a:lnTo>
                  <a:lnTo>
                    <a:pt x="14223" y="376465"/>
                  </a:lnTo>
                  <a:lnTo>
                    <a:pt x="20872" y="381340"/>
                  </a:lnTo>
                  <a:lnTo>
                    <a:pt x="38123" y="386756"/>
                  </a:lnTo>
                  <a:lnTo>
                    <a:pt x="55651" y="384232"/>
                  </a:lnTo>
                  <a:lnTo>
                    <a:pt x="89645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57363" y="615758"/>
              <a:ext cx="49927" cy="441016"/>
            </a:xfrm>
            <a:custGeom>
              <a:avLst/>
              <a:gdLst/>
              <a:ahLst/>
              <a:cxnLst/>
              <a:rect l="0" t="0" r="0" b="0"/>
              <a:pathLst>
                <a:path w="49927" h="441016">
                  <a:moveTo>
                    <a:pt x="49926" y="0"/>
                  </a:moveTo>
                  <a:lnTo>
                    <a:pt x="41091" y="8834"/>
                  </a:lnTo>
                  <a:lnTo>
                    <a:pt x="36754" y="25499"/>
                  </a:lnTo>
                  <a:lnTo>
                    <a:pt x="33741" y="80507"/>
                  </a:lnTo>
                  <a:lnTo>
                    <a:pt x="33344" y="140337"/>
                  </a:lnTo>
                  <a:lnTo>
                    <a:pt x="27577" y="193559"/>
                  </a:lnTo>
                  <a:lnTo>
                    <a:pt x="20890" y="256378"/>
                  </a:lnTo>
                  <a:lnTo>
                    <a:pt x="10838" y="306095"/>
                  </a:lnTo>
                  <a:lnTo>
                    <a:pt x="2415" y="367417"/>
                  </a:lnTo>
                  <a:lnTo>
                    <a:pt x="715" y="409038"/>
                  </a:lnTo>
                  <a:lnTo>
                    <a:pt x="0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88878" y="441715"/>
            <a:ext cx="2438068" cy="544540"/>
            <a:chOff x="1888878" y="441715"/>
            <a:chExt cx="2438068" cy="544540"/>
          </a:xfrm>
        </p:grpSpPr>
        <p:sp>
          <p:nvSpPr>
            <p:cNvPr id="6" name="Freeform 5"/>
            <p:cNvSpPr/>
            <p:nvPr/>
          </p:nvSpPr>
          <p:spPr>
            <a:xfrm>
              <a:off x="1888878" y="441715"/>
              <a:ext cx="815464" cy="544540"/>
            </a:xfrm>
            <a:custGeom>
              <a:avLst/>
              <a:gdLst/>
              <a:ahLst/>
              <a:cxnLst/>
              <a:rect l="0" t="0" r="0" b="0"/>
              <a:pathLst>
                <a:path w="815464" h="544540">
                  <a:moveTo>
                    <a:pt x="0" y="531848"/>
                  </a:moveTo>
                  <a:lnTo>
                    <a:pt x="13252" y="523013"/>
                  </a:lnTo>
                  <a:lnTo>
                    <a:pt x="22224" y="511279"/>
                  </a:lnTo>
                  <a:lnTo>
                    <a:pt x="44219" y="456728"/>
                  </a:lnTo>
                  <a:lnTo>
                    <a:pt x="64812" y="403806"/>
                  </a:lnTo>
                  <a:lnTo>
                    <a:pt x="77316" y="350921"/>
                  </a:lnTo>
                  <a:lnTo>
                    <a:pt x="94408" y="289316"/>
                  </a:lnTo>
                  <a:lnTo>
                    <a:pt x="104608" y="240249"/>
                  </a:lnTo>
                  <a:lnTo>
                    <a:pt x="113486" y="190577"/>
                  </a:lnTo>
                  <a:lnTo>
                    <a:pt x="122897" y="141651"/>
                  </a:lnTo>
                  <a:lnTo>
                    <a:pt x="137243" y="85701"/>
                  </a:lnTo>
                  <a:lnTo>
                    <a:pt x="147546" y="27457"/>
                  </a:lnTo>
                  <a:lnTo>
                    <a:pt x="152793" y="5035"/>
                  </a:lnTo>
                  <a:lnTo>
                    <a:pt x="155486" y="350"/>
                  </a:lnTo>
                  <a:lnTo>
                    <a:pt x="158207" y="0"/>
                  </a:lnTo>
                  <a:lnTo>
                    <a:pt x="160945" y="2540"/>
                  </a:lnTo>
                  <a:lnTo>
                    <a:pt x="163987" y="15225"/>
                  </a:lnTo>
                  <a:lnTo>
                    <a:pt x="163234" y="45624"/>
                  </a:lnTo>
                  <a:lnTo>
                    <a:pt x="159114" y="97311"/>
                  </a:lnTo>
                  <a:lnTo>
                    <a:pt x="158300" y="151113"/>
                  </a:lnTo>
                  <a:lnTo>
                    <a:pt x="158126" y="209638"/>
                  </a:lnTo>
                  <a:lnTo>
                    <a:pt x="162525" y="247665"/>
                  </a:lnTo>
                  <a:lnTo>
                    <a:pt x="166597" y="254559"/>
                  </a:lnTo>
                  <a:lnTo>
                    <a:pt x="172086" y="257306"/>
                  </a:lnTo>
                  <a:lnTo>
                    <a:pt x="178519" y="257289"/>
                  </a:lnTo>
                  <a:lnTo>
                    <a:pt x="184656" y="254503"/>
                  </a:lnTo>
                  <a:lnTo>
                    <a:pt x="202129" y="237331"/>
                  </a:lnTo>
                  <a:lnTo>
                    <a:pt x="224599" y="201748"/>
                  </a:lnTo>
                  <a:lnTo>
                    <a:pt x="246844" y="150751"/>
                  </a:lnTo>
                  <a:lnTo>
                    <a:pt x="265541" y="91417"/>
                  </a:lnTo>
                  <a:lnTo>
                    <a:pt x="277224" y="50986"/>
                  </a:lnTo>
                  <a:lnTo>
                    <a:pt x="279121" y="50400"/>
                  </a:lnTo>
                  <a:lnTo>
                    <a:pt x="281229" y="64541"/>
                  </a:lnTo>
                  <a:lnTo>
                    <a:pt x="276107" y="125402"/>
                  </a:lnTo>
                  <a:lnTo>
                    <a:pt x="270476" y="179844"/>
                  </a:lnTo>
                  <a:lnTo>
                    <a:pt x="266827" y="239914"/>
                  </a:lnTo>
                  <a:lnTo>
                    <a:pt x="267271" y="296917"/>
                  </a:lnTo>
                  <a:lnTo>
                    <a:pt x="273863" y="334136"/>
                  </a:lnTo>
                  <a:lnTo>
                    <a:pt x="282282" y="354293"/>
                  </a:lnTo>
                  <a:lnTo>
                    <a:pt x="289890" y="359853"/>
                  </a:lnTo>
                  <a:lnTo>
                    <a:pt x="310670" y="363566"/>
                  </a:lnTo>
                  <a:lnTo>
                    <a:pt x="327919" y="359669"/>
                  </a:lnTo>
                  <a:lnTo>
                    <a:pt x="354059" y="342100"/>
                  </a:lnTo>
                  <a:lnTo>
                    <a:pt x="381823" y="301818"/>
                  </a:lnTo>
                  <a:lnTo>
                    <a:pt x="390977" y="279525"/>
                  </a:lnTo>
                  <a:lnTo>
                    <a:pt x="394713" y="276724"/>
                  </a:lnTo>
                  <a:lnTo>
                    <a:pt x="398128" y="279479"/>
                  </a:lnTo>
                  <a:lnTo>
                    <a:pt x="401329" y="285939"/>
                  </a:lnTo>
                  <a:lnTo>
                    <a:pt x="402420" y="300513"/>
                  </a:lnTo>
                  <a:lnTo>
                    <a:pt x="399675" y="360447"/>
                  </a:lnTo>
                  <a:lnTo>
                    <a:pt x="401377" y="384478"/>
                  </a:lnTo>
                  <a:lnTo>
                    <a:pt x="408297" y="404405"/>
                  </a:lnTo>
                  <a:lnTo>
                    <a:pt x="414580" y="408054"/>
                  </a:lnTo>
                  <a:lnTo>
                    <a:pt x="422468" y="407713"/>
                  </a:lnTo>
                  <a:lnTo>
                    <a:pt x="440168" y="399938"/>
                  </a:lnTo>
                  <a:lnTo>
                    <a:pt x="457281" y="387237"/>
                  </a:lnTo>
                  <a:lnTo>
                    <a:pt x="473675" y="364493"/>
                  </a:lnTo>
                  <a:lnTo>
                    <a:pt x="478506" y="362030"/>
                  </a:lnTo>
                  <a:lnTo>
                    <a:pt x="483576" y="363162"/>
                  </a:lnTo>
                  <a:lnTo>
                    <a:pt x="488805" y="366691"/>
                  </a:lnTo>
                  <a:lnTo>
                    <a:pt x="494615" y="382939"/>
                  </a:lnTo>
                  <a:lnTo>
                    <a:pt x="504369" y="438582"/>
                  </a:lnTo>
                  <a:lnTo>
                    <a:pt x="508481" y="475655"/>
                  </a:lnTo>
                  <a:lnTo>
                    <a:pt x="515995" y="495778"/>
                  </a:lnTo>
                  <a:lnTo>
                    <a:pt x="522437" y="501329"/>
                  </a:lnTo>
                  <a:lnTo>
                    <a:pt x="530430" y="504106"/>
                  </a:lnTo>
                  <a:lnTo>
                    <a:pt x="539457" y="505032"/>
                  </a:lnTo>
                  <a:lnTo>
                    <a:pt x="554417" y="501130"/>
                  </a:lnTo>
                  <a:lnTo>
                    <a:pt x="583506" y="479141"/>
                  </a:lnTo>
                  <a:lnTo>
                    <a:pt x="625326" y="415752"/>
                  </a:lnTo>
                  <a:lnTo>
                    <a:pt x="657609" y="355541"/>
                  </a:lnTo>
                  <a:lnTo>
                    <a:pt x="681474" y="306716"/>
                  </a:lnTo>
                  <a:lnTo>
                    <a:pt x="701592" y="257116"/>
                  </a:lnTo>
                  <a:lnTo>
                    <a:pt x="723784" y="207286"/>
                  </a:lnTo>
                  <a:lnTo>
                    <a:pt x="745852" y="145681"/>
                  </a:lnTo>
                  <a:lnTo>
                    <a:pt x="762362" y="86858"/>
                  </a:lnTo>
                  <a:lnTo>
                    <a:pt x="768132" y="67801"/>
                  </a:lnTo>
                  <a:lnTo>
                    <a:pt x="768191" y="59760"/>
                  </a:lnTo>
                  <a:lnTo>
                    <a:pt x="763326" y="45895"/>
                  </a:lnTo>
                  <a:lnTo>
                    <a:pt x="757591" y="44232"/>
                  </a:lnTo>
                  <a:lnTo>
                    <a:pt x="741357" y="49781"/>
                  </a:lnTo>
                  <a:lnTo>
                    <a:pt x="726745" y="63958"/>
                  </a:lnTo>
                  <a:lnTo>
                    <a:pt x="690894" y="127145"/>
                  </a:lnTo>
                  <a:lnTo>
                    <a:pt x="668506" y="180188"/>
                  </a:lnTo>
                  <a:lnTo>
                    <a:pt x="652921" y="240900"/>
                  </a:lnTo>
                  <a:lnTo>
                    <a:pt x="643405" y="300833"/>
                  </a:lnTo>
                  <a:lnTo>
                    <a:pt x="645668" y="361399"/>
                  </a:lnTo>
                  <a:lnTo>
                    <a:pt x="660114" y="422778"/>
                  </a:lnTo>
                  <a:lnTo>
                    <a:pt x="679743" y="478105"/>
                  </a:lnTo>
                  <a:lnTo>
                    <a:pt x="699554" y="511986"/>
                  </a:lnTo>
                  <a:lnTo>
                    <a:pt x="725691" y="541176"/>
                  </a:lnTo>
                  <a:lnTo>
                    <a:pt x="734350" y="544539"/>
                  </a:lnTo>
                  <a:lnTo>
                    <a:pt x="753833" y="543344"/>
                  </a:lnTo>
                  <a:lnTo>
                    <a:pt x="769889" y="536649"/>
                  </a:lnTo>
                  <a:lnTo>
                    <a:pt x="776759" y="532275"/>
                  </a:lnTo>
                  <a:lnTo>
                    <a:pt x="786858" y="517553"/>
                  </a:lnTo>
                  <a:lnTo>
                    <a:pt x="815463" y="4569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79400" y="449337"/>
              <a:ext cx="108005" cy="448966"/>
            </a:xfrm>
            <a:custGeom>
              <a:avLst/>
              <a:gdLst/>
              <a:ahLst/>
              <a:cxnLst/>
              <a:rect l="0" t="0" r="0" b="0"/>
              <a:pathLst>
                <a:path w="108005" h="448966">
                  <a:moveTo>
                    <a:pt x="24793" y="0"/>
                  </a:moveTo>
                  <a:lnTo>
                    <a:pt x="24793" y="52654"/>
                  </a:lnTo>
                  <a:lnTo>
                    <a:pt x="24793" y="106516"/>
                  </a:lnTo>
                  <a:lnTo>
                    <a:pt x="24793" y="160074"/>
                  </a:lnTo>
                  <a:lnTo>
                    <a:pt x="24793" y="216932"/>
                  </a:lnTo>
                  <a:lnTo>
                    <a:pt x="24793" y="272302"/>
                  </a:lnTo>
                  <a:lnTo>
                    <a:pt x="22328" y="323841"/>
                  </a:lnTo>
                  <a:lnTo>
                    <a:pt x="13212" y="382120"/>
                  </a:lnTo>
                  <a:lnTo>
                    <a:pt x="6352" y="438099"/>
                  </a:lnTo>
                  <a:lnTo>
                    <a:pt x="4178" y="447392"/>
                  </a:lnTo>
                  <a:lnTo>
                    <a:pt x="2729" y="448965"/>
                  </a:lnTo>
                  <a:lnTo>
                    <a:pt x="689" y="428167"/>
                  </a:lnTo>
                  <a:lnTo>
                    <a:pt x="0" y="374374"/>
                  </a:lnTo>
                  <a:lnTo>
                    <a:pt x="1755" y="348527"/>
                  </a:lnTo>
                  <a:lnTo>
                    <a:pt x="8698" y="327794"/>
                  </a:lnTo>
                  <a:lnTo>
                    <a:pt x="15913" y="321155"/>
                  </a:lnTo>
                  <a:lnTo>
                    <a:pt x="36256" y="313779"/>
                  </a:lnTo>
                  <a:lnTo>
                    <a:pt x="46303" y="314586"/>
                  </a:lnTo>
                  <a:lnTo>
                    <a:pt x="64864" y="322879"/>
                  </a:lnTo>
                  <a:lnTo>
                    <a:pt x="79893" y="338276"/>
                  </a:lnTo>
                  <a:lnTo>
                    <a:pt x="96285" y="367736"/>
                  </a:lnTo>
                  <a:lnTo>
                    <a:pt x="104532" y="402352"/>
                  </a:lnTo>
                  <a:lnTo>
                    <a:pt x="106460" y="420133"/>
                  </a:lnTo>
                  <a:lnTo>
                    <a:pt x="106975" y="419698"/>
                  </a:lnTo>
                  <a:lnTo>
                    <a:pt x="108004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7330" y="582473"/>
              <a:ext cx="16643" cy="41607"/>
            </a:xfrm>
            <a:custGeom>
              <a:avLst/>
              <a:gdLst/>
              <a:ahLst/>
              <a:cxnLst/>
              <a:rect l="0" t="0" r="0" b="0"/>
              <a:pathLst>
                <a:path w="16643" h="41607">
                  <a:moveTo>
                    <a:pt x="0" y="41606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95430" y="782179"/>
              <a:ext cx="99853" cy="16643"/>
            </a:xfrm>
            <a:custGeom>
              <a:avLst/>
              <a:gdLst/>
              <a:ahLst/>
              <a:cxnLst/>
              <a:rect l="0" t="0" r="0" b="0"/>
              <a:pathLst>
                <a:path w="99853" h="16643">
                  <a:moveTo>
                    <a:pt x="0" y="0"/>
                  </a:moveTo>
                  <a:lnTo>
                    <a:pt x="57909" y="4417"/>
                  </a:lnTo>
                  <a:lnTo>
                    <a:pt x="9985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9530" y="665684"/>
              <a:ext cx="348227" cy="267546"/>
            </a:xfrm>
            <a:custGeom>
              <a:avLst/>
              <a:gdLst/>
              <a:ahLst/>
              <a:cxnLst/>
              <a:rect l="0" t="0" r="0" b="0"/>
              <a:pathLst>
                <a:path w="348227" h="267546">
                  <a:moveTo>
                    <a:pt x="15384" y="0"/>
                  </a:moveTo>
                  <a:lnTo>
                    <a:pt x="15384" y="53491"/>
                  </a:lnTo>
                  <a:lnTo>
                    <a:pt x="8798" y="108278"/>
                  </a:lnTo>
                  <a:lnTo>
                    <a:pt x="2988" y="161408"/>
                  </a:lnTo>
                  <a:lnTo>
                    <a:pt x="0" y="200171"/>
                  </a:lnTo>
                  <a:lnTo>
                    <a:pt x="1430" y="205563"/>
                  </a:lnTo>
                  <a:lnTo>
                    <a:pt x="4232" y="206384"/>
                  </a:lnTo>
                  <a:lnTo>
                    <a:pt x="7950" y="204158"/>
                  </a:lnTo>
                  <a:lnTo>
                    <a:pt x="14545" y="191822"/>
                  </a:lnTo>
                  <a:lnTo>
                    <a:pt x="34751" y="128745"/>
                  </a:lnTo>
                  <a:lnTo>
                    <a:pt x="55855" y="68070"/>
                  </a:lnTo>
                  <a:lnTo>
                    <a:pt x="71344" y="46467"/>
                  </a:lnTo>
                  <a:lnTo>
                    <a:pt x="75804" y="46696"/>
                  </a:lnTo>
                  <a:lnTo>
                    <a:pt x="79703" y="51471"/>
                  </a:lnTo>
                  <a:lnTo>
                    <a:pt x="83227" y="59277"/>
                  </a:lnTo>
                  <a:lnTo>
                    <a:pt x="83163" y="110740"/>
                  </a:lnTo>
                  <a:lnTo>
                    <a:pt x="77694" y="171427"/>
                  </a:lnTo>
                  <a:lnTo>
                    <a:pt x="70418" y="198723"/>
                  </a:lnTo>
                  <a:lnTo>
                    <a:pt x="70564" y="202749"/>
                  </a:lnTo>
                  <a:lnTo>
                    <a:pt x="72511" y="203583"/>
                  </a:lnTo>
                  <a:lnTo>
                    <a:pt x="75658" y="202290"/>
                  </a:lnTo>
                  <a:lnTo>
                    <a:pt x="98789" y="168849"/>
                  </a:lnTo>
                  <a:lnTo>
                    <a:pt x="121723" y="125135"/>
                  </a:lnTo>
                  <a:lnTo>
                    <a:pt x="142121" y="104365"/>
                  </a:lnTo>
                  <a:lnTo>
                    <a:pt x="149802" y="101011"/>
                  </a:lnTo>
                  <a:lnTo>
                    <a:pt x="165732" y="99751"/>
                  </a:lnTo>
                  <a:lnTo>
                    <a:pt x="172015" y="104408"/>
                  </a:lnTo>
                  <a:lnTo>
                    <a:pt x="181460" y="121909"/>
                  </a:lnTo>
                  <a:lnTo>
                    <a:pt x="200502" y="179210"/>
                  </a:lnTo>
                  <a:lnTo>
                    <a:pt x="211380" y="196144"/>
                  </a:lnTo>
                  <a:lnTo>
                    <a:pt x="225460" y="206751"/>
                  </a:lnTo>
                  <a:lnTo>
                    <a:pt x="233098" y="207176"/>
                  </a:lnTo>
                  <a:lnTo>
                    <a:pt x="248980" y="200252"/>
                  </a:lnTo>
                  <a:lnTo>
                    <a:pt x="269099" y="176342"/>
                  </a:lnTo>
                  <a:lnTo>
                    <a:pt x="292137" y="124956"/>
                  </a:lnTo>
                  <a:lnTo>
                    <a:pt x="296474" y="95477"/>
                  </a:lnTo>
                  <a:lnTo>
                    <a:pt x="293384" y="89539"/>
                  </a:lnTo>
                  <a:lnTo>
                    <a:pt x="287626" y="86505"/>
                  </a:lnTo>
                  <a:lnTo>
                    <a:pt x="280089" y="85407"/>
                  </a:lnTo>
                  <a:lnTo>
                    <a:pt x="272291" y="89297"/>
                  </a:lnTo>
                  <a:lnTo>
                    <a:pt x="256230" y="105948"/>
                  </a:lnTo>
                  <a:lnTo>
                    <a:pt x="229891" y="165069"/>
                  </a:lnTo>
                  <a:lnTo>
                    <a:pt x="220913" y="190983"/>
                  </a:lnTo>
                  <a:lnTo>
                    <a:pt x="221232" y="220646"/>
                  </a:lnTo>
                  <a:lnTo>
                    <a:pt x="227182" y="248439"/>
                  </a:lnTo>
                  <a:lnTo>
                    <a:pt x="231473" y="255309"/>
                  </a:lnTo>
                  <a:lnTo>
                    <a:pt x="243635" y="265407"/>
                  </a:lnTo>
                  <a:lnTo>
                    <a:pt x="250762" y="267545"/>
                  </a:lnTo>
                  <a:lnTo>
                    <a:pt x="266077" y="267455"/>
                  </a:lnTo>
                  <a:lnTo>
                    <a:pt x="290293" y="262206"/>
                  </a:lnTo>
                  <a:lnTo>
                    <a:pt x="304295" y="252446"/>
                  </a:lnTo>
                  <a:lnTo>
                    <a:pt x="328351" y="223581"/>
                  </a:lnTo>
                  <a:lnTo>
                    <a:pt x="34822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95930" y="474300"/>
              <a:ext cx="314669" cy="376679"/>
            </a:xfrm>
            <a:custGeom>
              <a:avLst/>
              <a:gdLst/>
              <a:ahLst/>
              <a:cxnLst/>
              <a:rect l="0" t="0" r="0" b="0"/>
              <a:pathLst>
                <a:path w="314669" h="376679">
                  <a:moveTo>
                    <a:pt x="40073" y="0"/>
                  </a:moveTo>
                  <a:lnTo>
                    <a:pt x="33487" y="29620"/>
                  </a:lnTo>
                  <a:lnTo>
                    <a:pt x="31056" y="81974"/>
                  </a:lnTo>
                  <a:lnTo>
                    <a:pt x="25211" y="133988"/>
                  </a:lnTo>
                  <a:lnTo>
                    <a:pt x="19365" y="193196"/>
                  </a:lnTo>
                  <a:lnTo>
                    <a:pt x="15026" y="251667"/>
                  </a:lnTo>
                  <a:lnTo>
                    <a:pt x="6224" y="307733"/>
                  </a:lnTo>
                  <a:lnTo>
                    <a:pt x="0" y="363323"/>
                  </a:lnTo>
                  <a:lnTo>
                    <a:pt x="1339" y="368880"/>
                  </a:lnTo>
                  <a:lnTo>
                    <a:pt x="4080" y="368887"/>
                  </a:lnTo>
                  <a:lnTo>
                    <a:pt x="7757" y="365193"/>
                  </a:lnTo>
                  <a:lnTo>
                    <a:pt x="28873" y="308108"/>
                  </a:lnTo>
                  <a:lnTo>
                    <a:pt x="47251" y="266303"/>
                  </a:lnTo>
                  <a:lnTo>
                    <a:pt x="62371" y="254576"/>
                  </a:lnTo>
                  <a:lnTo>
                    <a:pt x="71580" y="250154"/>
                  </a:lnTo>
                  <a:lnTo>
                    <a:pt x="89210" y="247706"/>
                  </a:lnTo>
                  <a:lnTo>
                    <a:pt x="97794" y="248348"/>
                  </a:lnTo>
                  <a:lnTo>
                    <a:pt x="112263" y="256457"/>
                  </a:lnTo>
                  <a:lnTo>
                    <a:pt x="118710" y="262503"/>
                  </a:lnTo>
                  <a:lnTo>
                    <a:pt x="132202" y="293098"/>
                  </a:lnTo>
                  <a:lnTo>
                    <a:pt x="138909" y="349364"/>
                  </a:lnTo>
                  <a:lnTo>
                    <a:pt x="139248" y="360498"/>
                  </a:lnTo>
                  <a:lnTo>
                    <a:pt x="141323" y="366073"/>
                  </a:lnTo>
                  <a:lnTo>
                    <a:pt x="144555" y="367939"/>
                  </a:lnTo>
                  <a:lnTo>
                    <a:pt x="148559" y="367335"/>
                  </a:lnTo>
                  <a:lnTo>
                    <a:pt x="157940" y="359267"/>
                  </a:lnTo>
                  <a:lnTo>
                    <a:pt x="179029" y="327069"/>
                  </a:lnTo>
                  <a:lnTo>
                    <a:pt x="204901" y="274818"/>
                  </a:lnTo>
                  <a:lnTo>
                    <a:pt x="210979" y="270121"/>
                  </a:lnTo>
                  <a:lnTo>
                    <a:pt x="217805" y="267914"/>
                  </a:lnTo>
                  <a:lnTo>
                    <a:pt x="225130" y="267367"/>
                  </a:lnTo>
                  <a:lnTo>
                    <a:pt x="230013" y="270701"/>
                  </a:lnTo>
                  <a:lnTo>
                    <a:pt x="233267" y="276621"/>
                  </a:lnTo>
                  <a:lnTo>
                    <a:pt x="235438" y="284267"/>
                  </a:lnTo>
                  <a:lnTo>
                    <a:pt x="232278" y="341190"/>
                  </a:lnTo>
                  <a:lnTo>
                    <a:pt x="227181" y="376407"/>
                  </a:lnTo>
                  <a:lnTo>
                    <a:pt x="227681" y="376678"/>
                  </a:lnTo>
                  <a:lnTo>
                    <a:pt x="240178" y="315208"/>
                  </a:lnTo>
                  <a:lnTo>
                    <a:pt x="253700" y="252446"/>
                  </a:lnTo>
                  <a:lnTo>
                    <a:pt x="267522" y="189894"/>
                  </a:lnTo>
                  <a:lnTo>
                    <a:pt x="276993" y="126572"/>
                  </a:lnTo>
                  <a:lnTo>
                    <a:pt x="284500" y="100373"/>
                  </a:lnTo>
                  <a:lnTo>
                    <a:pt x="289009" y="95576"/>
                  </a:lnTo>
                  <a:lnTo>
                    <a:pt x="294788" y="93304"/>
                  </a:lnTo>
                  <a:lnTo>
                    <a:pt x="314668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60524" y="665684"/>
              <a:ext cx="99854" cy="282916"/>
            </a:xfrm>
            <a:custGeom>
              <a:avLst/>
              <a:gdLst/>
              <a:ahLst/>
              <a:cxnLst/>
              <a:rect l="0" t="0" r="0" b="0"/>
              <a:pathLst>
                <a:path w="99854" h="282916">
                  <a:moveTo>
                    <a:pt x="0" y="0"/>
                  </a:moveTo>
                  <a:lnTo>
                    <a:pt x="21790" y="62093"/>
                  </a:lnTo>
                  <a:lnTo>
                    <a:pt x="51382" y="123692"/>
                  </a:lnTo>
                  <a:lnTo>
                    <a:pt x="76752" y="179574"/>
                  </a:lnTo>
                  <a:lnTo>
                    <a:pt x="95304" y="238077"/>
                  </a:lnTo>
                  <a:lnTo>
                    <a:pt x="99853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52203" y="707289"/>
              <a:ext cx="174743" cy="166422"/>
            </a:xfrm>
            <a:custGeom>
              <a:avLst/>
              <a:gdLst/>
              <a:ahLst/>
              <a:cxnLst/>
              <a:rect l="0" t="0" r="0" b="0"/>
              <a:pathLst>
                <a:path w="174743" h="166422">
                  <a:moveTo>
                    <a:pt x="0" y="166421"/>
                  </a:moveTo>
                  <a:lnTo>
                    <a:pt x="11517" y="126094"/>
                  </a:lnTo>
                  <a:lnTo>
                    <a:pt x="21761" y="109666"/>
                  </a:lnTo>
                  <a:lnTo>
                    <a:pt x="76246" y="54023"/>
                  </a:lnTo>
                  <a:lnTo>
                    <a:pt x="139046" y="22766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2935" y="423860"/>
            <a:ext cx="2149489" cy="891886"/>
            <a:chOff x="5102935" y="423860"/>
            <a:chExt cx="2149489" cy="891886"/>
          </a:xfrm>
        </p:grpSpPr>
        <p:sp>
          <p:nvSpPr>
            <p:cNvPr id="15" name="Freeform 14"/>
            <p:cNvSpPr/>
            <p:nvPr/>
          </p:nvSpPr>
          <p:spPr>
            <a:xfrm>
              <a:off x="5102935" y="676044"/>
              <a:ext cx="375111" cy="474602"/>
            </a:xfrm>
            <a:custGeom>
              <a:avLst/>
              <a:gdLst/>
              <a:ahLst/>
              <a:cxnLst/>
              <a:rect l="0" t="0" r="0" b="0"/>
              <a:pathLst>
                <a:path w="375111" h="474602">
                  <a:moveTo>
                    <a:pt x="114362" y="147740"/>
                  </a:moveTo>
                  <a:lnTo>
                    <a:pt x="133108" y="85414"/>
                  </a:lnTo>
                  <a:lnTo>
                    <a:pt x="141967" y="30611"/>
                  </a:lnTo>
                  <a:lnTo>
                    <a:pt x="137109" y="9698"/>
                  </a:lnTo>
                  <a:lnTo>
                    <a:pt x="130451" y="3937"/>
                  </a:lnTo>
                  <a:lnTo>
                    <a:pt x="110727" y="0"/>
                  </a:lnTo>
                  <a:lnTo>
                    <a:pt x="93947" y="3798"/>
                  </a:lnTo>
                  <a:lnTo>
                    <a:pt x="80326" y="12575"/>
                  </a:lnTo>
                  <a:lnTo>
                    <a:pt x="50834" y="48716"/>
                  </a:lnTo>
                  <a:lnTo>
                    <a:pt x="17307" y="105051"/>
                  </a:lnTo>
                  <a:lnTo>
                    <a:pt x="5066" y="130777"/>
                  </a:lnTo>
                  <a:lnTo>
                    <a:pt x="0" y="160383"/>
                  </a:lnTo>
                  <a:lnTo>
                    <a:pt x="3747" y="176781"/>
                  </a:lnTo>
                  <a:lnTo>
                    <a:pt x="7334" y="183743"/>
                  </a:lnTo>
                  <a:lnTo>
                    <a:pt x="14349" y="188384"/>
                  </a:lnTo>
                  <a:lnTo>
                    <a:pt x="34470" y="193541"/>
                  </a:lnTo>
                  <a:lnTo>
                    <a:pt x="58823" y="188436"/>
                  </a:lnTo>
                  <a:lnTo>
                    <a:pt x="91126" y="172434"/>
                  </a:lnTo>
                  <a:lnTo>
                    <a:pt x="124589" y="144006"/>
                  </a:lnTo>
                  <a:lnTo>
                    <a:pt x="136166" y="129438"/>
                  </a:lnTo>
                  <a:lnTo>
                    <a:pt x="141842" y="126293"/>
                  </a:lnTo>
                  <a:lnTo>
                    <a:pt x="147475" y="126046"/>
                  </a:lnTo>
                  <a:lnTo>
                    <a:pt x="153079" y="127730"/>
                  </a:lnTo>
                  <a:lnTo>
                    <a:pt x="155891" y="134400"/>
                  </a:lnTo>
                  <a:lnTo>
                    <a:pt x="160557" y="195875"/>
                  </a:lnTo>
                  <a:lnTo>
                    <a:pt x="170026" y="218135"/>
                  </a:lnTo>
                  <a:lnTo>
                    <a:pt x="176435" y="227954"/>
                  </a:lnTo>
                  <a:lnTo>
                    <a:pt x="184405" y="232651"/>
                  </a:lnTo>
                  <a:lnTo>
                    <a:pt x="193417" y="233933"/>
                  </a:lnTo>
                  <a:lnTo>
                    <a:pt x="214217" y="229502"/>
                  </a:lnTo>
                  <a:lnTo>
                    <a:pt x="257841" y="206523"/>
                  </a:lnTo>
                  <a:lnTo>
                    <a:pt x="278916" y="187038"/>
                  </a:lnTo>
                  <a:lnTo>
                    <a:pt x="331715" y="130237"/>
                  </a:lnTo>
                  <a:lnTo>
                    <a:pt x="355407" y="72800"/>
                  </a:lnTo>
                  <a:lnTo>
                    <a:pt x="359253" y="56186"/>
                  </a:lnTo>
                  <a:lnTo>
                    <a:pt x="357880" y="39556"/>
                  </a:lnTo>
                  <a:lnTo>
                    <a:pt x="353446" y="34012"/>
                  </a:lnTo>
                  <a:lnTo>
                    <a:pt x="338657" y="27852"/>
                  </a:lnTo>
                  <a:lnTo>
                    <a:pt x="317292" y="30045"/>
                  </a:lnTo>
                  <a:lnTo>
                    <a:pt x="266586" y="45880"/>
                  </a:lnTo>
                  <a:lnTo>
                    <a:pt x="234318" y="70543"/>
                  </a:lnTo>
                  <a:lnTo>
                    <a:pt x="217192" y="91274"/>
                  </a:lnTo>
                  <a:lnTo>
                    <a:pt x="213381" y="109392"/>
                  </a:lnTo>
                  <a:lnTo>
                    <a:pt x="213659" y="119401"/>
                  </a:lnTo>
                  <a:lnTo>
                    <a:pt x="216618" y="126998"/>
                  </a:lnTo>
                  <a:lnTo>
                    <a:pt x="227302" y="137905"/>
                  </a:lnTo>
                  <a:lnTo>
                    <a:pt x="246228" y="143369"/>
                  </a:lnTo>
                  <a:lnTo>
                    <a:pt x="270048" y="143948"/>
                  </a:lnTo>
                  <a:lnTo>
                    <a:pt x="308524" y="132953"/>
                  </a:lnTo>
                  <a:lnTo>
                    <a:pt x="361985" y="105797"/>
                  </a:lnTo>
                  <a:lnTo>
                    <a:pt x="368202" y="106834"/>
                  </a:lnTo>
                  <a:lnTo>
                    <a:pt x="372347" y="111224"/>
                  </a:lnTo>
                  <a:lnTo>
                    <a:pt x="375110" y="117848"/>
                  </a:lnTo>
                  <a:lnTo>
                    <a:pt x="367183" y="173133"/>
                  </a:lnTo>
                  <a:lnTo>
                    <a:pt x="353289" y="230487"/>
                  </a:lnTo>
                  <a:lnTo>
                    <a:pt x="333012" y="290750"/>
                  </a:lnTo>
                  <a:lnTo>
                    <a:pt x="312125" y="348505"/>
                  </a:lnTo>
                  <a:lnTo>
                    <a:pt x="290709" y="407875"/>
                  </a:lnTo>
                  <a:lnTo>
                    <a:pt x="265656" y="467818"/>
                  </a:lnTo>
                  <a:lnTo>
                    <a:pt x="259603" y="472997"/>
                  </a:lnTo>
                  <a:lnTo>
                    <a:pt x="252795" y="474601"/>
                  </a:lnTo>
                  <a:lnTo>
                    <a:pt x="245482" y="473821"/>
                  </a:lnTo>
                  <a:lnTo>
                    <a:pt x="239683" y="470527"/>
                  </a:lnTo>
                  <a:lnTo>
                    <a:pt x="230773" y="459471"/>
                  </a:lnTo>
                  <a:lnTo>
                    <a:pt x="224977" y="428818"/>
                  </a:lnTo>
                  <a:lnTo>
                    <a:pt x="225323" y="372531"/>
                  </a:lnTo>
                  <a:lnTo>
                    <a:pt x="230857" y="339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94089" y="690647"/>
              <a:ext cx="247435" cy="515061"/>
            </a:xfrm>
            <a:custGeom>
              <a:avLst/>
              <a:gdLst/>
              <a:ahLst/>
              <a:cxnLst/>
              <a:rect l="0" t="0" r="0" b="0"/>
              <a:pathLst>
                <a:path w="247435" h="515061">
                  <a:moveTo>
                    <a:pt x="247434" y="0"/>
                  </a:moveTo>
                  <a:lnTo>
                    <a:pt x="229765" y="0"/>
                  </a:lnTo>
                  <a:lnTo>
                    <a:pt x="196690" y="13252"/>
                  </a:lnTo>
                  <a:lnTo>
                    <a:pt x="170864" y="30328"/>
                  </a:lnTo>
                  <a:lnTo>
                    <a:pt x="160087" y="43990"/>
                  </a:lnTo>
                  <a:lnTo>
                    <a:pt x="129568" y="99992"/>
                  </a:lnTo>
                  <a:lnTo>
                    <a:pt x="123991" y="156963"/>
                  </a:lnTo>
                  <a:lnTo>
                    <a:pt x="127217" y="218241"/>
                  </a:lnTo>
                  <a:lnTo>
                    <a:pt x="139500" y="281065"/>
                  </a:lnTo>
                  <a:lnTo>
                    <a:pt x="152237" y="343864"/>
                  </a:lnTo>
                  <a:lnTo>
                    <a:pt x="159837" y="401809"/>
                  </a:lnTo>
                  <a:lnTo>
                    <a:pt x="156715" y="457926"/>
                  </a:lnTo>
                  <a:lnTo>
                    <a:pt x="152257" y="483048"/>
                  </a:lnTo>
                  <a:lnTo>
                    <a:pt x="139798" y="501610"/>
                  </a:lnTo>
                  <a:lnTo>
                    <a:pt x="131297" y="509149"/>
                  </a:lnTo>
                  <a:lnTo>
                    <a:pt x="109526" y="515060"/>
                  </a:lnTo>
                  <a:lnTo>
                    <a:pt x="84439" y="513680"/>
                  </a:lnTo>
                  <a:lnTo>
                    <a:pt x="47101" y="502507"/>
                  </a:lnTo>
                  <a:lnTo>
                    <a:pt x="30191" y="492692"/>
                  </a:lnTo>
                  <a:lnTo>
                    <a:pt x="18978" y="477235"/>
                  </a:lnTo>
                  <a:lnTo>
                    <a:pt x="2098" y="432156"/>
                  </a:lnTo>
                  <a:lnTo>
                    <a:pt x="0" y="401203"/>
                  </a:lnTo>
                  <a:lnTo>
                    <a:pt x="5748" y="369534"/>
                  </a:lnTo>
                  <a:lnTo>
                    <a:pt x="22766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08155" y="726184"/>
              <a:ext cx="316285" cy="161297"/>
            </a:xfrm>
            <a:custGeom>
              <a:avLst/>
              <a:gdLst/>
              <a:ahLst/>
              <a:cxnLst/>
              <a:rect l="0" t="0" r="0" b="0"/>
              <a:pathLst>
                <a:path w="316285" h="161297">
                  <a:moveTo>
                    <a:pt x="66653" y="22710"/>
                  </a:moveTo>
                  <a:lnTo>
                    <a:pt x="64803" y="50207"/>
                  </a:lnTo>
                  <a:lnTo>
                    <a:pt x="43985" y="113684"/>
                  </a:lnTo>
                  <a:lnTo>
                    <a:pt x="24405" y="151354"/>
                  </a:lnTo>
                  <a:lnTo>
                    <a:pt x="19072" y="158399"/>
                  </a:lnTo>
                  <a:lnTo>
                    <a:pt x="13667" y="161247"/>
                  </a:lnTo>
                  <a:lnTo>
                    <a:pt x="8215" y="161296"/>
                  </a:lnTo>
                  <a:lnTo>
                    <a:pt x="2731" y="159480"/>
                  </a:lnTo>
                  <a:lnTo>
                    <a:pt x="0" y="152721"/>
                  </a:lnTo>
                  <a:lnTo>
                    <a:pt x="573" y="119479"/>
                  </a:lnTo>
                  <a:lnTo>
                    <a:pt x="11609" y="73326"/>
                  </a:lnTo>
                  <a:lnTo>
                    <a:pt x="28462" y="47878"/>
                  </a:lnTo>
                  <a:lnTo>
                    <a:pt x="55439" y="27188"/>
                  </a:lnTo>
                  <a:lnTo>
                    <a:pt x="91272" y="18182"/>
                  </a:lnTo>
                  <a:lnTo>
                    <a:pt x="150515" y="21782"/>
                  </a:lnTo>
                  <a:lnTo>
                    <a:pt x="202760" y="26465"/>
                  </a:lnTo>
                  <a:lnTo>
                    <a:pt x="240337" y="19035"/>
                  </a:lnTo>
                  <a:lnTo>
                    <a:pt x="245313" y="14712"/>
                  </a:lnTo>
                  <a:lnTo>
                    <a:pt x="247705" y="9057"/>
                  </a:lnTo>
                  <a:lnTo>
                    <a:pt x="248375" y="2514"/>
                  </a:lnTo>
                  <a:lnTo>
                    <a:pt x="246048" y="0"/>
                  </a:lnTo>
                  <a:lnTo>
                    <a:pt x="241723" y="174"/>
                  </a:lnTo>
                  <a:lnTo>
                    <a:pt x="228597" y="6222"/>
                  </a:lnTo>
                  <a:lnTo>
                    <a:pt x="202264" y="26146"/>
                  </a:lnTo>
                  <a:lnTo>
                    <a:pt x="188254" y="44886"/>
                  </a:lnTo>
                  <a:lnTo>
                    <a:pt x="180794" y="65542"/>
                  </a:lnTo>
                  <a:lnTo>
                    <a:pt x="178805" y="76228"/>
                  </a:lnTo>
                  <a:lnTo>
                    <a:pt x="181526" y="95498"/>
                  </a:lnTo>
                  <a:lnTo>
                    <a:pt x="184840" y="104519"/>
                  </a:lnTo>
                  <a:lnTo>
                    <a:pt x="191672" y="111458"/>
                  </a:lnTo>
                  <a:lnTo>
                    <a:pt x="211591" y="121634"/>
                  </a:lnTo>
                  <a:lnTo>
                    <a:pt x="233388" y="124307"/>
                  </a:lnTo>
                  <a:lnTo>
                    <a:pt x="296328" y="111355"/>
                  </a:lnTo>
                  <a:lnTo>
                    <a:pt x="316284" y="1059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83062" y="694293"/>
              <a:ext cx="424146" cy="621453"/>
            </a:xfrm>
            <a:custGeom>
              <a:avLst/>
              <a:gdLst/>
              <a:ahLst/>
              <a:cxnLst/>
              <a:rect l="0" t="0" r="0" b="0"/>
              <a:pathLst>
                <a:path w="424146" h="621453">
                  <a:moveTo>
                    <a:pt x="166193" y="62922"/>
                  </a:moveTo>
                  <a:lnTo>
                    <a:pt x="175027" y="49670"/>
                  </a:lnTo>
                  <a:lnTo>
                    <a:pt x="176899" y="35768"/>
                  </a:lnTo>
                  <a:lnTo>
                    <a:pt x="176104" y="28177"/>
                  </a:lnTo>
                  <a:lnTo>
                    <a:pt x="167824" y="14812"/>
                  </a:lnTo>
                  <a:lnTo>
                    <a:pt x="161733" y="8659"/>
                  </a:lnTo>
                  <a:lnTo>
                    <a:pt x="145103" y="1823"/>
                  </a:lnTo>
                  <a:lnTo>
                    <a:pt x="135491" y="0"/>
                  </a:lnTo>
                  <a:lnTo>
                    <a:pt x="117414" y="2905"/>
                  </a:lnTo>
                  <a:lnTo>
                    <a:pt x="108710" y="6269"/>
                  </a:lnTo>
                  <a:lnTo>
                    <a:pt x="83209" y="28672"/>
                  </a:lnTo>
                  <a:lnTo>
                    <a:pt x="44658" y="86644"/>
                  </a:lnTo>
                  <a:lnTo>
                    <a:pt x="15328" y="144867"/>
                  </a:lnTo>
                  <a:lnTo>
                    <a:pt x="10237" y="179556"/>
                  </a:lnTo>
                  <a:lnTo>
                    <a:pt x="13976" y="198278"/>
                  </a:lnTo>
                  <a:lnTo>
                    <a:pt x="17562" y="205860"/>
                  </a:lnTo>
                  <a:lnTo>
                    <a:pt x="24576" y="209989"/>
                  </a:lnTo>
                  <a:lnTo>
                    <a:pt x="44696" y="212112"/>
                  </a:lnTo>
                  <a:lnTo>
                    <a:pt x="66583" y="205043"/>
                  </a:lnTo>
                  <a:lnTo>
                    <a:pt x="86788" y="192656"/>
                  </a:lnTo>
                  <a:lnTo>
                    <a:pt x="126722" y="150457"/>
                  </a:lnTo>
                  <a:lnTo>
                    <a:pt x="132482" y="149940"/>
                  </a:lnTo>
                  <a:lnTo>
                    <a:pt x="138171" y="151445"/>
                  </a:lnTo>
                  <a:lnTo>
                    <a:pt x="142889" y="155221"/>
                  </a:lnTo>
                  <a:lnTo>
                    <a:pt x="150597" y="166814"/>
                  </a:lnTo>
                  <a:lnTo>
                    <a:pt x="150716" y="221581"/>
                  </a:lnTo>
                  <a:lnTo>
                    <a:pt x="147315" y="281297"/>
                  </a:lnTo>
                  <a:lnTo>
                    <a:pt x="142432" y="341821"/>
                  </a:lnTo>
                  <a:lnTo>
                    <a:pt x="134824" y="404011"/>
                  </a:lnTo>
                  <a:lnTo>
                    <a:pt x="126883" y="461770"/>
                  </a:lnTo>
                  <a:lnTo>
                    <a:pt x="119171" y="524958"/>
                  </a:lnTo>
                  <a:lnTo>
                    <a:pt x="111909" y="570275"/>
                  </a:lnTo>
                  <a:lnTo>
                    <a:pt x="98333" y="598791"/>
                  </a:lnTo>
                  <a:lnTo>
                    <a:pt x="87031" y="611739"/>
                  </a:lnTo>
                  <a:lnTo>
                    <a:pt x="72763" y="620575"/>
                  </a:lnTo>
                  <a:lnTo>
                    <a:pt x="65074" y="621452"/>
                  </a:lnTo>
                  <a:lnTo>
                    <a:pt x="49135" y="617496"/>
                  </a:lnTo>
                  <a:lnTo>
                    <a:pt x="32806" y="602177"/>
                  </a:lnTo>
                  <a:lnTo>
                    <a:pt x="8557" y="563510"/>
                  </a:lnTo>
                  <a:lnTo>
                    <a:pt x="1507" y="521595"/>
                  </a:lnTo>
                  <a:lnTo>
                    <a:pt x="0" y="460606"/>
                  </a:lnTo>
                  <a:lnTo>
                    <a:pt x="13103" y="415387"/>
                  </a:lnTo>
                  <a:lnTo>
                    <a:pt x="30020" y="382882"/>
                  </a:lnTo>
                  <a:lnTo>
                    <a:pt x="83518" y="323807"/>
                  </a:lnTo>
                  <a:lnTo>
                    <a:pt x="140535" y="279656"/>
                  </a:lnTo>
                  <a:lnTo>
                    <a:pt x="193416" y="246062"/>
                  </a:lnTo>
                  <a:lnTo>
                    <a:pt x="256161" y="208808"/>
                  </a:lnTo>
                  <a:lnTo>
                    <a:pt x="315401" y="179635"/>
                  </a:lnTo>
                  <a:lnTo>
                    <a:pt x="370973" y="146152"/>
                  </a:lnTo>
                  <a:lnTo>
                    <a:pt x="400184" y="119530"/>
                  </a:lnTo>
                  <a:lnTo>
                    <a:pt x="408873" y="101333"/>
                  </a:lnTo>
                  <a:lnTo>
                    <a:pt x="411190" y="91303"/>
                  </a:lnTo>
                  <a:lnTo>
                    <a:pt x="409961" y="82768"/>
                  </a:lnTo>
                  <a:lnTo>
                    <a:pt x="401199" y="68352"/>
                  </a:lnTo>
                  <a:lnTo>
                    <a:pt x="385594" y="58247"/>
                  </a:lnTo>
                  <a:lnTo>
                    <a:pt x="376255" y="54258"/>
                  </a:lnTo>
                  <a:lnTo>
                    <a:pt x="356016" y="54757"/>
                  </a:lnTo>
                  <a:lnTo>
                    <a:pt x="317307" y="65727"/>
                  </a:lnTo>
                  <a:lnTo>
                    <a:pt x="299923" y="78654"/>
                  </a:lnTo>
                  <a:lnTo>
                    <a:pt x="270580" y="117086"/>
                  </a:lnTo>
                  <a:lnTo>
                    <a:pt x="268144" y="125844"/>
                  </a:lnTo>
                  <a:lnTo>
                    <a:pt x="268369" y="133531"/>
                  </a:lnTo>
                  <a:lnTo>
                    <a:pt x="270368" y="140506"/>
                  </a:lnTo>
                  <a:lnTo>
                    <a:pt x="274475" y="146080"/>
                  </a:lnTo>
                  <a:lnTo>
                    <a:pt x="286434" y="154738"/>
                  </a:lnTo>
                  <a:lnTo>
                    <a:pt x="313178" y="160394"/>
                  </a:lnTo>
                  <a:lnTo>
                    <a:pt x="363795" y="153410"/>
                  </a:lnTo>
                  <a:lnTo>
                    <a:pt x="372817" y="150984"/>
                  </a:lnTo>
                  <a:lnTo>
                    <a:pt x="390238" y="153220"/>
                  </a:lnTo>
                  <a:lnTo>
                    <a:pt x="398767" y="156405"/>
                  </a:lnTo>
                  <a:lnTo>
                    <a:pt x="405377" y="154830"/>
                  </a:lnTo>
                  <a:lnTo>
                    <a:pt x="410709" y="150082"/>
                  </a:lnTo>
                  <a:lnTo>
                    <a:pt x="424145" y="1294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87677" y="423860"/>
              <a:ext cx="169135" cy="448937"/>
            </a:xfrm>
            <a:custGeom>
              <a:avLst/>
              <a:gdLst/>
              <a:ahLst/>
              <a:cxnLst/>
              <a:rect l="0" t="0" r="0" b="0"/>
              <a:pathLst>
                <a:path w="169135" h="448937">
                  <a:moveTo>
                    <a:pt x="52667" y="8835"/>
                  </a:moveTo>
                  <a:lnTo>
                    <a:pt x="61502" y="0"/>
                  </a:lnTo>
                  <a:lnTo>
                    <a:pt x="65953" y="171"/>
                  </a:lnTo>
                  <a:lnTo>
                    <a:pt x="75830" y="7758"/>
                  </a:lnTo>
                  <a:lnTo>
                    <a:pt x="81453" y="22841"/>
                  </a:lnTo>
                  <a:lnTo>
                    <a:pt x="84434" y="76152"/>
                  </a:lnTo>
                  <a:lnTo>
                    <a:pt x="80057" y="125140"/>
                  </a:lnTo>
                  <a:lnTo>
                    <a:pt x="77424" y="176124"/>
                  </a:lnTo>
                  <a:lnTo>
                    <a:pt x="70275" y="231808"/>
                  </a:lnTo>
                  <a:lnTo>
                    <a:pt x="57782" y="288372"/>
                  </a:lnTo>
                  <a:lnTo>
                    <a:pt x="46888" y="339751"/>
                  </a:lnTo>
                  <a:lnTo>
                    <a:pt x="29576" y="396530"/>
                  </a:lnTo>
                  <a:lnTo>
                    <a:pt x="16979" y="443632"/>
                  </a:lnTo>
                  <a:lnTo>
                    <a:pt x="14082" y="448479"/>
                  </a:lnTo>
                  <a:lnTo>
                    <a:pt x="11226" y="448936"/>
                  </a:lnTo>
                  <a:lnTo>
                    <a:pt x="8398" y="446467"/>
                  </a:lnTo>
                  <a:lnTo>
                    <a:pt x="0" y="416488"/>
                  </a:lnTo>
                  <a:lnTo>
                    <a:pt x="491" y="381307"/>
                  </a:lnTo>
                  <a:lnTo>
                    <a:pt x="15583" y="331493"/>
                  </a:lnTo>
                  <a:lnTo>
                    <a:pt x="25706" y="311263"/>
                  </a:lnTo>
                  <a:lnTo>
                    <a:pt x="38835" y="297957"/>
                  </a:lnTo>
                  <a:lnTo>
                    <a:pt x="46220" y="293114"/>
                  </a:lnTo>
                  <a:lnTo>
                    <a:pt x="78700" y="286299"/>
                  </a:lnTo>
                  <a:lnTo>
                    <a:pt x="133187" y="286272"/>
                  </a:lnTo>
                  <a:lnTo>
                    <a:pt x="150399" y="291165"/>
                  </a:lnTo>
                  <a:lnTo>
                    <a:pt x="164213" y="299503"/>
                  </a:lnTo>
                  <a:lnTo>
                    <a:pt x="167712" y="308013"/>
                  </a:lnTo>
                  <a:lnTo>
                    <a:pt x="169134" y="332262"/>
                  </a:lnTo>
                  <a:lnTo>
                    <a:pt x="153521" y="391094"/>
                  </a:lnTo>
                  <a:lnTo>
                    <a:pt x="150413" y="402358"/>
                  </a:lnTo>
                  <a:lnTo>
                    <a:pt x="147417" y="405245"/>
                  </a:lnTo>
                  <a:lnTo>
                    <a:pt x="144495" y="402547"/>
                  </a:lnTo>
                  <a:lnTo>
                    <a:pt x="138431" y="384059"/>
                  </a:lnTo>
                  <a:lnTo>
                    <a:pt x="135878" y="3666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81801" y="556948"/>
              <a:ext cx="74891" cy="33847"/>
            </a:xfrm>
            <a:custGeom>
              <a:avLst/>
              <a:gdLst/>
              <a:ahLst/>
              <a:cxnLst/>
              <a:rect l="0" t="0" r="0" b="0"/>
              <a:pathLst>
                <a:path w="74891" h="33847">
                  <a:moveTo>
                    <a:pt x="0" y="33846"/>
                  </a:moveTo>
                  <a:lnTo>
                    <a:pt x="23165" y="3519"/>
                  </a:lnTo>
                  <a:lnTo>
                    <a:pt x="29312" y="684"/>
                  </a:lnTo>
                  <a:lnTo>
                    <a:pt x="43538" y="0"/>
                  </a:lnTo>
                  <a:lnTo>
                    <a:pt x="50290" y="2961"/>
                  </a:lnTo>
                  <a:lnTo>
                    <a:pt x="74890" y="255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83790" y="655030"/>
              <a:ext cx="468634" cy="351818"/>
            </a:xfrm>
            <a:custGeom>
              <a:avLst/>
              <a:gdLst/>
              <a:ahLst/>
              <a:cxnLst/>
              <a:rect l="0" t="0" r="0" b="0"/>
              <a:pathLst>
                <a:path w="468634" h="351818">
                  <a:moveTo>
                    <a:pt x="64433" y="35617"/>
                  </a:moveTo>
                  <a:lnTo>
                    <a:pt x="51180" y="40034"/>
                  </a:lnTo>
                  <a:lnTo>
                    <a:pt x="39744" y="54531"/>
                  </a:lnTo>
                  <a:lnTo>
                    <a:pt x="5071" y="111309"/>
                  </a:lnTo>
                  <a:lnTo>
                    <a:pt x="0" y="144542"/>
                  </a:lnTo>
                  <a:lnTo>
                    <a:pt x="2914" y="179249"/>
                  </a:lnTo>
                  <a:lnTo>
                    <a:pt x="6778" y="187770"/>
                  </a:lnTo>
                  <a:lnTo>
                    <a:pt x="18468" y="199703"/>
                  </a:lnTo>
                  <a:lnTo>
                    <a:pt x="26393" y="202331"/>
                  </a:lnTo>
                  <a:lnTo>
                    <a:pt x="45061" y="202784"/>
                  </a:lnTo>
                  <a:lnTo>
                    <a:pt x="80780" y="189007"/>
                  </a:lnTo>
                  <a:lnTo>
                    <a:pt x="97278" y="174982"/>
                  </a:lnTo>
                  <a:lnTo>
                    <a:pt x="136522" y="114288"/>
                  </a:lnTo>
                  <a:lnTo>
                    <a:pt x="148766" y="86664"/>
                  </a:lnTo>
                  <a:lnTo>
                    <a:pt x="153831" y="47660"/>
                  </a:lnTo>
                  <a:lnTo>
                    <a:pt x="150085" y="24327"/>
                  </a:lnTo>
                  <a:lnTo>
                    <a:pt x="146498" y="14222"/>
                  </a:lnTo>
                  <a:lnTo>
                    <a:pt x="140408" y="7485"/>
                  </a:lnTo>
                  <a:lnTo>
                    <a:pt x="123779" y="0"/>
                  </a:lnTo>
                  <a:lnTo>
                    <a:pt x="106527" y="1604"/>
                  </a:lnTo>
                  <a:lnTo>
                    <a:pt x="89613" y="9405"/>
                  </a:lnTo>
                  <a:lnTo>
                    <a:pt x="65422" y="29392"/>
                  </a:lnTo>
                  <a:lnTo>
                    <a:pt x="52237" y="44869"/>
                  </a:lnTo>
                  <a:lnTo>
                    <a:pt x="47610" y="65925"/>
                  </a:lnTo>
                  <a:lnTo>
                    <a:pt x="47670" y="78012"/>
                  </a:lnTo>
                  <a:lnTo>
                    <a:pt x="53258" y="86070"/>
                  </a:lnTo>
                  <a:lnTo>
                    <a:pt x="62530" y="91442"/>
                  </a:lnTo>
                  <a:lnTo>
                    <a:pt x="87626" y="96486"/>
                  </a:lnTo>
                  <a:lnTo>
                    <a:pt x="141541" y="92191"/>
                  </a:lnTo>
                  <a:lnTo>
                    <a:pt x="203619" y="75420"/>
                  </a:lnTo>
                  <a:lnTo>
                    <a:pt x="212698" y="76021"/>
                  </a:lnTo>
                  <a:lnTo>
                    <a:pt x="218749" y="80120"/>
                  </a:lnTo>
                  <a:lnTo>
                    <a:pt x="222785" y="86550"/>
                  </a:lnTo>
                  <a:lnTo>
                    <a:pt x="228463" y="115736"/>
                  </a:lnTo>
                  <a:lnTo>
                    <a:pt x="227594" y="172045"/>
                  </a:lnTo>
                  <a:lnTo>
                    <a:pt x="236801" y="187475"/>
                  </a:lnTo>
                  <a:lnTo>
                    <a:pt x="244064" y="191405"/>
                  </a:lnTo>
                  <a:lnTo>
                    <a:pt x="261997" y="193306"/>
                  </a:lnTo>
                  <a:lnTo>
                    <a:pt x="323184" y="179500"/>
                  </a:lnTo>
                  <a:lnTo>
                    <a:pt x="355804" y="173273"/>
                  </a:lnTo>
                  <a:lnTo>
                    <a:pt x="418420" y="180809"/>
                  </a:lnTo>
                  <a:lnTo>
                    <a:pt x="434718" y="193219"/>
                  </a:lnTo>
                  <a:lnTo>
                    <a:pt x="460247" y="231320"/>
                  </a:lnTo>
                  <a:lnTo>
                    <a:pt x="468633" y="263517"/>
                  </a:lnTo>
                  <a:lnTo>
                    <a:pt x="462648" y="318593"/>
                  </a:lnTo>
                  <a:lnTo>
                    <a:pt x="455522" y="3518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6552" y="1621805"/>
            <a:ext cx="2551327" cy="1107329"/>
            <a:chOff x="1206552" y="1621805"/>
            <a:chExt cx="2551327" cy="1107329"/>
          </a:xfrm>
        </p:grpSpPr>
        <p:sp>
          <p:nvSpPr>
            <p:cNvPr id="23" name="Freeform 22"/>
            <p:cNvSpPr/>
            <p:nvPr/>
          </p:nvSpPr>
          <p:spPr>
            <a:xfrm>
              <a:off x="1206552" y="1622604"/>
              <a:ext cx="174743" cy="473184"/>
            </a:xfrm>
            <a:custGeom>
              <a:avLst/>
              <a:gdLst/>
              <a:ahLst/>
              <a:cxnLst/>
              <a:rect l="0" t="0" r="0" b="0"/>
              <a:pathLst>
                <a:path w="174743" h="473184">
                  <a:moveTo>
                    <a:pt x="174742" y="0"/>
                  </a:moveTo>
                  <a:lnTo>
                    <a:pt x="141001" y="2466"/>
                  </a:lnTo>
                  <a:lnTo>
                    <a:pt x="123688" y="8493"/>
                  </a:lnTo>
                  <a:lnTo>
                    <a:pt x="94074" y="28404"/>
                  </a:lnTo>
                  <a:lnTo>
                    <a:pt x="69171" y="56391"/>
                  </a:lnTo>
                  <a:lnTo>
                    <a:pt x="51536" y="93631"/>
                  </a:lnTo>
                  <a:lnTo>
                    <a:pt x="43567" y="136325"/>
                  </a:lnTo>
                  <a:lnTo>
                    <a:pt x="46604" y="169318"/>
                  </a:lnTo>
                  <a:lnTo>
                    <a:pt x="53381" y="186508"/>
                  </a:lnTo>
                  <a:lnTo>
                    <a:pt x="96124" y="248677"/>
                  </a:lnTo>
                  <a:lnTo>
                    <a:pt x="130279" y="311056"/>
                  </a:lnTo>
                  <a:lnTo>
                    <a:pt x="138146" y="344057"/>
                  </a:lnTo>
                  <a:lnTo>
                    <a:pt x="132589" y="366180"/>
                  </a:lnTo>
                  <a:lnTo>
                    <a:pt x="93218" y="427769"/>
                  </a:lnTo>
                  <a:lnTo>
                    <a:pt x="79337" y="441600"/>
                  </a:lnTo>
                  <a:lnTo>
                    <a:pt x="34053" y="471238"/>
                  </a:lnTo>
                  <a:lnTo>
                    <a:pt x="26400" y="473183"/>
                  </a:lnTo>
                  <a:lnTo>
                    <a:pt x="19449" y="472631"/>
                  </a:lnTo>
                  <a:lnTo>
                    <a:pt x="0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522782" y="1621805"/>
              <a:ext cx="138485" cy="505488"/>
            </a:xfrm>
            <a:custGeom>
              <a:avLst/>
              <a:gdLst/>
              <a:ahLst/>
              <a:cxnLst/>
              <a:rect l="0" t="0" r="0" b="0"/>
              <a:pathLst>
                <a:path w="138485" h="505488">
                  <a:moveTo>
                    <a:pt x="33254" y="25763"/>
                  </a:moveTo>
                  <a:lnTo>
                    <a:pt x="21672" y="78177"/>
                  </a:lnTo>
                  <a:lnTo>
                    <a:pt x="16687" y="131312"/>
                  </a:lnTo>
                  <a:lnTo>
                    <a:pt x="10223" y="193309"/>
                  </a:lnTo>
                  <a:lnTo>
                    <a:pt x="8673" y="254557"/>
                  </a:lnTo>
                  <a:lnTo>
                    <a:pt x="8366" y="317814"/>
                  </a:lnTo>
                  <a:lnTo>
                    <a:pt x="8306" y="381263"/>
                  </a:lnTo>
                  <a:lnTo>
                    <a:pt x="8294" y="434169"/>
                  </a:lnTo>
                  <a:lnTo>
                    <a:pt x="5826" y="491465"/>
                  </a:lnTo>
                  <a:lnTo>
                    <a:pt x="3874" y="502652"/>
                  </a:lnTo>
                  <a:lnTo>
                    <a:pt x="2572" y="505487"/>
                  </a:lnTo>
                  <a:lnTo>
                    <a:pt x="1127" y="496309"/>
                  </a:lnTo>
                  <a:lnTo>
                    <a:pt x="71" y="433808"/>
                  </a:lnTo>
                  <a:lnTo>
                    <a:pt x="0" y="385099"/>
                  </a:lnTo>
                  <a:lnTo>
                    <a:pt x="4396" y="334095"/>
                  </a:lnTo>
                  <a:lnTo>
                    <a:pt x="7137" y="283849"/>
                  </a:lnTo>
                  <a:lnTo>
                    <a:pt x="8063" y="223816"/>
                  </a:lnTo>
                  <a:lnTo>
                    <a:pt x="8246" y="167442"/>
                  </a:lnTo>
                  <a:lnTo>
                    <a:pt x="14928" y="105475"/>
                  </a:lnTo>
                  <a:lnTo>
                    <a:pt x="31501" y="52074"/>
                  </a:lnTo>
                  <a:lnTo>
                    <a:pt x="60361" y="16341"/>
                  </a:lnTo>
                  <a:lnTo>
                    <a:pt x="83815" y="987"/>
                  </a:lnTo>
                  <a:lnTo>
                    <a:pt x="92849" y="0"/>
                  </a:lnTo>
                  <a:lnTo>
                    <a:pt x="112749" y="3834"/>
                  </a:lnTo>
                  <a:lnTo>
                    <a:pt x="120459" y="9294"/>
                  </a:lnTo>
                  <a:lnTo>
                    <a:pt x="131492" y="25224"/>
                  </a:lnTo>
                  <a:lnTo>
                    <a:pt x="138484" y="63818"/>
                  </a:lnTo>
                  <a:lnTo>
                    <a:pt x="136138" y="97135"/>
                  </a:lnTo>
                  <a:lnTo>
                    <a:pt x="129523" y="113265"/>
                  </a:lnTo>
                  <a:lnTo>
                    <a:pt x="101163" y="159276"/>
                  </a:lnTo>
                  <a:lnTo>
                    <a:pt x="66803" y="187841"/>
                  </a:lnTo>
                  <a:lnTo>
                    <a:pt x="52479" y="194876"/>
                  </a:lnTo>
                  <a:lnTo>
                    <a:pt x="33254" y="2005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72383" y="1714136"/>
              <a:ext cx="58249" cy="391090"/>
            </a:xfrm>
            <a:custGeom>
              <a:avLst/>
              <a:gdLst/>
              <a:ahLst/>
              <a:cxnLst/>
              <a:rect l="0" t="0" r="0" b="0"/>
              <a:pathLst>
                <a:path w="58249" h="391090">
                  <a:moveTo>
                    <a:pt x="58248" y="0"/>
                  </a:moveTo>
                  <a:lnTo>
                    <a:pt x="58248" y="55162"/>
                  </a:lnTo>
                  <a:lnTo>
                    <a:pt x="53830" y="105821"/>
                  </a:lnTo>
                  <a:lnTo>
                    <a:pt x="50698" y="166709"/>
                  </a:lnTo>
                  <a:lnTo>
                    <a:pt x="47613" y="217774"/>
                  </a:lnTo>
                  <a:lnTo>
                    <a:pt x="35754" y="279234"/>
                  </a:lnTo>
                  <a:lnTo>
                    <a:pt x="19389" y="341837"/>
                  </a:lnTo>
                  <a:lnTo>
                    <a:pt x="11087" y="374441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789025" y="1670427"/>
              <a:ext cx="223716" cy="506792"/>
            </a:xfrm>
            <a:custGeom>
              <a:avLst/>
              <a:gdLst/>
              <a:ahLst/>
              <a:cxnLst/>
              <a:rect l="0" t="0" r="0" b="0"/>
              <a:pathLst>
                <a:path w="223716" h="506792">
                  <a:moveTo>
                    <a:pt x="0" y="18746"/>
                  </a:moveTo>
                  <a:lnTo>
                    <a:pt x="21779" y="6384"/>
                  </a:lnTo>
                  <a:lnTo>
                    <a:pt x="43580" y="0"/>
                  </a:lnTo>
                  <a:lnTo>
                    <a:pt x="86262" y="4460"/>
                  </a:lnTo>
                  <a:lnTo>
                    <a:pt x="120789" y="17492"/>
                  </a:lnTo>
                  <a:lnTo>
                    <a:pt x="156380" y="45105"/>
                  </a:lnTo>
                  <a:lnTo>
                    <a:pt x="176185" y="70935"/>
                  </a:lnTo>
                  <a:lnTo>
                    <a:pt x="205078" y="129078"/>
                  </a:lnTo>
                  <a:lnTo>
                    <a:pt x="219840" y="186312"/>
                  </a:lnTo>
                  <a:lnTo>
                    <a:pt x="223715" y="245558"/>
                  </a:lnTo>
                  <a:lnTo>
                    <a:pt x="219455" y="291510"/>
                  </a:lnTo>
                  <a:lnTo>
                    <a:pt x="205867" y="348452"/>
                  </a:lnTo>
                  <a:lnTo>
                    <a:pt x="189000" y="409057"/>
                  </a:lnTo>
                  <a:lnTo>
                    <a:pt x="168724" y="449643"/>
                  </a:lnTo>
                  <a:lnTo>
                    <a:pt x="143579" y="480288"/>
                  </a:lnTo>
                  <a:lnTo>
                    <a:pt x="108289" y="503956"/>
                  </a:lnTo>
                  <a:lnTo>
                    <a:pt x="96231" y="506791"/>
                  </a:lnTo>
                  <a:lnTo>
                    <a:pt x="72972" y="505010"/>
                  </a:lnTo>
                  <a:lnTo>
                    <a:pt x="55238" y="498055"/>
                  </a:lnTo>
                  <a:lnTo>
                    <a:pt x="41193" y="487876"/>
                  </a:lnTo>
                  <a:lnTo>
                    <a:pt x="11406" y="450759"/>
                  </a:lnTo>
                  <a:lnTo>
                    <a:pt x="1502" y="397384"/>
                  </a:lnTo>
                  <a:lnTo>
                    <a:pt x="0" y="384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80410" y="2188166"/>
              <a:ext cx="232990" cy="241581"/>
            </a:xfrm>
            <a:custGeom>
              <a:avLst/>
              <a:gdLst/>
              <a:ahLst/>
              <a:cxnLst/>
              <a:rect l="0" t="0" r="0" b="0"/>
              <a:pathLst>
                <a:path w="232990" h="241581">
                  <a:moveTo>
                    <a:pt x="0" y="191654"/>
                  </a:moveTo>
                  <a:lnTo>
                    <a:pt x="35011" y="154793"/>
                  </a:lnTo>
                  <a:lnTo>
                    <a:pt x="61781" y="101486"/>
                  </a:lnTo>
                  <a:lnTo>
                    <a:pt x="87728" y="40073"/>
                  </a:lnTo>
                  <a:lnTo>
                    <a:pt x="94924" y="6516"/>
                  </a:lnTo>
                  <a:lnTo>
                    <a:pt x="94718" y="6283"/>
                  </a:lnTo>
                  <a:lnTo>
                    <a:pt x="92947" y="17735"/>
                  </a:lnTo>
                  <a:lnTo>
                    <a:pt x="87300" y="72528"/>
                  </a:lnTo>
                  <a:lnTo>
                    <a:pt x="84422" y="103760"/>
                  </a:lnTo>
                  <a:lnTo>
                    <a:pt x="87716" y="109944"/>
                  </a:lnTo>
                  <a:lnTo>
                    <a:pt x="93610" y="113142"/>
                  </a:lnTo>
                  <a:lnTo>
                    <a:pt x="101238" y="114349"/>
                  </a:lnTo>
                  <a:lnTo>
                    <a:pt x="109097" y="110532"/>
                  </a:lnTo>
                  <a:lnTo>
                    <a:pt x="125226" y="93962"/>
                  </a:lnTo>
                  <a:lnTo>
                    <a:pt x="160449" y="33230"/>
                  </a:lnTo>
                  <a:lnTo>
                    <a:pt x="174924" y="2639"/>
                  </a:lnTo>
                  <a:lnTo>
                    <a:pt x="178562" y="0"/>
                  </a:lnTo>
                  <a:lnTo>
                    <a:pt x="181911" y="1939"/>
                  </a:lnTo>
                  <a:lnTo>
                    <a:pt x="185068" y="6930"/>
                  </a:lnTo>
                  <a:lnTo>
                    <a:pt x="186111" y="19872"/>
                  </a:lnTo>
                  <a:lnTo>
                    <a:pt x="182540" y="81781"/>
                  </a:lnTo>
                  <a:lnTo>
                    <a:pt x="175951" y="140922"/>
                  </a:lnTo>
                  <a:lnTo>
                    <a:pt x="179517" y="176725"/>
                  </a:lnTo>
                  <a:lnTo>
                    <a:pt x="190847" y="206338"/>
                  </a:lnTo>
                  <a:lnTo>
                    <a:pt x="210332" y="228262"/>
                  </a:lnTo>
                  <a:lnTo>
                    <a:pt x="232989" y="2415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43968" y="2341667"/>
              <a:ext cx="77605" cy="96053"/>
            </a:xfrm>
            <a:custGeom>
              <a:avLst/>
              <a:gdLst/>
              <a:ahLst/>
              <a:cxnLst/>
              <a:rect l="0" t="0" r="0" b="0"/>
              <a:pathLst>
                <a:path w="77605" h="96053">
                  <a:moveTo>
                    <a:pt x="2715" y="63116"/>
                  </a:moveTo>
                  <a:lnTo>
                    <a:pt x="37418" y="3622"/>
                  </a:lnTo>
                  <a:lnTo>
                    <a:pt x="36945" y="339"/>
                  </a:lnTo>
                  <a:lnTo>
                    <a:pt x="33856" y="0"/>
                  </a:lnTo>
                  <a:lnTo>
                    <a:pt x="29023" y="1623"/>
                  </a:lnTo>
                  <a:lnTo>
                    <a:pt x="13386" y="17159"/>
                  </a:lnTo>
                  <a:lnTo>
                    <a:pt x="1460" y="43746"/>
                  </a:lnTo>
                  <a:lnTo>
                    <a:pt x="0" y="64369"/>
                  </a:lnTo>
                  <a:lnTo>
                    <a:pt x="905" y="75046"/>
                  </a:lnTo>
                  <a:lnTo>
                    <a:pt x="5207" y="83089"/>
                  </a:lnTo>
                  <a:lnTo>
                    <a:pt x="19848" y="94491"/>
                  </a:lnTo>
                  <a:lnTo>
                    <a:pt x="27081" y="96052"/>
                  </a:lnTo>
                  <a:lnTo>
                    <a:pt x="33752" y="95243"/>
                  </a:lnTo>
                  <a:lnTo>
                    <a:pt x="47020" y="88490"/>
                  </a:lnTo>
                  <a:lnTo>
                    <a:pt x="77604" y="63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30055" y="2213399"/>
              <a:ext cx="132976" cy="222104"/>
            </a:xfrm>
            <a:custGeom>
              <a:avLst/>
              <a:gdLst/>
              <a:ahLst/>
              <a:cxnLst/>
              <a:rect l="0" t="0" r="0" b="0"/>
              <a:pathLst>
                <a:path w="132976" h="222104">
                  <a:moveTo>
                    <a:pt x="24802" y="0"/>
                  </a:moveTo>
                  <a:lnTo>
                    <a:pt x="15967" y="13252"/>
                  </a:lnTo>
                  <a:lnTo>
                    <a:pt x="3983" y="62509"/>
                  </a:lnTo>
                  <a:lnTo>
                    <a:pt x="657" y="123192"/>
                  </a:lnTo>
                  <a:lnTo>
                    <a:pt x="0" y="179968"/>
                  </a:lnTo>
                  <a:lnTo>
                    <a:pt x="4304" y="212965"/>
                  </a:lnTo>
                  <a:lnTo>
                    <a:pt x="7438" y="217791"/>
                  </a:lnTo>
                  <a:lnTo>
                    <a:pt x="11377" y="219159"/>
                  </a:lnTo>
                  <a:lnTo>
                    <a:pt x="15852" y="218221"/>
                  </a:lnTo>
                  <a:lnTo>
                    <a:pt x="25755" y="209784"/>
                  </a:lnTo>
                  <a:lnTo>
                    <a:pt x="51597" y="186184"/>
                  </a:lnTo>
                  <a:lnTo>
                    <a:pt x="59307" y="183294"/>
                  </a:lnTo>
                  <a:lnTo>
                    <a:pt x="75271" y="182549"/>
                  </a:lnTo>
                  <a:lnTo>
                    <a:pt x="89146" y="187766"/>
                  </a:lnTo>
                  <a:lnTo>
                    <a:pt x="95434" y="191745"/>
                  </a:lnTo>
                  <a:lnTo>
                    <a:pt x="98702" y="199021"/>
                  </a:lnTo>
                  <a:lnTo>
                    <a:pt x="99868" y="219433"/>
                  </a:lnTo>
                  <a:lnTo>
                    <a:pt x="101658" y="222103"/>
                  </a:lnTo>
                  <a:lnTo>
                    <a:pt x="104701" y="219260"/>
                  </a:lnTo>
                  <a:lnTo>
                    <a:pt x="130424" y="157035"/>
                  </a:lnTo>
                  <a:lnTo>
                    <a:pt x="13297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96314" y="2313251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504095" y="2338215"/>
              <a:ext cx="117036" cy="133786"/>
            </a:xfrm>
            <a:custGeom>
              <a:avLst/>
              <a:gdLst/>
              <a:ahLst/>
              <a:cxnLst/>
              <a:rect l="0" t="0" r="0" b="0"/>
              <a:pathLst>
                <a:path w="117036" h="133786">
                  <a:moveTo>
                    <a:pt x="67109" y="0"/>
                  </a:moveTo>
                  <a:lnTo>
                    <a:pt x="9247" y="56640"/>
                  </a:lnTo>
                  <a:lnTo>
                    <a:pt x="3571" y="62723"/>
                  </a:lnTo>
                  <a:lnTo>
                    <a:pt x="712" y="71401"/>
                  </a:lnTo>
                  <a:lnTo>
                    <a:pt x="0" y="93371"/>
                  </a:lnTo>
                  <a:lnTo>
                    <a:pt x="3879" y="102928"/>
                  </a:lnTo>
                  <a:lnTo>
                    <a:pt x="18050" y="118477"/>
                  </a:lnTo>
                  <a:lnTo>
                    <a:pt x="46820" y="133210"/>
                  </a:lnTo>
                  <a:lnTo>
                    <a:pt x="99833" y="133785"/>
                  </a:lnTo>
                  <a:lnTo>
                    <a:pt x="117035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521278" y="2304930"/>
              <a:ext cx="83211" cy="183064"/>
            </a:xfrm>
            <a:custGeom>
              <a:avLst/>
              <a:gdLst/>
              <a:ahLst/>
              <a:cxnLst/>
              <a:rect l="0" t="0" r="0" b="0"/>
              <a:pathLst>
                <a:path w="83211" h="183064">
                  <a:moveTo>
                    <a:pt x="0" y="0"/>
                  </a:moveTo>
                  <a:lnTo>
                    <a:pt x="19324" y="57162"/>
                  </a:lnTo>
                  <a:lnTo>
                    <a:pt x="43575" y="113010"/>
                  </a:lnTo>
                  <a:lnTo>
                    <a:pt x="58831" y="143816"/>
                  </a:lnTo>
                  <a:lnTo>
                    <a:pt x="8321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17008" y="2313251"/>
              <a:ext cx="137407" cy="126734"/>
            </a:xfrm>
            <a:custGeom>
              <a:avLst/>
              <a:gdLst/>
              <a:ahLst/>
              <a:cxnLst/>
              <a:rect l="0" t="0" r="0" b="0"/>
              <a:pathLst>
                <a:path w="137407" h="126734">
                  <a:moveTo>
                    <a:pt x="54196" y="0"/>
                  </a:moveTo>
                  <a:lnTo>
                    <a:pt x="35191" y="7568"/>
                  </a:lnTo>
                  <a:lnTo>
                    <a:pt x="18260" y="21761"/>
                  </a:lnTo>
                  <a:lnTo>
                    <a:pt x="7097" y="35560"/>
                  </a:lnTo>
                  <a:lnTo>
                    <a:pt x="904" y="55869"/>
                  </a:lnTo>
                  <a:lnTo>
                    <a:pt x="0" y="78455"/>
                  </a:lnTo>
                  <a:lnTo>
                    <a:pt x="5762" y="97739"/>
                  </a:lnTo>
                  <a:lnTo>
                    <a:pt x="11736" y="104916"/>
                  </a:lnTo>
                  <a:lnTo>
                    <a:pt x="28237" y="115355"/>
                  </a:lnTo>
                  <a:lnTo>
                    <a:pt x="62736" y="126430"/>
                  </a:lnTo>
                  <a:lnTo>
                    <a:pt x="93400" y="126733"/>
                  </a:lnTo>
                  <a:lnTo>
                    <a:pt x="108911" y="120737"/>
                  </a:lnTo>
                  <a:lnTo>
                    <a:pt x="125573" y="111896"/>
                  </a:lnTo>
                  <a:lnTo>
                    <a:pt x="13740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04488" y="2346536"/>
              <a:ext cx="83555" cy="153597"/>
            </a:xfrm>
            <a:custGeom>
              <a:avLst/>
              <a:gdLst/>
              <a:ahLst/>
              <a:cxnLst/>
              <a:rect l="0" t="0" r="0" b="0"/>
              <a:pathLst>
                <a:path w="83555" h="153597">
                  <a:moveTo>
                    <a:pt x="49926" y="0"/>
                  </a:moveTo>
                  <a:lnTo>
                    <a:pt x="37565" y="14210"/>
                  </a:lnTo>
                  <a:lnTo>
                    <a:pt x="31180" y="27581"/>
                  </a:lnTo>
                  <a:lnTo>
                    <a:pt x="30192" y="42768"/>
                  </a:lnTo>
                  <a:lnTo>
                    <a:pt x="33759" y="58764"/>
                  </a:lnTo>
                  <a:lnTo>
                    <a:pt x="47088" y="83363"/>
                  </a:lnTo>
                  <a:lnTo>
                    <a:pt x="79515" y="120418"/>
                  </a:lnTo>
                  <a:lnTo>
                    <a:pt x="82596" y="127431"/>
                  </a:lnTo>
                  <a:lnTo>
                    <a:pt x="83554" y="142620"/>
                  </a:lnTo>
                  <a:lnTo>
                    <a:pt x="79741" y="147780"/>
                  </a:lnTo>
                  <a:lnTo>
                    <a:pt x="65643" y="153513"/>
                  </a:lnTo>
                  <a:lnTo>
                    <a:pt x="49515" y="153596"/>
                  </a:lnTo>
                  <a:lnTo>
                    <a:pt x="41331" y="152323"/>
                  </a:lnTo>
                  <a:lnTo>
                    <a:pt x="24841" y="14351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37477" y="2388141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0"/>
                  </a:moveTo>
                  <a:lnTo>
                    <a:pt x="14211" y="12362"/>
                  </a:lnTo>
                  <a:lnTo>
                    <a:pt x="69379" y="33196"/>
                  </a:lnTo>
                  <a:lnTo>
                    <a:pt x="12481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13961" y="2271646"/>
              <a:ext cx="106433" cy="245682"/>
            </a:xfrm>
            <a:custGeom>
              <a:avLst/>
              <a:gdLst/>
              <a:ahLst/>
              <a:cxnLst/>
              <a:rect l="0" t="0" r="0" b="0"/>
              <a:pathLst>
                <a:path w="106433" h="245682">
                  <a:moveTo>
                    <a:pt x="48185" y="0"/>
                  </a:moveTo>
                  <a:lnTo>
                    <a:pt x="28861" y="63314"/>
                  </a:lnTo>
                  <a:lnTo>
                    <a:pt x="10096" y="122538"/>
                  </a:lnTo>
                  <a:lnTo>
                    <a:pt x="0" y="184624"/>
                  </a:lnTo>
                  <a:lnTo>
                    <a:pt x="3192" y="214344"/>
                  </a:lnTo>
                  <a:lnTo>
                    <a:pt x="10005" y="229634"/>
                  </a:lnTo>
                  <a:lnTo>
                    <a:pt x="14411" y="236300"/>
                  </a:lnTo>
                  <a:lnTo>
                    <a:pt x="21046" y="240744"/>
                  </a:lnTo>
                  <a:lnTo>
                    <a:pt x="38280" y="245681"/>
                  </a:lnTo>
                  <a:lnTo>
                    <a:pt x="68775" y="244044"/>
                  </a:lnTo>
                  <a:lnTo>
                    <a:pt x="85381" y="237594"/>
                  </a:lnTo>
                  <a:lnTo>
                    <a:pt x="10643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27871" y="2421425"/>
              <a:ext cx="92376" cy="106709"/>
            </a:xfrm>
            <a:custGeom>
              <a:avLst/>
              <a:gdLst/>
              <a:ahLst/>
              <a:cxnLst/>
              <a:rect l="0" t="0" r="0" b="0"/>
              <a:pathLst>
                <a:path w="92376" h="106709">
                  <a:moveTo>
                    <a:pt x="34127" y="0"/>
                  </a:moveTo>
                  <a:lnTo>
                    <a:pt x="15123" y="14211"/>
                  </a:lnTo>
                  <a:lnTo>
                    <a:pt x="3800" y="27581"/>
                  </a:lnTo>
                  <a:lnTo>
                    <a:pt x="0" y="45234"/>
                  </a:lnTo>
                  <a:lnTo>
                    <a:pt x="2317" y="63558"/>
                  </a:lnTo>
                  <a:lnTo>
                    <a:pt x="9511" y="77866"/>
                  </a:lnTo>
                  <a:lnTo>
                    <a:pt x="28375" y="96317"/>
                  </a:lnTo>
                  <a:lnTo>
                    <a:pt x="36764" y="99345"/>
                  </a:lnTo>
                  <a:lnTo>
                    <a:pt x="55948" y="100243"/>
                  </a:lnTo>
                  <a:lnTo>
                    <a:pt x="83123" y="95551"/>
                  </a:lnTo>
                  <a:lnTo>
                    <a:pt x="87131" y="96985"/>
                  </a:lnTo>
                  <a:lnTo>
                    <a:pt x="87954" y="100714"/>
                  </a:lnTo>
                  <a:lnTo>
                    <a:pt x="86654" y="105974"/>
                  </a:lnTo>
                  <a:lnTo>
                    <a:pt x="86712" y="106708"/>
                  </a:lnTo>
                  <a:lnTo>
                    <a:pt x="92375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270524" y="2255004"/>
              <a:ext cx="199354" cy="250448"/>
            </a:xfrm>
            <a:custGeom>
              <a:avLst/>
              <a:gdLst/>
              <a:ahLst/>
              <a:cxnLst/>
              <a:rect l="0" t="0" r="0" b="0"/>
              <a:pathLst>
                <a:path w="199354" h="250448">
                  <a:moveTo>
                    <a:pt x="16290" y="0"/>
                  </a:moveTo>
                  <a:lnTo>
                    <a:pt x="11873" y="55162"/>
                  </a:lnTo>
                  <a:lnTo>
                    <a:pt x="8483" y="115723"/>
                  </a:lnTo>
                  <a:lnTo>
                    <a:pt x="2318" y="173716"/>
                  </a:lnTo>
                  <a:lnTo>
                    <a:pt x="176" y="229499"/>
                  </a:lnTo>
                  <a:lnTo>
                    <a:pt x="0" y="241758"/>
                  </a:lnTo>
                  <a:lnTo>
                    <a:pt x="1732" y="248080"/>
                  </a:lnTo>
                  <a:lnTo>
                    <a:pt x="4735" y="250447"/>
                  </a:lnTo>
                  <a:lnTo>
                    <a:pt x="8587" y="250175"/>
                  </a:lnTo>
                  <a:lnTo>
                    <a:pt x="17798" y="242477"/>
                  </a:lnTo>
                  <a:lnTo>
                    <a:pt x="57029" y="193125"/>
                  </a:lnTo>
                  <a:lnTo>
                    <a:pt x="56393" y="193469"/>
                  </a:lnTo>
                  <a:lnTo>
                    <a:pt x="54120" y="195548"/>
                  </a:lnTo>
                  <a:lnTo>
                    <a:pt x="54454" y="198783"/>
                  </a:lnTo>
                  <a:lnTo>
                    <a:pt x="59756" y="207308"/>
                  </a:lnTo>
                  <a:lnTo>
                    <a:pt x="65608" y="209397"/>
                  </a:lnTo>
                  <a:lnTo>
                    <a:pt x="121686" y="209193"/>
                  </a:lnTo>
                  <a:lnTo>
                    <a:pt x="147679" y="215666"/>
                  </a:lnTo>
                  <a:lnTo>
                    <a:pt x="161286" y="224057"/>
                  </a:lnTo>
                  <a:lnTo>
                    <a:pt x="171032" y="236416"/>
                  </a:lnTo>
                  <a:lnTo>
                    <a:pt x="174925" y="243595"/>
                  </a:lnTo>
                  <a:lnTo>
                    <a:pt x="179369" y="247456"/>
                  </a:lnTo>
                  <a:lnTo>
                    <a:pt x="184181" y="249106"/>
                  </a:lnTo>
                  <a:lnTo>
                    <a:pt x="199353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492970" y="2404783"/>
              <a:ext cx="264909" cy="324351"/>
            </a:xfrm>
            <a:custGeom>
              <a:avLst/>
              <a:gdLst/>
              <a:ahLst/>
              <a:cxnLst/>
              <a:rect l="0" t="0" r="0" b="0"/>
              <a:pathLst>
                <a:path w="264909" h="324351">
                  <a:moveTo>
                    <a:pt x="35155" y="0"/>
                  </a:moveTo>
                  <a:lnTo>
                    <a:pt x="452" y="58680"/>
                  </a:lnTo>
                  <a:lnTo>
                    <a:pt x="0" y="66857"/>
                  </a:lnTo>
                  <a:lnTo>
                    <a:pt x="4429" y="83339"/>
                  </a:lnTo>
                  <a:lnTo>
                    <a:pt x="15027" y="97444"/>
                  </a:lnTo>
                  <a:lnTo>
                    <a:pt x="21736" y="103794"/>
                  </a:lnTo>
                  <a:lnTo>
                    <a:pt x="39053" y="110850"/>
                  </a:lnTo>
                  <a:lnTo>
                    <a:pt x="48848" y="112732"/>
                  </a:lnTo>
                  <a:lnTo>
                    <a:pt x="67128" y="109891"/>
                  </a:lnTo>
                  <a:lnTo>
                    <a:pt x="90548" y="97896"/>
                  </a:lnTo>
                  <a:lnTo>
                    <a:pt x="109198" y="80165"/>
                  </a:lnTo>
                  <a:lnTo>
                    <a:pt x="123970" y="57345"/>
                  </a:lnTo>
                  <a:lnTo>
                    <a:pt x="127649" y="49325"/>
                  </a:lnTo>
                  <a:lnTo>
                    <a:pt x="127328" y="46751"/>
                  </a:lnTo>
                  <a:lnTo>
                    <a:pt x="124340" y="47810"/>
                  </a:lnTo>
                  <a:lnTo>
                    <a:pt x="119575" y="51289"/>
                  </a:lnTo>
                  <a:lnTo>
                    <a:pt x="117322" y="56382"/>
                  </a:lnTo>
                  <a:lnTo>
                    <a:pt x="117285" y="69438"/>
                  </a:lnTo>
                  <a:lnTo>
                    <a:pt x="122816" y="82020"/>
                  </a:lnTo>
                  <a:lnTo>
                    <a:pt x="126880" y="87964"/>
                  </a:lnTo>
                  <a:lnTo>
                    <a:pt x="138791" y="97034"/>
                  </a:lnTo>
                  <a:lnTo>
                    <a:pt x="169039" y="110391"/>
                  </a:lnTo>
                  <a:lnTo>
                    <a:pt x="225632" y="109105"/>
                  </a:lnTo>
                  <a:lnTo>
                    <a:pt x="246476" y="110437"/>
                  </a:lnTo>
                  <a:lnTo>
                    <a:pt x="261904" y="117192"/>
                  </a:lnTo>
                  <a:lnTo>
                    <a:pt x="264908" y="123432"/>
                  </a:lnTo>
                  <a:lnTo>
                    <a:pt x="263316" y="140226"/>
                  </a:lnTo>
                  <a:lnTo>
                    <a:pt x="237360" y="199633"/>
                  </a:lnTo>
                  <a:lnTo>
                    <a:pt x="203863" y="257948"/>
                  </a:lnTo>
                  <a:lnTo>
                    <a:pt x="191467" y="280449"/>
                  </a:lnTo>
                  <a:lnTo>
                    <a:pt x="178548" y="301292"/>
                  </a:lnTo>
                  <a:lnTo>
                    <a:pt x="175129" y="309035"/>
                  </a:lnTo>
                  <a:lnTo>
                    <a:pt x="163934" y="320104"/>
                  </a:lnTo>
                  <a:lnTo>
                    <a:pt x="157065" y="324350"/>
                  </a:lnTo>
                  <a:lnTo>
                    <a:pt x="150637" y="323482"/>
                  </a:lnTo>
                  <a:lnTo>
                    <a:pt x="144503" y="319206"/>
                  </a:lnTo>
                  <a:lnTo>
                    <a:pt x="133680" y="304592"/>
                  </a:lnTo>
                  <a:lnTo>
                    <a:pt x="123314" y="275573"/>
                  </a:lnTo>
                  <a:lnTo>
                    <a:pt x="120564" y="254381"/>
                  </a:lnTo>
                  <a:lnTo>
                    <a:pt x="127851" y="221658"/>
                  </a:lnTo>
                  <a:lnTo>
                    <a:pt x="135784" y="214340"/>
                  </a:lnTo>
                  <a:lnTo>
                    <a:pt x="18493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29493" y="2995577"/>
            <a:ext cx="2881106" cy="898675"/>
            <a:chOff x="1229493" y="2995577"/>
            <a:chExt cx="2881106" cy="898675"/>
          </a:xfrm>
        </p:grpSpPr>
        <p:sp>
          <p:nvSpPr>
            <p:cNvPr id="41" name="Freeform 40"/>
            <p:cNvSpPr/>
            <p:nvPr/>
          </p:nvSpPr>
          <p:spPr>
            <a:xfrm>
              <a:off x="1229493" y="2995577"/>
              <a:ext cx="118518" cy="399783"/>
            </a:xfrm>
            <a:custGeom>
              <a:avLst/>
              <a:gdLst/>
              <a:ahLst/>
              <a:cxnLst/>
              <a:rect l="0" t="0" r="0" b="0"/>
              <a:pathLst>
                <a:path w="118518" h="399783">
                  <a:moveTo>
                    <a:pt x="118517" y="0"/>
                  </a:moveTo>
                  <a:lnTo>
                    <a:pt x="79354" y="15999"/>
                  </a:lnTo>
                  <a:lnTo>
                    <a:pt x="48255" y="44394"/>
                  </a:lnTo>
                  <a:lnTo>
                    <a:pt x="14149" y="103975"/>
                  </a:lnTo>
                  <a:lnTo>
                    <a:pt x="0" y="140629"/>
                  </a:lnTo>
                  <a:lnTo>
                    <a:pt x="1432" y="162663"/>
                  </a:lnTo>
                  <a:lnTo>
                    <a:pt x="9156" y="186940"/>
                  </a:lnTo>
                  <a:lnTo>
                    <a:pt x="40149" y="235030"/>
                  </a:lnTo>
                  <a:lnTo>
                    <a:pt x="95912" y="291830"/>
                  </a:lnTo>
                  <a:lnTo>
                    <a:pt x="111792" y="324639"/>
                  </a:lnTo>
                  <a:lnTo>
                    <a:pt x="111260" y="333845"/>
                  </a:lnTo>
                  <a:lnTo>
                    <a:pt x="103272" y="353936"/>
                  </a:lnTo>
                  <a:lnTo>
                    <a:pt x="83181" y="377205"/>
                  </a:lnTo>
                  <a:lnTo>
                    <a:pt x="59662" y="395811"/>
                  </a:lnTo>
                  <a:lnTo>
                    <a:pt x="51543" y="398860"/>
                  </a:lnTo>
                  <a:lnTo>
                    <a:pt x="35126" y="399782"/>
                  </a:lnTo>
                  <a:lnTo>
                    <a:pt x="30563" y="396885"/>
                  </a:lnTo>
                  <a:lnTo>
                    <a:pt x="28446" y="392179"/>
                  </a:lnTo>
                  <a:lnTo>
                    <a:pt x="27959" y="386269"/>
                  </a:lnTo>
                  <a:lnTo>
                    <a:pt x="51948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48930" y="3035274"/>
              <a:ext cx="162922" cy="330906"/>
            </a:xfrm>
            <a:custGeom>
              <a:avLst/>
              <a:gdLst/>
              <a:ahLst/>
              <a:cxnLst/>
              <a:rect l="0" t="0" r="0" b="0"/>
              <a:pathLst>
                <a:path w="162922" h="330906">
                  <a:moveTo>
                    <a:pt x="23896" y="135045"/>
                  </a:moveTo>
                  <a:lnTo>
                    <a:pt x="9702" y="192760"/>
                  </a:lnTo>
                  <a:lnTo>
                    <a:pt x="2534" y="242650"/>
                  </a:lnTo>
                  <a:lnTo>
                    <a:pt x="0" y="292052"/>
                  </a:lnTo>
                  <a:lnTo>
                    <a:pt x="173" y="328982"/>
                  </a:lnTo>
                  <a:lnTo>
                    <a:pt x="1609" y="330905"/>
                  </a:lnTo>
                  <a:lnTo>
                    <a:pt x="3490" y="329413"/>
                  </a:lnTo>
                  <a:lnTo>
                    <a:pt x="18505" y="280365"/>
                  </a:lnTo>
                  <a:lnTo>
                    <a:pt x="25651" y="223889"/>
                  </a:lnTo>
                  <a:lnTo>
                    <a:pt x="35337" y="170572"/>
                  </a:lnTo>
                  <a:lnTo>
                    <a:pt x="46439" y="110743"/>
                  </a:lnTo>
                  <a:lnTo>
                    <a:pt x="52798" y="70251"/>
                  </a:lnTo>
                  <a:lnTo>
                    <a:pt x="79959" y="18707"/>
                  </a:lnTo>
                  <a:lnTo>
                    <a:pt x="93191" y="6909"/>
                  </a:lnTo>
                  <a:lnTo>
                    <a:pt x="100603" y="2468"/>
                  </a:lnTo>
                  <a:lnTo>
                    <a:pt x="116235" y="0"/>
                  </a:lnTo>
                  <a:lnTo>
                    <a:pt x="124287" y="636"/>
                  </a:lnTo>
                  <a:lnTo>
                    <a:pt x="138164" y="8740"/>
                  </a:lnTo>
                  <a:lnTo>
                    <a:pt x="149571" y="22511"/>
                  </a:lnTo>
                  <a:lnTo>
                    <a:pt x="160266" y="51057"/>
                  </a:lnTo>
                  <a:lnTo>
                    <a:pt x="162921" y="82012"/>
                  </a:lnTo>
                  <a:lnTo>
                    <a:pt x="157339" y="110086"/>
                  </a:lnTo>
                  <a:lnTo>
                    <a:pt x="139355" y="147305"/>
                  </a:lnTo>
                  <a:lnTo>
                    <a:pt x="111592" y="183641"/>
                  </a:lnTo>
                  <a:lnTo>
                    <a:pt x="93026" y="194953"/>
                  </a:lnTo>
                  <a:lnTo>
                    <a:pt x="91248" y="195324"/>
                  </a:lnTo>
                  <a:lnTo>
                    <a:pt x="90464" y="1932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22559" y="3145356"/>
              <a:ext cx="24862" cy="407733"/>
            </a:xfrm>
            <a:custGeom>
              <a:avLst/>
              <a:gdLst/>
              <a:ahLst/>
              <a:cxnLst/>
              <a:rect l="0" t="0" r="0" b="0"/>
              <a:pathLst>
                <a:path w="24862" h="407733">
                  <a:moveTo>
                    <a:pt x="8219" y="0"/>
                  </a:moveTo>
                  <a:lnTo>
                    <a:pt x="5754" y="33741"/>
                  </a:lnTo>
                  <a:lnTo>
                    <a:pt x="669" y="93030"/>
                  </a:lnTo>
                  <a:lnTo>
                    <a:pt x="0" y="156437"/>
                  </a:lnTo>
                  <a:lnTo>
                    <a:pt x="6497" y="218229"/>
                  </a:lnTo>
                  <a:lnTo>
                    <a:pt x="8917" y="280219"/>
                  </a:lnTo>
                  <a:lnTo>
                    <a:pt x="14760" y="335871"/>
                  </a:lnTo>
                  <a:lnTo>
                    <a:pt x="22970" y="398410"/>
                  </a:lnTo>
                  <a:lnTo>
                    <a:pt x="24861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72531" y="3112072"/>
              <a:ext cx="205448" cy="386980"/>
            </a:xfrm>
            <a:custGeom>
              <a:avLst/>
              <a:gdLst/>
              <a:ahLst/>
              <a:cxnLst/>
              <a:rect l="0" t="0" r="0" b="0"/>
              <a:pathLst>
                <a:path w="205448" h="386980">
                  <a:moveTo>
                    <a:pt x="41605" y="0"/>
                  </a:moveTo>
                  <a:lnTo>
                    <a:pt x="59274" y="0"/>
                  </a:lnTo>
                  <a:lnTo>
                    <a:pt x="83515" y="8835"/>
                  </a:lnTo>
                  <a:lnTo>
                    <a:pt x="125999" y="43538"/>
                  </a:lnTo>
                  <a:lnTo>
                    <a:pt x="173733" y="106609"/>
                  </a:lnTo>
                  <a:lnTo>
                    <a:pt x="193294" y="161033"/>
                  </a:lnTo>
                  <a:lnTo>
                    <a:pt x="205447" y="216368"/>
                  </a:lnTo>
                  <a:lnTo>
                    <a:pt x="203099" y="273983"/>
                  </a:lnTo>
                  <a:lnTo>
                    <a:pt x="187459" y="319922"/>
                  </a:lnTo>
                  <a:lnTo>
                    <a:pt x="160840" y="353977"/>
                  </a:lnTo>
                  <a:lnTo>
                    <a:pt x="129531" y="377217"/>
                  </a:lnTo>
                  <a:lnTo>
                    <a:pt x="96832" y="386979"/>
                  </a:lnTo>
                  <a:lnTo>
                    <a:pt x="74780" y="384331"/>
                  </a:lnTo>
                  <a:lnTo>
                    <a:pt x="53575" y="376067"/>
                  </a:lnTo>
                  <a:lnTo>
                    <a:pt x="34906" y="363148"/>
                  </a:lnTo>
                  <a:lnTo>
                    <a:pt x="22294" y="348160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80410" y="3494761"/>
              <a:ext cx="257953" cy="216427"/>
            </a:xfrm>
            <a:custGeom>
              <a:avLst/>
              <a:gdLst/>
              <a:ahLst/>
              <a:cxnLst/>
              <a:rect l="0" t="0" r="0" b="0"/>
              <a:pathLst>
                <a:path w="257953" h="216427">
                  <a:moveTo>
                    <a:pt x="0" y="216426"/>
                  </a:moveTo>
                  <a:lnTo>
                    <a:pt x="33717" y="158044"/>
                  </a:lnTo>
                  <a:lnTo>
                    <a:pt x="72140" y="99924"/>
                  </a:lnTo>
                  <a:lnTo>
                    <a:pt x="102321" y="46808"/>
                  </a:lnTo>
                  <a:lnTo>
                    <a:pt x="126647" y="0"/>
                  </a:lnTo>
                  <a:lnTo>
                    <a:pt x="126961" y="1876"/>
                  </a:lnTo>
                  <a:lnTo>
                    <a:pt x="118418" y="54090"/>
                  </a:lnTo>
                  <a:lnTo>
                    <a:pt x="117776" y="66597"/>
                  </a:lnTo>
                  <a:lnTo>
                    <a:pt x="120123" y="75859"/>
                  </a:lnTo>
                  <a:lnTo>
                    <a:pt x="124461" y="82959"/>
                  </a:lnTo>
                  <a:lnTo>
                    <a:pt x="130126" y="88617"/>
                  </a:lnTo>
                  <a:lnTo>
                    <a:pt x="136677" y="90539"/>
                  </a:lnTo>
                  <a:lnTo>
                    <a:pt x="151352" y="87744"/>
                  </a:lnTo>
                  <a:lnTo>
                    <a:pt x="170790" y="75775"/>
                  </a:lnTo>
                  <a:lnTo>
                    <a:pt x="173032" y="75506"/>
                  </a:lnTo>
                  <a:lnTo>
                    <a:pt x="172677" y="78101"/>
                  </a:lnTo>
                  <a:lnTo>
                    <a:pt x="148041" y="137147"/>
                  </a:lnTo>
                  <a:lnTo>
                    <a:pt x="147825" y="169617"/>
                  </a:lnTo>
                  <a:lnTo>
                    <a:pt x="151250" y="177823"/>
                  </a:lnTo>
                  <a:lnTo>
                    <a:pt x="162452" y="189408"/>
                  </a:lnTo>
                  <a:lnTo>
                    <a:pt x="181607" y="192707"/>
                  </a:lnTo>
                  <a:lnTo>
                    <a:pt x="198133" y="192941"/>
                  </a:lnTo>
                  <a:lnTo>
                    <a:pt x="198657" y="194297"/>
                  </a:lnTo>
                  <a:lnTo>
                    <a:pt x="196233" y="196127"/>
                  </a:lnTo>
                  <a:lnTo>
                    <a:pt x="205866" y="195693"/>
                  </a:lnTo>
                  <a:lnTo>
                    <a:pt x="223708" y="191494"/>
                  </a:lnTo>
                  <a:lnTo>
                    <a:pt x="257952" y="1748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243591" y="3636298"/>
              <a:ext cx="86303" cy="92863"/>
            </a:xfrm>
            <a:custGeom>
              <a:avLst/>
              <a:gdLst/>
              <a:ahLst/>
              <a:cxnLst/>
              <a:rect l="0" t="0" r="0" b="0"/>
              <a:pathLst>
                <a:path w="86303" h="92863">
                  <a:moveTo>
                    <a:pt x="19734" y="0"/>
                  </a:moveTo>
                  <a:lnTo>
                    <a:pt x="10899" y="8835"/>
                  </a:lnTo>
                  <a:lnTo>
                    <a:pt x="988" y="31998"/>
                  </a:lnTo>
                  <a:lnTo>
                    <a:pt x="0" y="49355"/>
                  </a:lnTo>
                  <a:lnTo>
                    <a:pt x="3567" y="65390"/>
                  </a:lnTo>
                  <a:lnTo>
                    <a:pt x="11316" y="78680"/>
                  </a:lnTo>
                  <a:lnTo>
                    <a:pt x="25855" y="88286"/>
                  </a:lnTo>
                  <a:lnTo>
                    <a:pt x="34909" y="92141"/>
                  </a:lnTo>
                  <a:lnTo>
                    <a:pt x="43719" y="92862"/>
                  </a:lnTo>
                  <a:lnTo>
                    <a:pt x="60905" y="88733"/>
                  </a:lnTo>
                  <a:lnTo>
                    <a:pt x="86302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302160" y="3534780"/>
              <a:ext cx="119266" cy="149862"/>
            </a:xfrm>
            <a:custGeom>
              <a:avLst/>
              <a:gdLst/>
              <a:ahLst/>
              <a:cxnLst/>
              <a:rect l="0" t="0" r="0" b="0"/>
              <a:pathLst>
                <a:path w="119266" h="149862">
                  <a:moveTo>
                    <a:pt x="27733" y="109839"/>
                  </a:moveTo>
                  <a:lnTo>
                    <a:pt x="18899" y="101004"/>
                  </a:lnTo>
                  <a:lnTo>
                    <a:pt x="17221" y="95628"/>
                  </a:lnTo>
                  <a:lnTo>
                    <a:pt x="19277" y="73885"/>
                  </a:lnTo>
                  <a:lnTo>
                    <a:pt x="36209" y="10399"/>
                  </a:lnTo>
                  <a:lnTo>
                    <a:pt x="38931" y="1940"/>
                  </a:lnTo>
                  <a:lnTo>
                    <a:pt x="38897" y="0"/>
                  </a:lnTo>
                  <a:lnTo>
                    <a:pt x="33928" y="7705"/>
                  </a:lnTo>
                  <a:lnTo>
                    <a:pt x="16696" y="63704"/>
                  </a:lnTo>
                  <a:lnTo>
                    <a:pt x="2" y="124927"/>
                  </a:lnTo>
                  <a:lnTo>
                    <a:pt x="0" y="129143"/>
                  </a:lnTo>
                  <a:lnTo>
                    <a:pt x="1848" y="130105"/>
                  </a:lnTo>
                  <a:lnTo>
                    <a:pt x="8832" y="126243"/>
                  </a:lnTo>
                  <a:lnTo>
                    <a:pt x="30849" y="111162"/>
                  </a:lnTo>
                  <a:lnTo>
                    <a:pt x="38131" y="107947"/>
                  </a:lnTo>
                  <a:lnTo>
                    <a:pt x="43911" y="108578"/>
                  </a:lnTo>
                  <a:lnTo>
                    <a:pt x="48689" y="111772"/>
                  </a:lnTo>
                  <a:lnTo>
                    <a:pt x="52798" y="116675"/>
                  </a:lnTo>
                  <a:lnTo>
                    <a:pt x="57365" y="131985"/>
                  </a:lnTo>
                  <a:lnTo>
                    <a:pt x="58582" y="141245"/>
                  </a:lnTo>
                  <a:lnTo>
                    <a:pt x="62168" y="146494"/>
                  </a:lnTo>
                  <a:lnTo>
                    <a:pt x="67332" y="149069"/>
                  </a:lnTo>
                  <a:lnTo>
                    <a:pt x="73548" y="149861"/>
                  </a:lnTo>
                  <a:lnTo>
                    <a:pt x="85386" y="145809"/>
                  </a:lnTo>
                  <a:lnTo>
                    <a:pt x="108053" y="128142"/>
                  </a:lnTo>
                  <a:lnTo>
                    <a:pt x="114282" y="120131"/>
                  </a:lnTo>
                  <a:lnTo>
                    <a:pt x="119265" y="109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446388" y="3594693"/>
              <a:ext cx="108175" cy="152383"/>
            </a:xfrm>
            <a:custGeom>
              <a:avLst/>
              <a:gdLst/>
              <a:ahLst/>
              <a:cxnLst/>
              <a:rect l="0" t="0" r="0" b="0"/>
              <a:pathLst>
                <a:path w="108175" h="152383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31331" y="24517"/>
                  </a:lnTo>
                  <a:lnTo>
                    <a:pt x="33033" y="40791"/>
                  </a:lnTo>
                  <a:lnTo>
                    <a:pt x="30343" y="47534"/>
                  </a:lnTo>
                  <a:lnTo>
                    <a:pt x="11028" y="69931"/>
                  </a:lnTo>
                  <a:lnTo>
                    <a:pt x="7352" y="77131"/>
                  </a:lnTo>
                  <a:lnTo>
                    <a:pt x="5733" y="92528"/>
                  </a:lnTo>
                  <a:lnTo>
                    <a:pt x="6596" y="100517"/>
                  </a:lnTo>
                  <a:lnTo>
                    <a:pt x="10869" y="107691"/>
                  </a:lnTo>
                  <a:lnTo>
                    <a:pt x="50079" y="138255"/>
                  </a:lnTo>
                  <a:lnTo>
                    <a:pt x="74935" y="150782"/>
                  </a:lnTo>
                  <a:lnTo>
                    <a:pt x="89086" y="152382"/>
                  </a:lnTo>
                  <a:lnTo>
                    <a:pt x="10817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54562" y="36862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21278" y="3619656"/>
              <a:ext cx="66569" cy="116974"/>
            </a:xfrm>
            <a:custGeom>
              <a:avLst/>
              <a:gdLst/>
              <a:ahLst/>
              <a:cxnLst/>
              <a:rect l="0" t="0" r="0" b="0"/>
              <a:pathLst>
                <a:path w="66569" h="116974">
                  <a:moveTo>
                    <a:pt x="66568" y="0"/>
                  </a:moveTo>
                  <a:lnTo>
                    <a:pt x="53316" y="8835"/>
                  </a:lnTo>
                  <a:lnTo>
                    <a:pt x="44344" y="20569"/>
                  </a:lnTo>
                  <a:lnTo>
                    <a:pt x="40657" y="27581"/>
                  </a:lnTo>
                  <a:lnTo>
                    <a:pt x="39027" y="42769"/>
                  </a:lnTo>
                  <a:lnTo>
                    <a:pt x="42308" y="58764"/>
                  </a:lnTo>
                  <a:lnTo>
                    <a:pt x="54552" y="82439"/>
                  </a:lnTo>
                  <a:lnTo>
                    <a:pt x="64617" y="95503"/>
                  </a:lnTo>
                  <a:lnTo>
                    <a:pt x="65268" y="101576"/>
                  </a:lnTo>
                  <a:lnTo>
                    <a:pt x="62927" y="107473"/>
                  </a:lnTo>
                  <a:lnTo>
                    <a:pt x="58594" y="113254"/>
                  </a:lnTo>
                  <a:lnTo>
                    <a:pt x="52931" y="116183"/>
                  </a:lnTo>
                  <a:lnTo>
                    <a:pt x="39242" y="116973"/>
                  </a:lnTo>
                  <a:lnTo>
                    <a:pt x="26378" y="111776"/>
                  </a:lnTo>
                  <a:lnTo>
                    <a:pt x="20359" y="107802"/>
                  </a:lnTo>
                  <a:lnTo>
                    <a:pt x="11206" y="95989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04341" y="3652940"/>
              <a:ext cx="133137" cy="24964"/>
            </a:xfrm>
            <a:custGeom>
              <a:avLst/>
              <a:gdLst/>
              <a:ahLst/>
              <a:cxnLst/>
              <a:rect l="0" t="0" r="0" b="0"/>
              <a:pathLst>
                <a:path w="133137" h="24964">
                  <a:moveTo>
                    <a:pt x="0" y="0"/>
                  </a:moveTo>
                  <a:lnTo>
                    <a:pt x="57908" y="4418"/>
                  </a:lnTo>
                  <a:lnTo>
                    <a:pt x="111153" y="16859"/>
                  </a:lnTo>
                  <a:lnTo>
                    <a:pt x="13313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06283" y="3581955"/>
              <a:ext cx="313964" cy="178595"/>
            </a:xfrm>
            <a:custGeom>
              <a:avLst/>
              <a:gdLst/>
              <a:ahLst/>
              <a:cxnLst/>
              <a:rect l="0" t="0" r="0" b="0"/>
              <a:pathLst>
                <a:path w="313964" h="178595">
                  <a:moveTo>
                    <a:pt x="72652" y="4417"/>
                  </a:moveTo>
                  <a:lnTo>
                    <a:pt x="59400" y="0"/>
                  </a:lnTo>
                  <a:lnTo>
                    <a:pt x="45498" y="2761"/>
                  </a:lnTo>
                  <a:lnTo>
                    <a:pt x="37907" y="6087"/>
                  </a:lnTo>
                  <a:lnTo>
                    <a:pt x="24542" y="19644"/>
                  </a:lnTo>
                  <a:lnTo>
                    <a:pt x="9088" y="48068"/>
                  </a:lnTo>
                  <a:lnTo>
                    <a:pt x="1118" y="79913"/>
                  </a:lnTo>
                  <a:lnTo>
                    <a:pt x="0" y="90805"/>
                  </a:lnTo>
                  <a:lnTo>
                    <a:pt x="2028" y="97143"/>
                  </a:lnTo>
                  <a:lnTo>
                    <a:pt x="6154" y="100443"/>
                  </a:lnTo>
                  <a:lnTo>
                    <a:pt x="11678" y="101718"/>
                  </a:lnTo>
                  <a:lnTo>
                    <a:pt x="17210" y="100719"/>
                  </a:lnTo>
                  <a:lnTo>
                    <a:pt x="28287" y="94679"/>
                  </a:lnTo>
                  <a:lnTo>
                    <a:pt x="62598" y="61401"/>
                  </a:lnTo>
                  <a:lnTo>
                    <a:pt x="68723" y="53501"/>
                  </a:lnTo>
                  <a:lnTo>
                    <a:pt x="71882" y="51008"/>
                  </a:lnTo>
                  <a:lnTo>
                    <a:pt x="73063" y="52120"/>
                  </a:lnTo>
                  <a:lnTo>
                    <a:pt x="70308" y="66936"/>
                  </a:lnTo>
                  <a:lnTo>
                    <a:pt x="65512" y="101209"/>
                  </a:lnTo>
                  <a:lnTo>
                    <a:pt x="69098" y="128326"/>
                  </a:lnTo>
                  <a:lnTo>
                    <a:pt x="73057" y="135100"/>
                  </a:lnTo>
                  <a:lnTo>
                    <a:pt x="84851" y="145092"/>
                  </a:lnTo>
                  <a:lnTo>
                    <a:pt x="91880" y="146278"/>
                  </a:lnTo>
                  <a:lnTo>
                    <a:pt x="107086" y="142664"/>
                  </a:lnTo>
                  <a:lnTo>
                    <a:pt x="138523" y="125277"/>
                  </a:lnTo>
                  <a:lnTo>
                    <a:pt x="151546" y="114839"/>
                  </a:lnTo>
                  <a:lnTo>
                    <a:pt x="154834" y="114089"/>
                  </a:lnTo>
                  <a:lnTo>
                    <a:pt x="156102" y="116363"/>
                  </a:lnTo>
                  <a:lnTo>
                    <a:pt x="155910" y="144360"/>
                  </a:lnTo>
                  <a:lnTo>
                    <a:pt x="158668" y="152261"/>
                  </a:lnTo>
                  <a:lnTo>
                    <a:pt x="169129" y="165972"/>
                  </a:lnTo>
                  <a:lnTo>
                    <a:pt x="177650" y="169443"/>
                  </a:lnTo>
                  <a:lnTo>
                    <a:pt x="209882" y="169911"/>
                  </a:lnTo>
                  <a:lnTo>
                    <a:pt x="228873" y="166419"/>
                  </a:lnTo>
                  <a:lnTo>
                    <a:pt x="234122" y="167892"/>
                  </a:lnTo>
                  <a:lnTo>
                    <a:pt x="236697" y="171648"/>
                  </a:lnTo>
                  <a:lnTo>
                    <a:pt x="237489" y="176925"/>
                  </a:lnTo>
                  <a:lnTo>
                    <a:pt x="240791" y="178594"/>
                  </a:lnTo>
                  <a:lnTo>
                    <a:pt x="251856" y="175518"/>
                  </a:lnTo>
                  <a:lnTo>
                    <a:pt x="269262" y="163390"/>
                  </a:lnTo>
                  <a:lnTo>
                    <a:pt x="295675" y="120257"/>
                  </a:lnTo>
                  <a:lnTo>
                    <a:pt x="313963" y="709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171611" y="3494840"/>
              <a:ext cx="314910" cy="330202"/>
            </a:xfrm>
            <a:custGeom>
              <a:avLst/>
              <a:gdLst/>
              <a:ahLst/>
              <a:cxnLst/>
              <a:rect l="0" t="0" r="0" b="0"/>
              <a:pathLst>
                <a:path w="314910" h="330202">
                  <a:moveTo>
                    <a:pt x="73598" y="0"/>
                  </a:moveTo>
                  <a:lnTo>
                    <a:pt x="54852" y="34745"/>
                  </a:lnTo>
                  <a:lnTo>
                    <a:pt x="42868" y="84134"/>
                  </a:lnTo>
                  <a:lnTo>
                    <a:pt x="34931" y="138806"/>
                  </a:lnTo>
                  <a:lnTo>
                    <a:pt x="32380" y="194174"/>
                  </a:lnTo>
                  <a:lnTo>
                    <a:pt x="25458" y="256220"/>
                  </a:lnTo>
                  <a:lnTo>
                    <a:pt x="24862" y="267892"/>
                  </a:lnTo>
                  <a:lnTo>
                    <a:pt x="23541" y="271975"/>
                  </a:lnTo>
                  <a:lnTo>
                    <a:pt x="21735" y="271000"/>
                  </a:lnTo>
                  <a:lnTo>
                    <a:pt x="12194" y="247278"/>
                  </a:lnTo>
                  <a:lnTo>
                    <a:pt x="5244" y="192079"/>
                  </a:lnTo>
                  <a:lnTo>
                    <a:pt x="0" y="147143"/>
                  </a:lnTo>
                  <a:lnTo>
                    <a:pt x="4213" y="127342"/>
                  </a:lnTo>
                  <a:lnTo>
                    <a:pt x="7926" y="118179"/>
                  </a:lnTo>
                  <a:lnTo>
                    <a:pt x="19447" y="105532"/>
                  </a:lnTo>
                  <a:lnTo>
                    <a:pt x="43993" y="93215"/>
                  </a:lnTo>
                  <a:lnTo>
                    <a:pt x="104739" y="68451"/>
                  </a:lnTo>
                  <a:lnTo>
                    <a:pt x="113775" y="65050"/>
                  </a:lnTo>
                  <a:lnTo>
                    <a:pt x="120723" y="66481"/>
                  </a:lnTo>
                  <a:lnTo>
                    <a:pt x="126279" y="71133"/>
                  </a:lnTo>
                  <a:lnTo>
                    <a:pt x="130908" y="77933"/>
                  </a:lnTo>
                  <a:lnTo>
                    <a:pt x="133586" y="97815"/>
                  </a:lnTo>
                  <a:lnTo>
                    <a:pt x="132189" y="148247"/>
                  </a:lnTo>
                  <a:lnTo>
                    <a:pt x="131914" y="201799"/>
                  </a:lnTo>
                  <a:lnTo>
                    <a:pt x="133714" y="235665"/>
                  </a:lnTo>
                  <a:lnTo>
                    <a:pt x="140689" y="251437"/>
                  </a:lnTo>
                  <a:lnTo>
                    <a:pt x="187405" y="305008"/>
                  </a:lnTo>
                  <a:lnTo>
                    <a:pt x="193848" y="307814"/>
                  </a:lnTo>
                  <a:lnTo>
                    <a:pt x="210621" y="309195"/>
                  </a:lnTo>
                  <a:lnTo>
                    <a:pt x="209325" y="310606"/>
                  </a:lnTo>
                  <a:lnTo>
                    <a:pt x="205688" y="312471"/>
                  </a:lnTo>
                  <a:lnTo>
                    <a:pt x="205112" y="315563"/>
                  </a:lnTo>
                  <a:lnTo>
                    <a:pt x="209404" y="323930"/>
                  </a:lnTo>
                  <a:lnTo>
                    <a:pt x="214986" y="326901"/>
                  </a:lnTo>
                  <a:lnTo>
                    <a:pt x="231051" y="330201"/>
                  </a:lnTo>
                  <a:lnTo>
                    <a:pt x="250518" y="324272"/>
                  </a:lnTo>
                  <a:lnTo>
                    <a:pt x="288732" y="302282"/>
                  </a:lnTo>
                  <a:lnTo>
                    <a:pt x="301117" y="288750"/>
                  </a:lnTo>
                  <a:lnTo>
                    <a:pt x="314909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95453" y="3563669"/>
              <a:ext cx="132525" cy="223918"/>
            </a:xfrm>
            <a:custGeom>
              <a:avLst/>
              <a:gdLst/>
              <a:ahLst/>
              <a:cxnLst/>
              <a:rect l="0" t="0" r="0" b="0"/>
              <a:pathLst>
                <a:path w="132525" h="223918">
                  <a:moveTo>
                    <a:pt x="40992" y="14382"/>
                  </a:moveTo>
                  <a:lnTo>
                    <a:pt x="36575" y="1130"/>
                  </a:lnTo>
                  <a:lnTo>
                    <a:pt x="33425" y="0"/>
                  </a:lnTo>
                  <a:lnTo>
                    <a:pt x="29476" y="2020"/>
                  </a:lnTo>
                  <a:lnTo>
                    <a:pt x="20156" y="12586"/>
                  </a:lnTo>
                  <a:lnTo>
                    <a:pt x="9851" y="29609"/>
                  </a:lnTo>
                  <a:lnTo>
                    <a:pt x="2488" y="68820"/>
                  </a:lnTo>
                  <a:lnTo>
                    <a:pt x="0" y="129918"/>
                  </a:lnTo>
                  <a:lnTo>
                    <a:pt x="3885" y="191041"/>
                  </a:lnTo>
                  <a:lnTo>
                    <a:pt x="10993" y="220510"/>
                  </a:lnTo>
                  <a:lnTo>
                    <a:pt x="14521" y="223917"/>
                  </a:lnTo>
                  <a:lnTo>
                    <a:pt x="18722" y="223414"/>
                  </a:lnTo>
                  <a:lnTo>
                    <a:pt x="23372" y="220305"/>
                  </a:lnTo>
                  <a:lnTo>
                    <a:pt x="31004" y="209454"/>
                  </a:lnTo>
                  <a:lnTo>
                    <a:pt x="60825" y="151151"/>
                  </a:lnTo>
                  <a:lnTo>
                    <a:pt x="81557" y="93219"/>
                  </a:lnTo>
                  <a:lnTo>
                    <a:pt x="84678" y="83582"/>
                  </a:lnTo>
                  <a:lnTo>
                    <a:pt x="89532" y="78082"/>
                  </a:lnTo>
                  <a:lnTo>
                    <a:pt x="95542" y="75340"/>
                  </a:lnTo>
                  <a:lnTo>
                    <a:pt x="102322" y="74436"/>
                  </a:lnTo>
                  <a:lnTo>
                    <a:pt x="108691" y="76608"/>
                  </a:lnTo>
                  <a:lnTo>
                    <a:pt x="132524" y="975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635939" y="3719509"/>
              <a:ext cx="66929" cy="116495"/>
            </a:xfrm>
            <a:custGeom>
              <a:avLst/>
              <a:gdLst/>
              <a:ahLst/>
              <a:cxnLst/>
              <a:rect l="0" t="0" r="0" b="0"/>
              <a:pathLst>
                <a:path w="66929" h="116495">
                  <a:moveTo>
                    <a:pt x="50285" y="0"/>
                  </a:moveTo>
                  <a:lnTo>
                    <a:pt x="36074" y="12361"/>
                  </a:lnTo>
                  <a:lnTo>
                    <a:pt x="16180" y="23592"/>
                  </a:lnTo>
                  <a:lnTo>
                    <a:pt x="4001" y="36373"/>
                  </a:lnTo>
                  <a:lnTo>
                    <a:pt x="938" y="44589"/>
                  </a:lnTo>
                  <a:lnTo>
                    <a:pt x="0" y="63579"/>
                  </a:lnTo>
                  <a:lnTo>
                    <a:pt x="5130" y="79416"/>
                  </a:lnTo>
                  <a:lnTo>
                    <a:pt x="9087" y="86228"/>
                  </a:lnTo>
                  <a:lnTo>
                    <a:pt x="32326" y="104650"/>
                  </a:lnTo>
                  <a:lnTo>
                    <a:pt x="66928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11642" y="3577987"/>
              <a:ext cx="398957" cy="316265"/>
            </a:xfrm>
            <a:custGeom>
              <a:avLst/>
              <a:gdLst/>
              <a:ahLst/>
              <a:cxnLst/>
              <a:rect l="0" t="0" r="0" b="0"/>
              <a:pathLst>
                <a:path w="398957" h="316265">
                  <a:moveTo>
                    <a:pt x="49472" y="191448"/>
                  </a:moveTo>
                  <a:lnTo>
                    <a:pt x="26309" y="168284"/>
                  </a:lnTo>
                  <a:lnTo>
                    <a:pt x="20161" y="165835"/>
                  </a:lnTo>
                  <a:lnTo>
                    <a:pt x="5934" y="165580"/>
                  </a:lnTo>
                  <a:lnTo>
                    <a:pt x="1956" y="170504"/>
                  </a:lnTo>
                  <a:lnTo>
                    <a:pt x="0" y="188303"/>
                  </a:lnTo>
                  <a:lnTo>
                    <a:pt x="2622" y="196748"/>
                  </a:lnTo>
                  <a:lnTo>
                    <a:pt x="12932" y="211062"/>
                  </a:lnTo>
                  <a:lnTo>
                    <a:pt x="34331" y="225099"/>
                  </a:lnTo>
                  <a:lnTo>
                    <a:pt x="58238" y="235114"/>
                  </a:lnTo>
                  <a:lnTo>
                    <a:pt x="65486" y="235352"/>
                  </a:lnTo>
                  <a:lnTo>
                    <a:pt x="78470" y="230684"/>
                  </a:lnTo>
                  <a:lnTo>
                    <a:pt x="82673" y="225002"/>
                  </a:lnTo>
                  <a:lnTo>
                    <a:pt x="99637" y="161651"/>
                  </a:lnTo>
                  <a:lnTo>
                    <a:pt x="110540" y="105639"/>
                  </a:lnTo>
                  <a:lnTo>
                    <a:pt x="126833" y="46908"/>
                  </a:lnTo>
                  <a:lnTo>
                    <a:pt x="143931" y="0"/>
                  </a:lnTo>
                  <a:lnTo>
                    <a:pt x="142921" y="6816"/>
                  </a:lnTo>
                  <a:lnTo>
                    <a:pt x="124220" y="66896"/>
                  </a:lnTo>
                  <a:lnTo>
                    <a:pt x="118464" y="94138"/>
                  </a:lnTo>
                  <a:lnTo>
                    <a:pt x="109667" y="154267"/>
                  </a:lnTo>
                  <a:lnTo>
                    <a:pt x="103687" y="201773"/>
                  </a:lnTo>
                  <a:lnTo>
                    <a:pt x="105031" y="207577"/>
                  </a:lnTo>
                  <a:lnTo>
                    <a:pt x="108701" y="209597"/>
                  </a:lnTo>
                  <a:lnTo>
                    <a:pt x="159193" y="203291"/>
                  </a:lnTo>
                  <a:lnTo>
                    <a:pt x="169771" y="199344"/>
                  </a:lnTo>
                  <a:lnTo>
                    <a:pt x="183992" y="187561"/>
                  </a:lnTo>
                  <a:lnTo>
                    <a:pt x="202126" y="167798"/>
                  </a:lnTo>
                  <a:lnTo>
                    <a:pt x="209489" y="161813"/>
                  </a:lnTo>
                  <a:lnTo>
                    <a:pt x="214397" y="161521"/>
                  </a:lnTo>
                  <a:lnTo>
                    <a:pt x="217669" y="165025"/>
                  </a:lnTo>
                  <a:lnTo>
                    <a:pt x="231756" y="192803"/>
                  </a:lnTo>
                  <a:lnTo>
                    <a:pt x="244208" y="203761"/>
                  </a:lnTo>
                  <a:lnTo>
                    <a:pt x="253440" y="209864"/>
                  </a:lnTo>
                  <a:lnTo>
                    <a:pt x="252019" y="210197"/>
                  </a:lnTo>
                  <a:lnTo>
                    <a:pt x="248298" y="209495"/>
                  </a:lnTo>
                  <a:lnTo>
                    <a:pt x="249515" y="210876"/>
                  </a:lnTo>
                  <a:lnTo>
                    <a:pt x="303783" y="237483"/>
                  </a:lnTo>
                  <a:lnTo>
                    <a:pt x="360010" y="270824"/>
                  </a:lnTo>
                  <a:lnTo>
                    <a:pt x="384540" y="288213"/>
                  </a:lnTo>
                  <a:lnTo>
                    <a:pt x="392549" y="299482"/>
                  </a:lnTo>
                  <a:lnTo>
                    <a:pt x="398956" y="3162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314726" y="4442985"/>
            <a:ext cx="1605963" cy="672275"/>
            <a:chOff x="1314726" y="4442985"/>
            <a:chExt cx="1605963" cy="672275"/>
          </a:xfrm>
        </p:grpSpPr>
        <p:sp>
          <p:nvSpPr>
            <p:cNvPr id="58" name="Freeform 57"/>
            <p:cNvSpPr/>
            <p:nvPr/>
          </p:nvSpPr>
          <p:spPr>
            <a:xfrm>
              <a:off x="1314726" y="4476724"/>
              <a:ext cx="110698" cy="369545"/>
            </a:xfrm>
            <a:custGeom>
              <a:avLst/>
              <a:gdLst/>
              <a:ahLst/>
              <a:cxnLst/>
              <a:rect l="0" t="0" r="0" b="0"/>
              <a:pathLst>
                <a:path w="110698" h="369545">
                  <a:moveTo>
                    <a:pt x="108173" y="0"/>
                  </a:moveTo>
                  <a:lnTo>
                    <a:pt x="90504" y="0"/>
                  </a:lnTo>
                  <a:lnTo>
                    <a:pt x="66264" y="8835"/>
                  </a:lnTo>
                  <a:lnTo>
                    <a:pt x="45932" y="27581"/>
                  </a:lnTo>
                  <a:lnTo>
                    <a:pt x="28197" y="55119"/>
                  </a:lnTo>
                  <a:lnTo>
                    <a:pt x="20065" y="95536"/>
                  </a:lnTo>
                  <a:lnTo>
                    <a:pt x="23961" y="138961"/>
                  </a:lnTo>
                  <a:lnTo>
                    <a:pt x="36099" y="174249"/>
                  </a:lnTo>
                  <a:lnTo>
                    <a:pt x="65116" y="237378"/>
                  </a:lnTo>
                  <a:lnTo>
                    <a:pt x="85119" y="279933"/>
                  </a:lnTo>
                  <a:lnTo>
                    <a:pt x="97952" y="301139"/>
                  </a:lnTo>
                  <a:lnTo>
                    <a:pt x="110572" y="333155"/>
                  </a:lnTo>
                  <a:lnTo>
                    <a:pt x="110697" y="341371"/>
                  </a:lnTo>
                  <a:lnTo>
                    <a:pt x="105905" y="357898"/>
                  </a:lnTo>
                  <a:lnTo>
                    <a:pt x="99264" y="363414"/>
                  </a:lnTo>
                  <a:lnTo>
                    <a:pt x="79559" y="369544"/>
                  </a:lnTo>
                  <a:lnTo>
                    <a:pt x="51310" y="368577"/>
                  </a:lnTo>
                  <a:lnTo>
                    <a:pt x="25373" y="358018"/>
                  </a:lnTo>
                  <a:lnTo>
                    <a:pt x="13434" y="348346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35687" y="4442985"/>
              <a:ext cx="159274" cy="338030"/>
            </a:xfrm>
            <a:custGeom>
              <a:avLst/>
              <a:gdLst/>
              <a:ahLst/>
              <a:cxnLst/>
              <a:rect l="0" t="0" r="0" b="0"/>
              <a:pathLst>
                <a:path w="159274" h="338030">
                  <a:moveTo>
                    <a:pt x="36991" y="141913"/>
                  </a:moveTo>
                  <a:lnTo>
                    <a:pt x="22798" y="201441"/>
                  </a:lnTo>
                  <a:lnTo>
                    <a:pt x="9212" y="260437"/>
                  </a:lnTo>
                  <a:lnTo>
                    <a:pt x="0" y="311131"/>
                  </a:lnTo>
                  <a:lnTo>
                    <a:pt x="1443" y="334849"/>
                  </a:lnTo>
                  <a:lnTo>
                    <a:pt x="4047" y="338029"/>
                  </a:lnTo>
                  <a:lnTo>
                    <a:pt x="7632" y="335528"/>
                  </a:lnTo>
                  <a:lnTo>
                    <a:pt x="11871" y="329236"/>
                  </a:lnTo>
                  <a:lnTo>
                    <a:pt x="24393" y="269693"/>
                  </a:lnTo>
                  <a:lnTo>
                    <a:pt x="27825" y="216018"/>
                  </a:lnTo>
                  <a:lnTo>
                    <a:pt x="34277" y="154000"/>
                  </a:lnTo>
                  <a:lnTo>
                    <a:pt x="36634" y="97664"/>
                  </a:lnTo>
                  <a:lnTo>
                    <a:pt x="45996" y="39612"/>
                  </a:lnTo>
                  <a:lnTo>
                    <a:pt x="48541" y="26559"/>
                  </a:lnTo>
                  <a:lnTo>
                    <a:pt x="53012" y="16933"/>
                  </a:lnTo>
                  <a:lnTo>
                    <a:pt x="65377" y="3772"/>
                  </a:lnTo>
                  <a:lnTo>
                    <a:pt x="72557" y="817"/>
                  </a:lnTo>
                  <a:lnTo>
                    <a:pt x="87931" y="0"/>
                  </a:lnTo>
                  <a:lnTo>
                    <a:pt x="101545" y="5183"/>
                  </a:lnTo>
                  <a:lnTo>
                    <a:pt x="107764" y="9154"/>
                  </a:lnTo>
                  <a:lnTo>
                    <a:pt x="125351" y="36831"/>
                  </a:lnTo>
                  <a:lnTo>
                    <a:pt x="150364" y="100001"/>
                  </a:lnTo>
                  <a:lnTo>
                    <a:pt x="159273" y="135996"/>
                  </a:lnTo>
                  <a:lnTo>
                    <a:pt x="158590" y="165123"/>
                  </a:lnTo>
                  <a:lnTo>
                    <a:pt x="153905" y="181814"/>
                  </a:lnTo>
                  <a:lnTo>
                    <a:pt x="145659" y="195397"/>
                  </a:lnTo>
                  <a:lnTo>
                    <a:pt x="140872" y="197909"/>
                  </a:lnTo>
                  <a:lnTo>
                    <a:pt x="135831" y="197735"/>
                  </a:lnTo>
                  <a:lnTo>
                    <a:pt x="130621" y="195769"/>
                  </a:lnTo>
                  <a:lnTo>
                    <a:pt x="128072" y="191686"/>
                  </a:lnTo>
                  <a:lnTo>
                    <a:pt x="128523" y="166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05667" y="4559934"/>
              <a:ext cx="41607" cy="324522"/>
            </a:xfrm>
            <a:custGeom>
              <a:avLst/>
              <a:gdLst/>
              <a:ahLst/>
              <a:cxnLst/>
              <a:rect l="0" t="0" r="0" b="0"/>
              <a:pathLst>
                <a:path w="41607" h="324522">
                  <a:moveTo>
                    <a:pt x="41606" y="0"/>
                  </a:moveTo>
                  <a:lnTo>
                    <a:pt x="41606" y="54310"/>
                  </a:lnTo>
                  <a:lnTo>
                    <a:pt x="35887" y="114709"/>
                  </a:lnTo>
                  <a:lnTo>
                    <a:pt x="33627" y="169325"/>
                  </a:lnTo>
                  <a:lnTo>
                    <a:pt x="24278" y="229617"/>
                  </a:lnTo>
                  <a:lnTo>
                    <a:pt x="13733" y="287797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780704" y="4471873"/>
              <a:ext cx="215068" cy="392747"/>
            </a:xfrm>
            <a:custGeom>
              <a:avLst/>
              <a:gdLst/>
              <a:ahLst/>
              <a:cxnLst/>
              <a:rect l="0" t="0" r="0" b="0"/>
              <a:pathLst>
                <a:path w="215068" h="392747">
                  <a:moveTo>
                    <a:pt x="0" y="21493"/>
                  </a:moveTo>
                  <a:lnTo>
                    <a:pt x="4418" y="8241"/>
                  </a:lnTo>
                  <a:lnTo>
                    <a:pt x="10342" y="4337"/>
                  </a:lnTo>
                  <a:lnTo>
                    <a:pt x="29251" y="0"/>
                  </a:lnTo>
                  <a:lnTo>
                    <a:pt x="45669" y="3003"/>
                  </a:lnTo>
                  <a:lnTo>
                    <a:pt x="108332" y="42086"/>
                  </a:lnTo>
                  <a:lnTo>
                    <a:pt x="157190" y="89333"/>
                  </a:lnTo>
                  <a:lnTo>
                    <a:pt x="192910" y="152211"/>
                  </a:lnTo>
                  <a:lnTo>
                    <a:pt x="212296" y="212737"/>
                  </a:lnTo>
                  <a:lnTo>
                    <a:pt x="215067" y="275979"/>
                  </a:lnTo>
                  <a:lnTo>
                    <a:pt x="208675" y="303382"/>
                  </a:lnTo>
                  <a:lnTo>
                    <a:pt x="180775" y="350296"/>
                  </a:lnTo>
                  <a:lnTo>
                    <a:pt x="165404" y="364251"/>
                  </a:lnTo>
                  <a:lnTo>
                    <a:pt x="128519" y="385161"/>
                  </a:lnTo>
                  <a:lnTo>
                    <a:pt x="96533" y="392746"/>
                  </a:lnTo>
                  <a:lnTo>
                    <a:pt x="63633" y="390577"/>
                  </a:lnTo>
                  <a:lnTo>
                    <a:pt x="54441" y="385893"/>
                  </a:lnTo>
                  <a:lnTo>
                    <a:pt x="24963" y="354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138954" y="4817887"/>
              <a:ext cx="315756" cy="216348"/>
            </a:xfrm>
            <a:custGeom>
              <a:avLst/>
              <a:gdLst/>
              <a:ahLst/>
              <a:cxnLst/>
              <a:rect l="0" t="0" r="0" b="0"/>
              <a:pathLst>
                <a:path w="315756" h="216348">
                  <a:moveTo>
                    <a:pt x="16198" y="0"/>
                  </a:moveTo>
                  <a:lnTo>
                    <a:pt x="9554" y="63415"/>
                  </a:lnTo>
                  <a:lnTo>
                    <a:pt x="1804" y="116968"/>
                  </a:lnTo>
                  <a:lnTo>
                    <a:pt x="0" y="167644"/>
                  </a:lnTo>
                  <a:lnTo>
                    <a:pt x="1701" y="173708"/>
                  </a:lnTo>
                  <a:lnTo>
                    <a:pt x="4684" y="175902"/>
                  </a:lnTo>
                  <a:lnTo>
                    <a:pt x="8522" y="175515"/>
                  </a:lnTo>
                  <a:lnTo>
                    <a:pt x="17717" y="162758"/>
                  </a:lnTo>
                  <a:lnTo>
                    <a:pt x="37491" y="105671"/>
                  </a:lnTo>
                  <a:lnTo>
                    <a:pt x="49232" y="44719"/>
                  </a:lnTo>
                  <a:lnTo>
                    <a:pt x="53377" y="26347"/>
                  </a:lnTo>
                  <a:lnTo>
                    <a:pt x="54852" y="24961"/>
                  </a:lnTo>
                  <a:lnTo>
                    <a:pt x="69269" y="83427"/>
                  </a:lnTo>
                  <a:lnTo>
                    <a:pt x="73768" y="89827"/>
                  </a:lnTo>
                  <a:lnTo>
                    <a:pt x="86163" y="99403"/>
                  </a:lnTo>
                  <a:lnTo>
                    <a:pt x="89654" y="105100"/>
                  </a:lnTo>
                  <a:lnTo>
                    <a:pt x="91066" y="118827"/>
                  </a:lnTo>
                  <a:lnTo>
                    <a:pt x="87213" y="149315"/>
                  </a:lnTo>
                  <a:lnTo>
                    <a:pt x="92756" y="162209"/>
                  </a:lnTo>
                  <a:lnTo>
                    <a:pt x="106272" y="179863"/>
                  </a:lnTo>
                  <a:lnTo>
                    <a:pt x="112305" y="181854"/>
                  </a:lnTo>
                  <a:lnTo>
                    <a:pt x="126405" y="179136"/>
                  </a:lnTo>
                  <a:lnTo>
                    <a:pt x="132199" y="173973"/>
                  </a:lnTo>
                  <a:lnTo>
                    <a:pt x="141102" y="158374"/>
                  </a:lnTo>
                  <a:lnTo>
                    <a:pt x="143210" y="139114"/>
                  </a:lnTo>
                  <a:lnTo>
                    <a:pt x="142478" y="128801"/>
                  </a:lnTo>
                  <a:lnTo>
                    <a:pt x="139216" y="123774"/>
                  </a:lnTo>
                  <a:lnTo>
                    <a:pt x="134268" y="122272"/>
                  </a:lnTo>
                  <a:lnTo>
                    <a:pt x="128195" y="123120"/>
                  </a:lnTo>
                  <a:lnTo>
                    <a:pt x="124147" y="127384"/>
                  </a:lnTo>
                  <a:lnTo>
                    <a:pt x="119648" y="141983"/>
                  </a:lnTo>
                  <a:lnTo>
                    <a:pt x="122580" y="158333"/>
                  </a:lnTo>
                  <a:lnTo>
                    <a:pt x="125951" y="166577"/>
                  </a:lnTo>
                  <a:lnTo>
                    <a:pt x="137092" y="178201"/>
                  </a:lnTo>
                  <a:lnTo>
                    <a:pt x="143947" y="182595"/>
                  </a:lnTo>
                  <a:lnTo>
                    <a:pt x="175680" y="188780"/>
                  </a:lnTo>
                  <a:lnTo>
                    <a:pt x="193711" y="185296"/>
                  </a:lnTo>
                  <a:lnTo>
                    <a:pt x="208814" y="175734"/>
                  </a:lnTo>
                  <a:lnTo>
                    <a:pt x="238644" y="139462"/>
                  </a:lnTo>
                  <a:lnTo>
                    <a:pt x="254384" y="105117"/>
                  </a:lnTo>
                  <a:lnTo>
                    <a:pt x="265246" y="53393"/>
                  </a:lnTo>
                  <a:lnTo>
                    <a:pt x="267290" y="55936"/>
                  </a:lnTo>
                  <a:lnTo>
                    <a:pt x="271101" y="71089"/>
                  </a:lnTo>
                  <a:lnTo>
                    <a:pt x="271082" y="116018"/>
                  </a:lnTo>
                  <a:lnTo>
                    <a:pt x="264672" y="170057"/>
                  </a:lnTo>
                  <a:lnTo>
                    <a:pt x="256446" y="188249"/>
                  </a:lnTo>
                  <a:lnTo>
                    <a:pt x="257725" y="188370"/>
                  </a:lnTo>
                  <a:lnTo>
                    <a:pt x="260426" y="186601"/>
                  </a:lnTo>
                  <a:lnTo>
                    <a:pt x="281897" y="184112"/>
                  </a:lnTo>
                  <a:lnTo>
                    <a:pt x="288561" y="186536"/>
                  </a:lnTo>
                  <a:lnTo>
                    <a:pt x="31575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96316" y="4901097"/>
              <a:ext cx="56590" cy="149780"/>
            </a:xfrm>
            <a:custGeom>
              <a:avLst/>
              <a:gdLst/>
              <a:ahLst/>
              <a:cxnLst/>
              <a:rect l="0" t="0" r="0" b="0"/>
              <a:pathLst>
                <a:path w="56590" h="149780">
                  <a:moveTo>
                    <a:pt x="16640" y="0"/>
                  </a:moveTo>
                  <a:lnTo>
                    <a:pt x="55761" y="39121"/>
                  </a:lnTo>
                  <a:lnTo>
                    <a:pt x="56589" y="45496"/>
                  </a:lnTo>
                  <a:lnTo>
                    <a:pt x="50113" y="59977"/>
                  </a:lnTo>
                  <a:lnTo>
                    <a:pt x="35524" y="70727"/>
                  </a:lnTo>
                  <a:lnTo>
                    <a:pt x="11449" y="84443"/>
                  </a:lnTo>
                  <a:lnTo>
                    <a:pt x="4858" y="89580"/>
                  </a:lnTo>
                  <a:lnTo>
                    <a:pt x="1389" y="95778"/>
                  </a:lnTo>
                  <a:lnTo>
                    <a:pt x="0" y="110061"/>
                  </a:lnTo>
                  <a:lnTo>
                    <a:pt x="4930" y="123189"/>
                  </a:lnTo>
                  <a:lnTo>
                    <a:pt x="13285" y="134263"/>
                  </a:lnTo>
                  <a:lnTo>
                    <a:pt x="3328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596167" y="5002125"/>
              <a:ext cx="98763" cy="113135"/>
            </a:xfrm>
            <a:custGeom>
              <a:avLst/>
              <a:gdLst/>
              <a:ahLst/>
              <a:cxnLst/>
              <a:rect l="0" t="0" r="0" b="0"/>
              <a:pathLst>
                <a:path w="98763" h="113135">
                  <a:moveTo>
                    <a:pt x="0" y="7146"/>
                  </a:moveTo>
                  <a:lnTo>
                    <a:pt x="20854" y="19508"/>
                  </a:lnTo>
                  <a:lnTo>
                    <a:pt x="65845" y="34685"/>
                  </a:lnTo>
                  <a:lnTo>
                    <a:pt x="82889" y="35411"/>
                  </a:lnTo>
                  <a:lnTo>
                    <a:pt x="91317" y="34311"/>
                  </a:lnTo>
                  <a:lnTo>
                    <a:pt x="96011" y="30803"/>
                  </a:lnTo>
                  <a:lnTo>
                    <a:pt x="98216" y="25691"/>
                  </a:lnTo>
                  <a:lnTo>
                    <a:pt x="98762" y="19509"/>
                  </a:lnTo>
                  <a:lnTo>
                    <a:pt x="96352" y="13539"/>
                  </a:lnTo>
                  <a:lnTo>
                    <a:pt x="86277" y="1975"/>
                  </a:lnTo>
                  <a:lnTo>
                    <a:pt x="80632" y="0"/>
                  </a:lnTo>
                  <a:lnTo>
                    <a:pt x="75020" y="533"/>
                  </a:lnTo>
                  <a:lnTo>
                    <a:pt x="69429" y="2737"/>
                  </a:lnTo>
                  <a:lnTo>
                    <a:pt x="60751" y="15049"/>
                  </a:lnTo>
                  <a:lnTo>
                    <a:pt x="57143" y="23509"/>
                  </a:lnTo>
                  <a:lnTo>
                    <a:pt x="55599" y="40306"/>
                  </a:lnTo>
                  <a:lnTo>
                    <a:pt x="69674" y="103088"/>
                  </a:lnTo>
                  <a:lnTo>
                    <a:pt x="67714" y="109014"/>
                  </a:lnTo>
                  <a:lnTo>
                    <a:pt x="62710" y="112041"/>
                  </a:lnTo>
                  <a:lnTo>
                    <a:pt x="55675" y="113134"/>
                  </a:lnTo>
                  <a:lnTo>
                    <a:pt x="40462" y="109417"/>
                  </a:lnTo>
                  <a:lnTo>
                    <a:pt x="18769" y="96929"/>
                  </a:lnTo>
                  <a:lnTo>
                    <a:pt x="0" y="820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787551" y="4892777"/>
              <a:ext cx="133138" cy="24963"/>
            </a:xfrm>
            <a:custGeom>
              <a:avLst/>
              <a:gdLst/>
              <a:ahLst/>
              <a:cxnLst/>
              <a:rect l="0" t="0" r="0" b="0"/>
              <a:pathLst>
                <a:path w="133138" h="24963">
                  <a:moveTo>
                    <a:pt x="0" y="0"/>
                  </a:moveTo>
                  <a:lnTo>
                    <a:pt x="63416" y="14192"/>
                  </a:lnTo>
                  <a:lnTo>
                    <a:pt x="109571" y="22561"/>
                  </a:lnTo>
                  <a:lnTo>
                    <a:pt x="133137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93808" y="2025542"/>
            <a:ext cx="249633" cy="171216"/>
            <a:chOff x="4193808" y="2025542"/>
            <a:chExt cx="249633" cy="171216"/>
          </a:xfrm>
        </p:grpSpPr>
        <p:sp>
          <p:nvSpPr>
            <p:cNvPr id="67" name="Freeform 66"/>
            <p:cNvSpPr/>
            <p:nvPr/>
          </p:nvSpPr>
          <p:spPr>
            <a:xfrm>
              <a:off x="4193808" y="2025542"/>
              <a:ext cx="241312" cy="29758"/>
            </a:xfrm>
            <a:custGeom>
              <a:avLst/>
              <a:gdLst/>
              <a:ahLst/>
              <a:cxnLst/>
              <a:rect l="0" t="0" r="0" b="0"/>
              <a:pathLst>
                <a:path w="241312" h="29758">
                  <a:moveTo>
                    <a:pt x="0" y="4794"/>
                  </a:moveTo>
                  <a:lnTo>
                    <a:pt x="60453" y="0"/>
                  </a:lnTo>
                  <a:lnTo>
                    <a:pt x="118575" y="6038"/>
                  </a:lnTo>
                  <a:lnTo>
                    <a:pt x="174640" y="16134"/>
                  </a:lnTo>
                  <a:lnTo>
                    <a:pt x="225214" y="27324"/>
                  </a:lnTo>
                  <a:lnTo>
                    <a:pt x="241311" y="297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60377" y="2180115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16642"/>
                  </a:moveTo>
                  <a:lnTo>
                    <a:pt x="62326" y="5060"/>
                  </a:lnTo>
                  <a:lnTo>
                    <a:pt x="124696" y="999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310303" y="3544767"/>
            <a:ext cx="149780" cy="116495"/>
            <a:chOff x="4310303" y="3544767"/>
            <a:chExt cx="149780" cy="116495"/>
          </a:xfrm>
        </p:grpSpPr>
        <p:sp>
          <p:nvSpPr>
            <p:cNvPr id="70" name="Freeform 69"/>
            <p:cNvSpPr/>
            <p:nvPr/>
          </p:nvSpPr>
          <p:spPr>
            <a:xfrm>
              <a:off x="4310303" y="3544767"/>
              <a:ext cx="116496" cy="29394"/>
            </a:xfrm>
            <a:custGeom>
              <a:avLst/>
              <a:gdLst/>
              <a:ahLst/>
              <a:cxnLst/>
              <a:rect l="0" t="0" r="0" b="0"/>
              <a:pathLst>
                <a:path w="116496" h="29394">
                  <a:moveTo>
                    <a:pt x="0" y="0"/>
                  </a:moveTo>
                  <a:lnTo>
                    <a:pt x="34745" y="18746"/>
                  </a:lnTo>
                  <a:lnTo>
                    <a:pt x="97318" y="29393"/>
                  </a:lnTo>
                  <a:lnTo>
                    <a:pt x="11649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18624" y="3586372"/>
              <a:ext cx="141459" cy="74890"/>
            </a:xfrm>
            <a:custGeom>
              <a:avLst/>
              <a:gdLst/>
              <a:ahLst/>
              <a:cxnLst/>
              <a:rect l="0" t="0" r="0" b="0"/>
              <a:pathLst>
                <a:path w="141459" h="74890">
                  <a:moveTo>
                    <a:pt x="0" y="0"/>
                  </a:moveTo>
                  <a:lnTo>
                    <a:pt x="14211" y="19005"/>
                  </a:lnTo>
                  <a:lnTo>
                    <a:pt x="27581" y="30328"/>
                  </a:lnTo>
                  <a:lnTo>
                    <a:pt x="82551" y="49172"/>
                  </a:lnTo>
                  <a:lnTo>
                    <a:pt x="14145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343587" y="4817887"/>
            <a:ext cx="199706" cy="180066"/>
            <a:chOff x="4343587" y="4817887"/>
            <a:chExt cx="199706" cy="180066"/>
          </a:xfrm>
        </p:grpSpPr>
        <p:sp>
          <p:nvSpPr>
            <p:cNvPr id="73" name="Freeform 72"/>
            <p:cNvSpPr/>
            <p:nvPr/>
          </p:nvSpPr>
          <p:spPr>
            <a:xfrm>
              <a:off x="4343587" y="4817887"/>
              <a:ext cx="183064" cy="74891"/>
            </a:xfrm>
            <a:custGeom>
              <a:avLst/>
              <a:gdLst/>
              <a:ahLst/>
              <a:cxnLst/>
              <a:rect l="0" t="0" r="0" b="0"/>
              <a:pathLst>
                <a:path w="183064" h="74891">
                  <a:moveTo>
                    <a:pt x="0" y="0"/>
                  </a:moveTo>
                  <a:lnTo>
                    <a:pt x="27581" y="23164"/>
                  </a:lnTo>
                  <a:lnTo>
                    <a:pt x="82284" y="51142"/>
                  </a:lnTo>
                  <a:lnTo>
                    <a:pt x="144637" y="69205"/>
                  </a:lnTo>
                  <a:lnTo>
                    <a:pt x="183063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385192" y="4967666"/>
              <a:ext cx="158101" cy="30287"/>
            </a:xfrm>
            <a:custGeom>
              <a:avLst/>
              <a:gdLst/>
              <a:ahLst/>
              <a:cxnLst/>
              <a:rect l="0" t="0" r="0" b="0"/>
              <a:pathLst>
                <a:path w="158101" h="30287">
                  <a:moveTo>
                    <a:pt x="0" y="0"/>
                  </a:moveTo>
                  <a:lnTo>
                    <a:pt x="39163" y="23163"/>
                  </a:lnTo>
                  <a:lnTo>
                    <a:pt x="70263" y="30286"/>
                  </a:lnTo>
                  <a:lnTo>
                    <a:pt x="129058" y="26303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01097" y="2022015"/>
            <a:ext cx="565014" cy="441016"/>
            <a:chOff x="4901097" y="2022015"/>
            <a:chExt cx="565014" cy="441016"/>
          </a:xfrm>
        </p:grpSpPr>
        <p:sp>
          <p:nvSpPr>
            <p:cNvPr id="76" name="Freeform 75"/>
            <p:cNvSpPr/>
            <p:nvPr/>
          </p:nvSpPr>
          <p:spPr>
            <a:xfrm>
              <a:off x="4901097" y="2039965"/>
              <a:ext cx="174743" cy="233582"/>
            </a:xfrm>
            <a:custGeom>
              <a:avLst/>
              <a:gdLst/>
              <a:ahLst/>
              <a:cxnLst/>
              <a:rect l="0" t="0" r="0" b="0"/>
              <a:pathLst>
                <a:path w="174743" h="233582">
                  <a:moveTo>
                    <a:pt x="0" y="148471"/>
                  </a:moveTo>
                  <a:lnTo>
                    <a:pt x="53449" y="87043"/>
                  </a:lnTo>
                  <a:lnTo>
                    <a:pt x="95745" y="30107"/>
                  </a:lnTo>
                  <a:lnTo>
                    <a:pt x="113326" y="2042"/>
                  </a:lnTo>
                  <a:lnTo>
                    <a:pt x="117156" y="0"/>
                  </a:lnTo>
                  <a:lnTo>
                    <a:pt x="119709" y="3263"/>
                  </a:lnTo>
                  <a:lnTo>
                    <a:pt x="121412" y="10060"/>
                  </a:lnTo>
                  <a:lnTo>
                    <a:pt x="118425" y="67472"/>
                  </a:lnTo>
                  <a:lnTo>
                    <a:pt x="116142" y="118513"/>
                  </a:lnTo>
                  <a:lnTo>
                    <a:pt x="112487" y="162483"/>
                  </a:lnTo>
                  <a:lnTo>
                    <a:pt x="118609" y="221394"/>
                  </a:lnTo>
                  <a:lnTo>
                    <a:pt x="120678" y="230371"/>
                  </a:lnTo>
                  <a:lnTo>
                    <a:pt x="124831" y="233581"/>
                  </a:lnTo>
                  <a:lnTo>
                    <a:pt x="130373" y="232948"/>
                  </a:lnTo>
                  <a:lnTo>
                    <a:pt x="143004" y="224848"/>
                  </a:lnTo>
                  <a:lnTo>
                    <a:pt x="159586" y="204693"/>
                  </a:lnTo>
                  <a:lnTo>
                    <a:pt x="174742" y="1734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126922" y="2022015"/>
              <a:ext cx="92980" cy="171507"/>
            </a:xfrm>
            <a:custGeom>
              <a:avLst/>
              <a:gdLst/>
              <a:ahLst/>
              <a:cxnLst/>
              <a:rect l="0" t="0" r="0" b="0"/>
              <a:pathLst>
                <a:path w="92980" h="171507">
                  <a:moveTo>
                    <a:pt x="7165" y="0"/>
                  </a:moveTo>
                  <a:lnTo>
                    <a:pt x="0" y="62326"/>
                  </a:lnTo>
                  <a:lnTo>
                    <a:pt x="5715" y="118053"/>
                  </a:lnTo>
                  <a:lnTo>
                    <a:pt x="14029" y="152295"/>
                  </a:lnTo>
                  <a:lnTo>
                    <a:pt x="22851" y="168156"/>
                  </a:lnTo>
                  <a:lnTo>
                    <a:pt x="28717" y="171276"/>
                  </a:lnTo>
                  <a:lnTo>
                    <a:pt x="35401" y="171506"/>
                  </a:lnTo>
                  <a:lnTo>
                    <a:pt x="42631" y="169811"/>
                  </a:lnTo>
                  <a:lnTo>
                    <a:pt x="55595" y="158065"/>
                  </a:lnTo>
                  <a:lnTo>
                    <a:pt x="74568" y="124809"/>
                  </a:lnTo>
                  <a:lnTo>
                    <a:pt x="92979" y="74889"/>
                  </a:lnTo>
                  <a:lnTo>
                    <a:pt x="92585" y="41091"/>
                  </a:lnTo>
                  <a:lnTo>
                    <a:pt x="86612" y="10634"/>
                  </a:lnTo>
                  <a:lnTo>
                    <a:pt x="82319" y="5240"/>
                  </a:lnTo>
                  <a:lnTo>
                    <a:pt x="76684" y="2569"/>
                  </a:lnTo>
                  <a:lnTo>
                    <a:pt x="70153" y="1712"/>
                  </a:lnTo>
                  <a:lnTo>
                    <a:pt x="63950" y="5764"/>
                  </a:lnTo>
                  <a:lnTo>
                    <a:pt x="47309" y="31705"/>
                  </a:lnTo>
                  <a:lnTo>
                    <a:pt x="37037" y="57779"/>
                  </a:lnTo>
                  <a:lnTo>
                    <a:pt x="32128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300508" y="2279967"/>
              <a:ext cx="16643" cy="183064"/>
            </a:xfrm>
            <a:custGeom>
              <a:avLst/>
              <a:gdLst/>
              <a:ahLst/>
              <a:cxnLst/>
              <a:rect l="0" t="0" r="0" b="0"/>
              <a:pathLst>
                <a:path w="16643" h="183064">
                  <a:moveTo>
                    <a:pt x="16642" y="0"/>
                  </a:moveTo>
                  <a:lnTo>
                    <a:pt x="15718" y="58622"/>
                  </a:lnTo>
                  <a:lnTo>
                    <a:pt x="7590" y="115747"/>
                  </a:lnTo>
                  <a:lnTo>
                    <a:pt x="2249" y="15294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450287" y="2072539"/>
              <a:ext cx="15824" cy="24366"/>
            </a:xfrm>
            <a:custGeom>
              <a:avLst/>
              <a:gdLst/>
              <a:ahLst/>
              <a:cxnLst/>
              <a:rect l="0" t="0" r="0" b="0"/>
              <a:pathLst>
                <a:path w="15824" h="24366">
                  <a:moveTo>
                    <a:pt x="0" y="24365"/>
                  </a:moveTo>
                  <a:lnTo>
                    <a:pt x="8834" y="6696"/>
                  </a:lnTo>
                  <a:lnTo>
                    <a:pt x="158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47967" y="2038657"/>
            <a:ext cx="677749" cy="457658"/>
            <a:chOff x="5647967" y="2038657"/>
            <a:chExt cx="677749" cy="457658"/>
          </a:xfrm>
        </p:grpSpPr>
        <p:sp>
          <p:nvSpPr>
            <p:cNvPr id="81" name="Freeform 80"/>
            <p:cNvSpPr/>
            <p:nvPr/>
          </p:nvSpPr>
          <p:spPr>
            <a:xfrm>
              <a:off x="5647967" y="2038657"/>
              <a:ext cx="71476" cy="277038"/>
            </a:xfrm>
            <a:custGeom>
              <a:avLst/>
              <a:gdLst/>
              <a:ahLst/>
              <a:cxnLst/>
              <a:rect l="0" t="0" r="0" b="0"/>
              <a:pathLst>
                <a:path w="71476" h="277038">
                  <a:moveTo>
                    <a:pt x="26988" y="0"/>
                  </a:moveTo>
                  <a:lnTo>
                    <a:pt x="26988" y="56772"/>
                  </a:lnTo>
                  <a:lnTo>
                    <a:pt x="31405" y="111118"/>
                  </a:lnTo>
                  <a:lnTo>
                    <a:pt x="50198" y="174427"/>
                  </a:lnTo>
                  <a:lnTo>
                    <a:pt x="70223" y="216306"/>
                  </a:lnTo>
                  <a:lnTo>
                    <a:pt x="71475" y="232971"/>
                  </a:lnTo>
                  <a:lnTo>
                    <a:pt x="68025" y="248699"/>
                  </a:lnTo>
                  <a:lnTo>
                    <a:pt x="60328" y="261852"/>
                  </a:lnTo>
                  <a:lnTo>
                    <a:pt x="48278" y="271397"/>
                  </a:lnTo>
                  <a:lnTo>
                    <a:pt x="41181" y="275236"/>
                  </a:lnTo>
                  <a:lnTo>
                    <a:pt x="25899" y="277037"/>
                  </a:lnTo>
                  <a:lnTo>
                    <a:pt x="17941" y="276223"/>
                  </a:lnTo>
                  <a:lnTo>
                    <a:pt x="11712" y="271982"/>
                  </a:lnTo>
                  <a:lnTo>
                    <a:pt x="2324" y="257408"/>
                  </a:lnTo>
                  <a:lnTo>
                    <a:pt x="0" y="241068"/>
                  </a:lnTo>
                  <a:lnTo>
                    <a:pt x="202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683276" y="2046978"/>
              <a:ext cx="183064" cy="41606"/>
            </a:xfrm>
            <a:custGeom>
              <a:avLst/>
              <a:gdLst/>
              <a:ahLst/>
              <a:cxnLst/>
              <a:rect l="0" t="0" r="0" b="0"/>
              <a:pathLst>
                <a:path w="183064" h="41606">
                  <a:moveTo>
                    <a:pt x="0" y="0"/>
                  </a:moveTo>
                  <a:lnTo>
                    <a:pt x="57908" y="0"/>
                  </a:lnTo>
                  <a:lnTo>
                    <a:pt x="110503" y="6643"/>
                  </a:lnTo>
                  <a:lnTo>
                    <a:pt x="144202" y="15118"/>
                  </a:lnTo>
                  <a:lnTo>
                    <a:pt x="183063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891302" y="2346536"/>
              <a:ext cx="16643" cy="149779"/>
            </a:xfrm>
            <a:custGeom>
              <a:avLst/>
              <a:gdLst/>
              <a:ahLst/>
              <a:cxnLst/>
              <a:rect l="0" t="0" r="0" b="0"/>
              <a:pathLst>
                <a:path w="16643" h="149779">
                  <a:moveTo>
                    <a:pt x="0" y="0"/>
                  </a:moveTo>
                  <a:lnTo>
                    <a:pt x="5719" y="22703"/>
                  </a:lnTo>
                  <a:lnTo>
                    <a:pt x="7979" y="84590"/>
                  </a:lnTo>
                  <a:lnTo>
                    <a:pt x="10742" y="133878"/>
                  </a:lnTo>
                  <a:lnTo>
                    <a:pt x="16642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094358" y="2175697"/>
              <a:ext cx="138108" cy="191677"/>
            </a:xfrm>
            <a:custGeom>
              <a:avLst/>
              <a:gdLst/>
              <a:ahLst/>
              <a:cxnLst/>
              <a:rect l="0" t="0" r="0" b="0"/>
              <a:pathLst>
                <a:path w="138108" h="191677">
                  <a:moveTo>
                    <a:pt x="13291" y="4418"/>
                  </a:moveTo>
                  <a:lnTo>
                    <a:pt x="26543" y="0"/>
                  </a:lnTo>
                  <a:lnTo>
                    <a:pt x="52454" y="1670"/>
                  </a:lnTo>
                  <a:lnTo>
                    <a:pt x="58816" y="6285"/>
                  </a:lnTo>
                  <a:lnTo>
                    <a:pt x="63056" y="13059"/>
                  </a:lnTo>
                  <a:lnTo>
                    <a:pt x="65884" y="21273"/>
                  </a:lnTo>
                  <a:lnTo>
                    <a:pt x="64095" y="37797"/>
                  </a:lnTo>
                  <a:lnTo>
                    <a:pt x="50225" y="65159"/>
                  </a:lnTo>
                  <a:lnTo>
                    <a:pt x="13612" y="120401"/>
                  </a:lnTo>
                  <a:lnTo>
                    <a:pt x="4188" y="138252"/>
                  </a:lnTo>
                  <a:lnTo>
                    <a:pt x="0" y="158513"/>
                  </a:lnTo>
                  <a:lnTo>
                    <a:pt x="3070" y="174914"/>
                  </a:lnTo>
                  <a:lnTo>
                    <a:pt x="6477" y="181877"/>
                  </a:lnTo>
                  <a:lnTo>
                    <a:pt x="12447" y="186519"/>
                  </a:lnTo>
                  <a:lnTo>
                    <a:pt x="28942" y="191676"/>
                  </a:lnTo>
                  <a:lnTo>
                    <a:pt x="63437" y="190162"/>
                  </a:lnTo>
                  <a:lnTo>
                    <a:pt x="102936" y="175023"/>
                  </a:lnTo>
                  <a:lnTo>
                    <a:pt x="120318" y="160679"/>
                  </a:lnTo>
                  <a:lnTo>
                    <a:pt x="138107" y="137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0421" y="2228316"/>
              <a:ext cx="115295" cy="154457"/>
            </a:xfrm>
            <a:custGeom>
              <a:avLst/>
              <a:gdLst/>
              <a:ahLst/>
              <a:cxnLst/>
              <a:rect l="0" t="0" r="0" b="0"/>
              <a:pathLst>
                <a:path w="115295" h="154457">
                  <a:moveTo>
                    <a:pt x="55328" y="1725"/>
                  </a:moveTo>
                  <a:lnTo>
                    <a:pt x="32165" y="29306"/>
                  </a:lnTo>
                  <a:lnTo>
                    <a:pt x="3649" y="91732"/>
                  </a:lnTo>
                  <a:lnTo>
                    <a:pt x="0" y="113227"/>
                  </a:lnTo>
                  <a:lnTo>
                    <a:pt x="3309" y="132643"/>
                  </a:lnTo>
                  <a:lnTo>
                    <a:pt x="6780" y="141703"/>
                  </a:lnTo>
                  <a:lnTo>
                    <a:pt x="13717" y="147744"/>
                  </a:lnTo>
                  <a:lnTo>
                    <a:pt x="33753" y="154456"/>
                  </a:lnTo>
                  <a:lnTo>
                    <a:pt x="53135" y="152507"/>
                  </a:lnTo>
                  <a:lnTo>
                    <a:pt x="70071" y="145478"/>
                  </a:lnTo>
                  <a:lnTo>
                    <a:pt x="83762" y="136190"/>
                  </a:lnTo>
                  <a:lnTo>
                    <a:pt x="101865" y="111730"/>
                  </a:lnTo>
                  <a:lnTo>
                    <a:pt x="114523" y="81061"/>
                  </a:lnTo>
                  <a:lnTo>
                    <a:pt x="115294" y="48551"/>
                  </a:lnTo>
                  <a:lnTo>
                    <a:pt x="105250" y="19914"/>
                  </a:lnTo>
                  <a:lnTo>
                    <a:pt x="90768" y="7343"/>
                  </a:lnTo>
                  <a:lnTo>
                    <a:pt x="81729" y="2697"/>
                  </a:lnTo>
                  <a:lnTo>
                    <a:pt x="61823" y="0"/>
                  </a:lnTo>
                  <a:lnTo>
                    <a:pt x="34755" y="3679"/>
                  </a:lnTo>
                  <a:lnTo>
                    <a:pt x="13723" y="10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925025" y="3569730"/>
            <a:ext cx="283952" cy="507585"/>
            <a:chOff x="4925025" y="3569730"/>
            <a:chExt cx="283952" cy="507585"/>
          </a:xfrm>
        </p:grpSpPr>
        <p:sp>
          <p:nvSpPr>
            <p:cNvPr id="87" name="Freeform 86"/>
            <p:cNvSpPr/>
            <p:nvPr/>
          </p:nvSpPr>
          <p:spPr>
            <a:xfrm>
              <a:off x="4925025" y="3569730"/>
              <a:ext cx="92568" cy="277330"/>
            </a:xfrm>
            <a:custGeom>
              <a:avLst/>
              <a:gdLst/>
              <a:ahLst/>
              <a:cxnLst/>
              <a:rect l="0" t="0" r="0" b="0"/>
              <a:pathLst>
                <a:path w="92568" h="277330">
                  <a:moveTo>
                    <a:pt x="92567" y="0"/>
                  </a:moveTo>
                  <a:lnTo>
                    <a:pt x="69403" y="30328"/>
                  </a:lnTo>
                  <a:lnTo>
                    <a:pt x="35926" y="63154"/>
                  </a:lnTo>
                  <a:lnTo>
                    <a:pt x="12448" y="108013"/>
                  </a:lnTo>
                  <a:lnTo>
                    <a:pt x="0" y="152197"/>
                  </a:lnTo>
                  <a:lnTo>
                    <a:pt x="797" y="209257"/>
                  </a:lnTo>
                  <a:lnTo>
                    <a:pt x="9183" y="244654"/>
                  </a:lnTo>
                  <a:lnTo>
                    <a:pt x="21299" y="264061"/>
                  </a:lnTo>
                  <a:lnTo>
                    <a:pt x="29337" y="270346"/>
                  </a:lnTo>
                  <a:lnTo>
                    <a:pt x="48131" y="277329"/>
                  </a:lnTo>
                  <a:lnTo>
                    <a:pt x="52773" y="276417"/>
                  </a:lnTo>
                  <a:lnTo>
                    <a:pt x="54018" y="273036"/>
                  </a:lnTo>
                  <a:lnTo>
                    <a:pt x="53000" y="268008"/>
                  </a:lnTo>
                  <a:lnTo>
                    <a:pt x="48622" y="264656"/>
                  </a:lnTo>
                  <a:lnTo>
                    <a:pt x="33896" y="260932"/>
                  </a:lnTo>
                  <a:lnTo>
                    <a:pt x="31264" y="258089"/>
                  </a:lnTo>
                  <a:lnTo>
                    <a:pt x="32282" y="254345"/>
                  </a:lnTo>
                  <a:lnTo>
                    <a:pt x="6760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023729" y="3656264"/>
              <a:ext cx="103773" cy="172506"/>
            </a:xfrm>
            <a:custGeom>
              <a:avLst/>
              <a:gdLst/>
              <a:ahLst/>
              <a:cxnLst/>
              <a:rect l="0" t="0" r="0" b="0"/>
              <a:pathLst>
                <a:path w="103773" h="172506">
                  <a:moveTo>
                    <a:pt x="60432" y="38281"/>
                  </a:moveTo>
                  <a:lnTo>
                    <a:pt x="11066" y="84702"/>
                  </a:lnTo>
                  <a:lnTo>
                    <a:pt x="2125" y="102675"/>
                  </a:lnTo>
                  <a:lnTo>
                    <a:pt x="0" y="122991"/>
                  </a:lnTo>
                  <a:lnTo>
                    <a:pt x="3063" y="142499"/>
                  </a:lnTo>
                  <a:lnTo>
                    <a:pt x="10587" y="157332"/>
                  </a:lnTo>
                  <a:lnTo>
                    <a:pt x="22561" y="167624"/>
                  </a:lnTo>
                  <a:lnTo>
                    <a:pt x="29637" y="171662"/>
                  </a:lnTo>
                  <a:lnTo>
                    <a:pt x="37128" y="172505"/>
                  </a:lnTo>
                  <a:lnTo>
                    <a:pt x="52848" y="168511"/>
                  </a:lnTo>
                  <a:lnTo>
                    <a:pt x="66615" y="158107"/>
                  </a:lnTo>
                  <a:lnTo>
                    <a:pt x="90520" y="124410"/>
                  </a:lnTo>
                  <a:lnTo>
                    <a:pt x="103042" y="88559"/>
                  </a:lnTo>
                  <a:lnTo>
                    <a:pt x="103772" y="53076"/>
                  </a:lnTo>
                  <a:lnTo>
                    <a:pt x="93716" y="23558"/>
                  </a:lnTo>
                  <a:lnTo>
                    <a:pt x="74608" y="1662"/>
                  </a:lnTo>
                  <a:lnTo>
                    <a:pt x="68034" y="0"/>
                  </a:lnTo>
                  <a:lnTo>
                    <a:pt x="61801" y="1665"/>
                  </a:lnTo>
                  <a:lnTo>
                    <a:pt x="55797" y="5550"/>
                  </a:lnTo>
                  <a:lnTo>
                    <a:pt x="52719" y="10913"/>
                  </a:lnTo>
                  <a:lnTo>
                    <a:pt x="51765" y="24268"/>
                  </a:lnTo>
                  <a:lnTo>
                    <a:pt x="56888" y="36985"/>
                  </a:lnTo>
                  <a:lnTo>
                    <a:pt x="68752" y="549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00655" y="3852645"/>
              <a:ext cx="8322" cy="224670"/>
            </a:xfrm>
            <a:custGeom>
              <a:avLst/>
              <a:gdLst/>
              <a:ahLst/>
              <a:cxnLst/>
              <a:rect l="0" t="0" r="0" b="0"/>
              <a:pathLst>
                <a:path w="8322" h="224670">
                  <a:moveTo>
                    <a:pt x="8321" y="0"/>
                  </a:moveTo>
                  <a:lnTo>
                    <a:pt x="8321" y="51844"/>
                  </a:lnTo>
                  <a:lnTo>
                    <a:pt x="2603" y="107160"/>
                  </a:lnTo>
                  <a:lnTo>
                    <a:pt x="343" y="165523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1" name="Freeform 90"/>
          <p:cNvSpPr/>
          <p:nvPr/>
        </p:nvSpPr>
        <p:spPr>
          <a:xfrm>
            <a:off x="5774808" y="3894251"/>
            <a:ext cx="8219" cy="167277"/>
          </a:xfrm>
          <a:custGeom>
            <a:avLst/>
            <a:gdLst/>
            <a:ahLst/>
            <a:cxnLst/>
            <a:rect l="0" t="0" r="0" b="0"/>
            <a:pathLst>
              <a:path w="8219" h="167277">
                <a:moveTo>
                  <a:pt x="0" y="0"/>
                </a:moveTo>
                <a:lnTo>
                  <a:pt x="7549" y="62490"/>
                </a:lnTo>
                <a:lnTo>
                  <a:pt x="8218" y="123514"/>
                </a:lnTo>
                <a:lnTo>
                  <a:pt x="6379" y="16727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7" name="Group 96"/>
          <p:cNvGrpSpPr/>
          <p:nvPr/>
        </p:nvGrpSpPr>
        <p:grpSpPr>
          <a:xfrm>
            <a:off x="5408681" y="3478198"/>
            <a:ext cx="854880" cy="449634"/>
            <a:chOff x="5408681" y="3478198"/>
            <a:chExt cx="854880" cy="449634"/>
          </a:xfrm>
        </p:grpSpPr>
        <p:sp>
          <p:nvSpPr>
            <p:cNvPr id="92" name="Freeform 91"/>
            <p:cNvSpPr/>
            <p:nvPr/>
          </p:nvSpPr>
          <p:spPr>
            <a:xfrm>
              <a:off x="5433645" y="3478198"/>
              <a:ext cx="61847" cy="274596"/>
            </a:xfrm>
            <a:custGeom>
              <a:avLst/>
              <a:gdLst/>
              <a:ahLst/>
              <a:cxnLst/>
              <a:rect l="0" t="0" r="0" b="0"/>
              <a:pathLst>
                <a:path w="61847" h="274596">
                  <a:moveTo>
                    <a:pt x="0" y="0"/>
                  </a:moveTo>
                  <a:lnTo>
                    <a:pt x="13251" y="4418"/>
                  </a:lnTo>
                  <a:lnTo>
                    <a:pt x="24688" y="16448"/>
                  </a:lnTo>
                  <a:lnTo>
                    <a:pt x="39058" y="44013"/>
                  </a:lnTo>
                  <a:lnTo>
                    <a:pt x="55138" y="103115"/>
                  </a:lnTo>
                  <a:lnTo>
                    <a:pt x="61846" y="137082"/>
                  </a:lnTo>
                  <a:lnTo>
                    <a:pt x="57760" y="197643"/>
                  </a:lnTo>
                  <a:lnTo>
                    <a:pt x="50809" y="229502"/>
                  </a:lnTo>
                  <a:lnTo>
                    <a:pt x="32362" y="263119"/>
                  </a:lnTo>
                  <a:lnTo>
                    <a:pt x="27122" y="269718"/>
                  </a:lnTo>
                  <a:lnTo>
                    <a:pt x="22704" y="273193"/>
                  </a:lnTo>
                  <a:lnTo>
                    <a:pt x="18834" y="274585"/>
                  </a:lnTo>
                  <a:lnTo>
                    <a:pt x="8321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408681" y="3619656"/>
              <a:ext cx="133138" cy="41606"/>
            </a:xfrm>
            <a:custGeom>
              <a:avLst/>
              <a:gdLst/>
              <a:ahLst/>
              <a:cxnLst/>
              <a:rect l="0" t="0" r="0" b="0"/>
              <a:pathLst>
                <a:path w="133138" h="41606">
                  <a:moveTo>
                    <a:pt x="0" y="41605"/>
                  </a:moveTo>
                  <a:lnTo>
                    <a:pt x="33741" y="39140"/>
                  </a:lnTo>
                  <a:lnTo>
                    <a:pt x="85463" y="26487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552292" y="3583220"/>
              <a:ext cx="86005" cy="177875"/>
            </a:xfrm>
            <a:custGeom>
              <a:avLst/>
              <a:gdLst/>
              <a:ahLst/>
              <a:cxnLst/>
              <a:rect l="0" t="0" r="0" b="0"/>
              <a:pathLst>
                <a:path w="86005" h="177875">
                  <a:moveTo>
                    <a:pt x="22810" y="3152"/>
                  </a:moveTo>
                  <a:lnTo>
                    <a:pt x="4064" y="53896"/>
                  </a:lnTo>
                  <a:lnTo>
                    <a:pt x="0" y="99845"/>
                  </a:lnTo>
                  <a:lnTo>
                    <a:pt x="9591" y="151236"/>
                  </a:lnTo>
                  <a:lnTo>
                    <a:pt x="21872" y="172974"/>
                  </a:lnTo>
                  <a:lnTo>
                    <a:pt x="27733" y="176463"/>
                  </a:lnTo>
                  <a:lnTo>
                    <a:pt x="41640" y="177874"/>
                  </a:lnTo>
                  <a:lnTo>
                    <a:pt x="48308" y="175107"/>
                  </a:lnTo>
                  <a:lnTo>
                    <a:pt x="60646" y="164636"/>
                  </a:lnTo>
                  <a:lnTo>
                    <a:pt x="77989" y="138730"/>
                  </a:lnTo>
                  <a:lnTo>
                    <a:pt x="86004" y="107631"/>
                  </a:lnTo>
                  <a:lnTo>
                    <a:pt x="83961" y="70577"/>
                  </a:lnTo>
                  <a:lnTo>
                    <a:pt x="73083" y="39155"/>
                  </a:lnTo>
                  <a:lnTo>
                    <a:pt x="58149" y="12278"/>
                  </a:lnTo>
                  <a:lnTo>
                    <a:pt x="50992" y="6462"/>
                  </a:lnTo>
                  <a:lnTo>
                    <a:pt x="33178" y="0"/>
                  </a:lnTo>
                  <a:lnTo>
                    <a:pt x="26948" y="1976"/>
                  </a:lnTo>
                  <a:lnTo>
                    <a:pt x="22796" y="6990"/>
                  </a:lnTo>
                  <a:lnTo>
                    <a:pt x="14489" y="364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982684" y="3652940"/>
              <a:ext cx="141609" cy="235136"/>
            </a:xfrm>
            <a:custGeom>
              <a:avLst/>
              <a:gdLst/>
              <a:ahLst/>
              <a:cxnLst/>
              <a:rect l="0" t="0" r="0" b="0"/>
              <a:pathLst>
                <a:path w="141609" h="235136">
                  <a:moveTo>
                    <a:pt x="41755" y="0"/>
                  </a:moveTo>
                  <a:lnTo>
                    <a:pt x="59425" y="0"/>
                  </a:lnTo>
                  <a:lnTo>
                    <a:pt x="73030" y="4931"/>
                  </a:lnTo>
                  <a:lnTo>
                    <a:pt x="96832" y="23164"/>
                  </a:lnTo>
                  <a:lnTo>
                    <a:pt x="99738" y="31160"/>
                  </a:lnTo>
                  <a:lnTo>
                    <a:pt x="100501" y="52372"/>
                  </a:lnTo>
                  <a:lnTo>
                    <a:pt x="95293" y="69813"/>
                  </a:lnTo>
                  <a:lnTo>
                    <a:pt x="72465" y="100494"/>
                  </a:lnTo>
                  <a:lnTo>
                    <a:pt x="10836" y="158639"/>
                  </a:lnTo>
                  <a:lnTo>
                    <a:pt x="4501" y="166781"/>
                  </a:lnTo>
                  <a:lnTo>
                    <a:pt x="1201" y="174982"/>
                  </a:lnTo>
                  <a:lnTo>
                    <a:pt x="0" y="191491"/>
                  </a:lnTo>
                  <a:lnTo>
                    <a:pt x="2824" y="198852"/>
                  </a:lnTo>
                  <a:lnTo>
                    <a:pt x="13357" y="211962"/>
                  </a:lnTo>
                  <a:lnTo>
                    <a:pt x="39299" y="225321"/>
                  </a:lnTo>
                  <a:lnTo>
                    <a:pt x="70408" y="235135"/>
                  </a:lnTo>
                  <a:lnTo>
                    <a:pt x="103048" y="235063"/>
                  </a:lnTo>
                  <a:lnTo>
                    <a:pt x="14160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151568" y="3761114"/>
              <a:ext cx="111993" cy="166718"/>
            </a:xfrm>
            <a:custGeom>
              <a:avLst/>
              <a:gdLst/>
              <a:ahLst/>
              <a:cxnLst/>
              <a:rect l="0" t="0" r="0" b="0"/>
              <a:pathLst>
                <a:path w="111993" h="166718">
                  <a:moveTo>
                    <a:pt x="14329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456" y="106333"/>
                  </a:lnTo>
                  <a:lnTo>
                    <a:pt x="5390" y="127696"/>
                  </a:lnTo>
                  <a:lnTo>
                    <a:pt x="18563" y="150119"/>
                  </a:lnTo>
                  <a:lnTo>
                    <a:pt x="28846" y="162565"/>
                  </a:lnTo>
                  <a:lnTo>
                    <a:pt x="36026" y="165700"/>
                  </a:lnTo>
                  <a:lnTo>
                    <a:pt x="53866" y="166717"/>
                  </a:lnTo>
                  <a:lnTo>
                    <a:pt x="61952" y="163844"/>
                  </a:lnTo>
                  <a:lnTo>
                    <a:pt x="75867" y="153256"/>
                  </a:lnTo>
                  <a:lnTo>
                    <a:pt x="94097" y="131701"/>
                  </a:lnTo>
                  <a:lnTo>
                    <a:pt x="106793" y="103331"/>
                  </a:lnTo>
                  <a:lnTo>
                    <a:pt x="111992" y="71503"/>
                  </a:lnTo>
                  <a:lnTo>
                    <a:pt x="108277" y="52119"/>
                  </a:lnTo>
                  <a:lnTo>
                    <a:pt x="104698" y="43067"/>
                  </a:lnTo>
                  <a:lnTo>
                    <a:pt x="90859" y="28078"/>
                  </a:lnTo>
                  <a:lnTo>
                    <a:pt x="72381" y="17102"/>
                  </a:lnTo>
                  <a:lnTo>
                    <a:pt x="3097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86814" y="5109124"/>
            <a:ext cx="565832" cy="116495"/>
            <a:chOff x="3286814" y="5109124"/>
            <a:chExt cx="565832" cy="116495"/>
          </a:xfrm>
        </p:grpSpPr>
        <p:sp>
          <p:nvSpPr>
            <p:cNvPr id="98" name="Freeform 97"/>
            <p:cNvSpPr/>
            <p:nvPr/>
          </p:nvSpPr>
          <p:spPr>
            <a:xfrm>
              <a:off x="3286814" y="5225618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11630" y="5184013"/>
              <a:ext cx="91532" cy="27156"/>
            </a:xfrm>
            <a:custGeom>
              <a:avLst/>
              <a:gdLst/>
              <a:ahLst/>
              <a:cxnLst/>
              <a:rect l="0" t="0" r="0" b="0"/>
              <a:pathLst>
                <a:path w="91532" h="27156">
                  <a:moveTo>
                    <a:pt x="0" y="16642"/>
                  </a:moveTo>
                  <a:lnTo>
                    <a:pt x="8834" y="25477"/>
                  </a:lnTo>
                  <a:lnTo>
                    <a:pt x="15135" y="27155"/>
                  </a:lnTo>
                  <a:lnTo>
                    <a:pt x="40748" y="25099"/>
                  </a:lnTo>
                  <a:lnTo>
                    <a:pt x="65390" y="17709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03014" y="5117445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8321"/>
                  </a:moveTo>
                  <a:lnTo>
                    <a:pt x="57572" y="1735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794398" y="5109124"/>
              <a:ext cx="58248" cy="4418"/>
            </a:xfrm>
            <a:custGeom>
              <a:avLst/>
              <a:gdLst/>
              <a:ahLst/>
              <a:cxnLst/>
              <a:rect l="0" t="0" r="0" b="0"/>
              <a:pathLst>
                <a:path w="58248" h="4418">
                  <a:moveTo>
                    <a:pt x="0" y="0"/>
                  </a:moveTo>
                  <a:lnTo>
                    <a:pt x="13252" y="4417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59492" y="4670711"/>
            <a:ext cx="1366359" cy="588193"/>
            <a:chOff x="4859492" y="4670711"/>
            <a:chExt cx="1366359" cy="588193"/>
          </a:xfrm>
        </p:grpSpPr>
        <p:sp>
          <p:nvSpPr>
            <p:cNvPr id="103" name="Freeform 102"/>
            <p:cNvSpPr/>
            <p:nvPr/>
          </p:nvSpPr>
          <p:spPr>
            <a:xfrm>
              <a:off x="4859492" y="4670711"/>
              <a:ext cx="149719" cy="322086"/>
            </a:xfrm>
            <a:custGeom>
              <a:avLst/>
              <a:gdLst/>
              <a:ahLst/>
              <a:cxnLst/>
              <a:rect l="0" t="0" r="0" b="0"/>
              <a:pathLst>
                <a:path w="149719" h="322086">
                  <a:moveTo>
                    <a:pt x="0" y="5718"/>
                  </a:moveTo>
                  <a:lnTo>
                    <a:pt x="21779" y="0"/>
                  </a:lnTo>
                  <a:lnTo>
                    <a:pt x="66214" y="377"/>
                  </a:lnTo>
                  <a:lnTo>
                    <a:pt x="86751" y="5194"/>
                  </a:lnTo>
                  <a:lnTo>
                    <a:pt x="129882" y="28569"/>
                  </a:lnTo>
                  <a:lnTo>
                    <a:pt x="143401" y="41762"/>
                  </a:lnTo>
                  <a:lnTo>
                    <a:pt x="148301" y="49163"/>
                  </a:lnTo>
                  <a:lnTo>
                    <a:pt x="149718" y="57795"/>
                  </a:lnTo>
                  <a:lnTo>
                    <a:pt x="146362" y="77249"/>
                  </a:lnTo>
                  <a:lnTo>
                    <a:pt x="141954" y="84840"/>
                  </a:lnTo>
                  <a:lnTo>
                    <a:pt x="87323" y="132288"/>
                  </a:lnTo>
                  <a:lnTo>
                    <a:pt x="84103" y="140949"/>
                  </a:lnTo>
                  <a:lnTo>
                    <a:pt x="82991" y="160434"/>
                  </a:lnTo>
                  <a:lnTo>
                    <a:pt x="90509" y="178956"/>
                  </a:lnTo>
                  <a:lnTo>
                    <a:pt x="131312" y="239306"/>
                  </a:lnTo>
                  <a:lnTo>
                    <a:pt x="137468" y="250201"/>
                  </a:lnTo>
                  <a:lnTo>
                    <a:pt x="141841" y="272169"/>
                  </a:lnTo>
                  <a:lnTo>
                    <a:pt x="139780" y="292411"/>
                  </a:lnTo>
                  <a:lnTo>
                    <a:pt x="132699" y="307571"/>
                  </a:lnTo>
                  <a:lnTo>
                    <a:pt x="118457" y="318007"/>
                  </a:lnTo>
                  <a:lnTo>
                    <a:pt x="109482" y="322085"/>
                  </a:lnTo>
                  <a:lnTo>
                    <a:pt x="104423" y="320180"/>
                  </a:lnTo>
                  <a:lnTo>
                    <a:pt x="101975" y="314287"/>
                  </a:lnTo>
                  <a:lnTo>
                    <a:pt x="99853" y="2886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39463" y="4792924"/>
              <a:ext cx="110495" cy="185372"/>
            </a:xfrm>
            <a:custGeom>
              <a:avLst/>
              <a:gdLst/>
              <a:ahLst/>
              <a:cxnLst/>
              <a:rect l="0" t="0" r="0" b="0"/>
              <a:pathLst>
                <a:path w="110495" h="185372">
                  <a:moveTo>
                    <a:pt x="19734" y="83210"/>
                  </a:moveTo>
                  <a:lnTo>
                    <a:pt x="988" y="117956"/>
                  </a:lnTo>
                  <a:lnTo>
                    <a:pt x="0" y="136251"/>
                  </a:lnTo>
                  <a:lnTo>
                    <a:pt x="1031" y="146308"/>
                  </a:lnTo>
                  <a:lnTo>
                    <a:pt x="9573" y="162413"/>
                  </a:lnTo>
                  <a:lnTo>
                    <a:pt x="22614" y="174810"/>
                  </a:lnTo>
                  <a:lnTo>
                    <a:pt x="37657" y="183401"/>
                  </a:lnTo>
                  <a:lnTo>
                    <a:pt x="53587" y="185371"/>
                  </a:lnTo>
                  <a:lnTo>
                    <a:pt x="61719" y="184601"/>
                  </a:lnTo>
                  <a:lnTo>
                    <a:pt x="78150" y="176350"/>
                  </a:lnTo>
                  <a:lnTo>
                    <a:pt x="86415" y="170267"/>
                  </a:lnTo>
                  <a:lnTo>
                    <a:pt x="98064" y="153645"/>
                  </a:lnTo>
                  <a:lnTo>
                    <a:pt x="105399" y="133931"/>
                  </a:lnTo>
                  <a:lnTo>
                    <a:pt x="110494" y="75758"/>
                  </a:lnTo>
                  <a:lnTo>
                    <a:pt x="105992" y="54010"/>
                  </a:lnTo>
                  <a:lnTo>
                    <a:pt x="86533" y="11632"/>
                  </a:lnTo>
                  <a:lnTo>
                    <a:pt x="87381" y="7755"/>
                  </a:lnTo>
                  <a:lnTo>
                    <a:pt x="946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242328" y="4967666"/>
              <a:ext cx="16576" cy="282916"/>
            </a:xfrm>
            <a:custGeom>
              <a:avLst/>
              <a:gdLst/>
              <a:ahLst/>
              <a:cxnLst/>
              <a:rect l="0" t="0" r="0" b="0"/>
              <a:pathLst>
                <a:path w="16576" h="282916">
                  <a:moveTo>
                    <a:pt x="8253" y="0"/>
                  </a:moveTo>
                  <a:lnTo>
                    <a:pt x="2535" y="58604"/>
                  </a:lnTo>
                  <a:lnTo>
                    <a:pt x="275" y="115777"/>
                  </a:lnTo>
                  <a:lnTo>
                    <a:pt x="0" y="175319"/>
                  </a:lnTo>
                  <a:lnTo>
                    <a:pt x="2411" y="230090"/>
                  </a:lnTo>
                  <a:lnTo>
                    <a:pt x="16575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419256" y="4784603"/>
              <a:ext cx="87223" cy="287863"/>
            </a:xfrm>
            <a:custGeom>
              <a:avLst/>
              <a:gdLst/>
              <a:ahLst/>
              <a:cxnLst/>
              <a:rect l="0" t="0" r="0" b="0"/>
              <a:pathLst>
                <a:path w="87223" h="287863">
                  <a:moveTo>
                    <a:pt x="14389" y="0"/>
                  </a:moveTo>
                  <a:lnTo>
                    <a:pt x="27640" y="4417"/>
                  </a:lnTo>
                  <a:lnTo>
                    <a:pt x="41543" y="4120"/>
                  </a:lnTo>
                  <a:lnTo>
                    <a:pt x="77486" y="814"/>
                  </a:lnTo>
                  <a:lnTo>
                    <a:pt x="83266" y="4241"/>
                  </a:lnTo>
                  <a:lnTo>
                    <a:pt x="86194" y="10224"/>
                  </a:lnTo>
                  <a:lnTo>
                    <a:pt x="87222" y="17910"/>
                  </a:lnTo>
                  <a:lnTo>
                    <a:pt x="83433" y="31382"/>
                  </a:lnTo>
                  <a:lnTo>
                    <a:pt x="61517" y="59515"/>
                  </a:lnTo>
                  <a:lnTo>
                    <a:pt x="18560" y="112702"/>
                  </a:lnTo>
                  <a:lnTo>
                    <a:pt x="5352" y="144751"/>
                  </a:lnTo>
                  <a:lnTo>
                    <a:pt x="0" y="182087"/>
                  </a:lnTo>
                  <a:lnTo>
                    <a:pt x="3679" y="203894"/>
                  </a:lnTo>
                  <a:lnTo>
                    <a:pt x="24965" y="261710"/>
                  </a:lnTo>
                  <a:lnTo>
                    <a:pt x="45345" y="287561"/>
                  </a:lnTo>
                  <a:lnTo>
                    <a:pt x="49819" y="287862"/>
                  </a:lnTo>
                  <a:lnTo>
                    <a:pt x="53726" y="284364"/>
                  </a:lnTo>
                  <a:lnTo>
                    <a:pt x="57256" y="278334"/>
                  </a:lnTo>
                  <a:lnTo>
                    <a:pt x="57760" y="270615"/>
                  </a:lnTo>
                  <a:lnTo>
                    <a:pt x="39374" y="208361"/>
                  </a:lnTo>
                  <a:lnTo>
                    <a:pt x="18843" y="153179"/>
                  </a:lnTo>
                  <a:lnTo>
                    <a:pt x="2462" y="101894"/>
                  </a:lnTo>
                  <a:lnTo>
                    <a:pt x="1609" y="69639"/>
                  </a:lnTo>
                  <a:lnTo>
                    <a:pt x="3095" y="60294"/>
                  </a:lnTo>
                  <a:lnTo>
                    <a:pt x="12143" y="42515"/>
                  </a:lnTo>
                  <a:lnTo>
                    <a:pt x="3103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524919" y="4826208"/>
              <a:ext cx="135040" cy="161937"/>
            </a:xfrm>
            <a:custGeom>
              <a:avLst/>
              <a:gdLst/>
              <a:ahLst/>
              <a:cxnLst/>
              <a:rect l="0" t="0" r="0" b="0"/>
              <a:pathLst>
                <a:path w="135040" h="161937">
                  <a:moveTo>
                    <a:pt x="58505" y="0"/>
                  </a:moveTo>
                  <a:lnTo>
                    <a:pt x="16850" y="29311"/>
                  </a:lnTo>
                  <a:lnTo>
                    <a:pt x="4242" y="43537"/>
                  </a:lnTo>
                  <a:lnTo>
                    <a:pt x="1064" y="51214"/>
                  </a:lnTo>
                  <a:lnTo>
                    <a:pt x="0" y="67141"/>
                  </a:lnTo>
                  <a:lnTo>
                    <a:pt x="4598" y="91701"/>
                  </a:lnTo>
                  <a:lnTo>
                    <a:pt x="16233" y="112128"/>
                  </a:lnTo>
                  <a:lnTo>
                    <a:pt x="52012" y="151283"/>
                  </a:lnTo>
                  <a:lnTo>
                    <a:pt x="72569" y="159693"/>
                  </a:lnTo>
                  <a:lnTo>
                    <a:pt x="84523" y="161936"/>
                  </a:lnTo>
                  <a:lnTo>
                    <a:pt x="95266" y="160657"/>
                  </a:lnTo>
                  <a:lnTo>
                    <a:pt x="114599" y="151840"/>
                  </a:lnTo>
                  <a:lnTo>
                    <a:pt x="127506" y="136210"/>
                  </a:lnTo>
                  <a:lnTo>
                    <a:pt x="132242" y="126865"/>
                  </a:lnTo>
                  <a:lnTo>
                    <a:pt x="135039" y="106619"/>
                  </a:lnTo>
                  <a:lnTo>
                    <a:pt x="129302" y="67905"/>
                  </a:lnTo>
                  <a:lnTo>
                    <a:pt x="111697" y="32624"/>
                  </a:lnTo>
                  <a:lnTo>
                    <a:pt x="94914" y="9153"/>
                  </a:lnTo>
                  <a:lnTo>
                    <a:pt x="94797" y="10725"/>
                  </a:lnTo>
                  <a:lnTo>
                    <a:pt x="96568" y="15471"/>
                  </a:lnTo>
                  <a:lnTo>
                    <a:pt x="103467" y="23210"/>
                  </a:lnTo>
                  <a:lnTo>
                    <a:pt x="11675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727712" y="5000950"/>
              <a:ext cx="13812" cy="257954"/>
            </a:xfrm>
            <a:custGeom>
              <a:avLst/>
              <a:gdLst/>
              <a:ahLst/>
              <a:cxnLst/>
              <a:rect l="0" t="0" r="0" b="0"/>
              <a:pathLst>
                <a:path w="13812" h="257954">
                  <a:moveTo>
                    <a:pt x="13811" y="0"/>
                  </a:moveTo>
                  <a:lnTo>
                    <a:pt x="6647" y="50744"/>
                  </a:lnTo>
                  <a:lnTo>
                    <a:pt x="0" y="109979"/>
                  </a:lnTo>
                  <a:lnTo>
                    <a:pt x="194" y="172633"/>
                  </a:lnTo>
                  <a:lnTo>
                    <a:pt x="4793" y="234390"/>
                  </a:lnTo>
                  <a:lnTo>
                    <a:pt x="549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957870" y="4842850"/>
              <a:ext cx="116387" cy="319093"/>
            </a:xfrm>
            <a:custGeom>
              <a:avLst/>
              <a:gdLst/>
              <a:ahLst/>
              <a:cxnLst/>
              <a:rect l="0" t="0" r="0" b="0"/>
              <a:pathLst>
                <a:path w="116387" h="319093">
                  <a:moveTo>
                    <a:pt x="0" y="0"/>
                  </a:moveTo>
                  <a:lnTo>
                    <a:pt x="33741" y="2465"/>
                  </a:lnTo>
                  <a:lnTo>
                    <a:pt x="49205" y="7568"/>
                  </a:lnTo>
                  <a:lnTo>
                    <a:pt x="97115" y="43122"/>
                  </a:lnTo>
                  <a:lnTo>
                    <a:pt x="111272" y="58922"/>
                  </a:lnTo>
                  <a:lnTo>
                    <a:pt x="114862" y="67942"/>
                  </a:lnTo>
                  <a:lnTo>
                    <a:pt x="116386" y="87828"/>
                  </a:lnTo>
                  <a:lnTo>
                    <a:pt x="113649" y="95534"/>
                  </a:lnTo>
                  <a:lnTo>
                    <a:pt x="103211" y="106563"/>
                  </a:lnTo>
                  <a:lnTo>
                    <a:pt x="62230" y="138786"/>
                  </a:lnTo>
                  <a:lnTo>
                    <a:pt x="59053" y="146149"/>
                  </a:lnTo>
                  <a:lnTo>
                    <a:pt x="57989" y="164191"/>
                  </a:lnTo>
                  <a:lnTo>
                    <a:pt x="62589" y="195141"/>
                  </a:lnTo>
                  <a:lnTo>
                    <a:pt x="90734" y="256347"/>
                  </a:lnTo>
                  <a:lnTo>
                    <a:pt x="100423" y="279428"/>
                  </a:lnTo>
                  <a:lnTo>
                    <a:pt x="104729" y="302015"/>
                  </a:lnTo>
                  <a:lnTo>
                    <a:pt x="102179" y="309517"/>
                  </a:lnTo>
                  <a:lnTo>
                    <a:pt x="96781" y="314518"/>
                  </a:lnTo>
                  <a:lnTo>
                    <a:pt x="89484" y="317852"/>
                  </a:lnTo>
                  <a:lnTo>
                    <a:pt x="71514" y="319092"/>
                  </a:lnTo>
                  <a:lnTo>
                    <a:pt x="53049" y="315636"/>
                  </a:lnTo>
                  <a:lnTo>
                    <a:pt x="38679" y="307936"/>
                  </a:lnTo>
                  <a:lnTo>
                    <a:pt x="35956" y="302370"/>
                  </a:lnTo>
                  <a:lnTo>
                    <a:pt x="35990" y="295885"/>
                  </a:lnTo>
                  <a:lnTo>
                    <a:pt x="42407" y="278437"/>
                  </a:lnTo>
                  <a:lnTo>
                    <a:pt x="49927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082686" y="4884455"/>
              <a:ext cx="143165" cy="254027"/>
            </a:xfrm>
            <a:custGeom>
              <a:avLst/>
              <a:gdLst/>
              <a:ahLst/>
              <a:cxnLst/>
              <a:rect l="0" t="0" r="0" b="0"/>
              <a:pathLst>
                <a:path w="143165" h="254027">
                  <a:moveTo>
                    <a:pt x="58248" y="141458"/>
                  </a:moveTo>
                  <a:lnTo>
                    <a:pt x="35084" y="164622"/>
                  </a:lnTo>
                  <a:lnTo>
                    <a:pt x="32635" y="172618"/>
                  </a:lnTo>
                  <a:lnTo>
                    <a:pt x="32380" y="193830"/>
                  </a:lnTo>
                  <a:lnTo>
                    <a:pt x="41851" y="222928"/>
                  </a:lnTo>
                  <a:lnTo>
                    <a:pt x="60786" y="244699"/>
                  </a:lnTo>
                  <a:lnTo>
                    <a:pt x="78484" y="252062"/>
                  </a:lnTo>
                  <a:lnTo>
                    <a:pt x="88380" y="254026"/>
                  </a:lnTo>
                  <a:lnTo>
                    <a:pt x="104308" y="251276"/>
                  </a:lnTo>
                  <a:lnTo>
                    <a:pt x="123670" y="239333"/>
                  </a:lnTo>
                  <a:lnTo>
                    <a:pt x="129599" y="234445"/>
                  </a:lnTo>
                  <a:lnTo>
                    <a:pt x="138653" y="219151"/>
                  </a:lnTo>
                  <a:lnTo>
                    <a:pt x="142362" y="209896"/>
                  </a:lnTo>
                  <a:lnTo>
                    <a:pt x="143164" y="174783"/>
                  </a:lnTo>
                  <a:lnTo>
                    <a:pt x="130026" y="117229"/>
                  </a:lnTo>
                  <a:lnTo>
                    <a:pt x="112559" y="84280"/>
                  </a:lnTo>
                  <a:lnTo>
                    <a:pt x="58228" y="25030"/>
                  </a:lnTo>
                  <a:lnTo>
                    <a:pt x="52687" y="19461"/>
                  </a:lnTo>
                  <a:lnTo>
                    <a:pt x="27220" y="720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390339" y="3757227"/>
            <a:ext cx="1711078" cy="1309789"/>
            <a:chOff x="8390339" y="3757227"/>
            <a:chExt cx="1711078" cy="1309789"/>
          </a:xfrm>
        </p:grpSpPr>
        <p:sp>
          <p:nvSpPr>
            <p:cNvPr id="112" name="Freeform 111"/>
            <p:cNvSpPr/>
            <p:nvPr/>
          </p:nvSpPr>
          <p:spPr>
            <a:xfrm>
              <a:off x="8698920" y="3960819"/>
              <a:ext cx="96429" cy="296911"/>
            </a:xfrm>
            <a:custGeom>
              <a:avLst/>
              <a:gdLst/>
              <a:ahLst/>
              <a:cxnLst/>
              <a:rect l="0" t="0" r="0" b="0"/>
              <a:pathLst>
                <a:path w="96429" h="296911">
                  <a:moveTo>
                    <a:pt x="96428" y="0"/>
                  </a:moveTo>
                  <a:lnTo>
                    <a:pt x="73265" y="30328"/>
                  </a:lnTo>
                  <a:lnTo>
                    <a:pt x="39788" y="63154"/>
                  </a:lnTo>
                  <a:lnTo>
                    <a:pt x="7504" y="122781"/>
                  </a:lnTo>
                  <a:lnTo>
                    <a:pt x="1432" y="142403"/>
                  </a:lnTo>
                  <a:lnTo>
                    <a:pt x="0" y="195132"/>
                  </a:lnTo>
                  <a:lnTo>
                    <a:pt x="8377" y="237490"/>
                  </a:lnTo>
                  <a:lnTo>
                    <a:pt x="22570" y="268531"/>
                  </a:lnTo>
                  <a:lnTo>
                    <a:pt x="43932" y="295586"/>
                  </a:lnTo>
                  <a:lnTo>
                    <a:pt x="45713" y="296910"/>
                  </a:lnTo>
                  <a:lnTo>
                    <a:pt x="42761" y="290985"/>
                  </a:lnTo>
                  <a:lnTo>
                    <a:pt x="32820" y="284037"/>
                  </a:lnTo>
                  <a:lnTo>
                    <a:pt x="3837" y="272042"/>
                  </a:lnTo>
                  <a:lnTo>
                    <a:pt x="2341" y="268270"/>
                  </a:lnTo>
                  <a:lnTo>
                    <a:pt x="5042" y="263906"/>
                  </a:lnTo>
                  <a:lnTo>
                    <a:pt x="38181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828632" y="4056254"/>
              <a:ext cx="85743" cy="208891"/>
            </a:xfrm>
            <a:custGeom>
              <a:avLst/>
              <a:gdLst/>
              <a:ahLst/>
              <a:cxnLst/>
              <a:rect l="0" t="0" r="0" b="0"/>
              <a:pathLst>
                <a:path w="85743" h="208891">
                  <a:moveTo>
                    <a:pt x="33284" y="4418"/>
                  </a:moveTo>
                  <a:lnTo>
                    <a:pt x="20033" y="0"/>
                  </a:lnTo>
                  <a:lnTo>
                    <a:pt x="17978" y="1473"/>
                  </a:lnTo>
                  <a:lnTo>
                    <a:pt x="18457" y="5228"/>
                  </a:lnTo>
                  <a:lnTo>
                    <a:pt x="44961" y="49290"/>
                  </a:lnTo>
                  <a:lnTo>
                    <a:pt x="76085" y="106721"/>
                  </a:lnTo>
                  <a:lnTo>
                    <a:pt x="84050" y="126624"/>
                  </a:lnTo>
                  <a:lnTo>
                    <a:pt x="85742" y="147181"/>
                  </a:lnTo>
                  <a:lnTo>
                    <a:pt x="82486" y="166796"/>
                  </a:lnTo>
                  <a:lnTo>
                    <a:pt x="70258" y="188235"/>
                  </a:lnTo>
                  <a:lnTo>
                    <a:pt x="60195" y="200451"/>
                  </a:lnTo>
                  <a:lnTo>
                    <a:pt x="44629" y="207114"/>
                  </a:lnTo>
                  <a:lnTo>
                    <a:pt x="35300" y="208890"/>
                  </a:lnTo>
                  <a:lnTo>
                    <a:pt x="27232" y="206377"/>
                  </a:lnTo>
                  <a:lnTo>
                    <a:pt x="13336" y="193721"/>
                  </a:lnTo>
                  <a:lnTo>
                    <a:pt x="5927" y="175769"/>
                  </a:lnTo>
                  <a:lnTo>
                    <a:pt x="0" y="145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836954" y="4010745"/>
              <a:ext cx="166421" cy="66570"/>
            </a:xfrm>
            <a:custGeom>
              <a:avLst/>
              <a:gdLst/>
              <a:ahLst/>
              <a:cxnLst/>
              <a:rect l="0" t="0" r="0" b="0"/>
              <a:pathLst>
                <a:path w="166421" h="66570">
                  <a:moveTo>
                    <a:pt x="0" y="0"/>
                  </a:moveTo>
                  <a:lnTo>
                    <a:pt x="53491" y="11582"/>
                  </a:lnTo>
                  <a:lnTo>
                    <a:pt x="114863" y="40665"/>
                  </a:lnTo>
                  <a:lnTo>
                    <a:pt x="16642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665781" y="4135008"/>
              <a:ext cx="60557" cy="99921"/>
            </a:xfrm>
            <a:custGeom>
              <a:avLst/>
              <a:gdLst/>
              <a:ahLst/>
              <a:cxnLst/>
              <a:rect l="0" t="0" r="0" b="0"/>
              <a:pathLst>
                <a:path w="60557" h="99921">
                  <a:moveTo>
                    <a:pt x="29715" y="17195"/>
                  </a:moveTo>
                  <a:lnTo>
                    <a:pt x="23128" y="46815"/>
                  </a:lnTo>
                  <a:lnTo>
                    <a:pt x="24372" y="74357"/>
                  </a:lnTo>
                  <a:lnTo>
                    <a:pt x="26153" y="83040"/>
                  </a:lnTo>
                  <a:lnTo>
                    <a:pt x="30114" y="89753"/>
                  </a:lnTo>
                  <a:lnTo>
                    <a:pt x="41912" y="99677"/>
                  </a:lnTo>
                  <a:lnTo>
                    <a:pt x="47091" y="99920"/>
                  </a:lnTo>
                  <a:lnTo>
                    <a:pt x="51470" y="97308"/>
                  </a:lnTo>
                  <a:lnTo>
                    <a:pt x="55312" y="92793"/>
                  </a:lnTo>
                  <a:lnTo>
                    <a:pt x="59583" y="77915"/>
                  </a:lnTo>
                  <a:lnTo>
                    <a:pt x="60556" y="59899"/>
                  </a:lnTo>
                  <a:lnTo>
                    <a:pt x="54981" y="34163"/>
                  </a:lnTo>
                  <a:lnTo>
                    <a:pt x="46800" y="17340"/>
                  </a:lnTo>
                  <a:lnTo>
                    <a:pt x="34534" y="5549"/>
                  </a:lnTo>
                  <a:lnTo>
                    <a:pt x="27380" y="1110"/>
                  </a:lnTo>
                  <a:lnTo>
                    <a:pt x="20762" y="0"/>
                  </a:lnTo>
                  <a:lnTo>
                    <a:pt x="14500" y="1109"/>
                  </a:lnTo>
                  <a:lnTo>
                    <a:pt x="8477" y="3697"/>
                  </a:lnTo>
                  <a:lnTo>
                    <a:pt x="4462" y="9121"/>
                  </a:lnTo>
                  <a:lnTo>
                    <a:pt x="0" y="25009"/>
                  </a:lnTo>
                  <a:lnTo>
                    <a:pt x="4751" y="671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945127" y="4326945"/>
              <a:ext cx="24964" cy="174743"/>
            </a:xfrm>
            <a:custGeom>
              <a:avLst/>
              <a:gdLst/>
              <a:ahLst/>
              <a:cxnLst/>
              <a:rect l="0" t="0" r="0" b="0"/>
              <a:pathLst>
                <a:path w="24964" h="174743">
                  <a:moveTo>
                    <a:pt x="24963" y="0"/>
                  </a:moveTo>
                  <a:lnTo>
                    <a:pt x="18320" y="63398"/>
                  </a:lnTo>
                  <a:lnTo>
                    <a:pt x="3602" y="12286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186437" y="4152203"/>
              <a:ext cx="48990" cy="25101"/>
            </a:xfrm>
            <a:custGeom>
              <a:avLst/>
              <a:gdLst/>
              <a:ahLst/>
              <a:cxnLst/>
              <a:rect l="0" t="0" r="0" b="0"/>
              <a:pathLst>
                <a:path w="48990" h="25101">
                  <a:moveTo>
                    <a:pt x="0" y="0"/>
                  </a:moveTo>
                  <a:lnTo>
                    <a:pt x="33741" y="2466"/>
                  </a:lnTo>
                  <a:lnTo>
                    <a:pt x="41910" y="4418"/>
                  </a:lnTo>
                  <a:lnTo>
                    <a:pt x="46431" y="8493"/>
                  </a:lnTo>
                  <a:lnTo>
                    <a:pt x="48520" y="13983"/>
                  </a:lnTo>
                  <a:lnTo>
                    <a:pt x="48989" y="20416"/>
                  </a:lnTo>
                  <a:lnTo>
                    <a:pt x="48377" y="23781"/>
                  </a:lnTo>
                  <a:lnTo>
                    <a:pt x="47044" y="25100"/>
                  </a:ln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157852" y="4143882"/>
              <a:ext cx="104835" cy="281003"/>
            </a:xfrm>
            <a:custGeom>
              <a:avLst/>
              <a:gdLst/>
              <a:ahLst/>
              <a:cxnLst/>
              <a:rect l="0" t="0" r="0" b="0"/>
              <a:pathLst>
                <a:path w="104835" h="281003">
                  <a:moveTo>
                    <a:pt x="3622" y="0"/>
                  </a:moveTo>
                  <a:lnTo>
                    <a:pt x="53752" y="15118"/>
                  </a:lnTo>
                  <a:lnTo>
                    <a:pt x="77647" y="29854"/>
                  </a:lnTo>
                  <a:lnTo>
                    <a:pt x="95925" y="51375"/>
                  </a:lnTo>
                  <a:lnTo>
                    <a:pt x="104126" y="67213"/>
                  </a:lnTo>
                  <a:lnTo>
                    <a:pt x="104834" y="74394"/>
                  </a:lnTo>
                  <a:lnTo>
                    <a:pt x="100689" y="87305"/>
                  </a:lnTo>
                  <a:lnTo>
                    <a:pt x="90218" y="96741"/>
                  </a:lnTo>
                  <a:lnTo>
                    <a:pt x="56477" y="110333"/>
                  </a:lnTo>
                  <a:lnTo>
                    <a:pt x="50878" y="117009"/>
                  </a:lnTo>
                  <a:lnTo>
                    <a:pt x="47122" y="136756"/>
                  </a:lnTo>
                  <a:lnTo>
                    <a:pt x="51001" y="156010"/>
                  </a:lnTo>
                  <a:lnTo>
                    <a:pt x="63580" y="179978"/>
                  </a:lnTo>
                  <a:lnTo>
                    <a:pt x="88907" y="222755"/>
                  </a:lnTo>
                  <a:lnTo>
                    <a:pt x="96384" y="240460"/>
                  </a:lnTo>
                  <a:lnTo>
                    <a:pt x="96899" y="249065"/>
                  </a:lnTo>
                  <a:lnTo>
                    <a:pt x="92538" y="266021"/>
                  </a:lnTo>
                  <a:lnTo>
                    <a:pt x="86014" y="271653"/>
                  </a:lnTo>
                  <a:lnTo>
                    <a:pt x="66437" y="277910"/>
                  </a:lnTo>
                  <a:lnTo>
                    <a:pt x="23769" y="281002"/>
                  </a:lnTo>
                  <a:lnTo>
                    <a:pt x="5180" y="278059"/>
                  </a:lnTo>
                  <a:lnTo>
                    <a:pt x="963" y="275055"/>
                  </a:lnTo>
                  <a:lnTo>
                    <a:pt x="0" y="271203"/>
                  </a:lnTo>
                  <a:lnTo>
                    <a:pt x="2937" y="262917"/>
                  </a:lnTo>
                  <a:lnTo>
                    <a:pt x="11943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289107" y="4243735"/>
              <a:ext cx="106945" cy="190218"/>
            </a:xfrm>
            <a:custGeom>
              <a:avLst/>
              <a:gdLst/>
              <a:ahLst/>
              <a:cxnLst/>
              <a:rect l="0" t="0" r="0" b="0"/>
              <a:pathLst>
                <a:path w="106945" h="190218">
                  <a:moveTo>
                    <a:pt x="47109" y="0"/>
                  </a:moveTo>
                  <a:lnTo>
                    <a:pt x="28363" y="34745"/>
                  </a:lnTo>
                  <a:lnTo>
                    <a:pt x="6693" y="94920"/>
                  </a:lnTo>
                  <a:lnTo>
                    <a:pt x="0" y="127771"/>
                  </a:lnTo>
                  <a:lnTo>
                    <a:pt x="2435" y="156510"/>
                  </a:lnTo>
                  <a:lnTo>
                    <a:pt x="13430" y="182592"/>
                  </a:lnTo>
                  <a:lnTo>
                    <a:pt x="20958" y="187372"/>
                  </a:lnTo>
                  <a:lnTo>
                    <a:pt x="41651" y="190217"/>
                  </a:lnTo>
                  <a:lnTo>
                    <a:pt x="61325" y="185934"/>
                  </a:lnTo>
                  <a:lnTo>
                    <a:pt x="70455" y="182203"/>
                  </a:lnTo>
                  <a:lnTo>
                    <a:pt x="85530" y="165731"/>
                  </a:lnTo>
                  <a:lnTo>
                    <a:pt x="105858" y="121905"/>
                  </a:lnTo>
                  <a:lnTo>
                    <a:pt x="106944" y="88717"/>
                  </a:lnTo>
                  <a:lnTo>
                    <a:pt x="96992" y="59879"/>
                  </a:lnTo>
                  <a:lnTo>
                    <a:pt x="82333" y="38185"/>
                  </a:lnTo>
                  <a:lnTo>
                    <a:pt x="61860" y="20046"/>
                  </a:lnTo>
                  <a:lnTo>
                    <a:pt x="54170" y="17062"/>
                  </a:lnTo>
                  <a:lnTo>
                    <a:pt x="38228" y="16212"/>
                  </a:lnTo>
                  <a:lnTo>
                    <a:pt x="31943" y="19129"/>
                  </a:lnTo>
                  <a:lnTo>
                    <a:pt x="22494" y="29767"/>
                  </a:lnTo>
                  <a:lnTo>
                    <a:pt x="20529" y="36486"/>
                  </a:lnTo>
                  <a:lnTo>
                    <a:pt x="20811" y="51349"/>
                  </a:lnTo>
                  <a:lnTo>
                    <a:pt x="24018" y="62270"/>
                  </a:lnTo>
                  <a:lnTo>
                    <a:pt x="30467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402784" y="4568256"/>
              <a:ext cx="24965" cy="216348"/>
            </a:xfrm>
            <a:custGeom>
              <a:avLst/>
              <a:gdLst/>
              <a:ahLst/>
              <a:cxnLst/>
              <a:rect l="0" t="0" r="0" b="0"/>
              <a:pathLst>
                <a:path w="24965" h="216348">
                  <a:moveTo>
                    <a:pt x="24964" y="0"/>
                  </a:moveTo>
                  <a:lnTo>
                    <a:pt x="13382" y="55161"/>
                  </a:lnTo>
                  <a:lnTo>
                    <a:pt x="3602" y="109961"/>
                  </a:lnTo>
                  <a:lnTo>
                    <a:pt x="475" y="168699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602490" y="4252056"/>
              <a:ext cx="93695" cy="316201"/>
            </a:xfrm>
            <a:custGeom>
              <a:avLst/>
              <a:gdLst/>
              <a:ahLst/>
              <a:cxnLst/>
              <a:rect l="0" t="0" r="0" b="0"/>
              <a:pathLst>
                <a:path w="93695" h="316201">
                  <a:moveTo>
                    <a:pt x="0" y="0"/>
                  </a:moveTo>
                  <a:lnTo>
                    <a:pt x="57840" y="50290"/>
                  </a:lnTo>
                  <a:lnTo>
                    <a:pt x="75795" y="70477"/>
                  </a:lnTo>
                  <a:lnTo>
                    <a:pt x="93694" y="120148"/>
                  </a:lnTo>
                  <a:lnTo>
                    <a:pt x="93610" y="157231"/>
                  </a:lnTo>
                  <a:lnTo>
                    <a:pt x="82753" y="211747"/>
                  </a:lnTo>
                  <a:lnTo>
                    <a:pt x="67608" y="259817"/>
                  </a:lnTo>
                  <a:lnTo>
                    <a:pt x="33284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594169" y="4410156"/>
              <a:ext cx="149780" cy="13173"/>
            </a:xfrm>
            <a:custGeom>
              <a:avLst/>
              <a:gdLst/>
              <a:ahLst/>
              <a:cxnLst/>
              <a:rect l="0" t="0" r="0" b="0"/>
              <a:pathLst>
                <a:path w="149780" h="13173">
                  <a:moveTo>
                    <a:pt x="0" y="0"/>
                  </a:moveTo>
                  <a:lnTo>
                    <a:pt x="8835" y="8834"/>
                  </a:lnTo>
                  <a:lnTo>
                    <a:pt x="25500" y="13172"/>
                  </a:lnTo>
                  <a:lnTo>
                    <a:pt x="58406" y="13148"/>
                  </a:lnTo>
                  <a:lnTo>
                    <a:pt x="117611" y="8032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746053" y="4426798"/>
              <a:ext cx="139659" cy="185311"/>
            </a:xfrm>
            <a:custGeom>
              <a:avLst/>
              <a:gdLst/>
              <a:ahLst/>
              <a:cxnLst/>
              <a:rect l="0" t="0" r="0" b="0"/>
              <a:pathLst>
                <a:path w="139659" h="185311">
                  <a:moveTo>
                    <a:pt x="56142" y="0"/>
                  </a:moveTo>
                  <a:lnTo>
                    <a:pt x="17022" y="59494"/>
                  </a:lnTo>
                  <a:lnTo>
                    <a:pt x="5001" y="83580"/>
                  </a:lnTo>
                  <a:lnTo>
                    <a:pt x="0" y="112700"/>
                  </a:lnTo>
                  <a:lnTo>
                    <a:pt x="2936" y="144750"/>
                  </a:lnTo>
                  <a:lnTo>
                    <a:pt x="12154" y="161720"/>
                  </a:lnTo>
                  <a:lnTo>
                    <a:pt x="25497" y="174502"/>
                  </a:lnTo>
                  <a:lnTo>
                    <a:pt x="40673" y="183264"/>
                  </a:lnTo>
                  <a:lnTo>
                    <a:pt x="59128" y="185310"/>
                  </a:lnTo>
                  <a:lnTo>
                    <a:pt x="77809" y="182212"/>
                  </a:lnTo>
                  <a:lnTo>
                    <a:pt x="99648" y="169148"/>
                  </a:lnTo>
                  <a:lnTo>
                    <a:pt x="122349" y="147196"/>
                  </a:lnTo>
                  <a:lnTo>
                    <a:pt x="135185" y="127983"/>
                  </a:lnTo>
                  <a:lnTo>
                    <a:pt x="139658" y="104650"/>
                  </a:lnTo>
                  <a:lnTo>
                    <a:pt x="137639" y="80720"/>
                  </a:lnTo>
                  <a:lnTo>
                    <a:pt x="130578" y="60839"/>
                  </a:lnTo>
                  <a:lnTo>
                    <a:pt x="111789" y="34052"/>
                  </a:lnTo>
                  <a:lnTo>
                    <a:pt x="88656" y="12965"/>
                  </a:lnTo>
                  <a:lnTo>
                    <a:pt x="80591" y="9568"/>
                  </a:lnTo>
                  <a:lnTo>
                    <a:pt x="478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390339" y="3757227"/>
              <a:ext cx="1711078" cy="1309789"/>
            </a:xfrm>
            <a:custGeom>
              <a:avLst/>
              <a:gdLst/>
              <a:ahLst/>
              <a:cxnLst/>
              <a:rect l="0" t="0" r="0" b="0"/>
              <a:pathLst>
                <a:path w="1711078" h="1309789">
                  <a:moveTo>
                    <a:pt x="1370250" y="278481"/>
                  </a:moveTo>
                  <a:lnTo>
                    <a:pt x="1313478" y="234977"/>
                  </a:lnTo>
                  <a:lnTo>
                    <a:pt x="1254715" y="187978"/>
                  </a:lnTo>
                  <a:lnTo>
                    <a:pt x="1205492" y="153869"/>
                  </a:lnTo>
                  <a:lnTo>
                    <a:pt x="1146732" y="120422"/>
                  </a:lnTo>
                  <a:lnTo>
                    <a:pt x="1085918" y="87105"/>
                  </a:lnTo>
                  <a:lnTo>
                    <a:pt x="1036989" y="66554"/>
                  </a:lnTo>
                  <a:lnTo>
                    <a:pt x="987358" y="48753"/>
                  </a:lnTo>
                  <a:lnTo>
                    <a:pt x="937520" y="31768"/>
                  </a:lnTo>
                  <a:lnTo>
                    <a:pt x="883202" y="19442"/>
                  </a:lnTo>
                  <a:lnTo>
                    <a:pt x="826119" y="9934"/>
                  </a:lnTo>
                  <a:lnTo>
                    <a:pt x="768217" y="5679"/>
                  </a:lnTo>
                  <a:lnTo>
                    <a:pt x="710071" y="0"/>
                  </a:lnTo>
                  <a:lnTo>
                    <a:pt x="647436" y="1297"/>
                  </a:lnTo>
                  <a:lnTo>
                    <a:pt x="586452" y="7537"/>
                  </a:lnTo>
                  <a:lnTo>
                    <a:pt x="527393" y="19659"/>
                  </a:lnTo>
                  <a:lnTo>
                    <a:pt x="464488" y="34961"/>
                  </a:lnTo>
                  <a:lnTo>
                    <a:pt x="403422" y="51206"/>
                  </a:lnTo>
                  <a:lnTo>
                    <a:pt x="344339" y="76566"/>
                  </a:lnTo>
                  <a:lnTo>
                    <a:pt x="290262" y="103085"/>
                  </a:lnTo>
                  <a:lnTo>
                    <a:pt x="239106" y="132926"/>
                  </a:lnTo>
                  <a:lnTo>
                    <a:pt x="188815" y="165190"/>
                  </a:lnTo>
                  <a:lnTo>
                    <a:pt x="129691" y="215867"/>
                  </a:lnTo>
                  <a:lnTo>
                    <a:pt x="81441" y="267928"/>
                  </a:lnTo>
                  <a:lnTo>
                    <a:pt x="52417" y="305249"/>
                  </a:lnTo>
                  <a:lnTo>
                    <a:pt x="26044" y="359275"/>
                  </a:lnTo>
                  <a:lnTo>
                    <a:pt x="9672" y="414462"/>
                  </a:lnTo>
                  <a:lnTo>
                    <a:pt x="0" y="469879"/>
                  </a:lnTo>
                  <a:lnTo>
                    <a:pt x="2233" y="525342"/>
                  </a:lnTo>
                  <a:lnTo>
                    <a:pt x="12502" y="580814"/>
                  </a:lnTo>
                  <a:lnTo>
                    <a:pt x="31377" y="636287"/>
                  </a:lnTo>
                  <a:lnTo>
                    <a:pt x="52912" y="696177"/>
                  </a:lnTo>
                  <a:lnTo>
                    <a:pt x="82540" y="754784"/>
                  </a:lnTo>
                  <a:lnTo>
                    <a:pt x="123047" y="813342"/>
                  </a:lnTo>
                  <a:lnTo>
                    <a:pt x="166660" y="873636"/>
                  </a:lnTo>
                  <a:lnTo>
                    <a:pt x="216608" y="930062"/>
                  </a:lnTo>
                  <a:lnTo>
                    <a:pt x="267976" y="985724"/>
                  </a:lnTo>
                  <a:lnTo>
                    <a:pt x="326576" y="1036818"/>
                  </a:lnTo>
                  <a:lnTo>
                    <a:pt x="377558" y="1075682"/>
                  </a:lnTo>
                  <a:lnTo>
                    <a:pt x="429234" y="1112058"/>
                  </a:lnTo>
                  <a:lnTo>
                    <a:pt x="484097" y="1146259"/>
                  </a:lnTo>
                  <a:lnTo>
                    <a:pt x="545759" y="1175397"/>
                  </a:lnTo>
                  <a:lnTo>
                    <a:pt x="606456" y="1201597"/>
                  </a:lnTo>
                  <a:lnTo>
                    <a:pt x="669847" y="1226927"/>
                  </a:lnTo>
                  <a:lnTo>
                    <a:pt x="713482" y="1243655"/>
                  </a:lnTo>
                  <a:lnTo>
                    <a:pt x="756607" y="1259410"/>
                  </a:lnTo>
                  <a:lnTo>
                    <a:pt x="819120" y="1277752"/>
                  </a:lnTo>
                  <a:lnTo>
                    <a:pt x="865502" y="1285967"/>
                  </a:lnTo>
                  <a:lnTo>
                    <a:pt x="911388" y="1292700"/>
                  </a:lnTo>
                  <a:lnTo>
                    <a:pt x="956436" y="1298775"/>
                  </a:lnTo>
                  <a:lnTo>
                    <a:pt x="1001113" y="1304557"/>
                  </a:lnTo>
                  <a:lnTo>
                    <a:pt x="1045624" y="1307743"/>
                  </a:lnTo>
                  <a:lnTo>
                    <a:pt x="1090061" y="1309159"/>
                  </a:lnTo>
                  <a:lnTo>
                    <a:pt x="1134467" y="1309788"/>
                  </a:lnTo>
                  <a:lnTo>
                    <a:pt x="1196632" y="1305725"/>
                  </a:lnTo>
                  <a:lnTo>
                    <a:pt x="1256041" y="1298666"/>
                  </a:lnTo>
                  <a:lnTo>
                    <a:pt x="1319049" y="1286301"/>
                  </a:lnTo>
                  <a:lnTo>
                    <a:pt x="1380146" y="1270926"/>
                  </a:lnTo>
                  <a:lnTo>
                    <a:pt x="1434819" y="1254660"/>
                  </a:lnTo>
                  <a:lnTo>
                    <a:pt x="1486153" y="1229294"/>
                  </a:lnTo>
                  <a:lnTo>
                    <a:pt x="1546554" y="1193309"/>
                  </a:lnTo>
                  <a:lnTo>
                    <a:pt x="1608113" y="1140667"/>
                  </a:lnTo>
                  <a:lnTo>
                    <a:pt x="1648958" y="1089990"/>
                  </a:lnTo>
                  <a:lnTo>
                    <a:pt x="1679215" y="1035463"/>
                  </a:lnTo>
                  <a:lnTo>
                    <a:pt x="1698483" y="991557"/>
                  </a:lnTo>
                  <a:lnTo>
                    <a:pt x="1707583" y="943414"/>
                  </a:lnTo>
                  <a:lnTo>
                    <a:pt x="1710279" y="891551"/>
                  </a:lnTo>
                  <a:lnTo>
                    <a:pt x="1711077" y="837660"/>
                  </a:lnTo>
                  <a:lnTo>
                    <a:pt x="1706383" y="784094"/>
                  </a:lnTo>
                  <a:lnTo>
                    <a:pt x="1693281" y="724768"/>
                  </a:lnTo>
                  <a:lnTo>
                    <a:pt x="1675223" y="662812"/>
                  </a:lnTo>
                  <a:lnTo>
                    <a:pt x="1649840" y="601000"/>
                  </a:lnTo>
                  <a:lnTo>
                    <a:pt x="1616431" y="538306"/>
                  </a:lnTo>
                  <a:lnTo>
                    <a:pt x="1574788" y="478741"/>
                  </a:lnTo>
                  <a:lnTo>
                    <a:pt x="1524851" y="420104"/>
                  </a:lnTo>
                  <a:lnTo>
                    <a:pt x="1469066" y="364206"/>
                  </a:lnTo>
                  <a:lnTo>
                    <a:pt x="1409083" y="312511"/>
                  </a:lnTo>
                  <a:lnTo>
                    <a:pt x="1365320" y="279737"/>
                  </a:lnTo>
                  <a:lnTo>
                    <a:pt x="1318134" y="249762"/>
                  </a:lnTo>
                  <a:lnTo>
                    <a:pt x="1266959" y="221030"/>
                  </a:lnTo>
                  <a:lnTo>
                    <a:pt x="1212471" y="193776"/>
                  </a:lnTo>
                  <a:lnTo>
                    <a:pt x="1154354" y="169335"/>
                  </a:lnTo>
                  <a:lnTo>
                    <a:pt x="1097089" y="148611"/>
                  </a:lnTo>
                  <a:lnTo>
                    <a:pt x="1037525" y="128745"/>
                  </a:lnTo>
                  <a:lnTo>
                    <a:pt x="1012445" y="120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920622" y="1838300"/>
            <a:ext cx="1047995" cy="551871"/>
            <a:chOff x="8920622" y="1838300"/>
            <a:chExt cx="1047995" cy="551871"/>
          </a:xfrm>
        </p:grpSpPr>
        <p:sp>
          <p:nvSpPr>
            <p:cNvPr id="126" name="Freeform 125"/>
            <p:cNvSpPr/>
            <p:nvPr/>
          </p:nvSpPr>
          <p:spPr>
            <a:xfrm>
              <a:off x="8920622" y="1838300"/>
              <a:ext cx="332385" cy="478712"/>
            </a:xfrm>
            <a:custGeom>
              <a:avLst/>
              <a:gdLst/>
              <a:ahLst/>
              <a:cxnLst/>
              <a:rect l="0" t="0" r="0" b="0"/>
              <a:pathLst>
                <a:path w="332385" h="478712">
                  <a:moveTo>
                    <a:pt x="57789" y="175394"/>
                  </a:moveTo>
                  <a:lnTo>
                    <a:pt x="64954" y="237720"/>
                  </a:lnTo>
                  <a:lnTo>
                    <a:pt x="65881" y="290502"/>
                  </a:lnTo>
                  <a:lnTo>
                    <a:pt x="66065" y="352978"/>
                  </a:lnTo>
                  <a:lnTo>
                    <a:pt x="66102" y="410588"/>
                  </a:lnTo>
                  <a:lnTo>
                    <a:pt x="64259" y="460252"/>
                  </a:lnTo>
                  <a:lnTo>
                    <a:pt x="57274" y="476431"/>
                  </a:lnTo>
                  <a:lnTo>
                    <a:pt x="52823" y="478711"/>
                  </a:lnTo>
                  <a:lnTo>
                    <a:pt x="48006" y="477458"/>
                  </a:lnTo>
                  <a:lnTo>
                    <a:pt x="42946" y="473849"/>
                  </a:lnTo>
                  <a:lnTo>
                    <a:pt x="34858" y="455046"/>
                  </a:lnTo>
                  <a:lnTo>
                    <a:pt x="20150" y="395181"/>
                  </a:lnTo>
                  <a:lnTo>
                    <a:pt x="12289" y="334711"/>
                  </a:lnTo>
                  <a:lnTo>
                    <a:pt x="3019" y="281411"/>
                  </a:lnTo>
                  <a:lnTo>
                    <a:pt x="0" y="218575"/>
                  </a:lnTo>
                  <a:lnTo>
                    <a:pt x="5350" y="164062"/>
                  </a:lnTo>
                  <a:lnTo>
                    <a:pt x="11949" y="103760"/>
                  </a:lnTo>
                  <a:lnTo>
                    <a:pt x="27143" y="52742"/>
                  </a:lnTo>
                  <a:lnTo>
                    <a:pt x="47216" y="22139"/>
                  </a:lnTo>
                  <a:lnTo>
                    <a:pt x="72326" y="4039"/>
                  </a:lnTo>
                  <a:lnTo>
                    <a:pt x="95069" y="0"/>
                  </a:lnTo>
                  <a:lnTo>
                    <a:pt x="133863" y="5390"/>
                  </a:lnTo>
                  <a:lnTo>
                    <a:pt x="167238" y="18698"/>
                  </a:lnTo>
                  <a:lnTo>
                    <a:pt x="182247" y="30862"/>
                  </a:lnTo>
                  <a:lnTo>
                    <a:pt x="204484" y="66339"/>
                  </a:lnTo>
                  <a:lnTo>
                    <a:pt x="210820" y="86244"/>
                  </a:lnTo>
                  <a:lnTo>
                    <a:pt x="212422" y="136827"/>
                  </a:lnTo>
                  <a:lnTo>
                    <a:pt x="207876" y="156404"/>
                  </a:lnTo>
                  <a:lnTo>
                    <a:pt x="180563" y="216862"/>
                  </a:lnTo>
                  <a:lnTo>
                    <a:pt x="142555" y="277620"/>
                  </a:lnTo>
                  <a:lnTo>
                    <a:pt x="90056" y="336189"/>
                  </a:lnTo>
                  <a:lnTo>
                    <a:pt x="81992" y="351334"/>
                  </a:lnTo>
                  <a:lnTo>
                    <a:pt x="81321" y="358331"/>
                  </a:lnTo>
                  <a:lnTo>
                    <a:pt x="85507" y="371036"/>
                  </a:lnTo>
                  <a:lnTo>
                    <a:pt x="98259" y="388585"/>
                  </a:lnTo>
                  <a:lnTo>
                    <a:pt x="113374" y="397427"/>
                  </a:lnTo>
                  <a:lnTo>
                    <a:pt x="174781" y="420593"/>
                  </a:lnTo>
                  <a:lnTo>
                    <a:pt x="195770" y="422131"/>
                  </a:lnTo>
                  <a:lnTo>
                    <a:pt x="240395" y="413184"/>
                  </a:lnTo>
                  <a:lnTo>
                    <a:pt x="261263" y="400971"/>
                  </a:lnTo>
                  <a:lnTo>
                    <a:pt x="264629" y="395120"/>
                  </a:lnTo>
                  <a:lnTo>
                    <a:pt x="265904" y="381224"/>
                  </a:lnTo>
                  <a:lnTo>
                    <a:pt x="263101" y="375484"/>
                  </a:lnTo>
                  <a:lnTo>
                    <a:pt x="252589" y="366641"/>
                  </a:lnTo>
                  <a:lnTo>
                    <a:pt x="245903" y="365762"/>
                  </a:lnTo>
                  <a:lnTo>
                    <a:pt x="231078" y="369716"/>
                  </a:lnTo>
                  <a:lnTo>
                    <a:pt x="217709" y="380103"/>
                  </a:lnTo>
                  <a:lnTo>
                    <a:pt x="211555" y="386756"/>
                  </a:lnTo>
                  <a:lnTo>
                    <a:pt x="208377" y="393965"/>
                  </a:lnTo>
                  <a:lnTo>
                    <a:pt x="207311" y="409372"/>
                  </a:lnTo>
                  <a:lnTo>
                    <a:pt x="220743" y="438056"/>
                  </a:lnTo>
                  <a:lnTo>
                    <a:pt x="237154" y="451773"/>
                  </a:lnTo>
                  <a:lnTo>
                    <a:pt x="255850" y="459103"/>
                  </a:lnTo>
                  <a:lnTo>
                    <a:pt x="283819" y="458031"/>
                  </a:lnTo>
                  <a:lnTo>
                    <a:pt x="332384" y="449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296460" y="2048108"/>
              <a:ext cx="672157" cy="342063"/>
            </a:xfrm>
            <a:custGeom>
              <a:avLst/>
              <a:gdLst/>
              <a:ahLst/>
              <a:cxnLst/>
              <a:rect l="0" t="0" r="0" b="0"/>
              <a:pathLst>
                <a:path w="672157" h="342063">
                  <a:moveTo>
                    <a:pt x="31435" y="107044"/>
                  </a:moveTo>
                  <a:lnTo>
                    <a:pt x="18183" y="111461"/>
                  </a:lnTo>
                  <a:lnTo>
                    <a:pt x="13355" y="116460"/>
                  </a:lnTo>
                  <a:lnTo>
                    <a:pt x="5525" y="131877"/>
                  </a:lnTo>
                  <a:lnTo>
                    <a:pt x="3893" y="148591"/>
                  </a:lnTo>
                  <a:lnTo>
                    <a:pt x="4753" y="156931"/>
                  </a:lnTo>
                  <a:lnTo>
                    <a:pt x="19215" y="186339"/>
                  </a:lnTo>
                  <a:lnTo>
                    <a:pt x="54515" y="240395"/>
                  </a:lnTo>
                  <a:lnTo>
                    <a:pt x="64807" y="262465"/>
                  </a:lnTo>
                  <a:lnTo>
                    <a:pt x="69381" y="284602"/>
                  </a:lnTo>
                  <a:lnTo>
                    <a:pt x="66482" y="304302"/>
                  </a:lnTo>
                  <a:lnTo>
                    <a:pt x="63121" y="313439"/>
                  </a:lnTo>
                  <a:lnTo>
                    <a:pt x="51990" y="326056"/>
                  </a:lnTo>
                  <a:lnTo>
                    <a:pt x="22243" y="341689"/>
                  </a:lnTo>
                  <a:lnTo>
                    <a:pt x="15137" y="342062"/>
                  </a:lnTo>
                  <a:lnTo>
                    <a:pt x="2310" y="337545"/>
                  </a:lnTo>
                  <a:lnTo>
                    <a:pt x="0" y="333751"/>
                  </a:lnTo>
                  <a:lnTo>
                    <a:pt x="308" y="329373"/>
                  </a:lnTo>
                  <a:lnTo>
                    <a:pt x="18506" y="300226"/>
                  </a:lnTo>
                  <a:lnTo>
                    <a:pt x="70219" y="243145"/>
                  </a:lnTo>
                  <a:lnTo>
                    <a:pt x="110711" y="202522"/>
                  </a:lnTo>
                  <a:lnTo>
                    <a:pt x="113872" y="203056"/>
                  </a:lnTo>
                  <a:lnTo>
                    <a:pt x="115054" y="208034"/>
                  </a:lnTo>
                  <a:lnTo>
                    <a:pt x="119144" y="244822"/>
                  </a:lnTo>
                  <a:lnTo>
                    <a:pt x="134212" y="298105"/>
                  </a:lnTo>
                  <a:lnTo>
                    <a:pt x="144607" y="309995"/>
                  </a:lnTo>
                  <a:lnTo>
                    <a:pt x="151262" y="314460"/>
                  </a:lnTo>
                  <a:lnTo>
                    <a:pt x="168518" y="316956"/>
                  </a:lnTo>
                  <a:lnTo>
                    <a:pt x="186666" y="314059"/>
                  </a:lnTo>
                  <a:lnTo>
                    <a:pt x="200896" y="306608"/>
                  </a:lnTo>
                  <a:lnTo>
                    <a:pt x="205430" y="307579"/>
                  </a:lnTo>
                  <a:lnTo>
                    <a:pt x="208453" y="311925"/>
                  </a:lnTo>
                  <a:lnTo>
                    <a:pt x="210468" y="318521"/>
                  </a:lnTo>
                  <a:lnTo>
                    <a:pt x="216435" y="321993"/>
                  </a:lnTo>
                  <a:lnTo>
                    <a:pt x="235392" y="323386"/>
                  </a:lnTo>
                  <a:lnTo>
                    <a:pt x="251829" y="318458"/>
                  </a:lnTo>
                  <a:lnTo>
                    <a:pt x="283277" y="295004"/>
                  </a:lnTo>
                  <a:lnTo>
                    <a:pt x="339470" y="231518"/>
                  </a:lnTo>
                  <a:lnTo>
                    <a:pt x="378301" y="173592"/>
                  </a:lnTo>
                  <a:lnTo>
                    <a:pt x="391497" y="140324"/>
                  </a:lnTo>
                  <a:lnTo>
                    <a:pt x="391347" y="110946"/>
                  </a:lnTo>
                  <a:lnTo>
                    <a:pt x="385447" y="83237"/>
                  </a:lnTo>
                  <a:lnTo>
                    <a:pt x="375536" y="68418"/>
                  </a:lnTo>
                  <a:lnTo>
                    <a:pt x="369009" y="61877"/>
                  </a:lnTo>
                  <a:lnTo>
                    <a:pt x="360960" y="58441"/>
                  </a:lnTo>
                  <a:lnTo>
                    <a:pt x="342154" y="57089"/>
                  </a:lnTo>
                  <a:lnTo>
                    <a:pt x="333811" y="59872"/>
                  </a:lnTo>
                  <a:lnTo>
                    <a:pt x="319610" y="70361"/>
                  </a:lnTo>
                  <a:lnTo>
                    <a:pt x="301219" y="100695"/>
                  </a:lnTo>
                  <a:lnTo>
                    <a:pt x="292893" y="138960"/>
                  </a:lnTo>
                  <a:lnTo>
                    <a:pt x="296723" y="197175"/>
                  </a:lnTo>
                  <a:lnTo>
                    <a:pt x="309039" y="247221"/>
                  </a:lnTo>
                  <a:lnTo>
                    <a:pt x="321612" y="268668"/>
                  </a:lnTo>
                  <a:lnTo>
                    <a:pt x="353333" y="303797"/>
                  </a:lnTo>
                  <a:lnTo>
                    <a:pt x="374286" y="316147"/>
                  </a:lnTo>
                  <a:lnTo>
                    <a:pt x="402479" y="321244"/>
                  </a:lnTo>
                  <a:lnTo>
                    <a:pt x="429837" y="318337"/>
                  </a:lnTo>
                  <a:lnTo>
                    <a:pt x="444574" y="311591"/>
                  </a:lnTo>
                  <a:lnTo>
                    <a:pt x="487102" y="279014"/>
                  </a:lnTo>
                  <a:lnTo>
                    <a:pt x="528788" y="222564"/>
                  </a:lnTo>
                  <a:lnTo>
                    <a:pt x="557259" y="167936"/>
                  </a:lnTo>
                  <a:lnTo>
                    <a:pt x="578974" y="112574"/>
                  </a:lnTo>
                  <a:lnTo>
                    <a:pt x="592695" y="67284"/>
                  </a:lnTo>
                  <a:lnTo>
                    <a:pt x="593898" y="17246"/>
                  </a:lnTo>
                  <a:lnTo>
                    <a:pt x="592247" y="5573"/>
                  </a:lnTo>
                  <a:lnTo>
                    <a:pt x="590222" y="565"/>
                  </a:lnTo>
                  <a:lnTo>
                    <a:pt x="587948" y="0"/>
                  </a:lnTo>
                  <a:lnTo>
                    <a:pt x="585507" y="2397"/>
                  </a:lnTo>
                  <a:lnTo>
                    <a:pt x="572216" y="63334"/>
                  </a:lnTo>
                  <a:lnTo>
                    <a:pt x="566422" y="117207"/>
                  </a:lnTo>
                  <a:lnTo>
                    <a:pt x="560047" y="175722"/>
                  </a:lnTo>
                  <a:lnTo>
                    <a:pt x="549884" y="232070"/>
                  </a:lnTo>
                  <a:lnTo>
                    <a:pt x="544464" y="257224"/>
                  </a:lnTo>
                  <a:lnTo>
                    <a:pt x="539875" y="264487"/>
                  </a:lnTo>
                  <a:lnTo>
                    <a:pt x="534043" y="268404"/>
                  </a:lnTo>
                  <a:lnTo>
                    <a:pt x="527381" y="270091"/>
                  </a:lnTo>
                  <a:lnTo>
                    <a:pt x="522014" y="267517"/>
                  </a:lnTo>
                  <a:lnTo>
                    <a:pt x="513586" y="254795"/>
                  </a:lnTo>
                  <a:lnTo>
                    <a:pt x="494842" y="199554"/>
                  </a:lnTo>
                  <a:lnTo>
                    <a:pt x="495700" y="192756"/>
                  </a:lnTo>
                  <a:lnTo>
                    <a:pt x="499044" y="187299"/>
                  </a:lnTo>
                  <a:lnTo>
                    <a:pt x="504049" y="182736"/>
                  </a:lnTo>
                  <a:lnTo>
                    <a:pt x="521935" y="180133"/>
                  </a:lnTo>
                  <a:lnTo>
                    <a:pt x="576868" y="182620"/>
                  </a:lnTo>
                  <a:lnTo>
                    <a:pt x="635939" y="196105"/>
                  </a:lnTo>
                  <a:lnTo>
                    <a:pt x="672156" y="206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208844" y="2654414"/>
            <a:ext cx="667699" cy="530716"/>
            <a:chOff x="9208844" y="2654414"/>
            <a:chExt cx="667699" cy="530716"/>
          </a:xfrm>
        </p:grpSpPr>
        <p:sp>
          <p:nvSpPr>
            <p:cNvPr id="129" name="Freeform 128"/>
            <p:cNvSpPr/>
            <p:nvPr/>
          </p:nvSpPr>
          <p:spPr>
            <a:xfrm>
              <a:off x="9208844" y="2654414"/>
              <a:ext cx="146627" cy="387671"/>
            </a:xfrm>
            <a:custGeom>
              <a:avLst/>
              <a:gdLst/>
              <a:ahLst/>
              <a:cxnLst/>
              <a:rect l="0" t="0" r="0" b="0"/>
              <a:pathLst>
                <a:path w="146627" h="387671">
                  <a:moveTo>
                    <a:pt x="135693" y="0"/>
                  </a:moveTo>
                  <a:lnTo>
                    <a:pt x="82652" y="21790"/>
                  </a:lnTo>
                  <a:lnTo>
                    <a:pt x="31085" y="63609"/>
                  </a:lnTo>
                  <a:lnTo>
                    <a:pt x="9185" y="104953"/>
                  </a:lnTo>
                  <a:lnTo>
                    <a:pt x="0" y="137627"/>
                  </a:lnTo>
                  <a:lnTo>
                    <a:pt x="804" y="156398"/>
                  </a:lnTo>
                  <a:lnTo>
                    <a:pt x="6708" y="171520"/>
                  </a:lnTo>
                  <a:lnTo>
                    <a:pt x="34401" y="205130"/>
                  </a:lnTo>
                  <a:lnTo>
                    <a:pt x="95552" y="260446"/>
                  </a:lnTo>
                  <a:lnTo>
                    <a:pt x="137303" y="303078"/>
                  </a:lnTo>
                  <a:lnTo>
                    <a:pt x="145038" y="317765"/>
                  </a:lnTo>
                  <a:lnTo>
                    <a:pt x="146626" y="333538"/>
                  </a:lnTo>
                  <a:lnTo>
                    <a:pt x="143326" y="348869"/>
                  </a:lnTo>
                  <a:lnTo>
                    <a:pt x="135696" y="361847"/>
                  </a:lnTo>
                  <a:lnTo>
                    <a:pt x="112169" y="379549"/>
                  </a:lnTo>
                  <a:lnTo>
                    <a:pt x="77359" y="387670"/>
                  </a:lnTo>
                  <a:lnTo>
                    <a:pt x="46601" y="385659"/>
                  </a:lnTo>
                  <a:lnTo>
                    <a:pt x="39316" y="380997"/>
                  </a:lnTo>
                  <a:lnTo>
                    <a:pt x="28756" y="365956"/>
                  </a:lnTo>
                  <a:lnTo>
                    <a:pt x="19199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431343" y="2691724"/>
              <a:ext cx="111073" cy="299153"/>
            </a:xfrm>
            <a:custGeom>
              <a:avLst/>
              <a:gdLst/>
              <a:ahLst/>
              <a:cxnLst/>
              <a:rect l="0" t="0" r="0" b="0"/>
              <a:pathLst>
                <a:path w="111073" h="299153">
                  <a:moveTo>
                    <a:pt x="13047" y="54222"/>
                  </a:moveTo>
                  <a:lnTo>
                    <a:pt x="6461" y="106066"/>
                  </a:lnTo>
                  <a:lnTo>
                    <a:pt x="5069" y="164418"/>
                  </a:lnTo>
                  <a:lnTo>
                    <a:pt x="0" y="223645"/>
                  </a:lnTo>
                  <a:lnTo>
                    <a:pt x="3518" y="282874"/>
                  </a:lnTo>
                  <a:lnTo>
                    <a:pt x="4189" y="299152"/>
                  </a:lnTo>
                  <a:lnTo>
                    <a:pt x="5603" y="237550"/>
                  </a:lnTo>
                  <a:lnTo>
                    <a:pt x="16302" y="177029"/>
                  </a:lnTo>
                  <a:lnTo>
                    <a:pt x="23166" y="120891"/>
                  </a:lnTo>
                  <a:lnTo>
                    <a:pt x="38167" y="63282"/>
                  </a:lnTo>
                  <a:lnTo>
                    <a:pt x="53749" y="21035"/>
                  </a:lnTo>
                  <a:lnTo>
                    <a:pt x="66270" y="4339"/>
                  </a:lnTo>
                  <a:lnTo>
                    <a:pt x="73492" y="626"/>
                  </a:lnTo>
                  <a:lnTo>
                    <a:pt x="81080" y="0"/>
                  </a:lnTo>
                  <a:lnTo>
                    <a:pt x="88913" y="1432"/>
                  </a:lnTo>
                  <a:lnTo>
                    <a:pt x="102546" y="12885"/>
                  </a:lnTo>
                  <a:lnTo>
                    <a:pt x="108772" y="21116"/>
                  </a:lnTo>
                  <a:lnTo>
                    <a:pt x="111072" y="29378"/>
                  </a:lnTo>
                  <a:lnTo>
                    <a:pt x="108697" y="45954"/>
                  </a:lnTo>
                  <a:lnTo>
                    <a:pt x="101381" y="70880"/>
                  </a:lnTo>
                  <a:lnTo>
                    <a:pt x="96899" y="77347"/>
                  </a:lnTo>
                  <a:lnTo>
                    <a:pt x="84523" y="86997"/>
                  </a:lnTo>
                  <a:lnTo>
                    <a:pt x="81963" y="88091"/>
                  </a:lnTo>
                  <a:lnTo>
                    <a:pt x="82105" y="86972"/>
                  </a:lnTo>
                  <a:lnTo>
                    <a:pt x="87936" y="79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652416" y="2779230"/>
              <a:ext cx="33133" cy="257954"/>
            </a:xfrm>
            <a:custGeom>
              <a:avLst/>
              <a:gdLst/>
              <a:ahLst/>
              <a:cxnLst/>
              <a:rect l="0" t="0" r="0" b="0"/>
              <a:pathLst>
                <a:path w="33133" h="257954">
                  <a:moveTo>
                    <a:pt x="24963" y="0"/>
                  </a:moveTo>
                  <a:lnTo>
                    <a:pt x="32513" y="63416"/>
                  </a:lnTo>
                  <a:lnTo>
                    <a:pt x="33132" y="116968"/>
                  </a:lnTo>
                  <a:lnTo>
                    <a:pt x="27545" y="174462"/>
                  </a:lnTo>
                  <a:lnTo>
                    <a:pt x="25303" y="234813"/>
                  </a:lnTo>
                  <a:lnTo>
                    <a:pt x="22416" y="242526"/>
                  </a:lnTo>
                  <a:lnTo>
                    <a:pt x="17718" y="247668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544242" y="2704341"/>
              <a:ext cx="332301" cy="480789"/>
            </a:xfrm>
            <a:custGeom>
              <a:avLst/>
              <a:gdLst/>
              <a:ahLst/>
              <a:cxnLst/>
              <a:rect l="0" t="0" r="0" b="0"/>
              <a:pathLst>
                <a:path w="332301" h="480789">
                  <a:moveTo>
                    <a:pt x="83211" y="0"/>
                  </a:moveTo>
                  <a:lnTo>
                    <a:pt x="139059" y="14193"/>
                  </a:lnTo>
                  <a:lnTo>
                    <a:pt x="182748" y="32197"/>
                  </a:lnTo>
                  <a:lnTo>
                    <a:pt x="241292" y="83634"/>
                  </a:lnTo>
                  <a:lnTo>
                    <a:pt x="290311" y="140741"/>
                  </a:lnTo>
                  <a:lnTo>
                    <a:pt x="313004" y="192338"/>
                  </a:lnTo>
                  <a:lnTo>
                    <a:pt x="328724" y="254208"/>
                  </a:lnTo>
                  <a:lnTo>
                    <a:pt x="332300" y="314942"/>
                  </a:lnTo>
                  <a:lnTo>
                    <a:pt x="328265" y="351063"/>
                  </a:lnTo>
                  <a:lnTo>
                    <a:pt x="311974" y="389757"/>
                  </a:lnTo>
                  <a:lnTo>
                    <a:pt x="281082" y="432519"/>
                  </a:lnTo>
                  <a:lnTo>
                    <a:pt x="257409" y="453188"/>
                  </a:lnTo>
                  <a:lnTo>
                    <a:pt x="217918" y="470095"/>
                  </a:lnTo>
                  <a:lnTo>
                    <a:pt x="163489" y="480788"/>
                  </a:lnTo>
                  <a:lnTo>
                    <a:pt x="101567" y="473328"/>
                  </a:lnTo>
                  <a:lnTo>
                    <a:pt x="44605" y="454584"/>
                  </a:lnTo>
                  <a:lnTo>
                    <a:pt x="0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5930897" y="5408681"/>
            <a:ext cx="2011" cy="672"/>
          </a:xfrm>
          <a:custGeom>
            <a:avLst/>
            <a:gdLst/>
            <a:ahLst/>
            <a:cxnLst/>
            <a:rect l="0" t="0" r="0" b="0"/>
            <a:pathLst>
              <a:path w="2011" h="672">
                <a:moveTo>
                  <a:pt x="2010" y="0"/>
                </a:moveTo>
                <a:lnTo>
                  <a:pt x="0" y="67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7" name="Group 136"/>
          <p:cNvGrpSpPr/>
          <p:nvPr/>
        </p:nvGrpSpPr>
        <p:grpSpPr>
          <a:xfrm>
            <a:off x="4992630" y="5084161"/>
            <a:ext cx="1839839" cy="1517615"/>
            <a:chOff x="4992630" y="5084161"/>
            <a:chExt cx="1839839" cy="1517615"/>
          </a:xfrm>
        </p:grpSpPr>
        <p:sp>
          <p:nvSpPr>
            <p:cNvPr id="135" name="Freeform 134"/>
            <p:cNvSpPr/>
            <p:nvPr/>
          </p:nvSpPr>
          <p:spPr>
            <a:xfrm>
              <a:off x="4992630" y="5084161"/>
              <a:ext cx="8321" cy="252118"/>
            </a:xfrm>
            <a:custGeom>
              <a:avLst/>
              <a:gdLst/>
              <a:ahLst/>
              <a:cxnLst/>
              <a:rect l="0" t="0" r="0" b="0"/>
              <a:pathLst>
                <a:path w="8321" h="252118">
                  <a:moveTo>
                    <a:pt x="8320" y="0"/>
                  </a:moveTo>
                  <a:lnTo>
                    <a:pt x="1734" y="29620"/>
                  </a:lnTo>
                  <a:lnTo>
                    <a:pt x="151" y="91940"/>
                  </a:lnTo>
                  <a:lnTo>
                    <a:pt x="19" y="147058"/>
                  </a:lnTo>
                  <a:lnTo>
                    <a:pt x="2" y="206903"/>
                  </a:lnTo>
                  <a:lnTo>
                    <a:pt x="0" y="2521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810565" y="6595739"/>
              <a:ext cx="21904" cy="6037"/>
            </a:xfrm>
            <a:custGeom>
              <a:avLst/>
              <a:gdLst/>
              <a:ahLst/>
              <a:cxnLst/>
              <a:rect l="0" t="0" r="0" b="0"/>
              <a:pathLst>
                <a:path w="21904" h="6037">
                  <a:moveTo>
                    <a:pt x="0" y="6036"/>
                  </a:moveTo>
                  <a:lnTo>
                    <a:pt x="640" y="4757"/>
                  </a:lnTo>
                  <a:lnTo>
                    <a:pt x="4659" y="1348"/>
                  </a:lnTo>
                  <a:lnTo>
                    <a:pt x="10111" y="0"/>
                  </a:lnTo>
                  <a:lnTo>
                    <a:pt x="21903" y="1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8" name="Freeform 137"/>
          <p:cNvSpPr/>
          <p:nvPr/>
        </p:nvSpPr>
        <p:spPr>
          <a:xfrm>
            <a:off x="5272525" y="1559740"/>
            <a:ext cx="74782" cy="19752"/>
          </a:xfrm>
          <a:custGeom>
            <a:avLst/>
            <a:gdLst/>
            <a:ahLst/>
            <a:cxnLst/>
            <a:rect l="0" t="0" r="0" b="0"/>
            <a:pathLst>
              <a:path w="74782" h="19752">
                <a:moveTo>
                  <a:pt x="0" y="19751"/>
                </a:moveTo>
                <a:lnTo>
                  <a:pt x="18048" y="13159"/>
                </a:lnTo>
                <a:lnTo>
                  <a:pt x="74341" y="23"/>
                </a:lnTo>
                <a:lnTo>
                  <a:pt x="7478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9" name="Freeform 138"/>
          <p:cNvSpPr/>
          <p:nvPr/>
        </p:nvSpPr>
        <p:spPr>
          <a:xfrm>
            <a:off x="8315488" y="2105225"/>
            <a:ext cx="5562" cy="25010"/>
          </a:xfrm>
          <a:custGeom>
            <a:avLst/>
            <a:gdLst/>
            <a:ahLst/>
            <a:cxnLst/>
            <a:rect l="0" t="0" r="0" b="0"/>
            <a:pathLst>
              <a:path w="5562" h="25010">
                <a:moveTo>
                  <a:pt x="5561" y="0"/>
                </a:moveTo>
                <a:lnTo>
                  <a:pt x="0" y="2500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0" name="Freeform 139"/>
          <p:cNvSpPr/>
          <p:nvPr/>
        </p:nvSpPr>
        <p:spPr>
          <a:xfrm>
            <a:off x="7626496" y="6254609"/>
            <a:ext cx="7020" cy="15387"/>
          </a:xfrm>
          <a:custGeom>
            <a:avLst/>
            <a:gdLst/>
            <a:ahLst/>
            <a:cxnLst/>
            <a:rect l="0" t="0" r="0" b="0"/>
            <a:pathLst>
              <a:path w="7020" h="15387">
                <a:moveTo>
                  <a:pt x="7019" y="0"/>
                </a:moveTo>
                <a:lnTo>
                  <a:pt x="2083" y="9027"/>
                </a:lnTo>
                <a:lnTo>
                  <a:pt x="0" y="1538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1" name="Group 160"/>
          <p:cNvGrpSpPr/>
          <p:nvPr/>
        </p:nvGrpSpPr>
        <p:grpSpPr>
          <a:xfrm>
            <a:off x="6960598" y="2096904"/>
            <a:ext cx="1102498" cy="2554872"/>
            <a:chOff x="6960598" y="2096904"/>
            <a:chExt cx="1102498" cy="2554872"/>
          </a:xfrm>
        </p:grpSpPr>
        <p:sp>
          <p:nvSpPr>
            <p:cNvPr id="141" name="Freeform 140"/>
            <p:cNvSpPr/>
            <p:nvPr/>
          </p:nvSpPr>
          <p:spPr>
            <a:xfrm>
              <a:off x="6960598" y="2096904"/>
              <a:ext cx="112294" cy="244913"/>
            </a:xfrm>
            <a:custGeom>
              <a:avLst/>
              <a:gdLst/>
              <a:ahLst/>
              <a:cxnLst/>
              <a:rect l="0" t="0" r="0" b="0"/>
              <a:pathLst>
                <a:path w="112294" h="244913">
                  <a:moveTo>
                    <a:pt x="112293" y="0"/>
                  </a:moveTo>
                  <a:lnTo>
                    <a:pt x="81850" y="7568"/>
                  </a:lnTo>
                  <a:lnTo>
                    <a:pt x="67637" y="15999"/>
                  </a:lnTo>
                  <a:lnTo>
                    <a:pt x="57620" y="28376"/>
                  </a:lnTo>
                  <a:lnTo>
                    <a:pt x="43657" y="58922"/>
                  </a:lnTo>
                  <a:lnTo>
                    <a:pt x="42649" y="75189"/>
                  </a:lnTo>
                  <a:lnTo>
                    <a:pt x="54506" y="133894"/>
                  </a:lnTo>
                  <a:lnTo>
                    <a:pt x="66126" y="187786"/>
                  </a:lnTo>
                  <a:lnTo>
                    <a:pt x="64654" y="206427"/>
                  </a:lnTo>
                  <a:lnTo>
                    <a:pt x="54210" y="232516"/>
                  </a:lnTo>
                  <a:lnTo>
                    <a:pt x="47684" y="238221"/>
                  </a:lnTo>
                  <a:lnTo>
                    <a:pt x="30570" y="244560"/>
                  </a:lnTo>
                  <a:lnTo>
                    <a:pt x="13101" y="244912"/>
                  </a:lnTo>
                  <a:lnTo>
                    <a:pt x="4560" y="243712"/>
                  </a:lnTo>
                  <a:lnTo>
                    <a:pt x="715" y="240138"/>
                  </a:lnTo>
                  <a:lnTo>
                    <a:pt x="0" y="234981"/>
                  </a:lnTo>
                  <a:lnTo>
                    <a:pt x="1373" y="228770"/>
                  </a:lnTo>
                  <a:lnTo>
                    <a:pt x="12761" y="214472"/>
                  </a:lnTo>
                  <a:lnTo>
                    <a:pt x="3740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61368" y="2193542"/>
              <a:ext cx="230516" cy="346620"/>
            </a:xfrm>
            <a:custGeom>
              <a:avLst/>
              <a:gdLst/>
              <a:ahLst/>
              <a:cxnLst/>
              <a:rect l="0" t="0" r="0" b="0"/>
              <a:pathLst>
                <a:path w="230516" h="346620">
                  <a:moveTo>
                    <a:pt x="53128" y="36499"/>
                  </a:moveTo>
                  <a:lnTo>
                    <a:pt x="25547" y="94407"/>
                  </a:lnTo>
                  <a:lnTo>
                    <a:pt x="4319" y="156704"/>
                  </a:lnTo>
                  <a:lnTo>
                    <a:pt x="0" y="175908"/>
                  </a:lnTo>
                  <a:lnTo>
                    <a:pt x="1163" y="193688"/>
                  </a:lnTo>
                  <a:lnTo>
                    <a:pt x="5541" y="200464"/>
                  </a:lnTo>
                  <a:lnTo>
                    <a:pt x="20267" y="210457"/>
                  </a:lnTo>
                  <a:lnTo>
                    <a:pt x="28447" y="211643"/>
                  </a:lnTo>
                  <a:lnTo>
                    <a:pt x="44932" y="208030"/>
                  </a:lnTo>
                  <a:lnTo>
                    <a:pt x="87580" y="180205"/>
                  </a:lnTo>
                  <a:lnTo>
                    <a:pt x="90889" y="180380"/>
                  </a:lnTo>
                  <a:lnTo>
                    <a:pt x="91247" y="184195"/>
                  </a:lnTo>
                  <a:lnTo>
                    <a:pt x="82914" y="204768"/>
                  </a:lnTo>
                  <a:lnTo>
                    <a:pt x="51793" y="265693"/>
                  </a:lnTo>
                  <a:lnTo>
                    <a:pt x="52238" y="270656"/>
                  </a:lnTo>
                  <a:lnTo>
                    <a:pt x="55309" y="272116"/>
                  </a:lnTo>
                  <a:lnTo>
                    <a:pt x="60129" y="271240"/>
                  </a:lnTo>
                  <a:lnTo>
                    <a:pt x="72882" y="257939"/>
                  </a:lnTo>
                  <a:lnTo>
                    <a:pt x="113384" y="200902"/>
                  </a:lnTo>
                  <a:lnTo>
                    <a:pt x="147527" y="141462"/>
                  </a:lnTo>
                  <a:lnTo>
                    <a:pt x="182226" y="83959"/>
                  </a:lnTo>
                  <a:lnTo>
                    <a:pt x="216665" y="25945"/>
                  </a:lnTo>
                  <a:lnTo>
                    <a:pt x="230450" y="0"/>
                  </a:lnTo>
                  <a:lnTo>
                    <a:pt x="230515" y="1072"/>
                  </a:lnTo>
                  <a:lnTo>
                    <a:pt x="212856" y="53707"/>
                  </a:lnTo>
                  <a:lnTo>
                    <a:pt x="184072" y="108835"/>
                  </a:lnTo>
                  <a:lnTo>
                    <a:pt x="158651" y="167734"/>
                  </a:lnTo>
                  <a:lnTo>
                    <a:pt x="151495" y="189439"/>
                  </a:lnTo>
                  <a:lnTo>
                    <a:pt x="152915" y="197631"/>
                  </a:lnTo>
                  <a:lnTo>
                    <a:pt x="157560" y="204017"/>
                  </a:lnTo>
                  <a:lnTo>
                    <a:pt x="164355" y="209198"/>
                  </a:lnTo>
                  <a:lnTo>
                    <a:pt x="171658" y="211728"/>
                  </a:lnTo>
                  <a:lnTo>
                    <a:pt x="195189" y="213645"/>
                  </a:lnTo>
                  <a:lnTo>
                    <a:pt x="211496" y="220322"/>
                  </a:lnTo>
                  <a:lnTo>
                    <a:pt x="223059" y="234385"/>
                  </a:lnTo>
                  <a:lnTo>
                    <a:pt x="227436" y="243312"/>
                  </a:lnTo>
                  <a:lnTo>
                    <a:pt x="229834" y="263094"/>
                  </a:lnTo>
                  <a:lnTo>
                    <a:pt x="226894" y="284213"/>
                  </a:lnTo>
                  <a:lnTo>
                    <a:pt x="219424" y="305927"/>
                  </a:lnTo>
                  <a:lnTo>
                    <a:pt x="205009" y="322974"/>
                  </a:lnTo>
                  <a:lnTo>
                    <a:pt x="178567" y="340501"/>
                  </a:lnTo>
                  <a:lnTo>
                    <a:pt x="170039" y="344567"/>
                  </a:lnTo>
                  <a:lnTo>
                    <a:pt x="153165" y="346619"/>
                  </a:lnTo>
                  <a:lnTo>
                    <a:pt x="144783" y="345872"/>
                  </a:lnTo>
                  <a:lnTo>
                    <a:pt x="140119" y="340751"/>
                  </a:lnTo>
                  <a:lnTo>
                    <a:pt x="137402" y="322734"/>
                  </a:lnTo>
                  <a:lnTo>
                    <a:pt x="161302" y="2611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197449" y="2479672"/>
              <a:ext cx="166680" cy="255446"/>
            </a:xfrm>
            <a:custGeom>
              <a:avLst/>
              <a:gdLst/>
              <a:ahLst/>
              <a:cxnLst/>
              <a:rect l="0" t="0" r="0" b="0"/>
              <a:pathLst>
                <a:path w="166680" h="255446">
                  <a:moveTo>
                    <a:pt x="166679" y="0"/>
                  </a:moveTo>
                  <a:lnTo>
                    <a:pt x="160093" y="29621"/>
                  </a:lnTo>
                  <a:lnTo>
                    <a:pt x="157280" y="49223"/>
                  </a:lnTo>
                  <a:lnTo>
                    <a:pt x="130039" y="109109"/>
                  </a:lnTo>
                  <a:lnTo>
                    <a:pt x="97286" y="172195"/>
                  </a:lnTo>
                  <a:lnTo>
                    <a:pt x="48538" y="230522"/>
                  </a:lnTo>
                  <a:lnTo>
                    <a:pt x="24733" y="252804"/>
                  </a:lnTo>
                  <a:lnTo>
                    <a:pt x="17499" y="255445"/>
                  </a:lnTo>
                  <a:lnTo>
                    <a:pt x="10827" y="255356"/>
                  </a:lnTo>
                  <a:lnTo>
                    <a:pt x="4531" y="253448"/>
                  </a:lnTo>
                  <a:lnTo>
                    <a:pt x="1257" y="249402"/>
                  </a:lnTo>
                  <a:lnTo>
                    <a:pt x="0" y="243932"/>
                  </a:lnTo>
                  <a:lnTo>
                    <a:pt x="4624" y="210804"/>
                  </a:lnTo>
                  <a:lnTo>
                    <a:pt x="2522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397412" y="242974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368032" y="2587846"/>
              <a:ext cx="95221" cy="141459"/>
            </a:xfrm>
            <a:custGeom>
              <a:avLst/>
              <a:gdLst/>
              <a:ahLst/>
              <a:cxnLst/>
              <a:rect l="0" t="0" r="0" b="0"/>
              <a:pathLst>
                <a:path w="95221" h="141459">
                  <a:moveTo>
                    <a:pt x="4416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69" y="34745"/>
                  </a:lnTo>
                  <a:lnTo>
                    <a:pt x="16855" y="58680"/>
                  </a:lnTo>
                  <a:lnTo>
                    <a:pt x="25653" y="63159"/>
                  </a:lnTo>
                  <a:lnTo>
                    <a:pt x="47756" y="65669"/>
                  </a:lnTo>
                  <a:lnTo>
                    <a:pt x="68058" y="61238"/>
                  </a:lnTo>
                  <a:lnTo>
                    <a:pt x="77355" y="57467"/>
                  </a:lnTo>
                  <a:lnTo>
                    <a:pt x="90150" y="45881"/>
                  </a:lnTo>
                  <a:lnTo>
                    <a:pt x="94856" y="38909"/>
                  </a:lnTo>
                  <a:lnTo>
                    <a:pt x="95220" y="33336"/>
                  </a:lnTo>
                  <a:lnTo>
                    <a:pt x="92689" y="28696"/>
                  </a:lnTo>
                  <a:lnTo>
                    <a:pt x="88228" y="24678"/>
                  </a:lnTo>
                  <a:lnTo>
                    <a:pt x="82481" y="22924"/>
                  </a:lnTo>
                  <a:lnTo>
                    <a:pt x="68698" y="23440"/>
                  </a:lnTo>
                  <a:lnTo>
                    <a:pt x="45344" y="33347"/>
                  </a:lnTo>
                  <a:lnTo>
                    <a:pt x="25276" y="47993"/>
                  </a:lnTo>
                  <a:lnTo>
                    <a:pt x="12035" y="68461"/>
                  </a:lnTo>
                  <a:lnTo>
                    <a:pt x="10268" y="86517"/>
                  </a:lnTo>
                  <a:lnTo>
                    <a:pt x="13490" y="105020"/>
                  </a:lnTo>
                  <a:lnTo>
                    <a:pt x="21085" y="119408"/>
                  </a:lnTo>
                  <a:lnTo>
                    <a:pt x="4602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429755" y="2679378"/>
              <a:ext cx="117436" cy="123939"/>
            </a:xfrm>
            <a:custGeom>
              <a:avLst/>
              <a:gdLst/>
              <a:ahLst/>
              <a:cxnLst/>
              <a:rect l="0" t="0" r="0" b="0"/>
              <a:pathLst>
                <a:path w="117436" h="123939">
                  <a:moveTo>
                    <a:pt x="109115" y="0"/>
                  </a:moveTo>
                  <a:lnTo>
                    <a:pt x="54418" y="19324"/>
                  </a:lnTo>
                  <a:lnTo>
                    <a:pt x="29380" y="39361"/>
                  </a:lnTo>
                  <a:lnTo>
                    <a:pt x="2620" y="79326"/>
                  </a:lnTo>
                  <a:lnTo>
                    <a:pt x="211" y="87093"/>
                  </a:lnTo>
                  <a:lnTo>
                    <a:pt x="0" y="105584"/>
                  </a:lnTo>
                  <a:lnTo>
                    <a:pt x="4937" y="112919"/>
                  </a:lnTo>
                  <a:lnTo>
                    <a:pt x="22749" y="123535"/>
                  </a:lnTo>
                  <a:lnTo>
                    <a:pt x="48540" y="123938"/>
                  </a:lnTo>
                  <a:lnTo>
                    <a:pt x="108374" y="110562"/>
                  </a:lnTo>
                  <a:lnTo>
                    <a:pt x="11743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534555" y="2604488"/>
              <a:ext cx="212342" cy="342297"/>
            </a:xfrm>
            <a:custGeom>
              <a:avLst/>
              <a:gdLst/>
              <a:ahLst/>
              <a:cxnLst/>
              <a:rect l="0" t="0" r="0" b="0"/>
              <a:pathLst>
                <a:path w="212342" h="342297">
                  <a:moveTo>
                    <a:pt x="212341" y="0"/>
                  </a:moveTo>
                  <a:lnTo>
                    <a:pt x="159821" y="61572"/>
                  </a:lnTo>
                  <a:lnTo>
                    <a:pt x="112261" y="118522"/>
                  </a:lnTo>
                  <a:lnTo>
                    <a:pt x="62542" y="176655"/>
                  </a:lnTo>
                  <a:lnTo>
                    <a:pt x="29274" y="210664"/>
                  </a:lnTo>
                  <a:lnTo>
                    <a:pt x="4314" y="229354"/>
                  </a:lnTo>
                  <a:lnTo>
                    <a:pt x="615" y="230566"/>
                  </a:lnTo>
                  <a:lnTo>
                    <a:pt x="0" y="228600"/>
                  </a:lnTo>
                  <a:lnTo>
                    <a:pt x="1438" y="224516"/>
                  </a:lnTo>
                  <a:lnTo>
                    <a:pt x="6096" y="221793"/>
                  </a:lnTo>
                  <a:lnTo>
                    <a:pt x="21132" y="218768"/>
                  </a:lnTo>
                  <a:lnTo>
                    <a:pt x="29394" y="220735"/>
                  </a:lnTo>
                  <a:lnTo>
                    <a:pt x="54276" y="236755"/>
                  </a:lnTo>
                  <a:lnTo>
                    <a:pt x="77366" y="259068"/>
                  </a:lnTo>
                  <a:lnTo>
                    <a:pt x="87016" y="275090"/>
                  </a:lnTo>
                  <a:lnTo>
                    <a:pt x="93230" y="304122"/>
                  </a:lnTo>
                  <a:lnTo>
                    <a:pt x="89752" y="320386"/>
                  </a:lnTo>
                  <a:lnTo>
                    <a:pt x="86236" y="327312"/>
                  </a:lnTo>
                  <a:lnTo>
                    <a:pt x="74933" y="337472"/>
                  </a:lnTo>
                  <a:lnTo>
                    <a:pt x="68036" y="341476"/>
                  </a:lnTo>
                  <a:lnTo>
                    <a:pt x="62513" y="342296"/>
                  </a:lnTo>
                  <a:lnTo>
                    <a:pt x="57906" y="340994"/>
                  </a:lnTo>
                  <a:lnTo>
                    <a:pt x="4592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730254" y="2804193"/>
              <a:ext cx="17294" cy="49928"/>
            </a:xfrm>
            <a:custGeom>
              <a:avLst/>
              <a:gdLst/>
              <a:ahLst/>
              <a:cxnLst/>
              <a:rect l="0" t="0" r="0" b="0"/>
              <a:pathLst>
                <a:path w="17294" h="49928">
                  <a:moveTo>
                    <a:pt x="0" y="0"/>
                  </a:moveTo>
                  <a:lnTo>
                    <a:pt x="13252" y="4418"/>
                  </a:lnTo>
                  <a:lnTo>
                    <a:pt x="16231" y="8492"/>
                  </a:lnTo>
                  <a:lnTo>
                    <a:pt x="17293" y="13983"/>
                  </a:lnTo>
                  <a:lnTo>
                    <a:pt x="16642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636052" y="2953972"/>
              <a:ext cx="200647" cy="366127"/>
            </a:xfrm>
            <a:custGeom>
              <a:avLst/>
              <a:gdLst/>
              <a:ahLst/>
              <a:cxnLst/>
              <a:rect l="0" t="0" r="0" b="0"/>
              <a:pathLst>
                <a:path w="200647" h="366127">
                  <a:moveTo>
                    <a:pt x="69239" y="0"/>
                  </a:moveTo>
                  <a:lnTo>
                    <a:pt x="55952" y="15136"/>
                  </a:lnTo>
                  <a:lnTo>
                    <a:pt x="19185" y="77186"/>
                  </a:lnTo>
                  <a:lnTo>
                    <a:pt x="1514" y="115305"/>
                  </a:lnTo>
                  <a:lnTo>
                    <a:pt x="0" y="132608"/>
                  </a:lnTo>
                  <a:lnTo>
                    <a:pt x="890" y="141105"/>
                  </a:lnTo>
                  <a:lnTo>
                    <a:pt x="4257" y="147695"/>
                  </a:lnTo>
                  <a:lnTo>
                    <a:pt x="15395" y="157482"/>
                  </a:lnTo>
                  <a:lnTo>
                    <a:pt x="36987" y="159983"/>
                  </a:lnTo>
                  <a:lnTo>
                    <a:pt x="75400" y="153727"/>
                  </a:lnTo>
                  <a:lnTo>
                    <a:pt x="117095" y="139464"/>
                  </a:lnTo>
                  <a:lnTo>
                    <a:pt x="121483" y="141053"/>
                  </a:lnTo>
                  <a:lnTo>
                    <a:pt x="122560" y="145811"/>
                  </a:lnTo>
                  <a:lnTo>
                    <a:pt x="115742" y="183636"/>
                  </a:lnTo>
                  <a:lnTo>
                    <a:pt x="121034" y="199960"/>
                  </a:lnTo>
                  <a:lnTo>
                    <a:pt x="126883" y="205423"/>
                  </a:lnTo>
                  <a:lnTo>
                    <a:pt x="143244" y="211492"/>
                  </a:lnTo>
                  <a:lnTo>
                    <a:pt x="160377" y="211724"/>
                  </a:lnTo>
                  <a:lnTo>
                    <a:pt x="188082" y="204191"/>
                  </a:lnTo>
                  <a:lnTo>
                    <a:pt x="198394" y="199922"/>
                  </a:lnTo>
                  <a:lnTo>
                    <a:pt x="200646" y="197076"/>
                  </a:lnTo>
                  <a:lnTo>
                    <a:pt x="197524" y="195179"/>
                  </a:lnTo>
                  <a:lnTo>
                    <a:pt x="190820" y="193914"/>
                  </a:lnTo>
                  <a:lnTo>
                    <a:pt x="163716" y="200968"/>
                  </a:lnTo>
                  <a:lnTo>
                    <a:pt x="136680" y="219187"/>
                  </a:lnTo>
                  <a:lnTo>
                    <a:pt x="119937" y="242152"/>
                  </a:lnTo>
                  <a:lnTo>
                    <a:pt x="117351" y="260792"/>
                  </a:lnTo>
                  <a:lnTo>
                    <a:pt x="120208" y="281404"/>
                  </a:lnTo>
                  <a:lnTo>
                    <a:pt x="133137" y="312875"/>
                  </a:lnTo>
                  <a:lnTo>
                    <a:pt x="177412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973039" y="3087109"/>
              <a:ext cx="1090057" cy="590795"/>
            </a:xfrm>
            <a:custGeom>
              <a:avLst/>
              <a:gdLst/>
              <a:ahLst/>
              <a:cxnLst/>
              <a:rect l="0" t="0" r="0" b="0"/>
              <a:pathLst>
                <a:path w="1090057" h="590795">
                  <a:moveTo>
                    <a:pt x="0" y="0"/>
                  </a:moveTo>
                  <a:lnTo>
                    <a:pt x="29310" y="27462"/>
                  </a:lnTo>
                  <a:lnTo>
                    <a:pt x="88556" y="59247"/>
                  </a:lnTo>
                  <a:lnTo>
                    <a:pt x="146896" y="85325"/>
                  </a:lnTo>
                  <a:lnTo>
                    <a:pt x="201317" y="111266"/>
                  </a:lnTo>
                  <a:lnTo>
                    <a:pt x="260895" y="139909"/>
                  </a:lnTo>
                  <a:lnTo>
                    <a:pt x="303639" y="158336"/>
                  </a:lnTo>
                  <a:lnTo>
                    <a:pt x="347291" y="178853"/>
                  </a:lnTo>
                  <a:lnTo>
                    <a:pt x="391347" y="200300"/>
                  </a:lnTo>
                  <a:lnTo>
                    <a:pt x="436507" y="222159"/>
                  </a:lnTo>
                  <a:lnTo>
                    <a:pt x="484315" y="244202"/>
                  </a:lnTo>
                  <a:lnTo>
                    <a:pt x="530835" y="266325"/>
                  </a:lnTo>
                  <a:lnTo>
                    <a:pt x="576165" y="288486"/>
                  </a:lnTo>
                  <a:lnTo>
                    <a:pt x="620966" y="310663"/>
                  </a:lnTo>
                  <a:lnTo>
                    <a:pt x="665533" y="332847"/>
                  </a:lnTo>
                  <a:lnTo>
                    <a:pt x="709995" y="355033"/>
                  </a:lnTo>
                  <a:lnTo>
                    <a:pt x="754412" y="377222"/>
                  </a:lnTo>
                  <a:lnTo>
                    <a:pt x="816584" y="406088"/>
                  </a:lnTo>
                  <a:lnTo>
                    <a:pt x="875994" y="436625"/>
                  </a:lnTo>
                  <a:lnTo>
                    <a:pt x="930168" y="469095"/>
                  </a:lnTo>
                  <a:lnTo>
                    <a:pt x="981353" y="502138"/>
                  </a:lnTo>
                  <a:lnTo>
                    <a:pt x="1044455" y="548472"/>
                  </a:lnTo>
                  <a:lnTo>
                    <a:pt x="1090056" y="590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963932" y="3480831"/>
              <a:ext cx="177412" cy="125298"/>
            </a:xfrm>
            <a:custGeom>
              <a:avLst/>
              <a:gdLst/>
              <a:ahLst/>
              <a:cxnLst/>
              <a:rect l="0" t="0" r="0" b="0"/>
              <a:pathLst>
                <a:path w="177412" h="125298">
                  <a:moveTo>
                    <a:pt x="108959" y="55614"/>
                  </a:moveTo>
                  <a:lnTo>
                    <a:pt x="122211" y="51197"/>
                  </a:lnTo>
                  <a:lnTo>
                    <a:pt x="125190" y="47122"/>
                  </a:lnTo>
                  <a:lnTo>
                    <a:pt x="126252" y="41632"/>
                  </a:lnTo>
                  <a:lnTo>
                    <a:pt x="126034" y="35198"/>
                  </a:lnTo>
                  <a:lnTo>
                    <a:pt x="123117" y="29984"/>
                  </a:lnTo>
                  <a:lnTo>
                    <a:pt x="112478" y="21726"/>
                  </a:lnTo>
                  <a:lnTo>
                    <a:pt x="93573" y="19904"/>
                  </a:lnTo>
                  <a:lnTo>
                    <a:pt x="69761" y="24026"/>
                  </a:lnTo>
                  <a:lnTo>
                    <a:pt x="33139" y="41940"/>
                  </a:lnTo>
                  <a:lnTo>
                    <a:pt x="10269" y="64815"/>
                  </a:lnTo>
                  <a:lnTo>
                    <a:pt x="994" y="80969"/>
                  </a:lnTo>
                  <a:lnTo>
                    <a:pt x="0" y="88235"/>
                  </a:lnTo>
                  <a:lnTo>
                    <a:pt x="3826" y="101239"/>
                  </a:lnTo>
                  <a:lnTo>
                    <a:pt x="16622" y="110717"/>
                  </a:lnTo>
                  <a:lnTo>
                    <a:pt x="50552" y="124335"/>
                  </a:lnTo>
                  <a:lnTo>
                    <a:pt x="67283" y="125297"/>
                  </a:lnTo>
                  <a:lnTo>
                    <a:pt x="94762" y="118175"/>
                  </a:lnTo>
                  <a:lnTo>
                    <a:pt x="132761" y="99202"/>
                  </a:lnTo>
                  <a:lnTo>
                    <a:pt x="158541" y="74282"/>
                  </a:lnTo>
                  <a:lnTo>
                    <a:pt x="174912" y="47894"/>
                  </a:lnTo>
                  <a:lnTo>
                    <a:pt x="177411" y="30918"/>
                  </a:lnTo>
                  <a:lnTo>
                    <a:pt x="176783" y="22508"/>
                  </a:lnTo>
                  <a:lnTo>
                    <a:pt x="172666" y="15977"/>
                  </a:lnTo>
                  <a:lnTo>
                    <a:pt x="158230" y="6255"/>
                  </a:lnTo>
                  <a:lnTo>
                    <a:pt x="124894" y="0"/>
                  </a:lnTo>
                  <a:lnTo>
                    <a:pt x="118658" y="47"/>
                  </a:lnTo>
                  <a:lnTo>
                    <a:pt x="116350" y="1003"/>
                  </a:lnTo>
                  <a:lnTo>
                    <a:pt x="117280" y="5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095723" y="3411630"/>
              <a:ext cx="176874" cy="326830"/>
            </a:xfrm>
            <a:custGeom>
              <a:avLst/>
              <a:gdLst/>
              <a:ahLst/>
              <a:cxnLst/>
              <a:rect l="0" t="0" r="0" b="0"/>
              <a:pathLst>
                <a:path w="176874" h="326830">
                  <a:moveTo>
                    <a:pt x="176873" y="0"/>
                  </a:moveTo>
                  <a:lnTo>
                    <a:pt x="137753" y="59494"/>
                  </a:lnTo>
                  <a:lnTo>
                    <a:pt x="93652" y="118278"/>
                  </a:lnTo>
                  <a:lnTo>
                    <a:pt x="59248" y="174846"/>
                  </a:lnTo>
                  <a:lnTo>
                    <a:pt x="57719" y="191430"/>
                  </a:lnTo>
                  <a:lnTo>
                    <a:pt x="58605" y="199736"/>
                  </a:lnTo>
                  <a:lnTo>
                    <a:pt x="66987" y="213895"/>
                  </a:lnTo>
                  <a:lnTo>
                    <a:pt x="105954" y="251881"/>
                  </a:lnTo>
                  <a:lnTo>
                    <a:pt x="110178" y="259453"/>
                  </a:lnTo>
                  <a:lnTo>
                    <a:pt x="112405" y="277727"/>
                  </a:lnTo>
                  <a:lnTo>
                    <a:pt x="111705" y="287777"/>
                  </a:lnTo>
                  <a:lnTo>
                    <a:pt x="103531" y="303875"/>
                  </a:lnTo>
                  <a:lnTo>
                    <a:pt x="90652" y="316270"/>
                  </a:lnTo>
                  <a:lnTo>
                    <a:pt x="75683" y="324860"/>
                  </a:lnTo>
                  <a:lnTo>
                    <a:pt x="59784" y="326829"/>
                  </a:lnTo>
                  <a:lnTo>
                    <a:pt x="43472" y="323697"/>
                  </a:lnTo>
                  <a:lnTo>
                    <a:pt x="26977" y="316142"/>
                  </a:lnTo>
                  <a:lnTo>
                    <a:pt x="15331" y="304155"/>
                  </a:lnTo>
                  <a:lnTo>
                    <a:pt x="321" y="273859"/>
                  </a:lnTo>
                  <a:lnTo>
                    <a:pt x="0" y="265783"/>
                  </a:lnTo>
                  <a:lnTo>
                    <a:pt x="1045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121291" y="3786077"/>
              <a:ext cx="109701" cy="116732"/>
            </a:xfrm>
            <a:custGeom>
              <a:avLst/>
              <a:gdLst/>
              <a:ahLst/>
              <a:cxnLst/>
              <a:rect l="0" t="0" r="0" b="0"/>
              <a:pathLst>
                <a:path w="109701" h="116732">
                  <a:moveTo>
                    <a:pt x="109700" y="8321"/>
                  </a:moveTo>
                  <a:lnTo>
                    <a:pt x="101208" y="29175"/>
                  </a:lnTo>
                  <a:lnTo>
                    <a:pt x="59028" y="87522"/>
                  </a:lnTo>
                  <a:lnTo>
                    <a:pt x="34590" y="108013"/>
                  </a:lnTo>
                  <a:lnTo>
                    <a:pt x="18070" y="116731"/>
                  </a:lnTo>
                  <a:lnTo>
                    <a:pt x="11631" y="116652"/>
                  </a:lnTo>
                  <a:lnTo>
                    <a:pt x="6413" y="113826"/>
                  </a:lnTo>
                  <a:lnTo>
                    <a:pt x="2011" y="109168"/>
                  </a:lnTo>
                  <a:lnTo>
                    <a:pt x="0" y="103289"/>
                  </a:lnTo>
                  <a:lnTo>
                    <a:pt x="231" y="89360"/>
                  </a:lnTo>
                  <a:lnTo>
                    <a:pt x="9977" y="65925"/>
                  </a:lnTo>
                  <a:lnTo>
                    <a:pt x="54442" y="7371"/>
                  </a:lnTo>
                  <a:lnTo>
                    <a:pt x="597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272596" y="3643714"/>
              <a:ext cx="83212" cy="25869"/>
            </a:xfrm>
            <a:custGeom>
              <a:avLst/>
              <a:gdLst/>
              <a:ahLst/>
              <a:cxnLst/>
              <a:rect l="0" t="0" r="0" b="0"/>
              <a:pathLst>
                <a:path w="83212" h="25869">
                  <a:moveTo>
                    <a:pt x="0" y="25868"/>
                  </a:moveTo>
                  <a:lnTo>
                    <a:pt x="30328" y="2705"/>
                  </a:lnTo>
                  <a:lnTo>
                    <a:pt x="37786" y="256"/>
                  </a:lnTo>
                  <a:lnTo>
                    <a:pt x="55933" y="0"/>
                  </a:lnTo>
                  <a:lnTo>
                    <a:pt x="68930" y="2968"/>
                  </a:lnTo>
                  <a:lnTo>
                    <a:pt x="83211" y="9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309892" y="3769242"/>
              <a:ext cx="54237" cy="125010"/>
            </a:xfrm>
            <a:custGeom>
              <a:avLst/>
              <a:gdLst/>
              <a:ahLst/>
              <a:cxnLst/>
              <a:rect l="0" t="0" r="0" b="0"/>
              <a:pathLst>
                <a:path w="54237" h="125010">
                  <a:moveTo>
                    <a:pt x="12631" y="16835"/>
                  </a:moveTo>
                  <a:lnTo>
                    <a:pt x="25883" y="21252"/>
                  </a:lnTo>
                  <a:lnTo>
                    <a:pt x="39785" y="20955"/>
                  </a:lnTo>
                  <a:lnTo>
                    <a:pt x="47376" y="19582"/>
                  </a:lnTo>
                  <a:lnTo>
                    <a:pt x="51511" y="15892"/>
                  </a:lnTo>
                  <a:lnTo>
                    <a:pt x="53345" y="10659"/>
                  </a:lnTo>
                  <a:lnTo>
                    <a:pt x="53641" y="4397"/>
                  </a:lnTo>
                  <a:lnTo>
                    <a:pt x="49217" y="1146"/>
                  </a:lnTo>
                  <a:lnTo>
                    <a:pt x="31973" y="0"/>
                  </a:lnTo>
                  <a:lnTo>
                    <a:pt x="16296" y="5038"/>
                  </a:lnTo>
                  <a:lnTo>
                    <a:pt x="9527" y="8970"/>
                  </a:lnTo>
                  <a:lnTo>
                    <a:pt x="5014" y="16215"/>
                  </a:lnTo>
                  <a:lnTo>
                    <a:pt x="0" y="36592"/>
                  </a:lnTo>
                  <a:lnTo>
                    <a:pt x="1594" y="69636"/>
                  </a:lnTo>
                  <a:lnTo>
                    <a:pt x="8033" y="86838"/>
                  </a:lnTo>
                  <a:lnTo>
                    <a:pt x="12339" y="94014"/>
                  </a:lnTo>
                  <a:lnTo>
                    <a:pt x="54236" y="1250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457163" y="3850454"/>
              <a:ext cx="48423" cy="35476"/>
            </a:xfrm>
            <a:custGeom>
              <a:avLst/>
              <a:gdLst/>
              <a:ahLst/>
              <a:cxnLst/>
              <a:rect l="0" t="0" r="0" b="0"/>
              <a:pathLst>
                <a:path w="48423" h="35476">
                  <a:moveTo>
                    <a:pt x="48422" y="10512"/>
                  </a:moveTo>
                  <a:lnTo>
                    <a:pt x="39588" y="1678"/>
                  </a:lnTo>
                  <a:lnTo>
                    <a:pt x="34212" y="0"/>
                  </a:lnTo>
                  <a:lnTo>
                    <a:pt x="20842" y="601"/>
                  </a:lnTo>
                  <a:lnTo>
                    <a:pt x="8119" y="6416"/>
                  </a:lnTo>
                  <a:lnTo>
                    <a:pt x="2138" y="10555"/>
                  </a:lnTo>
                  <a:lnTo>
                    <a:pt x="0" y="15164"/>
                  </a:lnTo>
                  <a:lnTo>
                    <a:pt x="423" y="20085"/>
                  </a:lnTo>
                  <a:lnTo>
                    <a:pt x="6817" y="354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458301" y="3719509"/>
              <a:ext cx="205386" cy="254101"/>
            </a:xfrm>
            <a:custGeom>
              <a:avLst/>
              <a:gdLst/>
              <a:ahLst/>
              <a:cxnLst/>
              <a:rect l="0" t="0" r="0" b="0"/>
              <a:pathLst>
                <a:path w="205386" h="254101">
                  <a:moveTo>
                    <a:pt x="205385" y="0"/>
                  </a:moveTo>
                  <a:lnTo>
                    <a:pt x="145058" y="52520"/>
                  </a:lnTo>
                  <a:lnTo>
                    <a:pt x="86587" y="110490"/>
                  </a:lnTo>
                  <a:lnTo>
                    <a:pt x="28333" y="168730"/>
                  </a:lnTo>
                  <a:lnTo>
                    <a:pt x="1320" y="195743"/>
                  </a:lnTo>
                  <a:lnTo>
                    <a:pt x="0" y="200762"/>
                  </a:lnTo>
                  <a:lnTo>
                    <a:pt x="1892" y="205032"/>
                  </a:lnTo>
                  <a:lnTo>
                    <a:pt x="5929" y="208804"/>
                  </a:lnTo>
                  <a:lnTo>
                    <a:pt x="11393" y="210394"/>
                  </a:lnTo>
                  <a:lnTo>
                    <a:pt x="52455" y="208520"/>
                  </a:lnTo>
                  <a:lnTo>
                    <a:pt x="59053" y="212053"/>
                  </a:lnTo>
                  <a:lnTo>
                    <a:pt x="63451" y="218107"/>
                  </a:lnTo>
                  <a:lnTo>
                    <a:pt x="66383" y="225842"/>
                  </a:lnTo>
                  <a:lnTo>
                    <a:pt x="66489" y="233771"/>
                  </a:lnTo>
                  <a:lnTo>
                    <a:pt x="61675" y="249979"/>
                  </a:lnTo>
                  <a:lnTo>
                    <a:pt x="62425" y="253561"/>
                  </a:lnTo>
                  <a:lnTo>
                    <a:pt x="65699" y="254100"/>
                  </a:lnTo>
                  <a:lnTo>
                    <a:pt x="75810" y="249768"/>
                  </a:lnTo>
                  <a:lnTo>
                    <a:pt x="91897" y="236008"/>
                  </a:lnTo>
                  <a:lnTo>
                    <a:pt x="125893" y="192767"/>
                  </a:lnTo>
                  <a:lnTo>
                    <a:pt x="15545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663686" y="3869287"/>
              <a:ext cx="8322" cy="49928"/>
            </a:xfrm>
            <a:custGeom>
              <a:avLst/>
              <a:gdLst/>
              <a:ahLst/>
              <a:cxnLst/>
              <a:rect l="0" t="0" r="0" b="0"/>
              <a:pathLst>
                <a:path w="8322" h="49928">
                  <a:moveTo>
                    <a:pt x="0" y="0"/>
                  </a:moveTo>
                  <a:lnTo>
                    <a:pt x="924" y="24724"/>
                  </a:lnTo>
                  <a:lnTo>
                    <a:pt x="8321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583038" y="3969140"/>
              <a:ext cx="145095" cy="341164"/>
            </a:xfrm>
            <a:custGeom>
              <a:avLst/>
              <a:gdLst/>
              <a:ahLst/>
              <a:cxnLst/>
              <a:rect l="0" t="0" r="0" b="0"/>
              <a:pathLst>
                <a:path w="145095" h="341164">
                  <a:moveTo>
                    <a:pt x="64005" y="0"/>
                  </a:moveTo>
                  <a:lnTo>
                    <a:pt x="7365" y="59106"/>
                  </a:lnTo>
                  <a:lnTo>
                    <a:pt x="1281" y="67141"/>
                  </a:lnTo>
                  <a:lnTo>
                    <a:pt x="0" y="73422"/>
                  </a:lnTo>
                  <a:lnTo>
                    <a:pt x="1919" y="78534"/>
                  </a:lnTo>
                  <a:lnTo>
                    <a:pt x="5972" y="82867"/>
                  </a:lnTo>
                  <a:lnTo>
                    <a:pt x="11448" y="84830"/>
                  </a:lnTo>
                  <a:lnTo>
                    <a:pt x="24929" y="84547"/>
                  </a:lnTo>
                  <a:lnTo>
                    <a:pt x="48112" y="79189"/>
                  </a:lnTo>
                  <a:lnTo>
                    <a:pt x="54335" y="81454"/>
                  </a:lnTo>
                  <a:lnTo>
                    <a:pt x="59407" y="86662"/>
                  </a:lnTo>
                  <a:lnTo>
                    <a:pt x="69358" y="100462"/>
                  </a:lnTo>
                  <a:lnTo>
                    <a:pt x="90554" y="117702"/>
                  </a:lnTo>
                  <a:lnTo>
                    <a:pt x="106315" y="125661"/>
                  </a:lnTo>
                  <a:lnTo>
                    <a:pt x="125032" y="127349"/>
                  </a:lnTo>
                  <a:lnTo>
                    <a:pt x="135200" y="126504"/>
                  </a:lnTo>
                  <a:lnTo>
                    <a:pt x="141054" y="123168"/>
                  </a:lnTo>
                  <a:lnTo>
                    <a:pt x="144033" y="118170"/>
                  </a:lnTo>
                  <a:lnTo>
                    <a:pt x="145094" y="112064"/>
                  </a:lnTo>
                  <a:lnTo>
                    <a:pt x="142103" y="107069"/>
                  </a:lnTo>
                  <a:lnTo>
                    <a:pt x="128918" y="99054"/>
                  </a:lnTo>
                  <a:lnTo>
                    <a:pt x="108265" y="97340"/>
                  </a:lnTo>
                  <a:lnTo>
                    <a:pt x="85525" y="100585"/>
                  </a:lnTo>
                  <a:lnTo>
                    <a:pt x="66173" y="108191"/>
                  </a:lnTo>
                  <a:lnTo>
                    <a:pt x="53258" y="120201"/>
                  </a:lnTo>
                  <a:lnTo>
                    <a:pt x="48519" y="127286"/>
                  </a:lnTo>
                  <a:lnTo>
                    <a:pt x="45720" y="149953"/>
                  </a:lnTo>
                  <a:lnTo>
                    <a:pt x="51456" y="196452"/>
                  </a:lnTo>
                  <a:lnTo>
                    <a:pt x="74060" y="256510"/>
                  </a:lnTo>
                  <a:lnTo>
                    <a:pt x="110397" y="319334"/>
                  </a:lnTo>
                  <a:lnTo>
                    <a:pt x="122253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527399" y="4634824"/>
              <a:ext cx="28114" cy="16952"/>
            </a:xfrm>
            <a:custGeom>
              <a:avLst/>
              <a:gdLst/>
              <a:ahLst/>
              <a:cxnLst/>
              <a:rect l="0" t="0" r="0" b="0"/>
              <a:pathLst>
                <a:path w="28114" h="16952">
                  <a:moveTo>
                    <a:pt x="28113" y="0"/>
                  </a:moveTo>
                  <a:lnTo>
                    <a:pt x="0" y="16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7086375" y="4416813"/>
            <a:ext cx="738983" cy="1449527"/>
            <a:chOff x="7086375" y="4416813"/>
            <a:chExt cx="738983" cy="1449527"/>
          </a:xfrm>
        </p:grpSpPr>
        <p:sp>
          <p:nvSpPr>
            <p:cNvPr id="162" name="Freeform 161"/>
            <p:cNvSpPr/>
            <p:nvPr/>
          </p:nvSpPr>
          <p:spPr>
            <a:xfrm>
              <a:off x="7115745" y="4416813"/>
              <a:ext cx="139771" cy="226333"/>
            </a:xfrm>
            <a:custGeom>
              <a:avLst/>
              <a:gdLst/>
              <a:ahLst/>
              <a:cxnLst/>
              <a:rect l="0" t="0" r="0" b="0"/>
              <a:pathLst>
                <a:path w="139771" h="226333">
                  <a:moveTo>
                    <a:pt x="15393" y="109837"/>
                  </a:moveTo>
                  <a:lnTo>
                    <a:pt x="73302" y="105420"/>
                  </a:lnTo>
                  <a:lnTo>
                    <a:pt x="108776" y="98255"/>
                  </a:lnTo>
                  <a:lnTo>
                    <a:pt x="126547" y="88048"/>
                  </a:lnTo>
                  <a:lnTo>
                    <a:pt x="133875" y="81442"/>
                  </a:lnTo>
                  <a:lnTo>
                    <a:pt x="137836" y="72416"/>
                  </a:lnTo>
                  <a:lnTo>
                    <a:pt x="139770" y="50059"/>
                  </a:lnTo>
                  <a:lnTo>
                    <a:pt x="132617" y="29645"/>
                  </a:lnTo>
                  <a:lnTo>
                    <a:pt x="126827" y="20318"/>
                  </a:lnTo>
                  <a:lnTo>
                    <a:pt x="110531" y="7489"/>
                  </a:lnTo>
                  <a:lnTo>
                    <a:pt x="101008" y="2773"/>
                  </a:lnTo>
                  <a:lnTo>
                    <a:pt x="78099" y="0"/>
                  </a:lnTo>
                  <a:lnTo>
                    <a:pt x="54357" y="2773"/>
                  </a:lnTo>
                  <a:lnTo>
                    <a:pt x="34560" y="10169"/>
                  </a:lnTo>
                  <a:lnTo>
                    <a:pt x="7820" y="29147"/>
                  </a:lnTo>
                  <a:lnTo>
                    <a:pt x="2948" y="38477"/>
                  </a:lnTo>
                  <a:lnTo>
                    <a:pt x="0" y="61171"/>
                  </a:lnTo>
                  <a:lnTo>
                    <a:pt x="6702" y="81736"/>
                  </a:lnTo>
                  <a:lnTo>
                    <a:pt x="19852" y="99197"/>
                  </a:lnTo>
                  <a:lnTo>
                    <a:pt x="48047" y="118499"/>
                  </a:lnTo>
                  <a:lnTo>
                    <a:pt x="69046" y="126939"/>
                  </a:lnTo>
                  <a:lnTo>
                    <a:pt x="73351" y="130484"/>
                  </a:lnTo>
                  <a:lnTo>
                    <a:pt x="73448" y="133772"/>
                  </a:lnTo>
                  <a:lnTo>
                    <a:pt x="70738" y="136889"/>
                  </a:lnTo>
                  <a:lnTo>
                    <a:pt x="34758" y="162869"/>
                  </a:lnTo>
                  <a:lnTo>
                    <a:pt x="28303" y="170155"/>
                  </a:lnTo>
                  <a:lnTo>
                    <a:pt x="25849" y="177786"/>
                  </a:lnTo>
                  <a:lnTo>
                    <a:pt x="28053" y="193661"/>
                  </a:lnTo>
                  <a:lnTo>
                    <a:pt x="37663" y="207497"/>
                  </a:lnTo>
                  <a:lnTo>
                    <a:pt x="56999" y="2263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086375" y="4612109"/>
              <a:ext cx="227828" cy="256778"/>
            </a:xfrm>
            <a:custGeom>
              <a:avLst/>
              <a:gdLst/>
              <a:ahLst/>
              <a:cxnLst/>
              <a:rect l="0" t="0" r="0" b="0"/>
              <a:pathLst>
                <a:path w="227828" h="256778">
                  <a:moveTo>
                    <a:pt x="227827" y="55999"/>
                  </a:moveTo>
                  <a:lnTo>
                    <a:pt x="227827" y="38330"/>
                  </a:lnTo>
                  <a:lnTo>
                    <a:pt x="222895" y="24724"/>
                  </a:lnTo>
                  <a:lnTo>
                    <a:pt x="218991" y="18507"/>
                  </a:lnTo>
                  <a:lnTo>
                    <a:pt x="207258" y="9133"/>
                  </a:lnTo>
                  <a:lnTo>
                    <a:pt x="200246" y="5340"/>
                  </a:lnTo>
                  <a:lnTo>
                    <a:pt x="168290" y="0"/>
                  </a:lnTo>
                  <a:lnTo>
                    <a:pt x="138379" y="2835"/>
                  </a:lnTo>
                  <a:lnTo>
                    <a:pt x="133061" y="7613"/>
                  </a:lnTo>
                  <a:lnTo>
                    <a:pt x="130440" y="14496"/>
                  </a:lnTo>
                  <a:lnTo>
                    <a:pt x="129619" y="22783"/>
                  </a:lnTo>
                  <a:lnTo>
                    <a:pt x="131844" y="30156"/>
                  </a:lnTo>
                  <a:lnTo>
                    <a:pt x="158446" y="61065"/>
                  </a:lnTo>
                  <a:lnTo>
                    <a:pt x="198930" y="87624"/>
                  </a:lnTo>
                  <a:lnTo>
                    <a:pt x="202090" y="93724"/>
                  </a:lnTo>
                  <a:lnTo>
                    <a:pt x="203136" y="107899"/>
                  </a:lnTo>
                  <a:lnTo>
                    <a:pt x="195587" y="123445"/>
                  </a:lnTo>
                  <a:lnTo>
                    <a:pt x="143561" y="180696"/>
                  </a:lnTo>
                  <a:lnTo>
                    <a:pt x="92892" y="219785"/>
                  </a:lnTo>
                  <a:lnTo>
                    <a:pt x="71659" y="232426"/>
                  </a:lnTo>
                  <a:lnTo>
                    <a:pt x="39085" y="253263"/>
                  </a:lnTo>
                  <a:lnTo>
                    <a:pt x="20975" y="256777"/>
                  </a:lnTo>
                  <a:lnTo>
                    <a:pt x="12262" y="256419"/>
                  </a:lnTo>
                  <a:lnTo>
                    <a:pt x="6454" y="251558"/>
                  </a:lnTo>
                  <a:lnTo>
                    <a:pt x="0" y="233829"/>
                  </a:lnTo>
                  <a:lnTo>
                    <a:pt x="4528" y="210541"/>
                  </a:lnTo>
                  <a:lnTo>
                    <a:pt x="19801" y="172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57748" y="4740786"/>
              <a:ext cx="207648" cy="184490"/>
            </a:xfrm>
            <a:custGeom>
              <a:avLst/>
              <a:gdLst/>
              <a:ahLst/>
              <a:cxnLst/>
              <a:rect l="0" t="0" r="0" b="0"/>
              <a:pathLst>
                <a:path w="207648" h="184490">
                  <a:moveTo>
                    <a:pt x="198059" y="35496"/>
                  </a:moveTo>
                  <a:lnTo>
                    <a:pt x="206893" y="44330"/>
                  </a:lnTo>
                  <a:lnTo>
                    <a:pt x="207647" y="44159"/>
                  </a:lnTo>
                  <a:lnTo>
                    <a:pt x="203552" y="36572"/>
                  </a:lnTo>
                  <a:lnTo>
                    <a:pt x="186435" y="16707"/>
                  </a:lnTo>
                  <a:lnTo>
                    <a:pt x="163796" y="2089"/>
                  </a:lnTo>
                  <a:lnTo>
                    <a:pt x="147698" y="0"/>
                  </a:lnTo>
                  <a:lnTo>
                    <a:pt x="139521" y="737"/>
                  </a:lnTo>
                  <a:lnTo>
                    <a:pt x="135920" y="4927"/>
                  </a:lnTo>
                  <a:lnTo>
                    <a:pt x="135368" y="11419"/>
                  </a:lnTo>
                  <a:lnTo>
                    <a:pt x="155059" y="67123"/>
                  </a:lnTo>
                  <a:lnTo>
                    <a:pt x="159532" y="85610"/>
                  </a:lnTo>
                  <a:lnTo>
                    <a:pt x="158439" y="106154"/>
                  </a:lnTo>
                  <a:lnTo>
                    <a:pt x="148207" y="134095"/>
                  </a:lnTo>
                  <a:lnTo>
                    <a:pt x="124630" y="159940"/>
                  </a:lnTo>
                  <a:lnTo>
                    <a:pt x="94222" y="176330"/>
                  </a:lnTo>
                  <a:lnTo>
                    <a:pt x="33214" y="184097"/>
                  </a:lnTo>
                  <a:lnTo>
                    <a:pt x="21594" y="184489"/>
                  </a:lnTo>
                  <a:lnTo>
                    <a:pt x="12922" y="181977"/>
                  </a:lnTo>
                  <a:lnTo>
                    <a:pt x="6217" y="177529"/>
                  </a:lnTo>
                  <a:lnTo>
                    <a:pt x="822" y="171790"/>
                  </a:lnTo>
                  <a:lnTo>
                    <a:pt x="0" y="165190"/>
                  </a:lnTo>
                  <a:lnTo>
                    <a:pt x="6482" y="150460"/>
                  </a:lnTo>
                  <a:lnTo>
                    <a:pt x="48280" y="102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367023" y="4884455"/>
              <a:ext cx="96781" cy="174743"/>
            </a:xfrm>
            <a:custGeom>
              <a:avLst/>
              <a:gdLst/>
              <a:ahLst/>
              <a:cxnLst/>
              <a:rect l="0" t="0" r="0" b="0"/>
              <a:pathLst>
                <a:path w="96781" h="174743">
                  <a:moveTo>
                    <a:pt x="30389" y="0"/>
                  </a:moveTo>
                  <a:lnTo>
                    <a:pt x="61" y="23164"/>
                  </a:lnTo>
                  <a:lnTo>
                    <a:pt x="0" y="25613"/>
                  </a:lnTo>
                  <a:lnTo>
                    <a:pt x="3658" y="26321"/>
                  </a:lnTo>
                  <a:lnTo>
                    <a:pt x="16660" y="26491"/>
                  </a:lnTo>
                  <a:lnTo>
                    <a:pt x="31684" y="29649"/>
                  </a:lnTo>
                  <a:lnTo>
                    <a:pt x="37723" y="33634"/>
                  </a:lnTo>
                  <a:lnTo>
                    <a:pt x="66044" y="69933"/>
                  </a:lnTo>
                  <a:lnTo>
                    <a:pt x="78450" y="90679"/>
                  </a:lnTo>
                  <a:lnTo>
                    <a:pt x="91505" y="99782"/>
                  </a:lnTo>
                  <a:lnTo>
                    <a:pt x="95172" y="99806"/>
                  </a:lnTo>
                  <a:lnTo>
                    <a:pt x="96692" y="97048"/>
                  </a:lnTo>
                  <a:lnTo>
                    <a:pt x="96780" y="92435"/>
                  </a:lnTo>
                  <a:lnTo>
                    <a:pt x="94066" y="88436"/>
                  </a:lnTo>
                  <a:lnTo>
                    <a:pt x="83652" y="81527"/>
                  </a:lnTo>
                  <a:lnTo>
                    <a:pt x="69779" y="80305"/>
                  </a:lnTo>
                  <a:lnTo>
                    <a:pt x="62196" y="81274"/>
                  </a:lnTo>
                  <a:lnTo>
                    <a:pt x="56217" y="84693"/>
                  </a:lnTo>
                  <a:lnTo>
                    <a:pt x="47107" y="95889"/>
                  </a:lnTo>
                  <a:lnTo>
                    <a:pt x="41198" y="122203"/>
                  </a:lnTo>
                  <a:lnTo>
                    <a:pt x="55352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338754" y="5090378"/>
              <a:ext cx="441427" cy="317996"/>
            </a:xfrm>
            <a:custGeom>
              <a:avLst/>
              <a:gdLst/>
              <a:ahLst/>
              <a:cxnLst/>
              <a:rect l="0" t="0" r="0" b="0"/>
              <a:pathLst>
                <a:path w="441427" h="317996">
                  <a:moveTo>
                    <a:pt x="216758" y="18746"/>
                  </a:moveTo>
                  <a:lnTo>
                    <a:pt x="207923" y="9911"/>
                  </a:lnTo>
                  <a:lnTo>
                    <a:pt x="184760" y="0"/>
                  </a:lnTo>
                  <a:lnTo>
                    <a:pt x="154474" y="42"/>
                  </a:lnTo>
                  <a:lnTo>
                    <a:pt x="137917" y="8584"/>
                  </a:lnTo>
                  <a:lnTo>
                    <a:pt x="130913" y="14745"/>
                  </a:lnTo>
                  <a:lnTo>
                    <a:pt x="120665" y="31452"/>
                  </a:lnTo>
                  <a:lnTo>
                    <a:pt x="100593" y="94020"/>
                  </a:lnTo>
                  <a:lnTo>
                    <a:pt x="89234" y="133673"/>
                  </a:lnTo>
                  <a:lnTo>
                    <a:pt x="78719" y="146255"/>
                  </a:lnTo>
                  <a:lnTo>
                    <a:pt x="72032" y="150904"/>
                  </a:lnTo>
                  <a:lnTo>
                    <a:pt x="44951" y="157448"/>
                  </a:lnTo>
                  <a:lnTo>
                    <a:pt x="26679" y="154048"/>
                  </a:lnTo>
                  <a:lnTo>
                    <a:pt x="17923" y="150552"/>
                  </a:lnTo>
                  <a:lnTo>
                    <a:pt x="5728" y="139272"/>
                  </a:lnTo>
                  <a:lnTo>
                    <a:pt x="1182" y="132381"/>
                  </a:lnTo>
                  <a:lnTo>
                    <a:pt x="0" y="125013"/>
                  </a:lnTo>
                  <a:lnTo>
                    <a:pt x="3618" y="109430"/>
                  </a:lnTo>
                  <a:lnTo>
                    <a:pt x="16321" y="95724"/>
                  </a:lnTo>
                  <a:lnTo>
                    <a:pt x="24886" y="89480"/>
                  </a:lnTo>
                  <a:lnTo>
                    <a:pt x="46730" y="82543"/>
                  </a:lnTo>
                  <a:lnTo>
                    <a:pt x="70923" y="81309"/>
                  </a:lnTo>
                  <a:lnTo>
                    <a:pt x="104411" y="91010"/>
                  </a:lnTo>
                  <a:lnTo>
                    <a:pt x="163862" y="127347"/>
                  </a:lnTo>
                  <a:lnTo>
                    <a:pt x="182154" y="139745"/>
                  </a:lnTo>
                  <a:lnTo>
                    <a:pt x="189990" y="141941"/>
                  </a:lnTo>
                  <a:lnTo>
                    <a:pt x="197064" y="141557"/>
                  </a:lnTo>
                  <a:lnTo>
                    <a:pt x="203628" y="139451"/>
                  </a:lnTo>
                  <a:lnTo>
                    <a:pt x="207080" y="133425"/>
                  </a:lnTo>
                  <a:lnTo>
                    <a:pt x="208450" y="114401"/>
                  </a:lnTo>
                  <a:lnTo>
                    <a:pt x="203511" y="97933"/>
                  </a:lnTo>
                  <a:lnTo>
                    <a:pt x="199606" y="90953"/>
                  </a:lnTo>
                  <a:lnTo>
                    <a:pt x="187870" y="80732"/>
                  </a:lnTo>
                  <a:lnTo>
                    <a:pt x="180858" y="76712"/>
                  </a:lnTo>
                  <a:lnTo>
                    <a:pt x="173408" y="75881"/>
                  </a:lnTo>
                  <a:lnTo>
                    <a:pt x="157735" y="79889"/>
                  </a:lnTo>
                  <a:lnTo>
                    <a:pt x="153371" y="86320"/>
                  </a:lnTo>
                  <a:lnTo>
                    <a:pt x="150987" y="105793"/>
                  </a:lnTo>
                  <a:lnTo>
                    <a:pt x="155475" y="124927"/>
                  </a:lnTo>
                  <a:lnTo>
                    <a:pt x="179547" y="173056"/>
                  </a:lnTo>
                  <a:lnTo>
                    <a:pt x="193747" y="187797"/>
                  </a:lnTo>
                  <a:lnTo>
                    <a:pt x="200493" y="190618"/>
                  </a:lnTo>
                  <a:lnTo>
                    <a:pt x="206839" y="190650"/>
                  </a:lnTo>
                  <a:lnTo>
                    <a:pt x="212918" y="188822"/>
                  </a:lnTo>
                  <a:lnTo>
                    <a:pt x="224605" y="179395"/>
                  </a:lnTo>
                  <a:lnTo>
                    <a:pt x="256010" y="150742"/>
                  </a:lnTo>
                  <a:lnTo>
                    <a:pt x="316917" y="120602"/>
                  </a:lnTo>
                  <a:lnTo>
                    <a:pt x="374154" y="99602"/>
                  </a:lnTo>
                  <a:lnTo>
                    <a:pt x="399612" y="86568"/>
                  </a:lnTo>
                  <a:lnTo>
                    <a:pt x="402456" y="87075"/>
                  </a:lnTo>
                  <a:lnTo>
                    <a:pt x="401577" y="91111"/>
                  </a:lnTo>
                  <a:lnTo>
                    <a:pt x="384334" y="126758"/>
                  </a:lnTo>
                  <a:lnTo>
                    <a:pt x="324652" y="178375"/>
                  </a:lnTo>
                  <a:lnTo>
                    <a:pt x="265177" y="232215"/>
                  </a:lnTo>
                  <a:lnTo>
                    <a:pt x="263830" y="236872"/>
                  </a:lnTo>
                  <a:lnTo>
                    <a:pt x="266631" y="240902"/>
                  </a:lnTo>
                  <a:lnTo>
                    <a:pt x="309930" y="269847"/>
                  </a:lnTo>
                  <a:lnTo>
                    <a:pt x="313081" y="274905"/>
                  </a:lnTo>
                  <a:lnTo>
                    <a:pt x="313334" y="281050"/>
                  </a:lnTo>
                  <a:lnTo>
                    <a:pt x="311652" y="287920"/>
                  </a:lnTo>
                  <a:lnTo>
                    <a:pt x="307758" y="293425"/>
                  </a:lnTo>
                  <a:lnTo>
                    <a:pt x="296034" y="302007"/>
                  </a:lnTo>
                  <a:lnTo>
                    <a:pt x="293648" y="306515"/>
                  </a:lnTo>
                  <a:lnTo>
                    <a:pt x="293906" y="311369"/>
                  </a:lnTo>
                  <a:lnTo>
                    <a:pt x="295926" y="316454"/>
                  </a:lnTo>
                  <a:lnTo>
                    <a:pt x="300972" y="317995"/>
                  </a:lnTo>
                  <a:lnTo>
                    <a:pt x="362223" y="303361"/>
                  </a:lnTo>
                  <a:lnTo>
                    <a:pt x="421704" y="281155"/>
                  </a:lnTo>
                  <a:lnTo>
                    <a:pt x="441426" y="2766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692332" y="5479154"/>
              <a:ext cx="133026" cy="387186"/>
            </a:xfrm>
            <a:custGeom>
              <a:avLst/>
              <a:gdLst/>
              <a:ahLst/>
              <a:cxnLst/>
              <a:rect l="0" t="0" r="0" b="0"/>
              <a:pathLst>
                <a:path w="133026" h="387186">
                  <a:moveTo>
                    <a:pt x="46243" y="4417"/>
                  </a:moveTo>
                  <a:lnTo>
                    <a:pt x="28573" y="0"/>
                  </a:lnTo>
                  <a:lnTo>
                    <a:pt x="21520" y="548"/>
                  </a:lnTo>
                  <a:lnTo>
                    <a:pt x="8751" y="6087"/>
                  </a:lnTo>
                  <a:lnTo>
                    <a:pt x="4606" y="12002"/>
                  </a:lnTo>
                  <a:lnTo>
                    <a:pt x="0" y="28437"/>
                  </a:lnTo>
                  <a:lnTo>
                    <a:pt x="1825" y="54063"/>
                  </a:lnTo>
                  <a:lnTo>
                    <a:pt x="12640" y="79223"/>
                  </a:lnTo>
                  <a:lnTo>
                    <a:pt x="24836" y="90980"/>
                  </a:lnTo>
                  <a:lnTo>
                    <a:pt x="40427" y="98363"/>
                  </a:lnTo>
                  <a:lnTo>
                    <a:pt x="59684" y="101645"/>
                  </a:lnTo>
                  <a:lnTo>
                    <a:pt x="67223" y="99746"/>
                  </a:lnTo>
                  <a:lnTo>
                    <a:pt x="73174" y="95706"/>
                  </a:lnTo>
                  <a:lnTo>
                    <a:pt x="79477" y="88445"/>
                  </a:lnTo>
                  <a:lnTo>
                    <a:pt x="76115" y="91380"/>
                  </a:lnTo>
                  <a:lnTo>
                    <a:pt x="78318" y="106246"/>
                  </a:lnTo>
                  <a:lnTo>
                    <a:pt x="94161" y="160003"/>
                  </a:lnTo>
                  <a:lnTo>
                    <a:pt x="105539" y="192180"/>
                  </a:lnTo>
                  <a:lnTo>
                    <a:pt x="106553" y="251128"/>
                  </a:lnTo>
                  <a:lnTo>
                    <a:pt x="129168" y="314590"/>
                  </a:lnTo>
                  <a:lnTo>
                    <a:pt x="133025" y="334580"/>
                  </a:lnTo>
                  <a:lnTo>
                    <a:pt x="129998" y="360504"/>
                  </a:lnTo>
                  <a:lnTo>
                    <a:pt x="121132" y="387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0965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11466" y="270105"/>
            <a:ext cx="2139873" cy="948968"/>
            <a:chOff x="811466" y="270105"/>
            <a:chExt cx="2139873" cy="948968"/>
          </a:xfrm>
        </p:grpSpPr>
        <p:sp>
          <p:nvSpPr>
            <p:cNvPr id="2" name="Freeform 1"/>
            <p:cNvSpPr/>
            <p:nvPr/>
          </p:nvSpPr>
          <p:spPr>
            <a:xfrm>
              <a:off x="811466" y="270105"/>
              <a:ext cx="228166" cy="614250"/>
            </a:xfrm>
            <a:custGeom>
              <a:avLst/>
              <a:gdLst/>
              <a:ahLst/>
              <a:cxnLst/>
              <a:rect l="0" t="0" r="0" b="0"/>
              <a:pathLst>
                <a:path w="228166" h="614250">
                  <a:moveTo>
                    <a:pt x="37281" y="71058"/>
                  </a:moveTo>
                  <a:lnTo>
                    <a:pt x="37281" y="124549"/>
                  </a:lnTo>
                  <a:lnTo>
                    <a:pt x="37281" y="175861"/>
                  </a:lnTo>
                  <a:lnTo>
                    <a:pt x="36356" y="223228"/>
                  </a:lnTo>
                  <a:lnTo>
                    <a:pt x="31562" y="276916"/>
                  </a:lnTo>
                  <a:lnTo>
                    <a:pt x="29731" y="329293"/>
                  </a:lnTo>
                  <a:lnTo>
                    <a:pt x="28264" y="384465"/>
                  </a:lnTo>
                  <a:lnTo>
                    <a:pt x="22384" y="436357"/>
                  </a:lnTo>
                  <a:lnTo>
                    <a:pt x="15711" y="485941"/>
                  </a:lnTo>
                  <a:lnTo>
                    <a:pt x="12988" y="542113"/>
                  </a:lnTo>
                  <a:lnTo>
                    <a:pt x="8033" y="584678"/>
                  </a:lnTo>
                  <a:lnTo>
                    <a:pt x="0" y="614249"/>
                  </a:lnTo>
                  <a:lnTo>
                    <a:pt x="5399" y="596667"/>
                  </a:lnTo>
                  <a:lnTo>
                    <a:pt x="12331" y="538726"/>
                  </a:lnTo>
                  <a:lnTo>
                    <a:pt x="19616" y="487097"/>
                  </a:lnTo>
                  <a:lnTo>
                    <a:pt x="32149" y="429886"/>
                  </a:lnTo>
                  <a:lnTo>
                    <a:pt x="42130" y="367426"/>
                  </a:lnTo>
                  <a:lnTo>
                    <a:pt x="50942" y="307520"/>
                  </a:lnTo>
                  <a:lnTo>
                    <a:pt x="59409" y="249705"/>
                  </a:lnTo>
                  <a:lnTo>
                    <a:pt x="67773" y="197955"/>
                  </a:lnTo>
                  <a:lnTo>
                    <a:pt x="76417" y="138585"/>
                  </a:lnTo>
                  <a:lnTo>
                    <a:pt x="85204" y="75978"/>
                  </a:lnTo>
                  <a:lnTo>
                    <a:pt x="102068" y="22488"/>
                  </a:lnTo>
                  <a:lnTo>
                    <a:pt x="111070" y="9099"/>
                  </a:lnTo>
                  <a:lnTo>
                    <a:pt x="117909" y="4789"/>
                  </a:lnTo>
                  <a:lnTo>
                    <a:pt x="135369" y="0"/>
                  </a:lnTo>
                  <a:lnTo>
                    <a:pt x="143354" y="1496"/>
                  </a:lnTo>
                  <a:lnTo>
                    <a:pt x="157157" y="10556"/>
                  </a:lnTo>
                  <a:lnTo>
                    <a:pt x="181084" y="39897"/>
                  </a:lnTo>
                  <a:lnTo>
                    <a:pt x="201152" y="82812"/>
                  </a:lnTo>
                  <a:lnTo>
                    <a:pt x="214293" y="139948"/>
                  </a:lnTo>
                  <a:lnTo>
                    <a:pt x="222968" y="192658"/>
                  </a:lnTo>
                  <a:lnTo>
                    <a:pt x="226977" y="249265"/>
                  </a:lnTo>
                  <a:lnTo>
                    <a:pt x="228165" y="307026"/>
                  </a:lnTo>
                  <a:lnTo>
                    <a:pt x="224100" y="360712"/>
                  </a:lnTo>
                  <a:lnTo>
                    <a:pt x="217039" y="411752"/>
                  </a:lnTo>
                  <a:lnTo>
                    <a:pt x="206371" y="471129"/>
                  </a:lnTo>
                  <a:lnTo>
                    <a:pt x="192593" y="526428"/>
                  </a:lnTo>
                  <a:lnTo>
                    <a:pt x="184282" y="553001"/>
                  </a:lnTo>
                  <a:lnTo>
                    <a:pt x="179661" y="556001"/>
                  </a:lnTo>
                  <a:lnTo>
                    <a:pt x="173806" y="555227"/>
                  </a:lnTo>
                  <a:lnTo>
                    <a:pt x="153776" y="545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06994" y="665684"/>
              <a:ext cx="99854" cy="33285"/>
            </a:xfrm>
            <a:custGeom>
              <a:avLst/>
              <a:gdLst/>
              <a:ahLst/>
              <a:cxnLst/>
              <a:rect l="0" t="0" r="0" b="0"/>
              <a:pathLst>
                <a:path w="99854" h="33285">
                  <a:moveTo>
                    <a:pt x="0" y="0"/>
                  </a:moveTo>
                  <a:lnTo>
                    <a:pt x="54941" y="19912"/>
                  </a:lnTo>
                  <a:lnTo>
                    <a:pt x="9985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34642" y="634713"/>
              <a:ext cx="188406" cy="476186"/>
            </a:xfrm>
            <a:custGeom>
              <a:avLst/>
              <a:gdLst/>
              <a:ahLst/>
              <a:cxnLst/>
              <a:rect l="0" t="0" r="0" b="0"/>
              <a:pathLst>
                <a:path w="188406" h="476186">
                  <a:moveTo>
                    <a:pt x="188405" y="14329"/>
                  </a:moveTo>
                  <a:lnTo>
                    <a:pt x="179570" y="5494"/>
                  </a:lnTo>
                  <a:lnTo>
                    <a:pt x="165371" y="1157"/>
                  </a:lnTo>
                  <a:lnTo>
                    <a:pt x="156407" y="0"/>
                  </a:lnTo>
                  <a:lnTo>
                    <a:pt x="136584" y="6111"/>
                  </a:lnTo>
                  <a:lnTo>
                    <a:pt x="98143" y="32635"/>
                  </a:lnTo>
                  <a:lnTo>
                    <a:pt x="47175" y="90240"/>
                  </a:lnTo>
                  <a:lnTo>
                    <a:pt x="16871" y="146703"/>
                  </a:lnTo>
                  <a:lnTo>
                    <a:pt x="3724" y="173127"/>
                  </a:lnTo>
                  <a:lnTo>
                    <a:pt x="0" y="193388"/>
                  </a:lnTo>
                  <a:lnTo>
                    <a:pt x="2705" y="199345"/>
                  </a:lnTo>
                  <a:lnTo>
                    <a:pt x="8207" y="202392"/>
                  </a:lnTo>
                  <a:lnTo>
                    <a:pt x="15573" y="203499"/>
                  </a:lnTo>
                  <a:lnTo>
                    <a:pt x="31154" y="199798"/>
                  </a:lnTo>
                  <a:lnTo>
                    <a:pt x="53054" y="187318"/>
                  </a:lnTo>
                  <a:lnTo>
                    <a:pt x="114188" y="130047"/>
                  </a:lnTo>
                  <a:lnTo>
                    <a:pt x="122285" y="121985"/>
                  </a:lnTo>
                  <a:lnTo>
                    <a:pt x="129532" y="119384"/>
                  </a:lnTo>
                  <a:lnTo>
                    <a:pt x="136212" y="120423"/>
                  </a:lnTo>
                  <a:lnTo>
                    <a:pt x="142515" y="123890"/>
                  </a:lnTo>
                  <a:lnTo>
                    <a:pt x="146717" y="131749"/>
                  </a:lnTo>
                  <a:lnTo>
                    <a:pt x="155926" y="181754"/>
                  </a:lnTo>
                  <a:lnTo>
                    <a:pt x="162452" y="244505"/>
                  </a:lnTo>
                  <a:lnTo>
                    <a:pt x="163246" y="297785"/>
                  </a:lnTo>
                  <a:lnTo>
                    <a:pt x="163384" y="343941"/>
                  </a:lnTo>
                  <a:lnTo>
                    <a:pt x="163424" y="393674"/>
                  </a:lnTo>
                  <a:lnTo>
                    <a:pt x="159021" y="443060"/>
                  </a:lnTo>
                  <a:lnTo>
                    <a:pt x="151923" y="459438"/>
                  </a:lnTo>
                  <a:lnTo>
                    <a:pt x="147441" y="466395"/>
                  </a:lnTo>
                  <a:lnTo>
                    <a:pt x="140756" y="471032"/>
                  </a:lnTo>
                  <a:lnTo>
                    <a:pt x="123465" y="476185"/>
                  </a:lnTo>
                  <a:lnTo>
                    <a:pt x="92938" y="474669"/>
                  </a:lnTo>
                  <a:lnTo>
                    <a:pt x="76325" y="468247"/>
                  </a:lnTo>
                  <a:lnTo>
                    <a:pt x="46175" y="444641"/>
                  </a:lnTo>
                  <a:lnTo>
                    <a:pt x="30590" y="421354"/>
                  </a:lnTo>
                  <a:lnTo>
                    <a:pt x="21984" y="3970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47294" y="682326"/>
              <a:ext cx="188751" cy="536747"/>
            </a:xfrm>
            <a:custGeom>
              <a:avLst/>
              <a:gdLst/>
              <a:ahLst/>
              <a:cxnLst/>
              <a:rect l="0" t="0" r="0" b="0"/>
              <a:pathLst>
                <a:path w="188751" h="536747">
                  <a:moveTo>
                    <a:pt x="117211" y="0"/>
                  </a:moveTo>
                  <a:lnTo>
                    <a:pt x="98206" y="7568"/>
                  </a:lnTo>
                  <a:lnTo>
                    <a:pt x="70112" y="31142"/>
                  </a:lnTo>
                  <a:lnTo>
                    <a:pt x="44794" y="80554"/>
                  </a:lnTo>
                  <a:lnTo>
                    <a:pt x="39722" y="98672"/>
                  </a:lnTo>
                  <a:lnTo>
                    <a:pt x="40549" y="115970"/>
                  </a:lnTo>
                  <a:lnTo>
                    <a:pt x="43914" y="122617"/>
                  </a:lnTo>
                  <a:lnTo>
                    <a:pt x="55048" y="132468"/>
                  </a:lnTo>
                  <a:lnTo>
                    <a:pt x="61901" y="134540"/>
                  </a:lnTo>
                  <a:lnTo>
                    <a:pt x="76911" y="134377"/>
                  </a:lnTo>
                  <a:lnTo>
                    <a:pt x="90362" y="128757"/>
                  </a:lnTo>
                  <a:lnTo>
                    <a:pt x="104353" y="121020"/>
                  </a:lnTo>
                  <a:lnTo>
                    <a:pt x="138538" y="106054"/>
                  </a:lnTo>
                  <a:lnTo>
                    <a:pt x="180792" y="69218"/>
                  </a:lnTo>
                  <a:lnTo>
                    <a:pt x="184562" y="69259"/>
                  </a:lnTo>
                  <a:lnTo>
                    <a:pt x="187074" y="72985"/>
                  </a:lnTo>
                  <a:lnTo>
                    <a:pt x="188750" y="79167"/>
                  </a:lnTo>
                  <a:lnTo>
                    <a:pt x="182607" y="139282"/>
                  </a:lnTo>
                  <a:lnTo>
                    <a:pt x="172453" y="189824"/>
                  </a:lnTo>
                  <a:lnTo>
                    <a:pt x="161544" y="244324"/>
                  </a:lnTo>
                  <a:lnTo>
                    <a:pt x="152951" y="299605"/>
                  </a:lnTo>
                  <a:lnTo>
                    <a:pt x="146562" y="355041"/>
                  </a:lnTo>
                  <a:lnTo>
                    <a:pt x="140286" y="412858"/>
                  </a:lnTo>
                  <a:lnTo>
                    <a:pt x="122647" y="474113"/>
                  </a:lnTo>
                  <a:lnTo>
                    <a:pt x="93237" y="520001"/>
                  </a:lnTo>
                  <a:lnTo>
                    <a:pt x="87360" y="526957"/>
                  </a:lnTo>
                  <a:lnTo>
                    <a:pt x="70968" y="534685"/>
                  </a:lnTo>
                  <a:lnTo>
                    <a:pt x="61419" y="536746"/>
                  </a:lnTo>
                  <a:lnTo>
                    <a:pt x="43412" y="534105"/>
                  </a:lnTo>
                  <a:lnTo>
                    <a:pt x="34728" y="530812"/>
                  </a:lnTo>
                  <a:lnTo>
                    <a:pt x="20147" y="517291"/>
                  </a:lnTo>
                  <a:lnTo>
                    <a:pt x="137" y="482895"/>
                  </a:lnTo>
                  <a:lnTo>
                    <a:pt x="0" y="422104"/>
                  </a:lnTo>
                  <a:lnTo>
                    <a:pt x="716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09718" y="707681"/>
              <a:ext cx="187721" cy="178870"/>
            </a:xfrm>
            <a:custGeom>
              <a:avLst/>
              <a:gdLst/>
              <a:ahLst/>
              <a:cxnLst/>
              <a:rect l="0" t="0" r="0" b="0"/>
              <a:pathLst>
                <a:path w="187721" h="178870">
                  <a:moveTo>
                    <a:pt x="12886" y="24571"/>
                  </a:moveTo>
                  <a:lnTo>
                    <a:pt x="8469" y="86897"/>
                  </a:lnTo>
                  <a:lnTo>
                    <a:pt x="4412" y="148343"/>
                  </a:lnTo>
                  <a:lnTo>
                    <a:pt x="0" y="178869"/>
                  </a:lnTo>
                  <a:lnTo>
                    <a:pt x="597" y="178287"/>
                  </a:lnTo>
                  <a:lnTo>
                    <a:pt x="23786" y="115772"/>
                  </a:lnTo>
                  <a:lnTo>
                    <a:pt x="48324" y="82753"/>
                  </a:lnTo>
                  <a:lnTo>
                    <a:pt x="76189" y="62253"/>
                  </a:lnTo>
                  <a:lnTo>
                    <a:pt x="136259" y="46234"/>
                  </a:lnTo>
                  <a:lnTo>
                    <a:pt x="169777" y="34637"/>
                  </a:lnTo>
                  <a:lnTo>
                    <a:pt x="183084" y="25655"/>
                  </a:lnTo>
                  <a:lnTo>
                    <a:pt x="186448" y="19746"/>
                  </a:lnTo>
                  <a:lnTo>
                    <a:pt x="187720" y="5785"/>
                  </a:lnTo>
                  <a:lnTo>
                    <a:pt x="184916" y="1877"/>
                  </a:lnTo>
                  <a:lnTo>
                    <a:pt x="180273" y="196"/>
                  </a:lnTo>
                  <a:lnTo>
                    <a:pt x="174404" y="0"/>
                  </a:lnTo>
                  <a:lnTo>
                    <a:pt x="160486" y="7179"/>
                  </a:lnTo>
                  <a:lnTo>
                    <a:pt x="145979" y="20540"/>
                  </a:lnTo>
                  <a:lnTo>
                    <a:pt x="133368" y="38805"/>
                  </a:lnTo>
                  <a:lnTo>
                    <a:pt x="124707" y="74298"/>
                  </a:lnTo>
                  <a:lnTo>
                    <a:pt x="130077" y="98139"/>
                  </a:lnTo>
                  <a:lnTo>
                    <a:pt x="140785" y="118289"/>
                  </a:lnTo>
                  <a:lnTo>
                    <a:pt x="162665" y="1410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89983" y="704962"/>
              <a:ext cx="142489" cy="402331"/>
            </a:xfrm>
            <a:custGeom>
              <a:avLst/>
              <a:gdLst/>
              <a:ahLst/>
              <a:cxnLst/>
              <a:rect l="0" t="0" r="0" b="0"/>
              <a:pathLst>
                <a:path w="142489" h="402331">
                  <a:moveTo>
                    <a:pt x="132032" y="18969"/>
                  </a:moveTo>
                  <a:lnTo>
                    <a:pt x="90122" y="223"/>
                  </a:lnTo>
                  <a:lnTo>
                    <a:pt x="81902" y="0"/>
                  </a:lnTo>
                  <a:lnTo>
                    <a:pt x="65373" y="4683"/>
                  </a:lnTo>
                  <a:lnTo>
                    <a:pt x="40474" y="17715"/>
                  </a:lnTo>
                  <a:lnTo>
                    <a:pt x="19947" y="42123"/>
                  </a:lnTo>
                  <a:lnTo>
                    <a:pt x="6571" y="77194"/>
                  </a:lnTo>
                  <a:lnTo>
                    <a:pt x="4772" y="98471"/>
                  </a:lnTo>
                  <a:lnTo>
                    <a:pt x="7979" y="117174"/>
                  </a:lnTo>
                  <a:lnTo>
                    <a:pt x="15568" y="134731"/>
                  </a:lnTo>
                  <a:lnTo>
                    <a:pt x="30035" y="146849"/>
                  </a:lnTo>
                  <a:lnTo>
                    <a:pt x="39071" y="151375"/>
                  </a:lnTo>
                  <a:lnTo>
                    <a:pt x="61438" y="153939"/>
                  </a:lnTo>
                  <a:lnTo>
                    <a:pt x="95089" y="155114"/>
                  </a:lnTo>
                  <a:lnTo>
                    <a:pt x="112839" y="159915"/>
                  </a:lnTo>
                  <a:lnTo>
                    <a:pt x="126892" y="168212"/>
                  </a:lnTo>
                  <a:lnTo>
                    <a:pt x="136836" y="185460"/>
                  </a:lnTo>
                  <a:lnTo>
                    <a:pt x="142488" y="209460"/>
                  </a:lnTo>
                  <a:lnTo>
                    <a:pt x="139547" y="254159"/>
                  </a:lnTo>
                  <a:lnTo>
                    <a:pt x="124921" y="311565"/>
                  </a:lnTo>
                  <a:lnTo>
                    <a:pt x="117777" y="331150"/>
                  </a:lnTo>
                  <a:lnTo>
                    <a:pt x="92784" y="364785"/>
                  </a:lnTo>
                  <a:lnTo>
                    <a:pt x="55462" y="398885"/>
                  </a:lnTo>
                  <a:lnTo>
                    <a:pt x="47701" y="401685"/>
                  </a:lnTo>
                  <a:lnTo>
                    <a:pt x="31681" y="402330"/>
                  </a:lnTo>
                  <a:lnTo>
                    <a:pt x="24451" y="398435"/>
                  </a:lnTo>
                  <a:lnTo>
                    <a:pt x="11486" y="384244"/>
                  </a:lnTo>
                  <a:lnTo>
                    <a:pt x="4491" y="358213"/>
                  </a:lnTo>
                  <a:lnTo>
                    <a:pt x="0" y="302019"/>
                  </a:lnTo>
                  <a:lnTo>
                    <a:pt x="7216" y="2436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05373" y="496881"/>
              <a:ext cx="374448" cy="351867"/>
            </a:xfrm>
            <a:custGeom>
              <a:avLst/>
              <a:gdLst/>
              <a:ahLst/>
              <a:cxnLst/>
              <a:rect l="0" t="0" r="0" b="0"/>
              <a:pathLst>
                <a:path w="374448" h="351867">
                  <a:moveTo>
                    <a:pt x="0" y="351866"/>
                  </a:moveTo>
                  <a:lnTo>
                    <a:pt x="56772" y="324404"/>
                  </a:lnTo>
                  <a:lnTo>
                    <a:pt x="111118" y="307889"/>
                  </a:lnTo>
                  <a:lnTo>
                    <a:pt x="166443" y="284620"/>
                  </a:lnTo>
                  <a:lnTo>
                    <a:pt x="206387" y="262974"/>
                  </a:lnTo>
                  <a:lnTo>
                    <a:pt x="211556" y="256547"/>
                  </a:lnTo>
                  <a:lnTo>
                    <a:pt x="214077" y="249488"/>
                  </a:lnTo>
                  <a:lnTo>
                    <a:pt x="214834" y="242009"/>
                  </a:lnTo>
                  <a:lnTo>
                    <a:pt x="212564" y="235174"/>
                  </a:lnTo>
                  <a:lnTo>
                    <a:pt x="202646" y="222648"/>
                  </a:lnTo>
                  <a:lnTo>
                    <a:pt x="177052" y="209617"/>
                  </a:lnTo>
                  <a:lnTo>
                    <a:pt x="141628" y="208736"/>
                  </a:lnTo>
                  <a:lnTo>
                    <a:pt x="122734" y="214596"/>
                  </a:lnTo>
                  <a:lnTo>
                    <a:pt x="91120" y="237842"/>
                  </a:lnTo>
                  <a:lnTo>
                    <a:pt x="82103" y="258042"/>
                  </a:lnTo>
                  <a:lnTo>
                    <a:pt x="79944" y="280581"/>
                  </a:lnTo>
                  <a:lnTo>
                    <a:pt x="85149" y="299843"/>
                  </a:lnTo>
                  <a:lnTo>
                    <a:pt x="90974" y="307014"/>
                  </a:lnTo>
                  <a:lnTo>
                    <a:pt x="107309" y="317447"/>
                  </a:lnTo>
                  <a:lnTo>
                    <a:pt x="124431" y="320235"/>
                  </a:lnTo>
                  <a:lnTo>
                    <a:pt x="178732" y="313081"/>
                  </a:lnTo>
                  <a:lnTo>
                    <a:pt x="201786" y="311514"/>
                  </a:lnTo>
                  <a:lnTo>
                    <a:pt x="209414" y="307398"/>
                  </a:lnTo>
                  <a:lnTo>
                    <a:pt x="214498" y="300956"/>
                  </a:lnTo>
                  <a:lnTo>
                    <a:pt x="220148" y="283011"/>
                  </a:lnTo>
                  <a:lnTo>
                    <a:pt x="228490" y="229306"/>
                  </a:lnTo>
                  <a:lnTo>
                    <a:pt x="250500" y="176690"/>
                  </a:lnTo>
                  <a:lnTo>
                    <a:pt x="271764" y="120669"/>
                  </a:lnTo>
                  <a:lnTo>
                    <a:pt x="297141" y="59005"/>
                  </a:lnTo>
                  <a:lnTo>
                    <a:pt x="325682" y="2970"/>
                  </a:lnTo>
                  <a:lnTo>
                    <a:pt x="329918" y="0"/>
                  </a:lnTo>
                  <a:lnTo>
                    <a:pt x="334590" y="794"/>
                  </a:lnTo>
                  <a:lnTo>
                    <a:pt x="339555" y="4097"/>
                  </a:lnTo>
                  <a:lnTo>
                    <a:pt x="342864" y="9997"/>
                  </a:lnTo>
                  <a:lnTo>
                    <a:pt x="348176" y="46039"/>
                  </a:lnTo>
                  <a:lnTo>
                    <a:pt x="344808" y="97606"/>
                  </a:lnTo>
                  <a:lnTo>
                    <a:pt x="340958" y="155493"/>
                  </a:lnTo>
                  <a:lnTo>
                    <a:pt x="334719" y="216922"/>
                  </a:lnTo>
                  <a:lnTo>
                    <a:pt x="328795" y="269428"/>
                  </a:lnTo>
                  <a:lnTo>
                    <a:pt x="316032" y="326639"/>
                  </a:lnTo>
                  <a:lnTo>
                    <a:pt x="312427" y="342503"/>
                  </a:lnTo>
                  <a:lnTo>
                    <a:pt x="312760" y="342850"/>
                  </a:lnTo>
                  <a:lnTo>
                    <a:pt x="315595" y="333066"/>
                  </a:lnTo>
                  <a:lnTo>
                    <a:pt x="331183" y="270292"/>
                  </a:lnTo>
                  <a:lnTo>
                    <a:pt x="340117" y="252741"/>
                  </a:lnTo>
                  <a:lnTo>
                    <a:pt x="346013" y="249725"/>
                  </a:lnTo>
                  <a:lnTo>
                    <a:pt x="352717" y="250488"/>
                  </a:lnTo>
                  <a:lnTo>
                    <a:pt x="359961" y="253770"/>
                  </a:lnTo>
                  <a:lnTo>
                    <a:pt x="364789" y="260581"/>
                  </a:lnTo>
                  <a:lnTo>
                    <a:pt x="371585" y="290404"/>
                  </a:lnTo>
                  <a:lnTo>
                    <a:pt x="374447" y="3269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38067" y="549189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28092" y="640036"/>
              <a:ext cx="423247" cy="241996"/>
            </a:xfrm>
            <a:custGeom>
              <a:avLst/>
              <a:gdLst/>
              <a:ahLst/>
              <a:cxnLst/>
              <a:rect l="0" t="0" r="0" b="0"/>
              <a:pathLst>
                <a:path w="423247" h="241996">
                  <a:moveTo>
                    <a:pt x="59754" y="83895"/>
                  </a:moveTo>
                  <a:lnTo>
                    <a:pt x="8557" y="135110"/>
                  </a:lnTo>
                  <a:lnTo>
                    <a:pt x="634" y="151036"/>
                  </a:lnTo>
                  <a:lnTo>
                    <a:pt x="0" y="158242"/>
                  </a:lnTo>
                  <a:lnTo>
                    <a:pt x="4227" y="171179"/>
                  </a:lnTo>
                  <a:lnTo>
                    <a:pt x="9792" y="175369"/>
                  </a:lnTo>
                  <a:lnTo>
                    <a:pt x="25838" y="180024"/>
                  </a:lnTo>
                  <a:lnTo>
                    <a:pt x="87750" y="167620"/>
                  </a:lnTo>
                  <a:lnTo>
                    <a:pt x="106405" y="160862"/>
                  </a:lnTo>
                  <a:lnTo>
                    <a:pt x="143812" y="131721"/>
                  </a:lnTo>
                  <a:lnTo>
                    <a:pt x="155052" y="111315"/>
                  </a:lnTo>
                  <a:lnTo>
                    <a:pt x="164113" y="73837"/>
                  </a:lnTo>
                  <a:lnTo>
                    <a:pt x="164383" y="47990"/>
                  </a:lnTo>
                  <a:lnTo>
                    <a:pt x="158339" y="24175"/>
                  </a:lnTo>
                  <a:lnTo>
                    <a:pt x="147024" y="8659"/>
                  </a:lnTo>
                  <a:lnTo>
                    <a:pt x="140124" y="3227"/>
                  </a:lnTo>
                  <a:lnTo>
                    <a:pt x="132749" y="531"/>
                  </a:lnTo>
                  <a:lnTo>
                    <a:pt x="117160" y="0"/>
                  </a:lnTo>
                  <a:lnTo>
                    <a:pt x="100985" y="7777"/>
                  </a:lnTo>
                  <a:lnTo>
                    <a:pt x="92789" y="13734"/>
                  </a:lnTo>
                  <a:lnTo>
                    <a:pt x="81216" y="30215"/>
                  </a:lnTo>
                  <a:lnTo>
                    <a:pt x="76836" y="39787"/>
                  </a:lnTo>
                  <a:lnTo>
                    <a:pt x="75765" y="48942"/>
                  </a:lnTo>
                  <a:lnTo>
                    <a:pt x="79506" y="66512"/>
                  </a:lnTo>
                  <a:lnTo>
                    <a:pt x="84016" y="73231"/>
                  </a:lnTo>
                  <a:lnTo>
                    <a:pt x="96425" y="83162"/>
                  </a:lnTo>
                  <a:lnTo>
                    <a:pt x="121048" y="85727"/>
                  </a:lnTo>
                  <a:lnTo>
                    <a:pt x="168830" y="81972"/>
                  </a:lnTo>
                  <a:lnTo>
                    <a:pt x="231328" y="69774"/>
                  </a:lnTo>
                  <a:lnTo>
                    <a:pt x="249730" y="64367"/>
                  </a:lnTo>
                  <a:lnTo>
                    <a:pt x="256671" y="65329"/>
                  </a:lnTo>
                  <a:lnTo>
                    <a:pt x="262224" y="68744"/>
                  </a:lnTo>
                  <a:lnTo>
                    <a:pt x="266849" y="73794"/>
                  </a:lnTo>
                  <a:lnTo>
                    <a:pt x="271989" y="89268"/>
                  </a:lnTo>
                  <a:lnTo>
                    <a:pt x="279706" y="124918"/>
                  </a:lnTo>
                  <a:lnTo>
                    <a:pt x="291860" y="145874"/>
                  </a:lnTo>
                  <a:lnTo>
                    <a:pt x="299551" y="149253"/>
                  </a:lnTo>
                  <a:lnTo>
                    <a:pt x="320424" y="150542"/>
                  </a:lnTo>
                  <a:lnTo>
                    <a:pt x="371826" y="141422"/>
                  </a:lnTo>
                  <a:lnTo>
                    <a:pt x="395384" y="138124"/>
                  </a:lnTo>
                  <a:lnTo>
                    <a:pt x="415100" y="139740"/>
                  </a:lnTo>
                  <a:lnTo>
                    <a:pt x="420543" y="145164"/>
                  </a:lnTo>
                  <a:lnTo>
                    <a:pt x="423246" y="153402"/>
                  </a:lnTo>
                  <a:lnTo>
                    <a:pt x="422634" y="184619"/>
                  </a:lnTo>
                  <a:lnTo>
                    <a:pt x="417966" y="205400"/>
                  </a:lnTo>
                  <a:lnTo>
                    <a:pt x="400917" y="2419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80990" y="1861811"/>
            <a:ext cx="375932" cy="524627"/>
          </a:xfrm>
          <a:custGeom>
            <a:avLst/>
            <a:gdLst/>
            <a:ahLst/>
            <a:cxnLst/>
            <a:rect l="0" t="0" r="0" b="0"/>
            <a:pathLst>
              <a:path w="375932" h="524627">
                <a:moveTo>
                  <a:pt x="375931" y="18746"/>
                </a:moveTo>
                <a:lnTo>
                  <a:pt x="354152" y="6384"/>
                </a:lnTo>
                <a:lnTo>
                  <a:pt x="332351" y="0"/>
                </a:lnTo>
                <a:lnTo>
                  <a:pt x="269250" y="1654"/>
                </a:lnTo>
                <a:lnTo>
                  <a:pt x="212818" y="13350"/>
                </a:lnTo>
                <a:lnTo>
                  <a:pt x="161367" y="33192"/>
                </a:lnTo>
                <a:lnTo>
                  <a:pt x="101936" y="60427"/>
                </a:lnTo>
                <a:lnTo>
                  <a:pt x="39751" y="100228"/>
                </a:lnTo>
                <a:lnTo>
                  <a:pt x="13563" y="128222"/>
                </a:lnTo>
                <a:lnTo>
                  <a:pt x="645" y="161103"/>
                </a:lnTo>
                <a:lnTo>
                  <a:pt x="0" y="170974"/>
                </a:lnTo>
                <a:lnTo>
                  <a:pt x="4214" y="186872"/>
                </a:lnTo>
                <a:lnTo>
                  <a:pt x="16983" y="210635"/>
                </a:lnTo>
                <a:lnTo>
                  <a:pt x="70321" y="260857"/>
                </a:lnTo>
                <a:lnTo>
                  <a:pt x="128459" y="301767"/>
                </a:lnTo>
                <a:lnTo>
                  <a:pt x="191170" y="356014"/>
                </a:lnTo>
                <a:lnTo>
                  <a:pt x="249809" y="409493"/>
                </a:lnTo>
                <a:lnTo>
                  <a:pt x="271274" y="430280"/>
                </a:lnTo>
                <a:lnTo>
                  <a:pt x="284927" y="461402"/>
                </a:lnTo>
                <a:lnTo>
                  <a:pt x="286791" y="481755"/>
                </a:lnTo>
                <a:lnTo>
                  <a:pt x="285994" y="491066"/>
                </a:lnTo>
                <a:lnTo>
                  <a:pt x="280839" y="499123"/>
                </a:lnTo>
                <a:lnTo>
                  <a:pt x="262785" y="513005"/>
                </a:lnTo>
                <a:lnTo>
                  <a:pt x="226630" y="522382"/>
                </a:lnTo>
                <a:lnTo>
                  <a:pt x="163410" y="524626"/>
                </a:lnTo>
                <a:lnTo>
                  <a:pt x="130823" y="518531"/>
                </a:lnTo>
                <a:lnTo>
                  <a:pt x="92332" y="495158"/>
                </a:lnTo>
                <a:lnTo>
                  <a:pt x="81000" y="479500"/>
                </a:lnTo>
                <a:lnTo>
                  <a:pt x="71888" y="454823"/>
                </a:lnTo>
                <a:lnTo>
                  <a:pt x="68052" y="43479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04635" y="1974262"/>
            <a:ext cx="469151" cy="428178"/>
            <a:chOff x="2504635" y="1974262"/>
            <a:chExt cx="469151" cy="428178"/>
          </a:xfrm>
        </p:grpSpPr>
        <p:sp>
          <p:nvSpPr>
            <p:cNvPr id="13" name="Freeform 12"/>
            <p:cNvSpPr/>
            <p:nvPr/>
          </p:nvSpPr>
          <p:spPr>
            <a:xfrm>
              <a:off x="2504635" y="1974262"/>
              <a:ext cx="183065" cy="407973"/>
            </a:xfrm>
            <a:custGeom>
              <a:avLst/>
              <a:gdLst/>
              <a:ahLst/>
              <a:cxnLst/>
              <a:rect l="0" t="0" r="0" b="0"/>
              <a:pathLst>
                <a:path w="183065" h="407973">
                  <a:moveTo>
                    <a:pt x="0" y="222495"/>
                  </a:moveTo>
                  <a:lnTo>
                    <a:pt x="39121" y="163814"/>
                  </a:lnTo>
                  <a:lnTo>
                    <a:pt x="78605" y="105975"/>
                  </a:lnTo>
                  <a:lnTo>
                    <a:pt x="124303" y="47751"/>
                  </a:lnTo>
                  <a:lnTo>
                    <a:pt x="163618" y="1087"/>
                  </a:lnTo>
                  <a:lnTo>
                    <a:pt x="168250" y="0"/>
                  </a:lnTo>
                  <a:lnTo>
                    <a:pt x="172264" y="2049"/>
                  </a:lnTo>
                  <a:lnTo>
                    <a:pt x="175864" y="6189"/>
                  </a:lnTo>
                  <a:lnTo>
                    <a:pt x="175923" y="58411"/>
                  </a:lnTo>
                  <a:lnTo>
                    <a:pt x="174168" y="106693"/>
                  </a:lnTo>
                  <a:lnTo>
                    <a:pt x="167278" y="155207"/>
                  </a:lnTo>
                  <a:lnTo>
                    <a:pt x="151318" y="215949"/>
                  </a:lnTo>
                  <a:lnTo>
                    <a:pt x="138989" y="276676"/>
                  </a:lnTo>
                  <a:lnTo>
                    <a:pt x="124856" y="338089"/>
                  </a:lnTo>
                  <a:lnTo>
                    <a:pt x="112802" y="387701"/>
                  </a:lnTo>
                  <a:lnTo>
                    <a:pt x="114238" y="405018"/>
                  </a:lnTo>
                  <a:lnTo>
                    <a:pt x="117764" y="407972"/>
                  </a:lnTo>
                  <a:lnTo>
                    <a:pt x="122888" y="407167"/>
                  </a:lnTo>
                  <a:lnTo>
                    <a:pt x="129078" y="403857"/>
                  </a:lnTo>
                  <a:lnTo>
                    <a:pt x="176347" y="346509"/>
                  </a:lnTo>
                  <a:lnTo>
                    <a:pt x="183064" y="338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04193" y="2011461"/>
              <a:ext cx="169593" cy="390979"/>
            </a:xfrm>
            <a:custGeom>
              <a:avLst/>
              <a:gdLst/>
              <a:ahLst/>
              <a:cxnLst/>
              <a:rect l="0" t="0" r="0" b="0"/>
              <a:pathLst>
                <a:path w="169593" h="390979">
                  <a:moveTo>
                    <a:pt x="66569" y="27196"/>
                  </a:moveTo>
                  <a:lnTo>
                    <a:pt x="55052" y="60937"/>
                  </a:lnTo>
                  <a:lnTo>
                    <a:pt x="31269" y="121963"/>
                  </a:lnTo>
                  <a:lnTo>
                    <a:pt x="15114" y="174840"/>
                  </a:lnTo>
                  <a:lnTo>
                    <a:pt x="3945" y="229801"/>
                  </a:lnTo>
                  <a:lnTo>
                    <a:pt x="779" y="285173"/>
                  </a:lnTo>
                  <a:lnTo>
                    <a:pt x="4572" y="345044"/>
                  </a:lnTo>
                  <a:lnTo>
                    <a:pt x="16045" y="380558"/>
                  </a:lnTo>
                  <a:lnTo>
                    <a:pt x="22716" y="386662"/>
                  </a:lnTo>
                  <a:lnTo>
                    <a:pt x="30861" y="389807"/>
                  </a:lnTo>
                  <a:lnTo>
                    <a:pt x="39990" y="390978"/>
                  </a:lnTo>
                  <a:lnTo>
                    <a:pt x="59995" y="382418"/>
                  </a:lnTo>
                  <a:lnTo>
                    <a:pt x="87119" y="359273"/>
                  </a:lnTo>
                  <a:lnTo>
                    <a:pt x="106866" y="329917"/>
                  </a:lnTo>
                  <a:lnTo>
                    <a:pt x="130105" y="278582"/>
                  </a:lnTo>
                  <a:lnTo>
                    <a:pt x="151577" y="217283"/>
                  </a:lnTo>
                  <a:lnTo>
                    <a:pt x="162537" y="168269"/>
                  </a:lnTo>
                  <a:lnTo>
                    <a:pt x="169592" y="106940"/>
                  </a:lnTo>
                  <a:lnTo>
                    <a:pt x="157648" y="44995"/>
                  </a:lnTo>
                  <a:lnTo>
                    <a:pt x="151427" y="28634"/>
                  </a:lnTo>
                  <a:lnTo>
                    <a:pt x="142499" y="15200"/>
                  </a:lnTo>
                  <a:lnTo>
                    <a:pt x="127436" y="5530"/>
                  </a:lnTo>
                  <a:lnTo>
                    <a:pt x="109338" y="0"/>
                  </a:lnTo>
                  <a:lnTo>
                    <a:pt x="92049" y="624"/>
                  </a:lnTo>
                  <a:lnTo>
                    <a:pt x="66722" y="10591"/>
                  </a:lnTo>
                  <a:lnTo>
                    <a:pt x="46068" y="29672"/>
                  </a:lnTo>
                  <a:lnTo>
                    <a:pt x="16865" y="84765"/>
                  </a:lnTo>
                  <a:lnTo>
                    <a:pt x="0" y="118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53098" y="2904046"/>
            <a:ext cx="369351" cy="424459"/>
            <a:chOff x="2553098" y="2904046"/>
            <a:chExt cx="369351" cy="424459"/>
          </a:xfrm>
        </p:grpSpPr>
        <p:sp>
          <p:nvSpPr>
            <p:cNvPr id="16" name="Freeform 15"/>
            <p:cNvSpPr/>
            <p:nvPr/>
          </p:nvSpPr>
          <p:spPr>
            <a:xfrm>
              <a:off x="2553098" y="2904046"/>
              <a:ext cx="167886" cy="380497"/>
            </a:xfrm>
            <a:custGeom>
              <a:avLst/>
              <a:gdLst/>
              <a:ahLst/>
              <a:cxnLst/>
              <a:rect l="0" t="0" r="0" b="0"/>
              <a:pathLst>
                <a:path w="167886" h="380497">
                  <a:moveTo>
                    <a:pt x="167885" y="0"/>
                  </a:moveTo>
                  <a:lnTo>
                    <a:pt x="114436" y="57866"/>
                  </a:lnTo>
                  <a:lnTo>
                    <a:pt x="82475" y="111319"/>
                  </a:lnTo>
                  <a:lnTo>
                    <a:pt x="55373" y="164269"/>
                  </a:lnTo>
                  <a:lnTo>
                    <a:pt x="33138" y="220168"/>
                  </a:lnTo>
                  <a:lnTo>
                    <a:pt x="16418" y="278739"/>
                  </a:lnTo>
                  <a:lnTo>
                    <a:pt x="0" y="335304"/>
                  </a:lnTo>
                  <a:lnTo>
                    <a:pt x="1122" y="359824"/>
                  </a:lnTo>
                  <a:lnTo>
                    <a:pt x="4009" y="370246"/>
                  </a:lnTo>
                  <a:lnTo>
                    <a:pt x="10557" y="376269"/>
                  </a:lnTo>
                  <a:lnTo>
                    <a:pt x="19546" y="379360"/>
                  </a:lnTo>
                  <a:lnTo>
                    <a:pt x="30160" y="380496"/>
                  </a:lnTo>
                  <a:lnTo>
                    <a:pt x="51817" y="374362"/>
                  </a:lnTo>
                  <a:lnTo>
                    <a:pt x="71920" y="362390"/>
                  </a:lnTo>
                  <a:lnTo>
                    <a:pt x="87019" y="347823"/>
                  </a:lnTo>
                  <a:lnTo>
                    <a:pt x="101497" y="315194"/>
                  </a:lnTo>
                  <a:lnTo>
                    <a:pt x="107226" y="280666"/>
                  </a:lnTo>
                  <a:lnTo>
                    <a:pt x="104331" y="273095"/>
                  </a:lnTo>
                  <a:lnTo>
                    <a:pt x="98704" y="268047"/>
                  </a:lnTo>
                  <a:lnTo>
                    <a:pt x="91254" y="264682"/>
                  </a:lnTo>
                  <a:lnTo>
                    <a:pt x="70648" y="268340"/>
                  </a:lnTo>
                  <a:lnTo>
                    <a:pt x="48855" y="279211"/>
                  </a:lnTo>
                  <a:lnTo>
                    <a:pt x="19797" y="308790"/>
                  </a:lnTo>
                  <a:lnTo>
                    <a:pt x="8687" y="325850"/>
                  </a:lnTo>
                  <a:lnTo>
                    <a:pt x="668" y="345760"/>
                  </a:lnTo>
                  <a:lnTo>
                    <a:pt x="1858" y="352549"/>
                  </a:lnTo>
                  <a:lnTo>
                    <a:pt x="6349" y="357075"/>
                  </a:lnTo>
                  <a:lnTo>
                    <a:pt x="13042" y="360092"/>
                  </a:lnTo>
                  <a:lnTo>
                    <a:pt x="27874" y="360979"/>
                  </a:lnTo>
                  <a:lnTo>
                    <a:pt x="43712" y="357367"/>
                  </a:lnTo>
                  <a:lnTo>
                    <a:pt x="10131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09219" y="3010829"/>
              <a:ext cx="213230" cy="317676"/>
            </a:xfrm>
            <a:custGeom>
              <a:avLst/>
              <a:gdLst/>
              <a:ahLst/>
              <a:cxnLst/>
              <a:rect l="0" t="0" r="0" b="0"/>
              <a:pathLst>
                <a:path w="213230" h="317676">
                  <a:moveTo>
                    <a:pt x="111616" y="34675"/>
                  </a:moveTo>
                  <a:lnTo>
                    <a:pt x="87817" y="60323"/>
                  </a:lnTo>
                  <a:lnTo>
                    <a:pt x="53031" y="120391"/>
                  </a:lnTo>
                  <a:lnTo>
                    <a:pt x="31306" y="179407"/>
                  </a:lnTo>
                  <a:lnTo>
                    <a:pt x="10285" y="236854"/>
                  </a:lnTo>
                  <a:lnTo>
                    <a:pt x="0" y="274830"/>
                  </a:lnTo>
                  <a:lnTo>
                    <a:pt x="1296" y="292114"/>
                  </a:lnTo>
                  <a:lnTo>
                    <a:pt x="9885" y="306576"/>
                  </a:lnTo>
                  <a:lnTo>
                    <a:pt x="16059" y="313021"/>
                  </a:lnTo>
                  <a:lnTo>
                    <a:pt x="23873" y="316393"/>
                  </a:lnTo>
                  <a:lnTo>
                    <a:pt x="42417" y="317675"/>
                  </a:lnTo>
                  <a:lnTo>
                    <a:pt x="69232" y="313198"/>
                  </a:lnTo>
                  <a:lnTo>
                    <a:pt x="94743" y="297181"/>
                  </a:lnTo>
                  <a:lnTo>
                    <a:pt x="144880" y="246274"/>
                  </a:lnTo>
                  <a:lnTo>
                    <a:pt x="177452" y="190049"/>
                  </a:lnTo>
                  <a:lnTo>
                    <a:pt x="200229" y="136763"/>
                  </a:lnTo>
                  <a:lnTo>
                    <a:pt x="212556" y="99953"/>
                  </a:lnTo>
                  <a:lnTo>
                    <a:pt x="213229" y="56790"/>
                  </a:lnTo>
                  <a:lnTo>
                    <a:pt x="203156" y="22120"/>
                  </a:lnTo>
                  <a:lnTo>
                    <a:pt x="196681" y="14286"/>
                  </a:lnTo>
                  <a:lnTo>
                    <a:pt x="179625" y="3115"/>
                  </a:lnTo>
                  <a:lnTo>
                    <a:pt x="154786" y="0"/>
                  </a:lnTo>
                  <a:lnTo>
                    <a:pt x="128954" y="2622"/>
                  </a:lnTo>
                  <a:lnTo>
                    <a:pt x="86562" y="24473"/>
                  </a:lnTo>
                  <a:lnTo>
                    <a:pt x="74902" y="37537"/>
                  </a:lnTo>
                  <a:lnTo>
                    <a:pt x="48937" y="98581"/>
                  </a:lnTo>
                  <a:lnTo>
                    <a:pt x="45048" y="1095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64992" y="3927535"/>
            <a:ext cx="413291" cy="517161"/>
            <a:chOff x="2464992" y="3927535"/>
            <a:chExt cx="413291" cy="517161"/>
          </a:xfrm>
        </p:grpSpPr>
        <p:sp>
          <p:nvSpPr>
            <p:cNvPr id="19" name="Freeform 18"/>
            <p:cNvSpPr/>
            <p:nvPr/>
          </p:nvSpPr>
          <p:spPr>
            <a:xfrm>
              <a:off x="2464992" y="3927535"/>
              <a:ext cx="214429" cy="500296"/>
            </a:xfrm>
            <a:custGeom>
              <a:avLst/>
              <a:gdLst/>
              <a:ahLst/>
              <a:cxnLst/>
              <a:rect l="0" t="0" r="0" b="0"/>
              <a:pathLst>
                <a:path w="214429" h="500296">
                  <a:moveTo>
                    <a:pt x="72928" y="0"/>
                  </a:moveTo>
                  <a:lnTo>
                    <a:pt x="126419" y="15999"/>
                  </a:lnTo>
                  <a:lnTo>
                    <a:pt x="174957" y="38328"/>
                  </a:lnTo>
                  <a:lnTo>
                    <a:pt x="202395" y="65186"/>
                  </a:lnTo>
                  <a:lnTo>
                    <a:pt x="213063" y="82596"/>
                  </a:lnTo>
                  <a:lnTo>
                    <a:pt x="214428" y="91122"/>
                  </a:lnTo>
                  <a:lnTo>
                    <a:pt x="211014" y="107992"/>
                  </a:lnTo>
                  <a:lnTo>
                    <a:pt x="189862" y="137500"/>
                  </a:lnTo>
                  <a:lnTo>
                    <a:pt x="132237" y="182542"/>
                  </a:lnTo>
                  <a:lnTo>
                    <a:pt x="95841" y="211827"/>
                  </a:lnTo>
                  <a:lnTo>
                    <a:pt x="91901" y="220730"/>
                  </a:lnTo>
                  <a:lnTo>
                    <a:pt x="89990" y="242950"/>
                  </a:lnTo>
                  <a:lnTo>
                    <a:pt x="97220" y="283445"/>
                  </a:lnTo>
                  <a:lnTo>
                    <a:pt x="113031" y="334042"/>
                  </a:lnTo>
                  <a:lnTo>
                    <a:pt x="120914" y="388552"/>
                  </a:lnTo>
                  <a:lnTo>
                    <a:pt x="113444" y="425573"/>
                  </a:lnTo>
                  <a:lnTo>
                    <a:pt x="99520" y="451130"/>
                  </a:lnTo>
                  <a:lnTo>
                    <a:pt x="79266" y="470414"/>
                  </a:lnTo>
                  <a:lnTo>
                    <a:pt x="40930" y="492571"/>
                  </a:lnTo>
                  <a:lnTo>
                    <a:pt x="19567" y="500295"/>
                  </a:lnTo>
                  <a:lnTo>
                    <a:pt x="11466" y="499951"/>
                  </a:lnTo>
                  <a:lnTo>
                    <a:pt x="5141" y="496948"/>
                  </a:lnTo>
                  <a:lnTo>
                    <a:pt x="0" y="492172"/>
                  </a:lnTo>
                  <a:lnTo>
                    <a:pt x="271" y="484365"/>
                  </a:lnTo>
                  <a:lnTo>
                    <a:pt x="24812" y="441086"/>
                  </a:lnTo>
                  <a:lnTo>
                    <a:pt x="66694" y="391270"/>
                  </a:lnTo>
                  <a:lnTo>
                    <a:pt x="126880" y="336484"/>
                  </a:lnTo>
                  <a:lnTo>
                    <a:pt x="13949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56204" y="4117303"/>
              <a:ext cx="222079" cy="327393"/>
            </a:xfrm>
            <a:custGeom>
              <a:avLst/>
              <a:gdLst/>
              <a:ahLst/>
              <a:cxnLst/>
              <a:rect l="0" t="0" r="0" b="0"/>
              <a:pathLst>
                <a:path w="222079" h="327393">
                  <a:moveTo>
                    <a:pt x="106384" y="59863"/>
                  </a:moveTo>
                  <a:lnTo>
                    <a:pt x="66081" y="119490"/>
                  </a:lnTo>
                  <a:lnTo>
                    <a:pt x="31609" y="182335"/>
                  </a:lnTo>
                  <a:lnTo>
                    <a:pt x="10416" y="231694"/>
                  </a:lnTo>
                  <a:lnTo>
                    <a:pt x="895" y="269780"/>
                  </a:lnTo>
                  <a:lnTo>
                    <a:pt x="0" y="280245"/>
                  </a:lnTo>
                  <a:lnTo>
                    <a:pt x="6402" y="299269"/>
                  </a:lnTo>
                  <a:lnTo>
                    <a:pt x="11993" y="308225"/>
                  </a:lnTo>
                  <a:lnTo>
                    <a:pt x="28066" y="320641"/>
                  </a:lnTo>
                  <a:lnTo>
                    <a:pt x="46613" y="327392"/>
                  </a:lnTo>
                  <a:lnTo>
                    <a:pt x="64102" y="327311"/>
                  </a:lnTo>
                  <a:lnTo>
                    <a:pt x="119467" y="301602"/>
                  </a:lnTo>
                  <a:lnTo>
                    <a:pt x="155607" y="274651"/>
                  </a:lnTo>
                  <a:lnTo>
                    <a:pt x="194593" y="218983"/>
                  </a:lnTo>
                  <a:lnTo>
                    <a:pt x="216796" y="156545"/>
                  </a:lnTo>
                  <a:lnTo>
                    <a:pt x="222078" y="101416"/>
                  </a:lnTo>
                  <a:lnTo>
                    <a:pt x="220176" y="70634"/>
                  </a:lnTo>
                  <a:lnTo>
                    <a:pt x="211292" y="43947"/>
                  </a:lnTo>
                  <a:lnTo>
                    <a:pt x="191723" y="14498"/>
                  </a:lnTo>
                  <a:lnTo>
                    <a:pt x="171118" y="1015"/>
                  </a:lnTo>
                  <a:lnTo>
                    <a:pt x="134194" y="0"/>
                  </a:lnTo>
                  <a:lnTo>
                    <a:pt x="86229" y="14583"/>
                  </a:lnTo>
                  <a:lnTo>
                    <a:pt x="44866" y="40694"/>
                  </a:lnTo>
                  <a:lnTo>
                    <a:pt x="21774" y="69329"/>
                  </a:lnTo>
                  <a:lnTo>
                    <a:pt x="13922" y="85335"/>
                  </a:lnTo>
                  <a:lnTo>
                    <a:pt x="8722" y="123192"/>
                  </a:lnTo>
                  <a:lnTo>
                    <a:pt x="15871" y="183887"/>
                  </a:lnTo>
                  <a:lnTo>
                    <a:pt x="23174" y="217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71351" y="4951024"/>
            <a:ext cx="66570" cy="790500"/>
            <a:chOff x="2471351" y="4951024"/>
            <a:chExt cx="66570" cy="790500"/>
          </a:xfrm>
        </p:grpSpPr>
        <p:sp>
          <p:nvSpPr>
            <p:cNvPr id="22" name="Freeform 21"/>
            <p:cNvSpPr/>
            <p:nvPr/>
          </p:nvSpPr>
          <p:spPr>
            <a:xfrm>
              <a:off x="2514113" y="4951024"/>
              <a:ext cx="23808" cy="108174"/>
            </a:xfrm>
            <a:custGeom>
              <a:avLst/>
              <a:gdLst/>
              <a:ahLst/>
              <a:cxnLst/>
              <a:rect l="0" t="0" r="0" b="0"/>
              <a:pathLst>
                <a:path w="23808" h="108174">
                  <a:moveTo>
                    <a:pt x="7165" y="0"/>
                  </a:moveTo>
                  <a:lnTo>
                    <a:pt x="0" y="50744"/>
                  </a:lnTo>
                  <a:lnTo>
                    <a:pt x="3603" y="80987"/>
                  </a:lnTo>
                  <a:lnTo>
                    <a:pt x="10513" y="93933"/>
                  </a:lnTo>
                  <a:lnTo>
                    <a:pt x="23807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85075" y="5233939"/>
              <a:ext cx="19561" cy="133138"/>
            </a:xfrm>
            <a:custGeom>
              <a:avLst/>
              <a:gdLst/>
              <a:ahLst/>
              <a:cxnLst/>
              <a:rect l="0" t="0" r="0" b="0"/>
              <a:pathLst>
                <a:path w="19561" h="133138">
                  <a:moveTo>
                    <a:pt x="19560" y="0"/>
                  </a:moveTo>
                  <a:lnTo>
                    <a:pt x="5368" y="59529"/>
                  </a:lnTo>
                  <a:lnTo>
                    <a:pt x="0" y="83472"/>
                  </a:lnTo>
                  <a:lnTo>
                    <a:pt x="1930" y="102126"/>
                  </a:lnTo>
                  <a:lnTo>
                    <a:pt x="1956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71351" y="5608387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19092" y="58604"/>
                  </a:lnTo>
                  <a:lnTo>
                    <a:pt x="3670" y="118618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56007" y="990205"/>
            <a:ext cx="1136033" cy="459721"/>
            <a:chOff x="4256007" y="990205"/>
            <a:chExt cx="1136033" cy="459721"/>
          </a:xfrm>
        </p:grpSpPr>
        <p:sp>
          <p:nvSpPr>
            <p:cNvPr id="26" name="Freeform 25"/>
            <p:cNvSpPr/>
            <p:nvPr/>
          </p:nvSpPr>
          <p:spPr>
            <a:xfrm>
              <a:off x="4256007" y="1071316"/>
              <a:ext cx="149425" cy="234390"/>
            </a:xfrm>
            <a:custGeom>
              <a:avLst/>
              <a:gdLst/>
              <a:ahLst/>
              <a:cxnLst/>
              <a:rect l="0" t="0" r="0" b="0"/>
              <a:pathLst>
                <a:path w="149425" h="234390">
                  <a:moveTo>
                    <a:pt x="54296" y="2099"/>
                  </a:moveTo>
                  <a:lnTo>
                    <a:pt x="41044" y="10934"/>
                  </a:lnTo>
                  <a:lnTo>
                    <a:pt x="23968" y="34097"/>
                  </a:lnTo>
                  <a:lnTo>
                    <a:pt x="11615" y="64383"/>
                  </a:lnTo>
                  <a:lnTo>
                    <a:pt x="2858" y="118760"/>
                  </a:lnTo>
                  <a:lnTo>
                    <a:pt x="0" y="140857"/>
                  </a:lnTo>
                  <a:lnTo>
                    <a:pt x="8029" y="200684"/>
                  </a:lnTo>
                  <a:lnTo>
                    <a:pt x="18015" y="220106"/>
                  </a:lnTo>
                  <a:lnTo>
                    <a:pt x="24562" y="227874"/>
                  </a:lnTo>
                  <a:lnTo>
                    <a:pt x="33548" y="232128"/>
                  </a:lnTo>
                  <a:lnTo>
                    <a:pt x="55862" y="234389"/>
                  </a:lnTo>
                  <a:lnTo>
                    <a:pt x="73791" y="229847"/>
                  </a:lnTo>
                  <a:lnTo>
                    <a:pt x="100369" y="211864"/>
                  </a:lnTo>
                  <a:lnTo>
                    <a:pt x="122500" y="189581"/>
                  </a:lnTo>
                  <a:lnTo>
                    <a:pt x="139765" y="151364"/>
                  </a:lnTo>
                  <a:lnTo>
                    <a:pt x="149424" y="101337"/>
                  </a:lnTo>
                  <a:lnTo>
                    <a:pt x="142066" y="44206"/>
                  </a:lnTo>
                  <a:lnTo>
                    <a:pt x="130023" y="17452"/>
                  </a:lnTo>
                  <a:lnTo>
                    <a:pt x="117538" y="6457"/>
                  </a:lnTo>
                  <a:lnTo>
                    <a:pt x="110326" y="2231"/>
                  </a:lnTo>
                  <a:lnTo>
                    <a:pt x="94916" y="0"/>
                  </a:lnTo>
                  <a:lnTo>
                    <a:pt x="86923" y="700"/>
                  </a:lnTo>
                  <a:lnTo>
                    <a:pt x="73112" y="8874"/>
                  </a:lnTo>
                  <a:lnTo>
                    <a:pt x="66840" y="14937"/>
                  </a:lnTo>
                  <a:lnTo>
                    <a:pt x="64508" y="20828"/>
                  </a:lnTo>
                  <a:lnTo>
                    <a:pt x="64802" y="26604"/>
                  </a:lnTo>
                  <a:lnTo>
                    <a:pt x="70938" y="43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45085" y="990205"/>
              <a:ext cx="127652" cy="374946"/>
            </a:xfrm>
            <a:custGeom>
              <a:avLst/>
              <a:gdLst/>
              <a:ahLst/>
              <a:cxnLst/>
              <a:rect l="0" t="0" r="0" b="0"/>
              <a:pathLst>
                <a:path w="127652" h="374946">
                  <a:moveTo>
                    <a:pt x="56602" y="0"/>
                  </a:moveTo>
                  <a:lnTo>
                    <a:pt x="34859" y="56772"/>
                  </a:lnTo>
                  <a:lnTo>
                    <a:pt x="20603" y="115535"/>
                  </a:lnTo>
                  <a:lnTo>
                    <a:pt x="6684" y="174250"/>
                  </a:lnTo>
                  <a:lnTo>
                    <a:pt x="0" y="223441"/>
                  </a:lnTo>
                  <a:lnTo>
                    <a:pt x="3150" y="231246"/>
                  </a:lnTo>
                  <a:lnTo>
                    <a:pt x="8948" y="235526"/>
                  </a:lnTo>
                  <a:lnTo>
                    <a:pt x="16512" y="237454"/>
                  </a:lnTo>
                  <a:lnTo>
                    <a:pt x="34778" y="234665"/>
                  </a:lnTo>
                  <a:lnTo>
                    <a:pt x="81807" y="216396"/>
                  </a:lnTo>
                  <a:lnTo>
                    <a:pt x="102322" y="219759"/>
                  </a:lnTo>
                  <a:lnTo>
                    <a:pt x="110196" y="224169"/>
                  </a:lnTo>
                  <a:lnTo>
                    <a:pt x="121410" y="236466"/>
                  </a:lnTo>
                  <a:lnTo>
                    <a:pt x="127011" y="256107"/>
                  </a:lnTo>
                  <a:lnTo>
                    <a:pt x="127651" y="280246"/>
                  </a:lnTo>
                  <a:lnTo>
                    <a:pt x="117615" y="317052"/>
                  </a:lnTo>
                  <a:lnTo>
                    <a:pt x="97658" y="347461"/>
                  </a:lnTo>
                  <a:lnTo>
                    <a:pt x="71492" y="371274"/>
                  </a:lnTo>
                  <a:lnTo>
                    <a:pt x="63755" y="374181"/>
                  </a:lnTo>
                  <a:lnTo>
                    <a:pt x="47762" y="374945"/>
                  </a:lnTo>
                  <a:lnTo>
                    <a:pt x="43312" y="372005"/>
                  </a:lnTo>
                  <a:lnTo>
                    <a:pt x="41270" y="367272"/>
                  </a:lnTo>
                  <a:lnTo>
                    <a:pt x="3996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651466" y="1372973"/>
              <a:ext cx="24964" cy="76953"/>
            </a:xfrm>
            <a:custGeom>
              <a:avLst/>
              <a:gdLst/>
              <a:ahLst/>
              <a:cxnLst/>
              <a:rect l="0" t="0" r="0" b="0"/>
              <a:pathLst>
                <a:path w="24964" h="76953">
                  <a:moveTo>
                    <a:pt x="24963" y="0"/>
                  </a:moveTo>
                  <a:lnTo>
                    <a:pt x="10770" y="55848"/>
                  </a:lnTo>
                  <a:lnTo>
                    <a:pt x="5403" y="73823"/>
                  </a:lnTo>
                  <a:lnTo>
                    <a:pt x="3602" y="76952"/>
                  </a:lnTo>
                  <a:lnTo>
                    <a:pt x="2401" y="76265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676429" y="1131663"/>
              <a:ext cx="191385" cy="241510"/>
            </a:xfrm>
            <a:custGeom>
              <a:avLst/>
              <a:gdLst/>
              <a:ahLst/>
              <a:cxnLst/>
              <a:rect l="0" t="0" r="0" b="0"/>
              <a:pathLst>
                <a:path w="191385" h="241510">
                  <a:moveTo>
                    <a:pt x="0" y="0"/>
                  </a:moveTo>
                  <a:lnTo>
                    <a:pt x="23164" y="30328"/>
                  </a:lnTo>
                  <a:lnTo>
                    <a:pt x="80119" y="92013"/>
                  </a:lnTo>
                  <a:lnTo>
                    <a:pt x="82074" y="100174"/>
                  </a:lnTo>
                  <a:lnTo>
                    <a:pt x="79316" y="116637"/>
                  </a:lnTo>
                  <a:lnTo>
                    <a:pt x="52115" y="170850"/>
                  </a:lnTo>
                  <a:lnTo>
                    <a:pt x="44719" y="202969"/>
                  </a:lnTo>
                  <a:lnTo>
                    <a:pt x="47920" y="219955"/>
                  </a:lnTo>
                  <a:lnTo>
                    <a:pt x="51363" y="227073"/>
                  </a:lnTo>
                  <a:lnTo>
                    <a:pt x="65049" y="237448"/>
                  </a:lnTo>
                  <a:lnTo>
                    <a:pt x="73877" y="241509"/>
                  </a:lnTo>
                  <a:lnTo>
                    <a:pt x="98478" y="241090"/>
                  </a:lnTo>
                  <a:lnTo>
                    <a:pt x="136119" y="230458"/>
                  </a:lnTo>
                  <a:lnTo>
                    <a:pt x="164839" y="213132"/>
                  </a:lnTo>
                  <a:lnTo>
                    <a:pt x="19138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35912" y="990205"/>
              <a:ext cx="156570" cy="356407"/>
            </a:xfrm>
            <a:custGeom>
              <a:avLst/>
              <a:gdLst/>
              <a:ahLst/>
              <a:cxnLst/>
              <a:rect l="0" t="0" r="0" b="0"/>
              <a:pathLst>
                <a:path w="156570" h="356407">
                  <a:moveTo>
                    <a:pt x="31754" y="0"/>
                  </a:moveTo>
                  <a:lnTo>
                    <a:pt x="29288" y="50189"/>
                  </a:lnTo>
                  <a:lnTo>
                    <a:pt x="24589" y="107712"/>
                  </a:lnTo>
                  <a:lnTo>
                    <a:pt x="22737" y="167049"/>
                  </a:lnTo>
                  <a:lnTo>
                    <a:pt x="16892" y="224244"/>
                  </a:lnTo>
                  <a:lnTo>
                    <a:pt x="11046" y="275641"/>
                  </a:lnTo>
                  <a:lnTo>
                    <a:pt x="1913" y="318803"/>
                  </a:lnTo>
                  <a:lnTo>
                    <a:pt x="765" y="317011"/>
                  </a:lnTo>
                  <a:lnTo>
                    <a:pt x="0" y="311193"/>
                  </a:lnTo>
                  <a:lnTo>
                    <a:pt x="4081" y="299798"/>
                  </a:lnTo>
                  <a:lnTo>
                    <a:pt x="7758" y="294170"/>
                  </a:lnTo>
                  <a:lnTo>
                    <a:pt x="12983" y="291343"/>
                  </a:lnTo>
                  <a:lnTo>
                    <a:pt x="26185" y="290667"/>
                  </a:lnTo>
                  <a:lnTo>
                    <a:pt x="32664" y="293631"/>
                  </a:lnTo>
                  <a:lnTo>
                    <a:pt x="50617" y="311053"/>
                  </a:lnTo>
                  <a:lnTo>
                    <a:pt x="62019" y="325932"/>
                  </a:lnTo>
                  <a:lnTo>
                    <a:pt x="68319" y="344255"/>
                  </a:lnTo>
                  <a:lnTo>
                    <a:pt x="69999" y="354319"/>
                  </a:lnTo>
                  <a:lnTo>
                    <a:pt x="72968" y="356406"/>
                  </a:lnTo>
                  <a:lnTo>
                    <a:pt x="76796" y="353174"/>
                  </a:lnTo>
                  <a:lnTo>
                    <a:pt x="81198" y="346396"/>
                  </a:lnTo>
                  <a:lnTo>
                    <a:pt x="91308" y="285248"/>
                  </a:lnTo>
                  <a:lnTo>
                    <a:pt x="106758" y="223138"/>
                  </a:lnTo>
                  <a:lnTo>
                    <a:pt x="117761" y="179987"/>
                  </a:lnTo>
                  <a:lnTo>
                    <a:pt x="122376" y="173616"/>
                  </a:lnTo>
                  <a:lnTo>
                    <a:pt x="128227" y="170293"/>
                  </a:lnTo>
                  <a:lnTo>
                    <a:pt x="134901" y="169002"/>
                  </a:lnTo>
                  <a:lnTo>
                    <a:pt x="140274" y="169991"/>
                  </a:lnTo>
                  <a:lnTo>
                    <a:pt x="156569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25766" y="1231515"/>
              <a:ext cx="266274" cy="208027"/>
            </a:xfrm>
            <a:custGeom>
              <a:avLst/>
              <a:gdLst/>
              <a:ahLst/>
              <a:cxnLst/>
              <a:rect l="0" t="0" r="0" b="0"/>
              <a:pathLst>
                <a:path w="266274" h="208027">
                  <a:moveTo>
                    <a:pt x="0" y="0"/>
                  </a:moveTo>
                  <a:lnTo>
                    <a:pt x="0" y="53492"/>
                  </a:lnTo>
                  <a:lnTo>
                    <a:pt x="2465" y="114864"/>
                  </a:lnTo>
                  <a:lnTo>
                    <a:pt x="7567" y="136110"/>
                  </a:lnTo>
                  <a:lnTo>
                    <a:pt x="15999" y="151717"/>
                  </a:lnTo>
                  <a:lnTo>
                    <a:pt x="21760" y="155694"/>
                  </a:lnTo>
                  <a:lnTo>
                    <a:pt x="35559" y="157647"/>
                  </a:lnTo>
                  <a:lnTo>
                    <a:pt x="48472" y="152968"/>
                  </a:lnTo>
                  <a:lnTo>
                    <a:pt x="76246" y="130479"/>
                  </a:lnTo>
                  <a:lnTo>
                    <a:pt x="100873" y="93609"/>
                  </a:lnTo>
                  <a:lnTo>
                    <a:pt x="108935" y="75813"/>
                  </a:lnTo>
                  <a:lnTo>
                    <a:pt x="114228" y="70882"/>
                  </a:lnTo>
                  <a:lnTo>
                    <a:pt x="120531" y="68520"/>
                  </a:lnTo>
                  <a:lnTo>
                    <a:pt x="150576" y="62537"/>
                  </a:lnTo>
                  <a:lnTo>
                    <a:pt x="174978" y="50684"/>
                  </a:lnTo>
                  <a:lnTo>
                    <a:pt x="177673" y="48582"/>
                  </a:lnTo>
                  <a:lnTo>
                    <a:pt x="176696" y="48106"/>
                  </a:lnTo>
                  <a:lnTo>
                    <a:pt x="173271" y="48713"/>
                  </a:lnTo>
                  <a:lnTo>
                    <a:pt x="170063" y="51891"/>
                  </a:lnTo>
                  <a:lnTo>
                    <a:pt x="164033" y="62819"/>
                  </a:lnTo>
                  <a:lnTo>
                    <a:pt x="163202" y="79387"/>
                  </a:lnTo>
                  <a:lnTo>
                    <a:pt x="167764" y="99078"/>
                  </a:lnTo>
                  <a:lnTo>
                    <a:pt x="190827" y="136922"/>
                  </a:lnTo>
                  <a:lnTo>
                    <a:pt x="219972" y="173391"/>
                  </a:lnTo>
                  <a:lnTo>
                    <a:pt x="266273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98833" y="1171216"/>
            <a:ext cx="888047" cy="462439"/>
            <a:chOff x="7998833" y="1171216"/>
            <a:chExt cx="888047" cy="462439"/>
          </a:xfrm>
        </p:grpSpPr>
        <p:sp>
          <p:nvSpPr>
            <p:cNvPr id="33" name="Freeform 32"/>
            <p:cNvSpPr/>
            <p:nvPr/>
          </p:nvSpPr>
          <p:spPr>
            <a:xfrm>
              <a:off x="7998833" y="1295698"/>
              <a:ext cx="130832" cy="213478"/>
            </a:xfrm>
            <a:custGeom>
              <a:avLst/>
              <a:gdLst/>
              <a:ahLst/>
              <a:cxnLst/>
              <a:rect l="0" t="0" r="0" b="0"/>
              <a:pathLst>
                <a:path w="130832" h="213478">
                  <a:moveTo>
                    <a:pt x="130831" y="10707"/>
                  </a:moveTo>
                  <a:lnTo>
                    <a:pt x="117579" y="1872"/>
                  </a:lnTo>
                  <a:lnTo>
                    <a:pt x="103677" y="0"/>
                  </a:lnTo>
                  <a:lnTo>
                    <a:pt x="87328" y="3174"/>
                  </a:lnTo>
                  <a:lnTo>
                    <a:pt x="59181" y="15358"/>
                  </a:lnTo>
                  <a:lnTo>
                    <a:pt x="21806" y="45882"/>
                  </a:lnTo>
                  <a:lnTo>
                    <a:pt x="13034" y="66404"/>
                  </a:lnTo>
                  <a:lnTo>
                    <a:pt x="10984" y="89086"/>
                  </a:lnTo>
                  <a:lnTo>
                    <a:pt x="16237" y="108412"/>
                  </a:lnTo>
                  <a:lnTo>
                    <a:pt x="29589" y="130469"/>
                  </a:lnTo>
                  <a:lnTo>
                    <a:pt x="68775" y="172997"/>
                  </a:lnTo>
                  <a:lnTo>
                    <a:pt x="70044" y="179921"/>
                  </a:lnTo>
                  <a:lnTo>
                    <a:pt x="68117" y="187311"/>
                  </a:lnTo>
                  <a:lnTo>
                    <a:pt x="64059" y="195011"/>
                  </a:lnTo>
                  <a:lnTo>
                    <a:pt x="57655" y="200145"/>
                  </a:lnTo>
                  <a:lnTo>
                    <a:pt x="10327" y="213477"/>
                  </a:lnTo>
                  <a:lnTo>
                    <a:pt x="4267" y="211531"/>
                  </a:lnTo>
                  <a:lnTo>
                    <a:pt x="1152" y="206535"/>
                  </a:lnTo>
                  <a:lnTo>
                    <a:pt x="0" y="199506"/>
                  </a:lnTo>
                  <a:lnTo>
                    <a:pt x="1080" y="192971"/>
                  </a:lnTo>
                  <a:lnTo>
                    <a:pt x="7212" y="180779"/>
                  </a:lnTo>
                  <a:lnTo>
                    <a:pt x="39300" y="143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144990" y="1372973"/>
              <a:ext cx="76207" cy="149780"/>
            </a:xfrm>
            <a:custGeom>
              <a:avLst/>
              <a:gdLst/>
              <a:ahLst/>
              <a:cxnLst/>
              <a:rect l="0" t="0" r="0" b="0"/>
              <a:pathLst>
                <a:path w="76207" h="149780">
                  <a:moveTo>
                    <a:pt x="42922" y="0"/>
                  </a:moveTo>
                  <a:lnTo>
                    <a:pt x="35354" y="24723"/>
                  </a:lnTo>
                  <a:lnTo>
                    <a:pt x="0" y="83580"/>
                  </a:lnTo>
                  <a:lnTo>
                    <a:pt x="438" y="89929"/>
                  </a:lnTo>
                  <a:lnTo>
                    <a:pt x="3505" y="95086"/>
                  </a:lnTo>
                  <a:lnTo>
                    <a:pt x="8322" y="99448"/>
                  </a:lnTo>
                  <a:lnTo>
                    <a:pt x="15233" y="101432"/>
                  </a:lnTo>
                  <a:lnTo>
                    <a:pt x="41703" y="99807"/>
                  </a:lnTo>
                  <a:lnTo>
                    <a:pt x="59022" y="95826"/>
                  </a:lnTo>
                  <a:lnTo>
                    <a:pt x="64750" y="98093"/>
                  </a:lnTo>
                  <a:lnTo>
                    <a:pt x="68569" y="103302"/>
                  </a:lnTo>
                  <a:lnTo>
                    <a:pt x="73943" y="125838"/>
                  </a:lnTo>
                  <a:lnTo>
                    <a:pt x="7620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287764" y="1198231"/>
              <a:ext cx="98082" cy="318762"/>
            </a:xfrm>
            <a:custGeom>
              <a:avLst/>
              <a:gdLst/>
              <a:ahLst/>
              <a:cxnLst/>
              <a:rect l="0" t="0" r="0" b="0"/>
              <a:pathLst>
                <a:path w="98082" h="318762">
                  <a:moveTo>
                    <a:pt x="33285" y="0"/>
                  </a:moveTo>
                  <a:lnTo>
                    <a:pt x="21702" y="53491"/>
                  </a:lnTo>
                  <a:lnTo>
                    <a:pt x="17641" y="115315"/>
                  </a:lnTo>
                  <a:lnTo>
                    <a:pt x="19305" y="169030"/>
                  </a:lnTo>
                  <a:lnTo>
                    <a:pt x="21192" y="179255"/>
                  </a:lnTo>
                  <a:lnTo>
                    <a:pt x="25222" y="186996"/>
                  </a:lnTo>
                  <a:lnTo>
                    <a:pt x="37098" y="198063"/>
                  </a:lnTo>
                  <a:lnTo>
                    <a:pt x="90710" y="218733"/>
                  </a:lnTo>
                  <a:lnTo>
                    <a:pt x="95606" y="223485"/>
                  </a:lnTo>
                  <a:lnTo>
                    <a:pt x="97947" y="229427"/>
                  </a:lnTo>
                  <a:lnTo>
                    <a:pt x="98081" y="244350"/>
                  </a:lnTo>
                  <a:lnTo>
                    <a:pt x="92034" y="271694"/>
                  </a:lnTo>
                  <a:lnTo>
                    <a:pt x="83742" y="285941"/>
                  </a:lnTo>
                  <a:lnTo>
                    <a:pt x="64260" y="304358"/>
                  </a:lnTo>
                  <a:lnTo>
                    <a:pt x="40921" y="317108"/>
                  </a:lnTo>
                  <a:lnTo>
                    <a:pt x="24660" y="318761"/>
                  </a:lnTo>
                  <a:lnTo>
                    <a:pt x="16440" y="317907"/>
                  </a:lnTo>
                  <a:lnTo>
                    <a:pt x="10960" y="315489"/>
                  </a:lnTo>
                  <a:lnTo>
                    <a:pt x="7306" y="312028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412580" y="1389615"/>
              <a:ext cx="71364" cy="244040"/>
            </a:xfrm>
            <a:custGeom>
              <a:avLst/>
              <a:gdLst/>
              <a:ahLst/>
              <a:cxnLst/>
              <a:rect l="0" t="0" r="0" b="0"/>
              <a:pathLst>
                <a:path w="71364" h="244040">
                  <a:moveTo>
                    <a:pt x="66568" y="0"/>
                  </a:moveTo>
                  <a:lnTo>
                    <a:pt x="71363" y="27497"/>
                  </a:lnTo>
                  <a:lnTo>
                    <a:pt x="65323" y="81417"/>
                  </a:lnTo>
                  <a:lnTo>
                    <a:pt x="55227" y="136173"/>
                  </a:lnTo>
                  <a:lnTo>
                    <a:pt x="38810" y="190920"/>
                  </a:lnTo>
                  <a:lnTo>
                    <a:pt x="15908" y="237049"/>
                  </a:lnTo>
                  <a:lnTo>
                    <a:pt x="10605" y="244017"/>
                  </a:lnTo>
                  <a:lnTo>
                    <a:pt x="7070" y="244039"/>
                  </a:lnTo>
                  <a:lnTo>
                    <a:pt x="4713" y="239431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495790" y="1314726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0"/>
                  </a:moveTo>
                  <a:lnTo>
                    <a:pt x="4992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564500" y="1389615"/>
              <a:ext cx="106033" cy="145352"/>
            </a:xfrm>
            <a:custGeom>
              <a:avLst/>
              <a:gdLst/>
              <a:ahLst/>
              <a:cxnLst/>
              <a:rect l="0" t="0" r="0" b="0"/>
              <a:pathLst>
                <a:path w="106033" h="145352">
                  <a:moveTo>
                    <a:pt x="89390" y="0"/>
                  </a:moveTo>
                  <a:lnTo>
                    <a:pt x="51898" y="23164"/>
                  </a:lnTo>
                  <a:lnTo>
                    <a:pt x="17392" y="55559"/>
                  </a:lnTo>
                  <a:lnTo>
                    <a:pt x="5085" y="76559"/>
                  </a:lnTo>
                  <a:lnTo>
                    <a:pt x="0" y="109182"/>
                  </a:lnTo>
                  <a:lnTo>
                    <a:pt x="2985" y="119016"/>
                  </a:lnTo>
                  <a:lnTo>
                    <a:pt x="16162" y="134874"/>
                  </a:lnTo>
                  <a:lnTo>
                    <a:pt x="39278" y="143154"/>
                  </a:lnTo>
                  <a:lnTo>
                    <a:pt x="76083" y="145351"/>
                  </a:lnTo>
                  <a:lnTo>
                    <a:pt x="10603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787027" y="1171216"/>
              <a:ext cx="73734" cy="351537"/>
            </a:xfrm>
            <a:custGeom>
              <a:avLst/>
              <a:gdLst/>
              <a:ahLst/>
              <a:cxnLst/>
              <a:rect l="0" t="0" r="0" b="0"/>
              <a:pathLst>
                <a:path w="73734" h="351537">
                  <a:moveTo>
                    <a:pt x="66568" y="43657"/>
                  </a:moveTo>
                  <a:lnTo>
                    <a:pt x="69033" y="9916"/>
                  </a:lnTo>
                  <a:lnTo>
                    <a:pt x="70985" y="1747"/>
                  </a:lnTo>
                  <a:lnTo>
                    <a:pt x="72287" y="0"/>
                  </a:lnTo>
                  <a:lnTo>
                    <a:pt x="73733" y="7920"/>
                  </a:lnTo>
                  <a:lnTo>
                    <a:pt x="67093" y="53651"/>
                  </a:lnTo>
                  <a:lnTo>
                    <a:pt x="45034" y="115360"/>
                  </a:lnTo>
                  <a:lnTo>
                    <a:pt x="27795" y="176685"/>
                  </a:lnTo>
                  <a:lnTo>
                    <a:pt x="16653" y="231732"/>
                  </a:lnTo>
                  <a:lnTo>
                    <a:pt x="9967" y="287601"/>
                  </a:lnTo>
                  <a:lnTo>
                    <a:pt x="1953" y="336439"/>
                  </a:lnTo>
                  <a:lnTo>
                    <a:pt x="0" y="351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753742" y="1348010"/>
              <a:ext cx="133138" cy="28530"/>
            </a:xfrm>
            <a:custGeom>
              <a:avLst/>
              <a:gdLst/>
              <a:ahLst/>
              <a:cxnLst/>
              <a:rect l="0" t="0" r="0" b="0"/>
              <a:pathLst>
                <a:path w="133138" h="28530">
                  <a:moveTo>
                    <a:pt x="0" y="0"/>
                  </a:moveTo>
                  <a:lnTo>
                    <a:pt x="60849" y="24665"/>
                  </a:lnTo>
                  <a:lnTo>
                    <a:pt x="80669" y="28529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20164" y="1331368"/>
            <a:ext cx="349485" cy="282916"/>
            <a:chOff x="8920164" y="1331368"/>
            <a:chExt cx="349485" cy="282916"/>
          </a:xfrm>
        </p:grpSpPr>
        <p:sp>
          <p:nvSpPr>
            <p:cNvPr id="42" name="Freeform 41"/>
            <p:cNvSpPr/>
            <p:nvPr/>
          </p:nvSpPr>
          <p:spPr>
            <a:xfrm>
              <a:off x="8920164" y="1447862"/>
              <a:ext cx="33285" cy="99854"/>
            </a:xfrm>
            <a:custGeom>
              <a:avLst/>
              <a:gdLst/>
              <a:ahLst/>
              <a:cxnLst/>
              <a:rect l="0" t="0" r="0" b="0"/>
              <a:pathLst>
                <a:path w="33285" h="99854">
                  <a:moveTo>
                    <a:pt x="33284" y="0"/>
                  </a:moveTo>
                  <a:lnTo>
                    <a:pt x="9839" y="57162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945127" y="1331368"/>
              <a:ext cx="33285" cy="124816"/>
            </a:xfrm>
            <a:custGeom>
              <a:avLst/>
              <a:gdLst/>
              <a:ahLst/>
              <a:cxnLst/>
              <a:rect l="0" t="0" r="0" b="0"/>
              <a:pathLst>
                <a:path w="33285" h="124816">
                  <a:moveTo>
                    <a:pt x="0" y="124815"/>
                  </a:moveTo>
                  <a:lnTo>
                    <a:pt x="14394" y="71774"/>
                  </a:lnTo>
                  <a:lnTo>
                    <a:pt x="18196" y="2177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36658" y="1389615"/>
              <a:ext cx="232991" cy="224669"/>
            </a:xfrm>
            <a:custGeom>
              <a:avLst/>
              <a:gdLst/>
              <a:ahLst/>
              <a:cxnLst/>
              <a:rect l="0" t="0" r="0" b="0"/>
              <a:pathLst>
                <a:path w="232991" h="224669">
                  <a:moveTo>
                    <a:pt x="0" y="0"/>
                  </a:moveTo>
                  <a:lnTo>
                    <a:pt x="0" y="57697"/>
                  </a:lnTo>
                  <a:lnTo>
                    <a:pt x="4418" y="113865"/>
                  </a:lnTo>
                  <a:lnTo>
                    <a:pt x="8493" y="118440"/>
                  </a:lnTo>
                  <a:lnTo>
                    <a:pt x="13983" y="119641"/>
                  </a:lnTo>
                  <a:lnTo>
                    <a:pt x="20417" y="118592"/>
                  </a:lnTo>
                  <a:lnTo>
                    <a:pt x="32497" y="112496"/>
                  </a:lnTo>
                  <a:lnTo>
                    <a:pt x="44029" y="101774"/>
                  </a:lnTo>
                  <a:lnTo>
                    <a:pt x="71914" y="54840"/>
                  </a:lnTo>
                  <a:lnTo>
                    <a:pt x="76604" y="54126"/>
                  </a:lnTo>
                  <a:lnTo>
                    <a:pt x="87671" y="58265"/>
                  </a:lnTo>
                  <a:lnTo>
                    <a:pt x="101835" y="66268"/>
                  </a:lnTo>
                  <a:lnTo>
                    <a:pt x="122307" y="68592"/>
                  </a:lnTo>
                  <a:lnTo>
                    <a:pt x="168699" y="62551"/>
                  </a:lnTo>
                  <a:lnTo>
                    <a:pt x="193498" y="50688"/>
                  </a:lnTo>
                  <a:lnTo>
                    <a:pt x="197416" y="44887"/>
                  </a:lnTo>
                  <a:lnTo>
                    <a:pt x="199304" y="31044"/>
                  </a:lnTo>
                  <a:lnTo>
                    <a:pt x="195740" y="27168"/>
                  </a:lnTo>
                  <a:lnTo>
                    <a:pt x="189665" y="25509"/>
                  </a:lnTo>
                  <a:lnTo>
                    <a:pt x="181917" y="25327"/>
                  </a:lnTo>
                  <a:lnTo>
                    <a:pt x="168377" y="30056"/>
                  </a:lnTo>
                  <a:lnTo>
                    <a:pt x="144618" y="48159"/>
                  </a:lnTo>
                  <a:lnTo>
                    <a:pt x="127704" y="72928"/>
                  </a:lnTo>
                  <a:lnTo>
                    <a:pt x="123943" y="95591"/>
                  </a:lnTo>
                  <a:lnTo>
                    <a:pt x="126277" y="118299"/>
                  </a:lnTo>
                  <a:lnTo>
                    <a:pt x="147929" y="158520"/>
                  </a:lnTo>
                  <a:lnTo>
                    <a:pt x="176021" y="184824"/>
                  </a:lnTo>
                  <a:lnTo>
                    <a:pt x="23299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13440" y="1755805"/>
            <a:ext cx="3624989" cy="913178"/>
            <a:chOff x="4213440" y="1755805"/>
            <a:chExt cx="3624989" cy="913178"/>
          </a:xfrm>
        </p:grpSpPr>
        <p:sp>
          <p:nvSpPr>
            <p:cNvPr id="46" name="Freeform 45"/>
            <p:cNvSpPr/>
            <p:nvPr/>
          </p:nvSpPr>
          <p:spPr>
            <a:xfrm>
              <a:off x="4213440" y="1898441"/>
              <a:ext cx="130148" cy="223427"/>
            </a:xfrm>
            <a:custGeom>
              <a:avLst/>
              <a:gdLst/>
              <a:ahLst/>
              <a:cxnLst/>
              <a:rect l="0" t="0" r="0" b="0"/>
              <a:pathLst>
                <a:path w="130148" h="223427">
                  <a:moveTo>
                    <a:pt x="105184" y="73648"/>
                  </a:moveTo>
                  <a:lnTo>
                    <a:pt x="111770" y="44027"/>
                  </a:lnTo>
                  <a:lnTo>
                    <a:pt x="110885" y="25350"/>
                  </a:lnTo>
                  <a:lnTo>
                    <a:pt x="104328" y="7803"/>
                  </a:lnTo>
                  <a:lnTo>
                    <a:pt x="98141" y="2939"/>
                  </a:lnTo>
                  <a:lnTo>
                    <a:pt x="81406" y="0"/>
                  </a:lnTo>
                  <a:lnTo>
                    <a:pt x="64105" y="6706"/>
                  </a:lnTo>
                  <a:lnTo>
                    <a:pt x="34816" y="29195"/>
                  </a:lnTo>
                  <a:lnTo>
                    <a:pt x="7102" y="78545"/>
                  </a:lnTo>
                  <a:lnTo>
                    <a:pt x="0" y="110335"/>
                  </a:lnTo>
                  <a:lnTo>
                    <a:pt x="1778" y="118446"/>
                  </a:lnTo>
                  <a:lnTo>
                    <a:pt x="5736" y="124778"/>
                  </a:lnTo>
                  <a:lnTo>
                    <a:pt x="11148" y="129924"/>
                  </a:lnTo>
                  <a:lnTo>
                    <a:pt x="18455" y="132430"/>
                  </a:lnTo>
                  <a:lnTo>
                    <a:pt x="36435" y="132749"/>
                  </a:lnTo>
                  <a:lnTo>
                    <a:pt x="62933" y="123313"/>
                  </a:lnTo>
                  <a:lnTo>
                    <a:pt x="88351" y="104389"/>
                  </a:lnTo>
                  <a:lnTo>
                    <a:pt x="104613" y="81215"/>
                  </a:lnTo>
                  <a:lnTo>
                    <a:pt x="106653" y="80542"/>
                  </a:lnTo>
                  <a:lnTo>
                    <a:pt x="106453" y="92121"/>
                  </a:lnTo>
                  <a:lnTo>
                    <a:pt x="99716" y="142940"/>
                  </a:lnTo>
                  <a:lnTo>
                    <a:pt x="99892" y="193522"/>
                  </a:lnTo>
                  <a:lnTo>
                    <a:pt x="101656" y="203490"/>
                  </a:lnTo>
                  <a:lnTo>
                    <a:pt x="105606" y="210136"/>
                  </a:lnTo>
                  <a:lnTo>
                    <a:pt x="111013" y="214566"/>
                  </a:lnTo>
                  <a:lnTo>
                    <a:pt x="130147" y="223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51613" y="1930483"/>
              <a:ext cx="49928" cy="200068"/>
            </a:xfrm>
            <a:custGeom>
              <a:avLst/>
              <a:gdLst/>
              <a:ahLst/>
              <a:cxnLst/>
              <a:rect l="0" t="0" r="0" b="0"/>
              <a:pathLst>
                <a:path w="49928" h="200068">
                  <a:moveTo>
                    <a:pt x="49927" y="0"/>
                  </a:moveTo>
                  <a:lnTo>
                    <a:pt x="43283" y="61567"/>
                  </a:lnTo>
                  <a:lnTo>
                    <a:pt x="34784" y="120767"/>
                  </a:lnTo>
                  <a:lnTo>
                    <a:pt x="24431" y="178044"/>
                  </a:lnTo>
                  <a:lnTo>
                    <a:pt x="21835" y="190812"/>
                  </a:lnTo>
                  <a:lnTo>
                    <a:pt x="18255" y="197475"/>
                  </a:lnTo>
                  <a:lnTo>
                    <a:pt x="14019" y="200067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22233" y="1988731"/>
              <a:ext cx="104271" cy="49927"/>
            </a:xfrm>
            <a:custGeom>
              <a:avLst/>
              <a:gdLst/>
              <a:ahLst/>
              <a:cxnLst/>
              <a:rect l="0" t="0" r="0" b="0"/>
              <a:pathLst>
                <a:path w="104271" h="49927">
                  <a:moveTo>
                    <a:pt x="4417" y="49926"/>
                  </a:moveTo>
                  <a:lnTo>
                    <a:pt x="0" y="36674"/>
                  </a:lnTo>
                  <a:lnTo>
                    <a:pt x="2397" y="33695"/>
                  </a:lnTo>
                  <a:lnTo>
                    <a:pt x="7693" y="32633"/>
                  </a:lnTo>
                  <a:lnTo>
                    <a:pt x="42766" y="28738"/>
                  </a:lnTo>
                  <a:lnTo>
                    <a:pt x="10427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34449" y="1847273"/>
              <a:ext cx="66714" cy="300237"/>
            </a:xfrm>
            <a:custGeom>
              <a:avLst/>
              <a:gdLst/>
              <a:ahLst/>
              <a:cxnLst/>
              <a:rect l="0" t="0" r="0" b="0"/>
              <a:pathLst>
                <a:path w="66714" h="300237">
                  <a:moveTo>
                    <a:pt x="228" y="0"/>
                  </a:moveTo>
                  <a:lnTo>
                    <a:pt x="4645" y="57908"/>
                  </a:lnTo>
                  <a:lnTo>
                    <a:pt x="2059" y="118071"/>
                  </a:lnTo>
                  <a:lnTo>
                    <a:pt x="589" y="178443"/>
                  </a:lnTo>
                  <a:lnTo>
                    <a:pt x="469" y="191078"/>
                  </a:lnTo>
                  <a:lnTo>
                    <a:pt x="3162" y="198576"/>
                  </a:lnTo>
                  <a:lnTo>
                    <a:pt x="7731" y="202651"/>
                  </a:lnTo>
                  <a:lnTo>
                    <a:pt x="29879" y="206433"/>
                  </a:lnTo>
                  <a:lnTo>
                    <a:pt x="39411" y="206964"/>
                  </a:lnTo>
                  <a:lnTo>
                    <a:pt x="54933" y="214951"/>
                  </a:lnTo>
                  <a:lnTo>
                    <a:pt x="61661" y="220964"/>
                  </a:lnTo>
                  <a:lnTo>
                    <a:pt x="65222" y="227746"/>
                  </a:lnTo>
                  <a:lnTo>
                    <a:pt x="66713" y="242678"/>
                  </a:lnTo>
                  <a:lnTo>
                    <a:pt x="62354" y="266678"/>
                  </a:lnTo>
                  <a:lnTo>
                    <a:pt x="52802" y="280630"/>
                  </a:lnTo>
                  <a:lnTo>
                    <a:pt x="39312" y="292070"/>
                  </a:lnTo>
                  <a:lnTo>
                    <a:pt x="24070" y="300236"/>
                  </a:lnTo>
                  <a:lnTo>
                    <a:pt x="17047" y="300010"/>
                  </a:lnTo>
                  <a:lnTo>
                    <a:pt x="10516" y="297085"/>
                  </a:lnTo>
                  <a:lnTo>
                    <a:pt x="4313" y="292362"/>
                  </a:lnTo>
                  <a:lnTo>
                    <a:pt x="1102" y="285515"/>
                  </a:lnTo>
                  <a:lnTo>
                    <a:pt x="0" y="268045"/>
                  </a:lnTo>
                  <a:lnTo>
                    <a:pt x="4577" y="241835"/>
                  </a:lnTo>
                  <a:lnTo>
                    <a:pt x="25191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81815" y="2005373"/>
              <a:ext cx="202347" cy="205703"/>
            </a:xfrm>
            <a:custGeom>
              <a:avLst/>
              <a:gdLst/>
              <a:ahLst/>
              <a:cxnLst/>
              <a:rect l="0" t="0" r="0" b="0"/>
              <a:pathLst>
                <a:path w="202347" h="205703">
                  <a:moveTo>
                    <a:pt x="77530" y="0"/>
                  </a:moveTo>
                  <a:lnTo>
                    <a:pt x="90799" y="50146"/>
                  </a:lnTo>
                  <a:lnTo>
                    <a:pt x="93506" y="100992"/>
                  </a:lnTo>
                  <a:lnTo>
                    <a:pt x="89623" y="159968"/>
                  </a:lnTo>
                  <a:lnTo>
                    <a:pt x="78134" y="195328"/>
                  </a:lnTo>
                  <a:lnTo>
                    <a:pt x="71461" y="201409"/>
                  </a:lnTo>
                  <a:lnTo>
                    <a:pt x="63313" y="204539"/>
                  </a:lnTo>
                  <a:lnTo>
                    <a:pt x="54184" y="205702"/>
                  </a:lnTo>
                  <a:lnTo>
                    <a:pt x="46248" y="202778"/>
                  </a:lnTo>
                  <a:lnTo>
                    <a:pt x="32500" y="189668"/>
                  </a:lnTo>
                  <a:lnTo>
                    <a:pt x="15250" y="145399"/>
                  </a:lnTo>
                  <a:lnTo>
                    <a:pt x="66" y="93329"/>
                  </a:lnTo>
                  <a:lnTo>
                    <a:pt x="0" y="85333"/>
                  </a:lnTo>
                  <a:lnTo>
                    <a:pt x="4857" y="71518"/>
                  </a:lnTo>
                  <a:lnTo>
                    <a:pt x="10590" y="67094"/>
                  </a:lnTo>
                  <a:lnTo>
                    <a:pt x="26822" y="62179"/>
                  </a:lnTo>
                  <a:lnTo>
                    <a:pt x="89675" y="58765"/>
                  </a:lnTo>
                  <a:lnTo>
                    <a:pt x="148757" y="58349"/>
                  </a:lnTo>
                  <a:lnTo>
                    <a:pt x="202346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161323" y="2005373"/>
              <a:ext cx="172470" cy="199706"/>
            </a:xfrm>
            <a:custGeom>
              <a:avLst/>
              <a:gdLst/>
              <a:ahLst/>
              <a:cxnLst/>
              <a:rect l="0" t="0" r="0" b="0"/>
              <a:pathLst>
                <a:path w="172470" h="199706">
                  <a:moveTo>
                    <a:pt x="105900" y="0"/>
                  </a:moveTo>
                  <a:lnTo>
                    <a:pt x="72160" y="11517"/>
                  </a:lnTo>
                  <a:lnTo>
                    <a:pt x="39242" y="35559"/>
                  </a:lnTo>
                  <a:lnTo>
                    <a:pt x="13598" y="61299"/>
                  </a:lnTo>
                  <a:lnTo>
                    <a:pt x="5397" y="76245"/>
                  </a:lnTo>
                  <a:lnTo>
                    <a:pt x="0" y="104671"/>
                  </a:lnTo>
                  <a:lnTo>
                    <a:pt x="3668" y="123259"/>
                  </a:lnTo>
                  <a:lnTo>
                    <a:pt x="7235" y="132099"/>
                  </a:lnTo>
                  <a:lnTo>
                    <a:pt x="21060" y="146852"/>
                  </a:lnTo>
                  <a:lnTo>
                    <a:pt x="80842" y="181275"/>
                  </a:lnTo>
                  <a:lnTo>
                    <a:pt x="131359" y="195105"/>
                  </a:lnTo>
                  <a:lnTo>
                    <a:pt x="17246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93661" y="2255004"/>
              <a:ext cx="1148306" cy="108175"/>
            </a:xfrm>
            <a:custGeom>
              <a:avLst/>
              <a:gdLst/>
              <a:ahLst/>
              <a:cxnLst/>
              <a:rect l="0" t="0" r="0" b="0"/>
              <a:pathLst>
                <a:path w="1148306" h="108175">
                  <a:moveTo>
                    <a:pt x="0" y="0"/>
                  </a:moveTo>
                  <a:lnTo>
                    <a:pt x="21778" y="5719"/>
                  </a:lnTo>
                  <a:lnTo>
                    <a:pt x="81844" y="3561"/>
                  </a:lnTo>
                  <a:lnTo>
                    <a:pt x="137113" y="703"/>
                  </a:lnTo>
                  <a:lnTo>
                    <a:pt x="185166" y="208"/>
                  </a:lnTo>
                  <a:lnTo>
                    <a:pt x="240906" y="986"/>
                  </a:lnTo>
                  <a:lnTo>
                    <a:pt x="303855" y="5737"/>
                  </a:lnTo>
                  <a:lnTo>
                    <a:pt x="347387" y="7173"/>
                  </a:lnTo>
                  <a:lnTo>
                    <a:pt x="391390" y="7811"/>
                  </a:lnTo>
                  <a:lnTo>
                    <a:pt x="436527" y="9019"/>
                  </a:lnTo>
                  <a:lnTo>
                    <a:pt x="484324" y="12638"/>
                  </a:lnTo>
                  <a:lnTo>
                    <a:pt x="533304" y="17328"/>
                  </a:lnTo>
                  <a:lnTo>
                    <a:pt x="581885" y="21570"/>
                  </a:lnTo>
                  <a:lnTo>
                    <a:pt x="628132" y="23455"/>
                  </a:lnTo>
                  <a:lnTo>
                    <a:pt x="673341" y="26758"/>
                  </a:lnTo>
                  <a:lnTo>
                    <a:pt x="718089" y="31308"/>
                  </a:lnTo>
                  <a:lnTo>
                    <a:pt x="762632" y="36413"/>
                  </a:lnTo>
                  <a:lnTo>
                    <a:pt x="824875" y="44484"/>
                  </a:lnTo>
                  <a:lnTo>
                    <a:pt x="884306" y="52731"/>
                  </a:lnTo>
                  <a:lnTo>
                    <a:pt x="942905" y="65448"/>
                  </a:lnTo>
                  <a:lnTo>
                    <a:pt x="996838" y="76509"/>
                  </a:lnTo>
                  <a:lnTo>
                    <a:pt x="1047952" y="85642"/>
                  </a:lnTo>
                  <a:lnTo>
                    <a:pt x="1101635" y="97012"/>
                  </a:lnTo>
                  <a:lnTo>
                    <a:pt x="114830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34677" y="2418164"/>
              <a:ext cx="207842" cy="250819"/>
            </a:xfrm>
            <a:custGeom>
              <a:avLst/>
              <a:gdLst/>
              <a:ahLst/>
              <a:cxnLst/>
              <a:rect l="0" t="0" r="0" b="0"/>
              <a:pathLst>
                <a:path w="207842" h="250819">
                  <a:moveTo>
                    <a:pt x="0" y="11582"/>
                  </a:moveTo>
                  <a:lnTo>
                    <a:pt x="55161" y="0"/>
                  </a:lnTo>
                  <a:lnTo>
                    <a:pt x="105821" y="857"/>
                  </a:lnTo>
                  <a:lnTo>
                    <a:pt x="144150" y="6966"/>
                  </a:lnTo>
                  <a:lnTo>
                    <a:pt x="173074" y="23466"/>
                  </a:lnTo>
                  <a:lnTo>
                    <a:pt x="178253" y="30600"/>
                  </a:lnTo>
                  <a:lnTo>
                    <a:pt x="180780" y="38129"/>
                  </a:lnTo>
                  <a:lnTo>
                    <a:pt x="181541" y="45922"/>
                  </a:lnTo>
                  <a:lnTo>
                    <a:pt x="179275" y="52042"/>
                  </a:lnTo>
                  <a:lnTo>
                    <a:pt x="169360" y="61308"/>
                  </a:lnTo>
                  <a:lnTo>
                    <a:pt x="117178" y="87827"/>
                  </a:lnTo>
                  <a:lnTo>
                    <a:pt x="113252" y="93847"/>
                  </a:lnTo>
                  <a:lnTo>
                    <a:pt x="112483" y="101559"/>
                  </a:lnTo>
                  <a:lnTo>
                    <a:pt x="113820" y="110398"/>
                  </a:lnTo>
                  <a:lnTo>
                    <a:pt x="118410" y="118140"/>
                  </a:lnTo>
                  <a:lnTo>
                    <a:pt x="158169" y="149688"/>
                  </a:lnTo>
                  <a:lnTo>
                    <a:pt x="195267" y="173266"/>
                  </a:lnTo>
                  <a:lnTo>
                    <a:pt x="206362" y="187917"/>
                  </a:lnTo>
                  <a:lnTo>
                    <a:pt x="207841" y="195707"/>
                  </a:lnTo>
                  <a:lnTo>
                    <a:pt x="204554" y="211759"/>
                  </a:lnTo>
                  <a:lnTo>
                    <a:pt x="200164" y="218074"/>
                  </a:lnTo>
                  <a:lnTo>
                    <a:pt x="187889" y="227556"/>
                  </a:lnTo>
                  <a:lnTo>
                    <a:pt x="126822" y="247069"/>
                  </a:lnTo>
                  <a:lnTo>
                    <a:pt x="73847" y="250818"/>
                  </a:lnTo>
                  <a:lnTo>
                    <a:pt x="30784" y="243614"/>
                  </a:lnTo>
                  <a:lnTo>
                    <a:pt x="8321" y="2362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191137" y="2155152"/>
              <a:ext cx="99577" cy="291237"/>
            </a:xfrm>
            <a:custGeom>
              <a:avLst/>
              <a:gdLst/>
              <a:ahLst/>
              <a:cxnLst/>
              <a:rect l="0" t="0" r="0" b="0"/>
              <a:pathLst>
                <a:path w="99577" h="291237">
                  <a:moveTo>
                    <a:pt x="57970" y="0"/>
                  </a:moveTo>
                  <a:lnTo>
                    <a:pt x="14323" y="53045"/>
                  </a:lnTo>
                  <a:lnTo>
                    <a:pt x="6828" y="67954"/>
                  </a:lnTo>
                  <a:lnTo>
                    <a:pt x="1127" y="108618"/>
                  </a:lnTo>
                  <a:lnTo>
                    <a:pt x="0" y="163221"/>
                  </a:lnTo>
                  <a:lnTo>
                    <a:pt x="1695" y="188113"/>
                  </a:lnTo>
                  <a:lnTo>
                    <a:pt x="13046" y="225342"/>
                  </a:lnTo>
                  <a:lnTo>
                    <a:pt x="35912" y="258359"/>
                  </a:lnTo>
                  <a:lnTo>
                    <a:pt x="66866" y="286899"/>
                  </a:lnTo>
                  <a:lnTo>
                    <a:pt x="74071" y="290194"/>
                  </a:lnTo>
                  <a:lnTo>
                    <a:pt x="99576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448813" y="2188436"/>
              <a:ext cx="46063" cy="291941"/>
            </a:xfrm>
            <a:custGeom>
              <a:avLst/>
              <a:gdLst/>
              <a:ahLst/>
              <a:cxnLst/>
              <a:rect l="0" t="0" r="0" b="0"/>
              <a:pathLst>
                <a:path w="46063" h="291941">
                  <a:moveTo>
                    <a:pt x="8320" y="0"/>
                  </a:moveTo>
                  <a:lnTo>
                    <a:pt x="27067" y="34745"/>
                  </a:lnTo>
                  <a:lnTo>
                    <a:pt x="37774" y="93429"/>
                  </a:lnTo>
                  <a:lnTo>
                    <a:pt x="41395" y="148389"/>
                  </a:lnTo>
                  <a:lnTo>
                    <a:pt x="46062" y="201964"/>
                  </a:lnTo>
                  <a:lnTo>
                    <a:pt x="41487" y="237973"/>
                  </a:lnTo>
                  <a:lnTo>
                    <a:pt x="18669" y="289519"/>
                  </a:lnTo>
                  <a:lnTo>
                    <a:pt x="14295" y="291940"/>
                  </a:lnTo>
                  <a:lnTo>
                    <a:pt x="10454" y="289857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548665" y="2022015"/>
              <a:ext cx="83212" cy="224669"/>
            </a:xfrm>
            <a:custGeom>
              <a:avLst/>
              <a:gdLst/>
              <a:ahLst/>
              <a:cxnLst/>
              <a:rect l="0" t="0" r="0" b="0"/>
              <a:pathLst>
                <a:path w="83212" h="224669">
                  <a:moveTo>
                    <a:pt x="0" y="0"/>
                  </a:moveTo>
                  <a:lnTo>
                    <a:pt x="30443" y="1849"/>
                  </a:lnTo>
                  <a:lnTo>
                    <a:pt x="44657" y="8834"/>
                  </a:lnTo>
                  <a:lnTo>
                    <a:pt x="54673" y="20568"/>
                  </a:lnTo>
                  <a:lnTo>
                    <a:pt x="58638" y="27581"/>
                  </a:lnTo>
                  <a:lnTo>
                    <a:pt x="60578" y="45234"/>
                  </a:lnTo>
                  <a:lnTo>
                    <a:pt x="54290" y="86701"/>
                  </a:lnTo>
                  <a:lnTo>
                    <a:pt x="24399" y="141034"/>
                  </a:lnTo>
                  <a:lnTo>
                    <a:pt x="18940" y="170712"/>
                  </a:lnTo>
                  <a:lnTo>
                    <a:pt x="22594" y="187127"/>
                  </a:lnTo>
                  <a:lnTo>
                    <a:pt x="31307" y="200587"/>
                  </a:lnTo>
                  <a:lnTo>
                    <a:pt x="44425" y="212733"/>
                  </a:lnTo>
                  <a:lnTo>
                    <a:pt x="59501" y="219363"/>
                  </a:lnTo>
                  <a:lnTo>
                    <a:pt x="83211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81801" y="2321572"/>
              <a:ext cx="16644" cy="158101"/>
            </a:xfrm>
            <a:custGeom>
              <a:avLst/>
              <a:gdLst/>
              <a:ahLst/>
              <a:cxnLst/>
              <a:rect l="0" t="0" r="0" b="0"/>
              <a:pathLst>
                <a:path w="16644" h="158101">
                  <a:moveTo>
                    <a:pt x="16643" y="0"/>
                  </a:moveTo>
                  <a:lnTo>
                    <a:pt x="16643" y="53492"/>
                  </a:lnTo>
                  <a:lnTo>
                    <a:pt x="10056" y="108278"/>
                  </a:lnTo>
                  <a:lnTo>
                    <a:pt x="6371" y="13655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640196" y="2371499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8321"/>
                  </a:moveTo>
                  <a:lnTo>
                    <a:pt x="55162" y="3903"/>
                  </a:lnTo>
                  <a:lnTo>
                    <a:pt x="108327" y="51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873675" y="2213399"/>
              <a:ext cx="74401" cy="247999"/>
            </a:xfrm>
            <a:custGeom>
              <a:avLst/>
              <a:gdLst/>
              <a:ahLst/>
              <a:cxnLst/>
              <a:rect l="0" t="0" r="0" b="0"/>
              <a:pathLst>
                <a:path w="74401" h="247999">
                  <a:moveTo>
                    <a:pt x="49437" y="0"/>
                  </a:moveTo>
                  <a:lnTo>
                    <a:pt x="37075" y="14211"/>
                  </a:lnTo>
                  <a:lnTo>
                    <a:pt x="13439" y="75119"/>
                  </a:lnTo>
                  <a:lnTo>
                    <a:pt x="1984" y="121456"/>
                  </a:lnTo>
                  <a:lnTo>
                    <a:pt x="0" y="172948"/>
                  </a:lnTo>
                  <a:lnTo>
                    <a:pt x="8491" y="209447"/>
                  </a:lnTo>
                  <a:lnTo>
                    <a:pt x="22717" y="239266"/>
                  </a:lnTo>
                  <a:lnTo>
                    <a:pt x="29775" y="244570"/>
                  </a:lnTo>
                  <a:lnTo>
                    <a:pt x="47479" y="247998"/>
                  </a:lnTo>
                  <a:lnTo>
                    <a:pt x="60278" y="246440"/>
                  </a:lnTo>
                  <a:lnTo>
                    <a:pt x="7440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97854" y="2238362"/>
              <a:ext cx="65056" cy="254155"/>
            </a:xfrm>
            <a:custGeom>
              <a:avLst/>
              <a:gdLst/>
              <a:ahLst/>
              <a:cxnLst/>
              <a:rect l="0" t="0" r="0" b="0"/>
              <a:pathLst>
                <a:path w="65056" h="254155">
                  <a:moveTo>
                    <a:pt x="0" y="0"/>
                  </a:moveTo>
                  <a:lnTo>
                    <a:pt x="17670" y="4417"/>
                  </a:lnTo>
                  <a:lnTo>
                    <a:pt x="31276" y="16448"/>
                  </a:lnTo>
                  <a:lnTo>
                    <a:pt x="55077" y="45470"/>
                  </a:lnTo>
                  <a:lnTo>
                    <a:pt x="61462" y="69827"/>
                  </a:lnTo>
                  <a:lnTo>
                    <a:pt x="65055" y="117460"/>
                  </a:lnTo>
                  <a:lnTo>
                    <a:pt x="61852" y="170002"/>
                  </a:lnTo>
                  <a:lnTo>
                    <a:pt x="46982" y="228670"/>
                  </a:lnTo>
                  <a:lnTo>
                    <a:pt x="34363" y="252255"/>
                  </a:lnTo>
                  <a:lnTo>
                    <a:pt x="29381" y="254154"/>
                  </a:lnTo>
                  <a:lnTo>
                    <a:pt x="24211" y="252647"/>
                  </a:lnTo>
                  <a:lnTo>
                    <a:pt x="8322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206028" y="2111442"/>
              <a:ext cx="108175" cy="151884"/>
            </a:xfrm>
            <a:custGeom>
              <a:avLst/>
              <a:gdLst/>
              <a:ahLst/>
              <a:cxnLst/>
              <a:rect l="0" t="0" r="0" b="0"/>
              <a:pathLst>
                <a:path w="108175" h="151884">
                  <a:moveTo>
                    <a:pt x="0" y="18746"/>
                  </a:moveTo>
                  <a:lnTo>
                    <a:pt x="14211" y="6385"/>
                  </a:lnTo>
                  <a:lnTo>
                    <a:pt x="27580" y="0"/>
                  </a:lnTo>
                  <a:lnTo>
                    <a:pt x="33180" y="702"/>
                  </a:lnTo>
                  <a:lnTo>
                    <a:pt x="37837" y="3943"/>
                  </a:lnTo>
                  <a:lnTo>
                    <a:pt x="41867" y="8877"/>
                  </a:lnTo>
                  <a:lnTo>
                    <a:pt x="43629" y="14941"/>
                  </a:lnTo>
                  <a:lnTo>
                    <a:pt x="43120" y="29074"/>
                  </a:lnTo>
                  <a:lnTo>
                    <a:pt x="37347" y="42136"/>
                  </a:lnTo>
                  <a:lnTo>
                    <a:pt x="6942" y="94031"/>
                  </a:lnTo>
                  <a:lnTo>
                    <a:pt x="7401" y="101296"/>
                  </a:lnTo>
                  <a:lnTo>
                    <a:pt x="15309" y="114299"/>
                  </a:lnTo>
                  <a:lnTo>
                    <a:pt x="35355" y="132015"/>
                  </a:lnTo>
                  <a:lnTo>
                    <a:pt x="63278" y="144558"/>
                  </a:lnTo>
                  <a:lnTo>
                    <a:pt x="108174" y="1518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289238" y="2329893"/>
              <a:ext cx="32515" cy="161511"/>
            </a:xfrm>
            <a:custGeom>
              <a:avLst/>
              <a:gdLst/>
              <a:ahLst/>
              <a:cxnLst/>
              <a:rect l="0" t="0" r="0" b="0"/>
              <a:pathLst>
                <a:path w="32515" h="161511">
                  <a:moveTo>
                    <a:pt x="24964" y="0"/>
                  </a:moveTo>
                  <a:lnTo>
                    <a:pt x="32514" y="63416"/>
                  </a:lnTo>
                  <a:lnTo>
                    <a:pt x="28766" y="126262"/>
                  </a:lnTo>
                  <a:lnTo>
                    <a:pt x="17256" y="156063"/>
                  </a:lnTo>
                  <a:lnTo>
                    <a:pt x="13353" y="160440"/>
                  </a:lnTo>
                  <a:lnTo>
                    <a:pt x="9827" y="161510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264275" y="2396462"/>
              <a:ext cx="124817" cy="24964"/>
            </a:xfrm>
            <a:custGeom>
              <a:avLst/>
              <a:gdLst/>
              <a:ahLst/>
              <a:cxnLst/>
              <a:rect l="0" t="0" r="0" b="0"/>
              <a:pathLst>
                <a:path w="124817" h="24964">
                  <a:moveTo>
                    <a:pt x="0" y="24963"/>
                  </a:moveTo>
                  <a:lnTo>
                    <a:pt x="62491" y="1648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440810" y="2313251"/>
              <a:ext cx="98061" cy="199706"/>
            </a:xfrm>
            <a:custGeom>
              <a:avLst/>
              <a:gdLst/>
              <a:ahLst/>
              <a:cxnLst/>
              <a:rect l="0" t="0" r="0" b="0"/>
              <a:pathLst>
                <a:path w="98061" h="199706">
                  <a:moveTo>
                    <a:pt x="56455" y="0"/>
                  </a:moveTo>
                  <a:lnTo>
                    <a:pt x="37450" y="14211"/>
                  </a:lnTo>
                  <a:lnTo>
                    <a:pt x="21443" y="35030"/>
                  </a:lnTo>
                  <a:lnTo>
                    <a:pt x="4258" y="79537"/>
                  </a:lnTo>
                  <a:lnTo>
                    <a:pt x="0" y="115920"/>
                  </a:lnTo>
                  <a:lnTo>
                    <a:pt x="3936" y="137504"/>
                  </a:lnTo>
                  <a:lnTo>
                    <a:pt x="16546" y="162784"/>
                  </a:lnTo>
                  <a:lnTo>
                    <a:pt x="28547" y="175900"/>
                  </a:lnTo>
                  <a:lnTo>
                    <a:pt x="46209" y="187892"/>
                  </a:lnTo>
                  <a:lnTo>
                    <a:pt x="9806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613759" y="2329893"/>
              <a:ext cx="85010" cy="248127"/>
            </a:xfrm>
            <a:custGeom>
              <a:avLst/>
              <a:gdLst/>
              <a:ahLst/>
              <a:cxnLst/>
              <a:rect l="0" t="0" r="0" b="0"/>
              <a:pathLst>
                <a:path w="85010" h="248127">
                  <a:moveTo>
                    <a:pt x="33284" y="0"/>
                  </a:moveTo>
                  <a:lnTo>
                    <a:pt x="61670" y="56773"/>
                  </a:lnTo>
                  <a:lnTo>
                    <a:pt x="84426" y="111119"/>
                  </a:lnTo>
                  <a:lnTo>
                    <a:pt x="85009" y="144283"/>
                  </a:lnTo>
                  <a:lnTo>
                    <a:pt x="75998" y="182902"/>
                  </a:lnTo>
                  <a:lnTo>
                    <a:pt x="57371" y="220254"/>
                  </a:lnTo>
                  <a:lnTo>
                    <a:pt x="35885" y="245986"/>
                  </a:lnTo>
                  <a:lnTo>
                    <a:pt x="29471" y="248126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705291" y="2235101"/>
              <a:ext cx="133138" cy="128078"/>
            </a:xfrm>
            <a:custGeom>
              <a:avLst/>
              <a:gdLst/>
              <a:ahLst/>
              <a:cxnLst/>
              <a:rect l="0" t="0" r="0" b="0"/>
              <a:pathLst>
                <a:path w="133138" h="128078">
                  <a:moveTo>
                    <a:pt x="0" y="11582"/>
                  </a:moveTo>
                  <a:lnTo>
                    <a:pt x="34745" y="0"/>
                  </a:lnTo>
                  <a:lnTo>
                    <a:pt x="41655" y="163"/>
                  </a:lnTo>
                  <a:lnTo>
                    <a:pt x="54262" y="5274"/>
                  </a:lnTo>
                  <a:lnTo>
                    <a:pt x="57440" y="10150"/>
                  </a:lnTo>
                  <a:lnTo>
                    <a:pt x="58505" y="22965"/>
                  </a:lnTo>
                  <a:lnTo>
                    <a:pt x="53431" y="35440"/>
                  </a:lnTo>
                  <a:lnTo>
                    <a:pt x="35106" y="58516"/>
                  </a:lnTo>
                  <a:lnTo>
                    <a:pt x="32650" y="65061"/>
                  </a:lnTo>
                  <a:lnTo>
                    <a:pt x="32386" y="79729"/>
                  </a:lnTo>
                  <a:lnTo>
                    <a:pt x="40281" y="93029"/>
                  </a:lnTo>
                  <a:lnTo>
                    <a:pt x="53036" y="104179"/>
                  </a:lnTo>
                  <a:lnTo>
                    <a:pt x="86290" y="118870"/>
                  </a:lnTo>
                  <a:lnTo>
                    <a:pt x="133137" y="1280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958641" y="1755805"/>
              <a:ext cx="1788256" cy="612710"/>
            </a:xfrm>
            <a:custGeom>
              <a:avLst/>
              <a:gdLst/>
              <a:ahLst/>
              <a:cxnLst/>
              <a:rect l="0" t="0" r="0" b="0"/>
              <a:pathLst>
                <a:path w="1788256" h="612710">
                  <a:moveTo>
                    <a:pt x="7551" y="158036"/>
                  </a:moveTo>
                  <a:lnTo>
                    <a:pt x="0" y="214808"/>
                  </a:lnTo>
                  <a:lnTo>
                    <a:pt x="3748" y="273572"/>
                  </a:lnTo>
                  <a:lnTo>
                    <a:pt x="6424" y="322735"/>
                  </a:lnTo>
                  <a:lnTo>
                    <a:pt x="11635" y="373873"/>
                  </a:lnTo>
                  <a:lnTo>
                    <a:pt x="19034" y="424158"/>
                  </a:lnTo>
                  <a:lnTo>
                    <a:pt x="22664" y="474191"/>
                  </a:lnTo>
                  <a:lnTo>
                    <a:pt x="29609" y="527509"/>
                  </a:lnTo>
                  <a:lnTo>
                    <a:pt x="37977" y="590366"/>
                  </a:lnTo>
                  <a:lnTo>
                    <a:pt x="39564" y="611217"/>
                  </a:lnTo>
                  <a:lnTo>
                    <a:pt x="40912" y="612709"/>
                  </a:lnTo>
                  <a:lnTo>
                    <a:pt x="54953" y="552584"/>
                  </a:lnTo>
                  <a:lnTo>
                    <a:pt x="63382" y="493856"/>
                  </a:lnTo>
                  <a:lnTo>
                    <a:pt x="67548" y="441834"/>
                  </a:lnTo>
                  <a:lnTo>
                    <a:pt x="72172" y="391287"/>
                  </a:lnTo>
                  <a:lnTo>
                    <a:pt x="76007" y="341176"/>
                  </a:lnTo>
                  <a:lnTo>
                    <a:pt x="83000" y="291196"/>
                  </a:lnTo>
                  <a:lnTo>
                    <a:pt x="93646" y="229026"/>
                  </a:lnTo>
                  <a:lnTo>
                    <a:pt x="98933" y="173155"/>
                  </a:lnTo>
                  <a:lnTo>
                    <a:pt x="106105" y="114187"/>
                  </a:lnTo>
                  <a:lnTo>
                    <a:pt x="114715" y="71232"/>
                  </a:lnTo>
                  <a:lnTo>
                    <a:pt x="123288" y="55970"/>
                  </a:lnTo>
                  <a:lnTo>
                    <a:pt x="130013" y="51160"/>
                  </a:lnTo>
                  <a:lnTo>
                    <a:pt x="147346" y="45817"/>
                  </a:lnTo>
                  <a:lnTo>
                    <a:pt x="203206" y="49081"/>
                  </a:lnTo>
                  <a:lnTo>
                    <a:pt x="263965" y="43174"/>
                  </a:lnTo>
                  <a:lnTo>
                    <a:pt x="318413" y="37446"/>
                  </a:lnTo>
                  <a:lnTo>
                    <a:pt x="370657" y="30055"/>
                  </a:lnTo>
                  <a:lnTo>
                    <a:pt x="427125" y="22010"/>
                  </a:lnTo>
                  <a:lnTo>
                    <a:pt x="484846" y="13770"/>
                  </a:lnTo>
                  <a:lnTo>
                    <a:pt x="528485" y="8242"/>
                  </a:lnTo>
                  <a:lnTo>
                    <a:pt x="574692" y="3628"/>
                  </a:lnTo>
                  <a:lnTo>
                    <a:pt x="619884" y="1577"/>
                  </a:lnTo>
                  <a:lnTo>
                    <a:pt x="667090" y="665"/>
                  </a:lnTo>
                  <a:lnTo>
                    <a:pt x="715807" y="260"/>
                  </a:lnTo>
                  <a:lnTo>
                    <a:pt x="765196" y="80"/>
                  </a:lnTo>
                  <a:lnTo>
                    <a:pt x="814884" y="0"/>
                  </a:lnTo>
                  <a:lnTo>
                    <a:pt x="864704" y="889"/>
                  </a:lnTo>
                  <a:lnTo>
                    <a:pt x="914583" y="4366"/>
                  </a:lnTo>
                  <a:lnTo>
                    <a:pt x="964488" y="6528"/>
                  </a:lnTo>
                  <a:lnTo>
                    <a:pt x="1013481" y="8413"/>
                  </a:lnTo>
                  <a:lnTo>
                    <a:pt x="1059910" y="12333"/>
                  </a:lnTo>
                  <a:lnTo>
                    <a:pt x="1107666" y="14692"/>
                  </a:lnTo>
                  <a:lnTo>
                    <a:pt x="1155703" y="16664"/>
                  </a:lnTo>
                  <a:lnTo>
                    <a:pt x="1201707" y="20623"/>
                  </a:lnTo>
                  <a:lnTo>
                    <a:pt x="1246808" y="25464"/>
                  </a:lnTo>
                  <a:lnTo>
                    <a:pt x="1291509" y="29773"/>
                  </a:lnTo>
                  <a:lnTo>
                    <a:pt x="1336030" y="31688"/>
                  </a:lnTo>
                  <a:lnTo>
                    <a:pt x="1398262" y="32766"/>
                  </a:lnTo>
                  <a:lnTo>
                    <a:pt x="1457690" y="33086"/>
                  </a:lnTo>
                  <a:lnTo>
                    <a:pt x="1511870" y="33181"/>
                  </a:lnTo>
                  <a:lnTo>
                    <a:pt x="1567473" y="37626"/>
                  </a:lnTo>
                  <a:lnTo>
                    <a:pt x="1630957" y="40768"/>
                  </a:lnTo>
                  <a:lnTo>
                    <a:pt x="1685547" y="43854"/>
                  </a:lnTo>
                  <a:lnTo>
                    <a:pt x="1736857" y="56639"/>
                  </a:lnTo>
                  <a:lnTo>
                    <a:pt x="1761931" y="71389"/>
                  </a:lnTo>
                  <a:lnTo>
                    <a:pt x="1775323" y="85318"/>
                  </a:lnTo>
                  <a:lnTo>
                    <a:pt x="1782507" y="103219"/>
                  </a:lnTo>
                  <a:lnTo>
                    <a:pt x="1784775" y="122578"/>
                  </a:lnTo>
                  <a:lnTo>
                    <a:pt x="1780754" y="179323"/>
                  </a:lnTo>
                  <a:lnTo>
                    <a:pt x="1780096" y="231651"/>
                  </a:lnTo>
                  <a:lnTo>
                    <a:pt x="1782431" y="294037"/>
                  </a:lnTo>
                  <a:lnTo>
                    <a:pt x="1786530" y="328696"/>
                  </a:lnTo>
                  <a:lnTo>
                    <a:pt x="1788255" y="357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297099" y="1997052"/>
            <a:ext cx="1705060" cy="518547"/>
            <a:chOff x="8297099" y="1997052"/>
            <a:chExt cx="1705060" cy="518547"/>
          </a:xfrm>
        </p:grpSpPr>
        <p:sp>
          <p:nvSpPr>
            <p:cNvPr id="69" name="Freeform 68"/>
            <p:cNvSpPr/>
            <p:nvPr/>
          </p:nvSpPr>
          <p:spPr>
            <a:xfrm>
              <a:off x="8297099" y="2011572"/>
              <a:ext cx="111579" cy="184870"/>
            </a:xfrm>
            <a:custGeom>
              <a:avLst/>
              <a:gdLst/>
              <a:ahLst/>
              <a:cxnLst/>
              <a:rect l="0" t="0" r="0" b="0"/>
              <a:pathLst>
                <a:path w="111579" h="184870">
                  <a:moveTo>
                    <a:pt x="107160" y="52048"/>
                  </a:moveTo>
                  <a:lnTo>
                    <a:pt x="111578" y="38796"/>
                  </a:lnTo>
                  <a:lnTo>
                    <a:pt x="111281" y="24893"/>
                  </a:lnTo>
                  <a:lnTo>
                    <a:pt x="109907" y="17303"/>
                  </a:lnTo>
                  <a:lnTo>
                    <a:pt x="106218" y="11318"/>
                  </a:lnTo>
                  <a:lnTo>
                    <a:pt x="94722" y="2202"/>
                  </a:lnTo>
                  <a:lnTo>
                    <a:pt x="80367" y="0"/>
                  </a:lnTo>
                  <a:lnTo>
                    <a:pt x="64742" y="3028"/>
                  </a:lnTo>
                  <a:lnTo>
                    <a:pt x="48551" y="10537"/>
                  </a:lnTo>
                  <a:lnTo>
                    <a:pt x="28259" y="29578"/>
                  </a:lnTo>
                  <a:lnTo>
                    <a:pt x="10536" y="57204"/>
                  </a:lnTo>
                  <a:lnTo>
                    <a:pt x="2408" y="93229"/>
                  </a:lnTo>
                  <a:lnTo>
                    <a:pt x="0" y="128764"/>
                  </a:lnTo>
                  <a:lnTo>
                    <a:pt x="4368" y="146548"/>
                  </a:lnTo>
                  <a:lnTo>
                    <a:pt x="22239" y="173033"/>
                  </a:lnTo>
                  <a:lnTo>
                    <a:pt x="37674" y="179784"/>
                  </a:lnTo>
                  <a:lnTo>
                    <a:pt x="71086" y="184869"/>
                  </a:lnTo>
                  <a:lnTo>
                    <a:pt x="72017" y="184050"/>
                  </a:lnTo>
                  <a:lnTo>
                    <a:pt x="73875" y="176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363035" y="2022015"/>
              <a:ext cx="74509" cy="209754"/>
            </a:xfrm>
            <a:custGeom>
              <a:avLst/>
              <a:gdLst/>
              <a:ahLst/>
              <a:cxnLst/>
              <a:rect l="0" t="0" r="0" b="0"/>
              <a:pathLst>
                <a:path w="74509" h="209754">
                  <a:moveTo>
                    <a:pt x="24582" y="0"/>
                  </a:moveTo>
                  <a:lnTo>
                    <a:pt x="10188" y="59627"/>
                  </a:lnTo>
                  <a:lnTo>
                    <a:pt x="1551" y="118350"/>
                  </a:lnTo>
                  <a:lnTo>
                    <a:pt x="0" y="161240"/>
                  </a:lnTo>
                  <a:lnTo>
                    <a:pt x="4719" y="180760"/>
                  </a:lnTo>
                  <a:lnTo>
                    <a:pt x="8566" y="189849"/>
                  </a:lnTo>
                  <a:lnTo>
                    <a:pt x="20238" y="202413"/>
                  </a:lnTo>
                  <a:lnTo>
                    <a:pt x="27233" y="207057"/>
                  </a:lnTo>
                  <a:lnTo>
                    <a:pt x="42402" y="209753"/>
                  </a:lnTo>
                  <a:lnTo>
                    <a:pt x="56541" y="207869"/>
                  </a:lnTo>
                  <a:lnTo>
                    <a:pt x="7450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20754" y="2130188"/>
              <a:ext cx="24963" cy="1"/>
            </a:xfrm>
            <a:custGeom>
              <a:avLst/>
              <a:gdLst/>
              <a:ahLst/>
              <a:cxnLst/>
              <a:rect l="0" t="0" r="0" b="0"/>
              <a:pathLst>
                <a:path w="24963" h="1">
                  <a:moveTo>
                    <a:pt x="0" y="0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603964" y="2046978"/>
              <a:ext cx="58249" cy="183064"/>
            </a:xfrm>
            <a:custGeom>
              <a:avLst/>
              <a:gdLst/>
              <a:ahLst/>
              <a:cxnLst/>
              <a:rect l="0" t="0" r="0" b="0"/>
              <a:pathLst>
                <a:path w="58249" h="183064">
                  <a:moveTo>
                    <a:pt x="0" y="0"/>
                  </a:moveTo>
                  <a:lnTo>
                    <a:pt x="12362" y="14211"/>
                  </a:lnTo>
                  <a:lnTo>
                    <a:pt x="39782" y="75965"/>
                  </a:lnTo>
                  <a:lnTo>
                    <a:pt x="54309" y="130505"/>
                  </a:lnTo>
                  <a:lnTo>
                    <a:pt x="5824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587322" y="2121867"/>
              <a:ext cx="133137" cy="66570"/>
            </a:xfrm>
            <a:custGeom>
              <a:avLst/>
              <a:gdLst/>
              <a:ahLst/>
              <a:cxnLst/>
              <a:rect l="0" t="0" r="0" b="0"/>
              <a:pathLst>
                <a:path w="133137" h="66570">
                  <a:moveTo>
                    <a:pt x="0" y="66569"/>
                  </a:moveTo>
                  <a:lnTo>
                    <a:pt x="58680" y="20284"/>
                  </a:lnTo>
                  <a:lnTo>
                    <a:pt x="83339" y="744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703817" y="2230041"/>
              <a:ext cx="58248" cy="108175"/>
            </a:xfrm>
            <a:custGeom>
              <a:avLst/>
              <a:gdLst/>
              <a:ahLst/>
              <a:cxnLst/>
              <a:rect l="0" t="0" r="0" b="0"/>
              <a:pathLst>
                <a:path w="58248" h="108175">
                  <a:moveTo>
                    <a:pt x="0" y="0"/>
                  </a:moveTo>
                  <a:lnTo>
                    <a:pt x="17669" y="0"/>
                  </a:lnTo>
                  <a:lnTo>
                    <a:pt x="23798" y="2774"/>
                  </a:lnTo>
                  <a:lnTo>
                    <a:pt x="33075" y="13252"/>
                  </a:lnTo>
                  <a:lnTo>
                    <a:pt x="39077" y="43580"/>
                  </a:lnTo>
                  <a:lnTo>
                    <a:pt x="42955" y="85826"/>
                  </a:lnTo>
                  <a:lnTo>
                    <a:pt x="58247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86879" y="2130188"/>
              <a:ext cx="4419" cy="141459"/>
            </a:xfrm>
            <a:custGeom>
              <a:avLst/>
              <a:gdLst/>
              <a:ahLst/>
              <a:cxnLst/>
              <a:rect l="0" t="0" r="0" b="0"/>
              <a:pathLst>
                <a:path w="4419" h="141459">
                  <a:moveTo>
                    <a:pt x="0" y="0"/>
                  </a:moveTo>
                  <a:lnTo>
                    <a:pt x="4418" y="13252"/>
                  </a:lnTo>
                  <a:lnTo>
                    <a:pt x="4121" y="27155"/>
                  </a:lnTo>
                  <a:lnTo>
                    <a:pt x="362" y="86599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845274" y="2155152"/>
              <a:ext cx="66570" cy="12739"/>
            </a:xfrm>
            <a:custGeom>
              <a:avLst/>
              <a:gdLst/>
              <a:ahLst/>
              <a:cxnLst/>
              <a:rect l="0" t="0" r="0" b="0"/>
              <a:pathLst>
                <a:path w="66570" h="12739">
                  <a:moveTo>
                    <a:pt x="0" y="8321"/>
                  </a:moveTo>
                  <a:lnTo>
                    <a:pt x="17670" y="12738"/>
                  </a:lnTo>
                  <a:lnTo>
                    <a:pt x="36207" y="9976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988697" y="1997052"/>
              <a:ext cx="66668" cy="250118"/>
            </a:xfrm>
            <a:custGeom>
              <a:avLst/>
              <a:gdLst/>
              <a:ahLst/>
              <a:cxnLst/>
              <a:rect l="0" t="0" r="0" b="0"/>
              <a:pathLst>
                <a:path w="66668" h="250118">
                  <a:moveTo>
                    <a:pt x="6356" y="0"/>
                  </a:moveTo>
                  <a:lnTo>
                    <a:pt x="638" y="56772"/>
                  </a:lnTo>
                  <a:lnTo>
                    <a:pt x="1015" y="97643"/>
                  </a:lnTo>
                  <a:lnTo>
                    <a:pt x="9719" y="132700"/>
                  </a:lnTo>
                  <a:lnTo>
                    <a:pt x="14145" y="139317"/>
                  </a:lnTo>
                  <a:lnTo>
                    <a:pt x="60129" y="177488"/>
                  </a:lnTo>
                  <a:lnTo>
                    <a:pt x="64394" y="184893"/>
                  </a:lnTo>
                  <a:lnTo>
                    <a:pt x="66667" y="200519"/>
                  </a:lnTo>
                  <a:lnTo>
                    <a:pt x="65980" y="208568"/>
                  </a:lnTo>
                  <a:lnTo>
                    <a:pt x="60285" y="222444"/>
                  </a:lnTo>
                  <a:lnTo>
                    <a:pt x="50664" y="234774"/>
                  </a:lnTo>
                  <a:lnTo>
                    <a:pt x="37144" y="246418"/>
                  </a:lnTo>
                  <a:lnTo>
                    <a:pt x="28731" y="249338"/>
                  </a:lnTo>
                  <a:lnTo>
                    <a:pt x="9520" y="250117"/>
                  </a:lnTo>
                  <a:lnTo>
                    <a:pt x="3842" y="247181"/>
                  </a:lnTo>
                  <a:lnTo>
                    <a:pt x="982" y="242451"/>
                  </a:lnTo>
                  <a:lnTo>
                    <a:pt x="0" y="236523"/>
                  </a:lnTo>
                  <a:lnTo>
                    <a:pt x="1194" y="230722"/>
                  </a:lnTo>
                  <a:lnTo>
                    <a:pt x="7452" y="219346"/>
                  </a:lnTo>
                  <a:lnTo>
                    <a:pt x="13932" y="213057"/>
                  </a:lnTo>
                  <a:lnTo>
                    <a:pt x="2299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194758" y="2105225"/>
              <a:ext cx="48186" cy="191385"/>
            </a:xfrm>
            <a:custGeom>
              <a:avLst/>
              <a:gdLst/>
              <a:ahLst/>
              <a:cxnLst/>
              <a:rect l="0" t="0" r="0" b="0"/>
              <a:pathLst>
                <a:path w="48186" h="191385">
                  <a:moveTo>
                    <a:pt x="0" y="0"/>
                  </a:moveTo>
                  <a:lnTo>
                    <a:pt x="19325" y="63314"/>
                  </a:lnTo>
                  <a:lnTo>
                    <a:pt x="41110" y="126265"/>
                  </a:lnTo>
                  <a:lnTo>
                    <a:pt x="48185" y="169481"/>
                  </a:lnTo>
                  <a:lnTo>
                    <a:pt x="46686" y="181650"/>
                  </a:lnTo>
                  <a:lnTo>
                    <a:pt x="41605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178117" y="2138509"/>
              <a:ext cx="116495" cy="108175"/>
            </a:xfrm>
            <a:custGeom>
              <a:avLst/>
              <a:gdLst/>
              <a:ahLst/>
              <a:cxnLst/>
              <a:rect l="0" t="0" r="0" b="0"/>
              <a:pathLst>
                <a:path w="116495" h="108175">
                  <a:moveTo>
                    <a:pt x="0" y="108174"/>
                  </a:moveTo>
                  <a:lnTo>
                    <a:pt x="11516" y="74433"/>
                  </a:lnTo>
                  <a:lnTo>
                    <a:pt x="31141" y="45933"/>
                  </a:lnTo>
                  <a:lnTo>
                    <a:pt x="82595" y="11231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04586" y="2279967"/>
              <a:ext cx="89879" cy="153995"/>
            </a:xfrm>
            <a:custGeom>
              <a:avLst/>
              <a:gdLst/>
              <a:ahLst/>
              <a:cxnLst/>
              <a:rect l="0" t="0" r="0" b="0"/>
              <a:pathLst>
                <a:path w="89879" h="153995">
                  <a:moveTo>
                    <a:pt x="6667" y="0"/>
                  </a:moveTo>
                  <a:lnTo>
                    <a:pt x="19029" y="14211"/>
                  </a:lnTo>
                  <a:lnTo>
                    <a:pt x="25413" y="27581"/>
                  </a:lnTo>
                  <a:lnTo>
                    <a:pt x="25636" y="34105"/>
                  </a:lnTo>
                  <a:lnTo>
                    <a:pt x="3930" y="91942"/>
                  </a:lnTo>
                  <a:lnTo>
                    <a:pt x="0" y="121034"/>
                  </a:lnTo>
                  <a:lnTo>
                    <a:pt x="4012" y="137312"/>
                  </a:lnTo>
                  <a:lnTo>
                    <a:pt x="7671" y="144241"/>
                  </a:lnTo>
                  <a:lnTo>
                    <a:pt x="13808" y="148861"/>
                  </a:lnTo>
                  <a:lnTo>
                    <a:pt x="30489" y="153994"/>
                  </a:lnTo>
                  <a:lnTo>
                    <a:pt x="47765" y="151344"/>
                  </a:lnTo>
                  <a:lnTo>
                    <a:pt x="63765" y="143078"/>
                  </a:lnTo>
                  <a:lnTo>
                    <a:pt x="8987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452711" y="2180115"/>
              <a:ext cx="8322" cy="149779"/>
            </a:xfrm>
            <a:custGeom>
              <a:avLst/>
              <a:gdLst/>
              <a:ahLst/>
              <a:cxnLst/>
              <a:rect l="0" t="0" r="0" b="0"/>
              <a:pathLst>
                <a:path w="8322" h="149779">
                  <a:moveTo>
                    <a:pt x="8321" y="0"/>
                  </a:moveTo>
                  <a:lnTo>
                    <a:pt x="8321" y="56772"/>
                  </a:lnTo>
                  <a:lnTo>
                    <a:pt x="8321" y="115535"/>
                  </a:lnTo>
                  <a:lnTo>
                    <a:pt x="5855" y="132402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411105" y="2205078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16642"/>
                  </a:moveTo>
                  <a:lnTo>
                    <a:pt x="53492" y="12224"/>
                  </a:lnTo>
                  <a:lnTo>
                    <a:pt x="114921" y="4246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601572" y="2171794"/>
              <a:ext cx="117413" cy="147562"/>
            </a:xfrm>
            <a:custGeom>
              <a:avLst/>
              <a:gdLst/>
              <a:ahLst/>
              <a:cxnLst/>
              <a:rect l="0" t="0" r="0" b="0"/>
              <a:pathLst>
                <a:path w="117413" h="147562">
                  <a:moveTo>
                    <a:pt x="67486" y="0"/>
                  </a:moveTo>
                  <a:lnTo>
                    <a:pt x="48481" y="7567"/>
                  </a:lnTo>
                  <a:lnTo>
                    <a:pt x="31550" y="21760"/>
                  </a:lnTo>
                  <a:lnTo>
                    <a:pt x="3708" y="63338"/>
                  </a:lnTo>
                  <a:lnTo>
                    <a:pt x="0" y="81775"/>
                  </a:lnTo>
                  <a:lnTo>
                    <a:pt x="5154" y="116211"/>
                  </a:lnTo>
                  <a:lnTo>
                    <a:pt x="10214" y="122777"/>
                  </a:lnTo>
                  <a:lnTo>
                    <a:pt x="34080" y="136436"/>
                  </a:lnTo>
                  <a:lnTo>
                    <a:pt x="60054" y="145414"/>
                  </a:lnTo>
                  <a:lnTo>
                    <a:pt x="88912" y="147561"/>
                  </a:lnTo>
                  <a:lnTo>
                    <a:pt x="117412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827158" y="2163473"/>
              <a:ext cx="45293" cy="191385"/>
            </a:xfrm>
            <a:custGeom>
              <a:avLst/>
              <a:gdLst/>
              <a:ahLst/>
              <a:cxnLst/>
              <a:rect l="0" t="0" r="0" b="0"/>
              <a:pathLst>
                <a:path w="45293" h="191385">
                  <a:moveTo>
                    <a:pt x="0" y="0"/>
                  </a:moveTo>
                  <a:lnTo>
                    <a:pt x="12362" y="21778"/>
                  </a:lnTo>
                  <a:lnTo>
                    <a:pt x="27539" y="77426"/>
                  </a:lnTo>
                  <a:lnTo>
                    <a:pt x="41579" y="133105"/>
                  </a:lnTo>
                  <a:lnTo>
                    <a:pt x="45292" y="154387"/>
                  </a:lnTo>
                  <a:lnTo>
                    <a:pt x="4160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802195" y="2196757"/>
              <a:ext cx="141459" cy="108174"/>
            </a:xfrm>
            <a:custGeom>
              <a:avLst/>
              <a:gdLst/>
              <a:ahLst/>
              <a:cxnLst/>
              <a:rect l="0" t="0" r="0" b="0"/>
              <a:pathLst>
                <a:path w="141459" h="108174">
                  <a:moveTo>
                    <a:pt x="0" y="108173"/>
                  </a:moveTo>
                  <a:lnTo>
                    <a:pt x="4416" y="94922"/>
                  </a:lnTo>
                  <a:lnTo>
                    <a:pt x="42723" y="49493"/>
                  </a:lnTo>
                  <a:lnTo>
                    <a:pt x="99918" y="14321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902048" y="2321572"/>
              <a:ext cx="100111" cy="194027"/>
            </a:xfrm>
            <a:custGeom>
              <a:avLst/>
              <a:gdLst/>
              <a:ahLst/>
              <a:cxnLst/>
              <a:rect l="0" t="0" r="0" b="0"/>
              <a:pathLst>
                <a:path w="100111" h="194027">
                  <a:moveTo>
                    <a:pt x="41605" y="0"/>
                  </a:moveTo>
                  <a:lnTo>
                    <a:pt x="76350" y="15999"/>
                  </a:lnTo>
                  <a:lnTo>
                    <a:pt x="95867" y="31142"/>
                  </a:lnTo>
                  <a:lnTo>
                    <a:pt x="99045" y="38328"/>
                  </a:lnTo>
                  <a:lnTo>
                    <a:pt x="100110" y="56175"/>
                  </a:lnTo>
                  <a:lnTo>
                    <a:pt x="97250" y="64262"/>
                  </a:lnTo>
                  <a:lnTo>
                    <a:pt x="69547" y="100828"/>
                  </a:lnTo>
                  <a:lnTo>
                    <a:pt x="65734" y="116928"/>
                  </a:lnTo>
                  <a:lnTo>
                    <a:pt x="66012" y="125105"/>
                  </a:lnTo>
                  <a:lnTo>
                    <a:pt x="71252" y="139121"/>
                  </a:lnTo>
                  <a:lnTo>
                    <a:pt x="89683" y="163186"/>
                  </a:lnTo>
                  <a:lnTo>
                    <a:pt x="91223" y="168887"/>
                  </a:lnTo>
                  <a:lnTo>
                    <a:pt x="90402" y="174537"/>
                  </a:lnTo>
                  <a:lnTo>
                    <a:pt x="88004" y="180153"/>
                  </a:lnTo>
                  <a:lnTo>
                    <a:pt x="75479" y="188858"/>
                  </a:lnTo>
                  <a:lnTo>
                    <a:pt x="66961" y="192474"/>
                  </a:lnTo>
                  <a:lnTo>
                    <a:pt x="47635" y="194026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404259" y="2696020"/>
            <a:ext cx="1797822" cy="682327"/>
            <a:chOff x="8404259" y="2696020"/>
            <a:chExt cx="1797822" cy="682327"/>
          </a:xfrm>
        </p:grpSpPr>
        <p:sp>
          <p:nvSpPr>
            <p:cNvPr id="88" name="Freeform 87"/>
            <p:cNvSpPr/>
            <p:nvPr/>
          </p:nvSpPr>
          <p:spPr>
            <a:xfrm>
              <a:off x="8404259" y="2696020"/>
              <a:ext cx="56590" cy="199706"/>
            </a:xfrm>
            <a:custGeom>
              <a:avLst/>
              <a:gdLst/>
              <a:ahLst/>
              <a:cxnLst/>
              <a:rect l="0" t="0" r="0" b="0"/>
              <a:pathLst>
                <a:path w="56590" h="199706">
                  <a:moveTo>
                    <a:pt x="0" y="0"/>
                  </a:moveTo>
                  <a:lnTo>
                    <a:pt x="18080" y="19929"/>
                  </a:lnTo>
                  <a:lnTo>
                    <a:pt x="32473" y="53041"/>
                  </a:lnTo>
                  <a:lnTo>
                    <a:pt x="47045" y="110604"/>
                  </a:lnTo>
                  <a:lnTo>
                    <a:pt x="56589" y="161741"/>
                  </a:lnTo>
                  <a:lnTo>
                    <a:pt x="49926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404259" y="2754267"/>
              <a:ext cx="149780" cy="99854"/>
            </a:xfrm>
            <a:custGeom>
              <a:avLst/>
              <a:gdLst/>
              <a:ahLst/>
              <a:cxnLst/>
              <a:rect l="0" t="0" r="0" b="0"/>
              <a:pathLst>
                <a:path w="149780" h="99854">
                  <a:moveTo>
                    <a:pt x="0" y="99853"/>
                  </a:moveTo>
                  <a:lnTo>
                    <a:pt x="4418" y="82183"/>
                  </a:lnTo>
                  <a:lnTo>
                    <a:pt x="13982" y="68577"/>
                  </a:lnTo>
                  <a:lnTo>
                    <a:pt x="37427" y="50521"/>
                  </a:lnTo>
                  <a:lnTo>
                    <a:pt x="93630" y="1916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520754" y="2845799"/>
              <a:ext cx="49927" cy="108174"/>
            </a:xfrm>
            <a:custGeom>
              <a:avLst/>
              <a:gdLst/>
              <a:ahLst/>
              <a:cxnLst/>
              <a:rect l="0" t="0" r="0" b="0"/>
              <a:pathLst>
                <a:path w="49927" h="108174">
                  <a:moveTo>
                    <a:pt x="0" y="0"/>
                  </a:moveTo>
                  <a:lnTo>
                    <a:pt x="0" y="17669"/>
                  </a:lnTo>
                  <a:lnTo>
                    <a:pt x="4930" y="31275"/>
                  </a:lnTo>
                  <a:lnTo>
                    <a:pt x="8834" y="37492"/>
                  </a:lnTo>
                  <a:lnTo>
                    <a:pt x="20568" y="46865"/>
                  </a:lnTo>
                  <a:lnTo>
                    <a:pt x="27580" y="50659"/>
                  </a:lnTo>
                  <a:lnTo>
                    <a:pt x="32255" y="56886"/>
                  </a:lnTo>
                  <a:lnTo>
                    <a:pt x="47644" y="106471"/>
                  </a:lnTo>
                  <a:lnTo>
                    <a:pt x="4992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662212" y="2812514"/>
              <a:ext cx="27067" cy="124817"/>
            </a:xfrm>
            <a:custGeom>
              <a:avLst/>
              <a:gdLst/>
              <a:ahLst/>
              <a:cxnLst/>
              <a:rect l="0" t="0" r="0" b="0"/>
              <a:pathLst>
                <a:path w="27067" h="124817">
                  <a:moveTo>
                    <a:pt x="8320" y="0"/>
                  </a:moveTo>
                  <a:lnTo>
                    <a:pt x="17154" y="8835"/>
                  </a:lnTo>
                  <a:lnTo>
                    <a:pt x="27066" y="31998"/>
                  </a:lnTo>
                  <a:lnTo>
                    <a:pt x="25573" y="94680"/>
                  </a:lnTo>
                  <a:lnTo>
                    <a:pt x="22596" y="102876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653890" y="2845799"/>
              <a:ext cx="83212" cy="21060"/>
            </a:xfrm>
            <a:custGeom>
              <a:avLst/>
              <a:gdLst/>
              <a:ahLst/>
              <a:cxnLst/>
              <a:rect l="0" t="0" r="0" b="0"/>
              <a:pathLst>
                <a:path w="83212" h="21060">
                  <a:moveTo>
                    <a:pt x="0" y="16642"/>
                  </a:moveTo>
                  <a:lnTo>
                    <a:pt x="13252" y="21059"/>
                  </a:lnTo>
                  <a:lnTo>
                    <a:pt x="27155" y="20762"/>
                  </a:lnTo>
                  <a:lnTo>
                    <a:pt x="65008" y="10541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836954" y="2787551"/>
              <a:ext cx="37214" cy="183064"/>
            </a:xfrm>
            <a:custGeom>
              <a:avLst/>
              <a:gdLst/>
              <a:ahLst/>
              <a:cxnLst/>
              <a:rect l="0" t="0" r="0" b="0"/>
              <a:pathLst>
                <a:path w="37214" h="183064">
                  <a:moveTo>
                    <a:pt x="0" y="0"/>
                  </a:moveTo>
                  <a:lnTo>
                    <a:pt x="16858" y="62093"/>
                  </a:lnTo>
                  <a:lnTo>
                    <a:pt x="24820" y="120528"/>
                  </a:lnTo>
                  <a:lnTo>
                    <a:pt x="37213" y="171592"/>
                  </a:lnTo>
                  <a:lnTo>
                    <a:pt x="36828" y="175416"/>
                  </a:lnTo>
                  <a:lnTo>
                    <a:pt x="3328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803669" y="2879083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8835" y="48899"/>
                  </a:lnTo>
                  <a:lnTo>
                    <a:pt x="23034" y="37758"/>
                  </a:lnTo>
                  <a:lnTo>
                    <a:pt x="77186" y="12914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903522" y="2945651"/>
              <a:ext cx="124816" cy="126407"/>
            </a:xfrm>
            <a:custGeom>
              <a:avLst/>
              <a:gdLst/>
              <a:ahLst/>
              <a:cxnLst/>
              <a:rect l="0" t="0" r="0" b="0"/>
              <a:pathLst>
                <a:path w="124816" h="126407">
                  <a:moveTo>
                    <a:pt x="0" y="0"/>
                  </a:moveTo>
                  <a:lnTo>
                    <a:pt x="4416" y="13252"/>
                  </a:lnTo>
                  <a:lnTo>
                    <a:pt x="13983" y="22224"/>
                  </a:lnTo>
                  <a:lnTo>
                    <a:pt x="42723" y="39934"/>
                  </a:lnTo>
                  <a:lnTo>
                    <a:pt x="46974" y="46039"/>
                  </a:lnTo>
                  <a:lnTo>
                    <a:pt x="48883" y="52882"/>
                  </a:lnTo>
                  <a:lnTo>
                    <a:pt x="49231" y="60218"/>
                  </a:lnTo>
                  <a:lnTo>
                    <a:pt x="44685" y="73300"/>
                  </a:lnTo>
                  <a:lnTo>
                    <a:pt x="40885" y="79377"/>
                  </a:lnTo>
                  <a:lnTo>
                    <a:pt x="39127" y="95991"/>
                  </a:lnTo>
                  <a:lnTo>
                    <a:pt x="39953" y="105600"/>
                  </a:lnTo>
                  <a:lnTo>
                    <a:pt x="43278" y="112930"/>
                  </a:lnTo>
                  <a:lnTo>
                    <a:pt x="54368" y="123539"/>
                  </a:lnTo>
                  <a:lnTo>
                    <a:pt x="73473" y="126406"/>
                  </a:lnTo>
                  <a:lnTo>
                    <a:pt x="94600" y="123673"/>
                  </a:lnTo>
                  <a:lnTo>
                    <a:pt x="12481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078264" y="2912367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16642" y="0"/>
                  </a:moveTo>
                  <a:lnTo>
                    <a:pt x="15717" y="62491"/>
                  </a:lnTo>
                  <a:lnTo>
                    <a:pt x="9477" y="119096"/>
                  </a:lnTo>
                  <a:lnTo>
                    <a:pt x="6369" y="131519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053301" y="2929009"/>
              <a:ext cx="83211" cy="66569"/>
            </a:xfrm>
            <a:custGeom>
              <a:avLst/>
              <a:gdLst/>
              <a:ahLst/>
              <a:cxnLst/>
              <a:rect l="0" t="0" r="0" b="0"/>
              <a:pathLst>
                <a:path w="83211" h="66569">
                  <a:moveTo>
                    <a:pt x="0" y="66568"/>
                  </a:moveTo>
                  <a:lnTo>
                    <a:pt x="8834" y="53316"/>
                  </a:lnTo>
                  <a:lnTo>
                    <a:pt x="20568" y="4434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28043" y="2854120"/>
              <a:ext cx="83211" cy="199706"/>
            </a:xfrm>
            <a:custGeom>
              <a:avLst/>
              <a:gdLst/>
              <a:ahLst/>
              <a:cxnLst/>
              <a:rect l="0" t="0" r="0" b="0"/>
              <a:pathLst>
                <a:path w="83211" h="199706">
                  <a:moveTo>
                    <a:pt x="0" y="0"/>
                  </a:moveTo>
                  <a:lnTo>
                    <a:pt x="25910" y="59627"/>
                  </a:lnTo>
                  <a:lnTo>
                    <a:pt x="55865" y="122471"/>
                  </a:lnTo>
                  <a:lnTo>
                    <a:pt x="74680" y="178656"/>
                  </a:lnTo>
                  <a:lnTo>
                    <a:pt x="8321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228043" y="2945651"/>
              <a:ext cx="124817" cy="83212"/>
            </a:xfrm>
            <a:custGeom>
              <a:avLst/>
              <a:gdLst/>
              <a:ahLst/>
              <a:cxnLst/>
              <a:rect l="0" t="0" r="0" b="0"/>
              <a:pathLst>
                <a:path w="124817" h="83212">
                  <a:moveTo>
                    <a:pt x="0" y="83211"/>
                  </a:moveTo>
                  <a:lnTo>
                    <a:pt x="4417" y="69959"/>
                  </a:lnTo>
                  <a:lnTo>
                    <a:pt x="20416" y="48465"/>
                  </a:lnTo>
                  <a:lnTo>
                    <a:pt x="56390" y="23921"/>
                  </a:lnTo>
                  <a:lnTo>
                    <a:pt x="111454" y="272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61179" y="2995577"/>
              <a:ext cx="64931" cy="224331"/>
            </a:xfrm>
            <a:custGeom>
              <a:avLst/>
              <a:gdLst/>
              <a:ahLst/>
              <a:cxnLst/>
              <a:rect l="0" t="0" r="0" b="0"/>
              <a:pathLst>
                <a:path w="64931" h="224331">
                  <a:moveTo>
                    <a:pt x="0" y="0"/>
                  </a:moveTo>
                  <a:lnTo>
                    <a:pt x="29311" y="27462"/>
                  </a:lnTo>
                  <a:lnTo>
                    <a:pt x="62724" y="48395"/>
                  </a:lnTo>
                  <a:lnTo>
                    <a:pt x="64930" y="55377"/>
                  </a:lnTo>
                  <a:lnTo>
                    <a:pt x="62450" y="72998"/>
                  </a:lnTo>
                  <a:lnTo>
                    <a:pt x="58276" y="80100"/>
                  </a:lnTo>
                  <a:lnTo>
                    <a:pt x="36578" y="103074"/>
                  </a:lnTo>
                  <a:lnTo>
                    <a:pt x="32707" y="110321"/>
                  </a:lnTo>
                  <a:lnTo>
                    <a:pt x="30871" y="125770"/>
                  </a:lnTo>
                  <a:lnTo>
                    <a:pt x="37225" y="158289"/>
                  </a:lnTo>
                  <a:lnTo>
                    <a:pt x="51253" y="191422"/>
                  </a:lnTo>
                  <a:lnTo>
                    <a:pt x="51132" y="208043"/>
                  </a:lnTo>
                  <a:lnTo>
                    <a:pt x="47957" y="214510"/>
                  </a:lnTo>
                  <a:lnTo>
                    <a:pt x="37032" y="224160"/>
                  </a:lnTo>
                  <a:lnTo>
                    <a:pt x="31160" y="224330"/>
                  </a:lnTo>
                  <a:lnTo>
                    <a:pt x="25396" y="221669"/>
                  </a:lnTo>
                  <a:lnTo>
                    <a:pt x="19705" y="217121"/>
                  </a:lnTo>
                  <a:lnTo>
                    <a:pt x="13381" y="207138"/>
                  </a:lnTo>
                  <a:lnTo>
                    <a:pt x="8321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494316" y="3012219"/>
              <a:ext cx="124816" cy="8322"/>
            </a:xfrm>
            <a:custGeom>
              <a:avLst/>
              <a:gdLst/>
              <a:ahLst/>
              <a:cxnLst/>
              <a:rect l="0" t="0" r="0" b="0"/>
              <a:pathLst>
                <a:path w="124816" h="8322">
                  <a:moveTo>
                    <a:pt x="0" y="0"/>
                  </a:moveTo>
                  <a:lnTo>
                    <a:pt x="29620" y="6587"/>
                  </a:lnTo>
                  <a:lnTo>
                    <a:pt x="91941" y="8169"/>
                  </a:lnTo>
                  <a:lnTo>
                    <a:pt x="12481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519279" y="3062146"/>
              <a:ext cx="116496" cy="10513"/>
            </a:xfrm>
            <a:custGeom>
              <a:avLst/>
              <a:gdLst/>
              <a:ahLst/>
              <a:cxnLst/>
              <a:rect l="0" t="0" r="0" b="0"/>
              <a:pathLst>
                <a:path w="116496" h="10513">
                  <a:moveTo>
                    <a:pt x="0" y="0"/>
                  </a:moveTo>
                  <a:lnTo>
                    <a:pt x="8835" y="8835"/>
                  </a:lnTo>
                  <a:lnTo>
                    <a:pt x="15136" y="10512"/>
                  </a:lnTo>
                  <a:lnTo>
                    <a:pt x="72958" y="8635"/>
                  </a:lnTo>
                  <a:lnTo>
                    <a:pt x="11649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685700" y="3004986"/>
              <a:ext cx="141459" cy="132050"/>
            </a:xfrm>
            <a:custGeom>
              <a:avLst/>
              <a:gdLst/>
              <a:ahLst/>
              <a:cxnLst/>
              <a:rect l="0" t="0" r="0" b="0"/>
              <a:pathLst>
                <a:path w="141459" h="132050">
                  <a:moveTo>
                    <a:pt x="0" y="32197"/>
                  </a:moveTo>
                  <a:lnTo>
                    <a:pt x="58604" y="18004"/>
                  </a:lnTo>
                  <a:lnTo>
                    <a:pt x="98006" y="4704"/>
                  </a:lnTo>
                  <a:lnTo>
                    <a:pt x="106943" y="0"/>
                  </a:lnTo>
                  <a:lnTo>
                    <a:pt x="112900" y="562"/>
                  </a:lnTo>
                  <a:lnTo>
                    <a:pt x="116872" y="4635"/>
                  </a:lnTo>
                  <a:lnTo>
                    <a:pt x="119520" y="11049"/>
                  </a:lnTo>
                  <a:lnTo>
                    <a:pt x="119997" y="25571"/>
                  </a:lnTo>
                  <a:lnTo>
                    <a:pt x="116802" y="83002"/>
                  </a:lnTo>
                  <a:lnTo>
                    <a:pt x="120973" y="122258"/>
                  </a:lnTo>
                  <a:lnTo>
                    <a:pt x="124103" y="127371"/>
                  </a:lnTo>
                  <a:lnTo>
                    <a:pt x="128039" y="129855"/>
                  </a:lnTo>
                  <a:lnTo>
                    <a:pt x="141458" y="1320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882313" y="3018280"/>
              <a:ext cx="88743" cy="114116"/>
            </a:xfrm>
            <a:custGeom>
              <a:avLst/>
              <a:gdLst/>
              <a:ahLst/>
              <a:cxnLst/>
              <a:rect l="0" t="0" r="0" b="0"/>
              <a:pathLst>
                <a:path w="88743" h="114116">
                  <a:moveTo>
                    <a:pt x="19735" y="18903"/>
                  </a:moveTo>
                  <a:lnTo>
                    <a:pt x="988" y="53648"/>
                  </a:lnTo>
                  <a:lnTo>
                    <a:pt x="0" y="69478"/>
                  </a:lnTo>
                  <a:lnTo>
                    <a:pt x="6899" y="102241"/>
                  </a:lnTo>
                  <a:lnTo>
                    <a:pt x="12102" y="107746"/>
                  </a:lnTo>
                  <a:lnTo>
                    <a:pt x="27745" y="113862"/>
                  </a:lnTo>
                  <a:lnTo>
                    <a:pt x="44559" y="114115"/>
                  </a:lnTo>
                  <a:lnTo>
                    <a:pt x="52926" y="112888"/>
                  </a:lnTo>
                  <a:lnTo>
                    <a:pt x="67154" y="104128"/>
                  </a:lnTo>
                  <a:lnTo>
                    <a:pt x="78717" y="90065"/>
                  </a:lnTo>
                  <a:lnTo>
                    <a:pt x="86937" y="71487"/>
                  </a:lnTo>
                  <a:lnTo>
                    <a:pt x="88742" y="50903"/>
                  </a:lnTo>
                  <a:lnTo>
                    <a:pt x="85537" y="31276"/>
                  </a:lnTo>
                  <a:lnTo>
                    <a:pt x="77950" y="16389"/>
                  </a:lnTo>
                  <a:lnTo>
                    <a:pt x="65949" y="6075"/>
                  </a:lnTo>
                  <a:lnTo>
                    <a:pt x="58865" y="2030"/>
                  </a:lnTo>
                  <a:lnTo>
                    <a:pt x="43597" y="0"/>
                  </a:lnTo>
                  <a:lnTo>
                    <a:pt x="35644" y="754"/>
                  </a:lnTo>
                  <a:lnTo>
                    <a:pt x="32190" y="2181"/>
                  </a:lnTo>
                  <a:lnTo>
                    <a:pt x="31736" y="4056"/>
                  </a:lnTo>
                  <a:lnTo>
                    <a:pt x="36377" y="105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993579" y="3037183"/>
              <a:ext cx="112549" cy="166079"/>
            </a:xfrm>
            <a:custGeom>
              <a:avLst/>
              <a:gdLst/>
              <a:ahLst/>
              <a:cxnLst/>
              <a:rect l="0" t="0" r="0" b="0"/>
              <a:pathLst>
                <a:path w="112549" h="166079">
                  <a:moveTo>
                    <a:pt x="16642" y="24963"/>
                  </a:moveTo>
                  <a:lnTo>
                    <a:pt x="3374" y="81735"/>
                  </a:lnTo>
                  <a:lnTo>
                    <a:pt x="3132" y="125072"/>
                  </a:lnTo>
                  <a:lnTo>
                    <a:pt x="4862" y="136081"/>
                  </a:lnTo>
                  <a:lnTo>
                    <a:pt x="14180" y="153245"/>
                  </a:lnTo>
                  <a:lnTo>
                    <a:pt x="20548" y="160410"/>
                  </a:lnTo>
                  <a:lnTo>
                    <a:pt x="29416" y="164263"/>
                  </a:lnTo>
                  <a:lnTo>
                    <a:pt x="51597" y="166078"/>
                  </a:lnTo>
                  <a:lnTo>
                    <a:pt x="71934" y="161337"/>
                  </a:lnTo>
                  <a:lnTo>
                    <a:pt x="89293" y="152142"/>
                  </a:lnTo>
                  <a:lnTo>
                    <a:pt x="103172" y="138810"/>
                  </a:lnTo>
                  <a:lnTo>
                    <a:pt x="110574" y="121173"/>
                  </a:lnTo>
                  <a:lnTo>
                    <a:pt x="112548" y="111292"/>
                  </a:lnTo>
                  <a:lnTo>
                    <a:pt x="109809" y="92917"/>
                  </a:lnTo>
                  <a:lnTo>
                    <a:pt x="88567" y="54104"/>
                  </a:lnTo>
                  <a:lnTo>
                    <a:pt x="65690" y="30618"/>
                  </a:lnTo>
                  <a:lnTo>
                    <a:pt x="33111" y="1275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0093431" y="3112072"/>
              <a:ext cx="108650" cy="133138"/>
            </a:xfrm>
            <a:custGeom>
              <a:avLst/>
              <a:gdLst/>
              <a:ahLst/>
              <a:cxnLst/>
              <a:rect l="0" t="0" r="0" b="0"/>
              <a:pathLst>
                <a:path w="108650" h="133138">
                  <a:moveTo>
                    <a:pt x="0" y="133137"/>
                  </a:moveTo>
                  <a:lnTo>
                    <a:pt x="33742" y="121620"/>
                  </a:lnTo>
                  <a:lnTo>
                    <a:pt x="66660" y="97578"/>
                  </a:lnTo>
                  <a:lnTo>
                    <a:pt x="104921" y="61308"/>
                  </a:lnTo>
                  <a:lnTo>
                    <a:pt x="107855" y="54741"/>
                  </a:lnTo>
                  <a:lnTo>
                    <a:pt x="108649" y="40047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125811" y="3020540"/>
              <a:ext cx="59162" cy="74891"/>
            </a:xfrm>
            <a:custGeom>
              <a:avLst/>
              <a:gdLst/>
              <a:ahLst/>
              <a:cxnLst/>
              <a:rect l="0" t="0" r="0" b="0"/>
              <a:pathLst>
                <a:path w="59162" h="74891">
                  <a:moveTo>
                    <a:pt x="25868" y="0"/>
                  </a:moveTo>
                  <a:lnTo>
                    <a:pt x="2705" y="23164"/>
                  </a:lnTo>
                  <a:lnTo>
                    <a:pt x="255" y="29311"/>
                  </a:lnTo>
                  <a:lnTo>
                    <a:pt x="0" y="43538"/>
                  </a:lnTo>
                  <a:lnTo>
                    <a:pt x="5433" y="56641"/>
                  </a:lnTo>
                  <a:lnTo>
                    <a:pt x="9471" y="62724"/>
                  </a:lnTo>
                  <a:lnTo>
                    <a:pt x="15861" y="66779"/>
                  </a:lnTo>
                  <a:lnTo>
                    <a:pt x="32824" y="71285"/>
                  </a:lnTo>
                  <a:lnTo>
                    <a:pt x="40675" y="70638"/>
                  </a:lnTo>
                  <a:lnTo>
                    <a:pt x="54330" y="64987"/>
                  </a:lnTo>
                  <a:lnTo>
                    <a:pt x="57786" y="59967"/>
                  </a:lnTo>
                  <a:lnTo>
                    <a:pt x="59161" y="46993"/>
                  </a:lnTo>
                  <a:lnTo>
                    <a:pt x="55460" y="42423"/>
                  </a:lnTo>
                  <a:lnTo>
                    <a:pt x="41485" y="37346"/>
                  </a:lnTo>
                  <a:lnTo>
                    <a:pt x="34431" y="37842"/>
                  </a:lnTo>
                  <a:lnTo>
                    <a:pt x="21661" y="43323"/>
                  </a:lnTo>
                  <a:lnTo>
                    <a:pt x="12287" y="54388"/>
                  </a:lnTo>
                  <a:lnTo>
                    <a:pt x="905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0113978" y="3303456"/>
              <a:ext cx="28417" cy="74891"/>
            </a:xfrm>
            <a:custGeom>
              <a:avLst/>
              <a:gdLst/>
              <a:ahLst/>
              <a:cxnLst/>
              <a:rect l="0" t="0" r="0" b="0"/>
              <a:pathLst>
                <a:path w="28417" h="74891">
                  <a:moveTo>
                    <a:pt x="4417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6284" y="44600"/>
                  </a:lnTo>
                  <a:lnTo>
                    <a:pt x="13058" y="47300"/>
                  </a:lnTo>
                  <a:lnTo>
                    <a:pt x="21272" y="48175"/>
                  </a:lnTo>
                  <a:lnTo>
                    <a:pt x="25824" y="45986"/>
                  </a:lnTo>
                  <a:lnTo>
                    <a:pt x="27934" y="41752"/>
                  </a:lnTo>
                  <a:lnTo>
                    <a:pt x="28416" y="36156"/>
                  </a:lnTo>
                  <a:lnTo>
                    <a:pt x="25964" y="33349"/>
                  </a:lnTo>
                  <a:lnTo>
                    <a:pt x="21555" y="32403"/>
                  </a:lnTo>
                  <a:lnTo>
                    <a:pt x="15842" y="32697"/>
                  </a:lnTo>
                  <a:lnTo>
                    <a:pt x="12958" y="36591"/>
                  </a:lnTo>
                  <a:lnTo>
                    <a:pt x="12219" y="50780"/>
                  </a:lnTo>
                  <a:lnTo>
                    <a:pt x="14974" y="62017"/>
                  </a:lnTo>
                  <a:lnTo>
                    <a:pt x="21059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096383" y="3395782"/>
            <a:ext cx="2005370" cy="1138760"/>
            <a:chOff x="8096383" y="3395782"/>
            <a:chExt cx="2005370" cy="1138760"/>
          </a:xfrm>
        </p:grpSpPr>
        <p:sp>
          <p:nvSpPr>
            <p:cNvPr id="110" name="Freeform 109"/>
            <p:cNvSpPr/>
            <p:nvPr/>
          </p:nvSpPr>
          <p:spPr>
            <a:xfrm>
              <a:off x="8337690" y="3719509"/>
              <a:ext cx="99854" cy="291237"/>
            </a:xfrm>
            <a:custGeom>
              <a:avLst/>
              <a:gdLst/>
              <a:ahLst/>
              <a:cxnLst/>
              <a:rect l="0" t="0" r="0" b="0"/>
              <a:pathLst>
                <a:path w="99854" h="291237">
                  <a:moveTo>
                    <a:pt x="0" y="0"/>
                  </a:moveTo>
                  <a:lnTo>
                    <a:pt x="19560" y="58680"/>
                  </a:lnTo>
                  <a:lnTo>
                    <a:pt x="39890" y="113081"/>
                  </a:lnTo>
                  <a:lnTo>
                    <a:pt x="60967" y="169087"/>
                  </a:lnTo>
                  <a:lnTo>
                    <a:pt x="85907" y="230815"/>
                  </a:lnTo>
                  <a:lnTo>
                    <a:pt x="99853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329369" y="3819361"/>
              <a:ext cx="116496" cy="116496"/>
            </a:xfrm>
            <a:custGeom>
              <a:avLst/>
              <a:gdLst/>
              <a:ahLst/>
              <a:cxnLst/>
              <a:rect l="0" t="0" r="0" b="0"/>
              <a:pathLst>
                <a:path w="116496" h="116496">
                  <a:moveTo>
                    <a:pt x="0" y="116495"/>
                  </a:moveTo>
                  <a:lnTo>
                    <a:pt x="0" y="98825"/>
                  </a:lnTo>
                  <a:lnTo>
                    <a:pt x="4931" y="85220"/>
                  </a:lnTo>
                  <a:lnTo>
                    <a:pt x="14211" y="73009"/>
                  </a:lnTo>
                  <a:lnTo>
                    <a:pt x="75120" y="27772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420901" y="3960819"/>
              <a:ext cx="66570" cy="174743"/>
            </a:xfrm>
            <a:custGeom>
              <a:avLst/>
              <a:gdLst/>
              <a:ahLst/>
              <a:cxnLst/>
              <a:rect l="0" t="0" r="0" b="0"/>
              <a:pathLst>
                <a:path w="66570" h="174743">
                  <a:moveTo>
                    <a:pt x="0" y="0"/>
                  </a:moveTo>
                  <a:lnTo>
                    <a:pt x="11582" y="34745"/>
                  </a:lnTo>
                  <a:lnTo>
                    <a:pt x="16967" y="38881"/>
                  </a:lnTo>
                  <a:lnTo>
                    <a:pt x="47251" y="46272"/>
                  </a:lnTo>
                  <a:lnTo>
                    <a:pt x="53690" y="50264"/>
                  </a:lnTo>
                  <a:lnTo>
                    <a:pt x="57983" y="57548"/>
                  </a:lnTo>
                  <a:lnTo>
                    <a:pt x="64025" y="89886"/>
                  </a:lnTo>
                  <a:lnTo>
                    <a:pt x="66234" y="151423"/>
                  </a:lnTo>
                  <a:lnTo>
                    <a:pt x="66569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571629" y="3802719"/>
              <a:ext cx="65620" cy="232990"/>
            </a:xfrm>
            <a:custGeom>
              <a:avLst/>
              <a:gdLst/>
              <a:ahLst/>
              <a:cxnLst/>
              <a:rect l="0" t="0" r="0" b="0"/>
              <a:pathLst>
                <a:path w="65620" h="232990">
                  <a:moveTo>
                    <a:pt x="65619" y="0"/>
                  </a:moveTo>
                  <a:lnTo>
                    <a:pt x="52367" y="4418"/>
                  </a:lnTo>
                  <a:lnTo>
                    <a:pt x="40930" y="13983"/>
                  </a:lnTo>
                  <a:lnTo>
                    <a:pt x="18520" y="47141"/>
                  </a:lnTo>
                  <a:lnTo>
                    <a:pt x="6257" y="74064"/>
                  </a:lnTo>
                  <a:lnTo>
                    <a:pt x="0" y="132024"/>
                  </a:lnTo>
                  <a:lnTo>
                    <a:pt x="1797" y="163626"/>
                  </a:lnTo>
                  <a:lnTo>
                    <a:pt x="14205" y="212452"/>
                  </a:lnTo>
                  <a:lnTo>
                    <a:pt x="23045" y="227252"/>
                  </a:lnTo>
                  <a:lnTo>
                    <a:pt x="27066" y="231013"/>
                  </a:lnTo>
                  <a:lnTo>
                    <a:pt x="30672" y="232597"/>
                  </a:lnTo>
                  <a:lnTo>
                    <a:pt x="4065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695496" y="3852645"/>
              <a:ext cx="65293" cy="270470"/>
            </a:xfrm>
            <a:custGeom>
              <a:avLst/>
              <a:gdLst/>
              <a:ahLst/>
              <a:cxnLst/>
              <a:rect l="0" t="0" r="0" b="0"/>
              <a:pathLst>
                <a:path w="65293" h="270470">
                  <a:moveTo>
                    <a:pt x="0" y="0"/>
                  </a:moveTo>
                  <a:lnTo>
                    <a:pt x="39120" y="43538"/>
                  </a:lnTo>
                  <a:lnTo>
                    <a:pt x="57554" y="85931"/>
                  </a:lnTo>
                  <a:lnTo>
                    <a:pt x="64787" y="132544"/>
                  </a:lnTo>
                  <a:lnTo>
                    <a:pt x="65292" y="185343"/>
                  </a:lnTo>
                  <a:lnTo>
                    <a:pt x="54940" y="243654"/>
                  </a:lnTo>
                  <a:lnTo>
                    <a:pt x="42577" y="268406"/>
                  </a:lnTo>
                  <a:lnTo>
                    <a:pt x="37630" y="270469"/>
                  </a:lnTo>
                  <a:lnTo>
                    <a:pt x="32483" y="269071"/>
                  </a:lnTo>
                  <a:lnTo>
                    <a:pt x="16641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803669" y="3761114"/>
              <a:ext cx="83211" cy="199706"/>
            </a:xfrm>
            <a:custGeom>
              <a:avLst/>
              <a:gdLst/>
              <a:ahLst/>
              <a:cxnLst/>
              <a:rect l="0" t="0" r="0" b="0"/>
              <a:pathLst>
                <a:path w="83211" h="199706">
                  <a:moveTo>
                    <a:pt x="0" y="0"/>
                  </a:moveTo>
                  <a:lnTo>
                    <a:pt x="34745" y="18746"/>
                  </a:lnTo>
                  <a:lnTo>
                    <a:pt x="37956" y="23592"/>
                  </a:lnTo>
                  <a:lnTo>
                    <a:pt x="38249" y="29596"/>
                  </a:lnTo>
                  <a:lnTo>
                    <a:pt x="33642" y="42740"/>
                  </a:lnTo>
                  <a:lnTo>
                    <a:pt x="6940" y="85087"/>
                  </a:lnTo>
                  <a:lnTo>
                    <a:pt x="3085" y="104693"/>
                  </a:lnTo>
                  <a:lnTo>
                    <a:pt x="5331" y="136523"/>
                  </a:lnTo>
                  <a:lnTo>
                    <a:pt x="14389" y="153441"/>
                  </a:lnTo>
                  <a:lnTo>
                    <a:pt x="42804" y="179369"/>
                  </a:lnTo>
                  <a:lnTo>
                    <a:pt x="8321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928484" y="3977461"/>
              <a:ext cx="16644" cy="191385"/>
            </a:xfrm>
            <a:custGeom>
              <a:avLst/>
              <a:gdLst/>
              <a:ahLst/>
              <a:cxnLst/>
              <a:rect l="0" t="0" r="0" b="0"/>
              <a:pathLst>
                <a:path w="16644" h="191385">
                  <a:moveTo>
                    <a:pt x="16643" y="0"/>
                  </a:moveTo>
                  <a:lnTo>
                    <a:pt x="16643" y="57697"/>
                  </a:lnTo>
                  <a:lnTo>
                    <a:pt x="12226" y="118283"/>
                  </a:lnTo>
                  <a:lnTo>
                    <a:pt x="6371" y="169681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861916" y="4044030"/>
              <a:ext cx="174743" cy="15871"/>
            </a:xfrm>
            <a:custGeom>
              <a:avLst/>
              <a:gdLst/>
              <a:ahLst/>
              <a:cxnLst/>
              <a:rect l="0" t="0" r="0" b="0"/>
              <a:pathLst>
                <a:path w="174743" h="15871">
                  <a:moveTo>
                    <a:pt x="0" y="8321"/>
                  </a:moveTo>
                  <a:lnTo>
                    <a:pt x="33742" y="10786"/>
                  </a:lnTo>
                  <a:lnTo>
                    <a:pt x="87312" y="15870"/>
                  </a:lnTo>
                  <a:lnTo>
                    <a:pt x="130386" y="1402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078264" y="3927535"/>
              <a:ext cx="46096" cy="307880"/>
            </a:xfrm>
            <a:custGeom>
              <a:avLst/>
              <a:gdLst/>
              <a:ahLst/>
              <a:cxnLst/>
              <a:rect l="0" t="0" r="0" b="0"/>
              <a:pathLst>
                <a:path w="46096" h="307880">
                  <a:moveTo>
                    <a:pt x="0" y="0"/>
                  </a:moveTo>
                  <a:lnTo>
                    <a:pt x="19560" y="63097"/>
                  </a:lnTo>
                  <a:lnTo>
                    <a:pt x="26717" y="125820"/>
                  </a:lnTo>
                  <a:lnTo>
                    <a:pt x="38138" y="183777"/>
                  </a:lnTo>
                  <a:lnTo>
                    <a:pt x="43385" y="238164"/>
                  </a:lnTo>
                  <a:lnTo>
                    <a:pt x="46095" y="261177"/>
                  </a:lnTo>
                  <a:lnTo>
                    <a:pt x="41605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053301" y="4052351"/>
              <a:ext cx="124817" cy="91532"/>
            </a:xfrm>
            <a:custGeom>
              <a:avLst/>
              <a:gdLst/>
              <a:ahLst/>
              <a:cxnLst/>
              <a:rect l="0" t="0" r="0" b="0"/>
              <a:pathLst>
                <a:path w="124817" h="91532">
                  <a:moveTo>
                    <a:pt x="0" y="91531"/>
                  </a:moveTo>
                  <a:lnTo>
                    <a:pt x="7568" y="72526"/>
                  </a:lnTo>
                  <a:lnTo>
                    <a:pt x="35559" y="40015"/>
                  </a:lnTo>
                  <a:lnTo>
                    <a:pt x="63339" y="25006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153153" y="4193808"/>
              <a:ext cx="83211" cy="168367"/>
            </a:xfrm>
            <a:custGeom>
              <a:avLst/>
              <a:gdLst/>
              <a:ahLst/>
              <a:cxnLst/>
              <a:rect l="0" t="0" r="0" b="0"/>
              <a:pathLst>
                <a:path w="83211" h="168367">
                  <a:moveTo>
                    <a:pt x="0" y="0"/>
                  </a:moveTo>
                  <a:lnTo>
                    <a:pt x="8835" y="13253"/>
                  </a:lnTo>
                  <a:lnTo>
                    <a:pt x="20568" y="22224"/>
                  </a:lnTo>
                  <a:lnTo>
                    <a:pt x="46285" y="39934"/>
                  </a:lnTo>
                  <a:lnTo>
                    <a:pt x="49348" y="46039"/>
                  </a:lnTo>
                  <a:lnTo>
                    <a:pt x="50285" y="60218"/>
                  </a:lnTo>
                  <a:lnTo>
                    <a:pt x="45155" y="73300"/>
                  </a:lnTo>
                  <a:lnTo>
                    <a:pt x="15233" y="125210"/>
                  </a:lnTo>
                  <a:lnTo>
                    <a:pt x="14778" y="133400"/>
                  </a:lnTo>
                  <a:lnTo>
                    <a:pt x="19204" y="149896"/>
                  </a:lnTo>
                  <a:lnTo>
                    <a:pt x="29800" y="161542"/>
                  </a:lnTo>
                  <a:lnTo>
                    <a:pt x="36509" y="165943"/>
                  </a:lnTo>
                  <a:lnTo>
                    <a:pt x="53825" y="168366"/>
                  </a:lnTo>
                  <a:lnTo>
                    <a:pt x="8321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95368" y="4044030"/>
              <a:ext cx="49170" cy="266274"/>
            </a:xfrm>
            <a:custGeom>
              <a:avLst/>
              <a:gdLst/>
              <a:ahLst/>
              <a:cxnLst/>
              <a:rect l="0" t="0" r="0" b="0"/>
              <a:pathLst>
                <a:path w="49170" h="266274">
                  <a:moveTo>
                    <a:pt x="32527" y="0"/>
                  </a:moveTo>
                  <a:lnTo>
                    <a:pt x="10784" y="42579"/>
                  </a:lnTo>
                  <a:lnTo>
                    <a:pt x="3074" y="68705"/>
                  </a:lnTo>
                  <a:lnTo>
                    <a:pt x="0" y="120477"/>
                  </a:lnTo>
                  <a:lnTo>
                    <a:pt x="5986" y="182149"/>
                  </a:lnTo>
                  <a:lnTo>
                    <a:pt x="18816" y="238633"/>
                  </a:lnTo>
                  <a:lnTo>
                    <a:pt x="23386" y="245997"/>
                  </a:lnTo>
                  <a:lnTo>
                    <a:pt x="4916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377821" y="4068993"/>
              <a:ext cx="65224" cy="228093"/>
            </a:xfrm>
            <a:custGeom>
              <a:avLst/>
              <a:gdLst/>
              <a:ahLst/>
              <a:cxnLst/>
              <a:rect l="0" t="0" r="0" b="0"/>
              <a:pathLst>
                <a:path w="65224" h="228093">
                  <a:moveTo>
                    <a:pt x="0" y="0"/>
                  </a:moveTo>
                  <a:lnTo>
                    <a:pt x="13252" y="4417"/>
                  </a:lnTo>
                  <a:lnTo>
                    <a:pt x="24690" y="16448"/>
                  </a:lnTo>
                  <a:lnTo>
                    <a:pt x="51740" y="60070"/>
                  </a:lnTo>
                  <a:lnTo>
                    <a:pt x="63366" y="107164"/>
                  </a:lnTo>
                  <a:lnTo>
                    <a:pt x="65223" y="169232"/>
                  </a:lnTo>
                  <a:lnTo>
                    <a:pt x="54932" y="222664"/>
                  </a:lnTo>
                  <a:lnTo>
                    <a:pt x="51414" y="227030"/>
                  </a:lnTo>
                  <a:lnTo>
                    <a:pt x="47220" y="228092"/>
                  </a:lnTo>
                  <a:lnTo>
                    <a:pt x="3328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461032" y="3985782"/>
              <a:ext cx="91532" cy="149780"/>
            </a:xfrm>
            <a:custGeom>
              <a:avLst/>
              <a:gdLst/>
              <a:ahLst/>
              <a:cxnLst/>
              <a:rect l="0" t="0" r="0" b="0"/>
              <a:pathLst>
                <a:path w="91532" h="149780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30406" y="23592"/>
                  </a:lnTo>
                  <a:lnTo>
                    <a:pt x="30441" y="29596"/>
                  </a:lnTo>
                  <a:lnTo>
                    <a:pt x="21655" y="51299"/>
                  </a:lnTo>
                  <a:lnTo>
                    <a:pt x="17210" y="59163"/>
                  </a:lnTo>
                  <a:lnTo>
                    <a:pt x="14738" y="77761"/>
                  </a:lnTo>
                  <a:lnTo>
                    <a:pt x="17644" y="97431"/>
                  </a:lnTo>
                  <a:lnTo>
                    <a:pt x="25100" y="115418"/>
                  </a:lnTo>
                  <a:lnTo>
                    <a:pt x="37043" y="127727"/>
                  </a:lnTo>
                  <a:lnTo>
                    <a:pt x="61826" y="139855"/>
                  </a:lnTo>
                  <a:lnTo>
                    <a:pt x="9153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594169" y="4143882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8321" y="0"/>
                  </a:moveTo>
                  <a:lnTo>
                    <a:pt x="8321" y="62491"/>
                  </a:lnTo>
                  <a:lnTo>
                    <a:pt x="8321" y="119097"/>
                  </a:lnTo>
                  <a:lnTo>
                    <a:pt x="1734" y="16732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519279" y="4227092"/>
              <a:ext cx="158101" cy="23364"/>
            </a:xfrm>
            <a:custGeom>
              <a:avLst/>
              <a:gdLst/>
              <a:ahLst/>
              <a:cxnLst/>
              <a:rect l="0" t="0" r="0" b="0"/>
              <a:pathLst>
                <a:path w="158101" h="23364">
                  <a:moveTo>
                    <a:pt x="0" y="0"/>
                  </a:moveTo>
                  <a:lnTo>
                    <a:pt x="56772" y="14194"/>
                  </a:lnTo>
                  <a:lnTo>
                    <a:pt x="111118" y="23363"/>
                  </a:lnTo>
                  <a:lnTo>
                    <a:pt x="158100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702343" y="4160524"/>
              <a:ext cx="33285" cy="232991"/>
            </a:xfrm>
            <a:custGeom>
              <a:avLst/>
              <a:gdLst/>
              <a:ahLst/>
              <a:cxnLst/>
              <a:rect l="0" t="0" r="0" b="0"/>
              <a:pathLst>
                <a:path w="33285" h="232991">
                  <a:moveTo>
                    <a:pt x="0" y="0"/>
                  </a:moveTo>
                  <a:lnTo>
                    <a:pt x="4416" y="53492"/>
                  </a:lnTo>
                  <a:lnTo>
                    <a:pt x="19560" y="114920"/>
                  </a:lnTo>
                  <a:lnTo>
                    <a:pt x="28906" y="173448"/>
                  </a:lnTo>
                  <a:lnTo>
                    <a:pt x="33284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672962" y="4268698"/>
              <a:ext cx="137555" cy="91532"/>
            </a:xfrm>
            <a:custGeom>
              <a:avLst/>
              <a:gdLst/>
              <a:ahLst/>
              <a:cxnLst/>
              <a:rect l="0" t="0" r="0" b="0"/>
              <a:pathLst>
                <a:path w="137555" h="91532">
                  <a:moveTo>
                    <a:pt x="4417" y="91531"/>
                  </a:moveTo>
                  <a:lnTo>
                    <a:pt x="0" y="78279"/>
                  </a:lnTo>
                  <a:lnTo>
                    <a:pt x="2762" y="64377"/>
                  </a:lnTo>
                  <a:lnTo>
                    <a:pt x="14713" y="43421"/>
                  </a:lnTo>
                  <a:lnTo>
                    <a:pt x="32432" y="25501"/>
                  </a:lnTo>
                  <a:lnTo>
                    <a:pt x="39736" y="19774"/>
                  </a:lnTo>
                  <a:lnTo>
                    <a:pt x="57713" y="13411"/>
                  </a:lnTo>
                  <a:lnTo>
                    <a:pt x="120397" y="6302"/>
                  </a:lnTo>
                  <a:lnTo>
                    <a:pt x="13755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743948" y="4368550"/>
              <a:ext cx="57552" cy="165992"/>
            </a:xfrm>
            <a:custGeom>
              <a:avLst/>
              <a:gdLst/>
              <a:ahLst/>
              <a:cxnLst/>
              <a:rect l="0" t="0" r="0" b="0"/>
              <a:pathLst>
                <a:path w="57552" h="165992">
                  <a:moveTo>
                    <a:pt x="8320" y="0"/>
                  </a:moveTo>
                  <a:lnTo>
                    <a:pt x="12737" y="13253"/>
                  </a:lnTo>
                  <a:lnTo>
                    <a:pt x="22303" y="22224"/>
                  </a:lnTo>
                  <a:lnTo>
                    <a:pt x="51044" y="35517"/>
                  </a:lnTo>
                  <a:lnTo>
                    <a:pt x="55294" y="41245"/>
                  </a:lnTo>
                  <a:lnTo>
                    <a:pt x="57551" y="57471"/>
                  </a:lnTo>
                  <a:lnTo>
                    <a:pt x="53007" y="72079"/>
                  </a:lnTo>
                  <a:lnTo>
                    <a:pt x="49206" y="78563"/>
                  </a:lnTo>
                  <a:lnTo>
                    <a:pt x="47449" y="95630"/>
                  </a:lnTo>
                  <a:lnTo>
                    <a:pt x="49436" y="136720"/>
                  </a:lnTo>
                  <a:lnTo>
                    <a:pt x="44777" y="153529"/>
                  </a:lnTo>
                  <a:lnTo>
                    <a:pt x="40946" y="160600"/>
                  </a:lnTo>
                  <a:lnTo>
                    <a:pt x="35618" y="164390"/>
                  </a:lnTo>
                  <a:lnTo>
                    <a:pt x="29293" y="165991"/>
                  </a:lnTo>
                  <a:lnTo>
                    <a:pt x="16717" y="165306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852978" y="4227092"/>
              <a:ext cx="49071" cy="299559"/>
            </a:xfrm>
            <a:custGeom>
              <a:avLst/>
              <a:gdLst/>
              <a:ahLst/>
              <a:cxnLst/>
              <a:rect l="0" t="0" r="0" b="0"/>
              <a:pathLst>
                <a:path w="49071" h="299559">
                  <a:moveTo>
                    <a:pt x="49070" y="0"/>
                  </a:moveTo>
                  <a:lnTo>
                    <a:pt x="22346" y="63098"/>
                  </a:lnTo>
                  <a:lnTo>
                    <a:pt x="3478" y="125820"/>
                  </a:lnTo>
                  <a:lnTo>
                    <a:pt x="0" y="184906"/>
                  </a:lnTo>
                  <a:lnTo>
                    <a:pt x="3814" y="229118"/>
                  </a:lnTo>
                  <a:lnTo>
                    <a:pt x="19634" y="267079"/>
                  </a:lnTo>
                  <a:lnTo>
                    <a:pt x="4074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951974" y="4326945"/>
              <a:ext cx="55264" cy="188059"/>
            </a:xfrm>
            <a:custGeom>
              <a:avLst/>
              <a:gdLst/>
              <a:ahLst/>
              <a:cxnLst/>
              <a:rect l="0" t="0" r="0" b="0"/>
              <a:pathLst>
                <a:path w="55264" h="188059">
                  <a:moveTo>
                    <a:pt x="24963" y="0"/>
                  </a:moveTo>
                  <a:lnTo>
                    <a:pt x="43709" y="34745"/>
                  </a:lnTo>
                  <a:lnTo>
                    <a:pt x="54417" y="74425"/>
                  </a:lnTo>
                  <a:lnTo>
                    <a:pt x="55263" y="111529"/>
                  </a:lnTo>
                  <a:lnTo>
                    <a:pt x="39920" y="155202"/>
                  </a:lnTo>
                  <a:lnTo>
                    <a:pt x="19083" y="186394"/>
                  </a:lnTo>
                  <a:lnTo>
                    <a:pt x="14571" y="188058"/>
                  </a:lnTo>
                  <a:lnTo>
                    <a:pt x="10639" y="186393"/>
                  </a:lnTo>
                  <a:lnTo>
                    <a:pt x="7093" y="182510"/>
                  </a:lnTo>
                  <a:lnTo>
                    <a:pt x="3152" y="17326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0010221" y="4277019"/>
              <a:ext cx="91532" cy="141459"/>
            </a:xfrm>
            <a:custGeom>
              <a:avLst/>
              <a:gdLst/>
              <a:ahLst/>
              <a:cxnLst/>
              <a:rect l="0" t="0" r="0" b="0"/>
              <a:pathLst>
                <a:path w="91532" h="141459">
                  <a:moveTo>
                    <a:pt x="0" y="0"/>
                  </a:moveTo>
                  <a:lnTo>
                    <a:pt x="33741" y="2465"/>
                  </a:lnTo>
                  <a:lnTo>
                    <a:pt x="41910" y="4417"/>
                  </a:lnTo>
                  <a:lnTo>
                    <a:pt x="46431" y="8492"/>
                  </a:lnTo>
                  <a:lnTo>
                    <a:pt x="48521" y="13983"/>
                  </a:lnTo>
                  <a:lnTo>
                    <a:pt x="48989" y="20416"/>
                  </a:lnTo>
                  <a:lnTo>
                    <a:pt x="44579" y="34962"/>
                  </a:lnTo>
                  <a:lnTo>
                    <a:pt x="40814" y="42724"/>
                  </a:lnTo>
                  <a:lnTo>
                    <a:pt x="39097" y="61210"/>
                  </a:lnTo>
                  <a:lnTo>
                    <a:pt x="42339" y="80829"/>
                  </a:lnTo>
                  <a:lnTo>
                    <a:pt x="49945" y="98794"/>
                  </a:lnTo>
                  <a:lnTo>
                    <a:pt x="9153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096383" y="3395782"/>
              <a:ext cx="1971174" cy="839633"/>
            </a:xfrm>
            <a:custGeom>
              <a:avLst/>
              <a:gdLst/>
              <a:ahLst/>
              <a:cxnLst/>
              <a:rect l="0" t="0" r="0" b="0"/>
              <a:pathLst>
                <a:path w="1971174" h="839633">
                  <a:moveTo>
                    <a:pt x="8318" y="240516"/>
                  </a:moveTo>
                  <a:lnTo>
                    <a:pt x="1732" y="294825"/>
                  </a:lnTo>
                  <a:lnTo>
                    <a:pt x="511" y="344133"/>
                  </a:lnTo>
                  <a:lnTo>
                    <a:pt x="99" y="405523"/>
                  </a:lnTo>
                  <a:lnTo>
                    <a:pt x="10" y="464633"/>
                  </a:lnTo>
                  <a:lnTo>
                    <a:pt x="0" y="522706"/>
                  </a:lnTo>
                  <a:lnTo>
                    <a:pt x="6584" y="581857"/>
                  </a:lnTo>
                  <a:lnTo>
                    <a:pt x="7162" y="592893"/>
                  </a:lnTo>
                  <a:lnTo>
                    <a:pt x="8472" y="596551"/>
                  </a:lnTo>
                  <a:lnTo>
                    <a:pt x="10269" y="595292"/>
                  </a:lnTo>
                  <a:lnTo>
                    <a:pt x="12393" y="590755"/>
                  </a:lnTo>
                  <a:lnTo>
                    <a:pt x="20684" y="536149"/>
                  </a:lnTo>
                  <a:lnTo>
                    <a:pt x="33449" y="476744"/>
                  </a:lnTo>
                  <a:lnTo>
                    <a:pt x="44409" y="418672"/>
                  </a:lnTo>
                  <a:lnTo>
                    <a:pt x="49759" y="362684"/>
                  </a:lnTo>
                  <a:lnTo>
                    <a:pt x="58760" y="307110"/>
                  </a:lnTo>
                  <a:lnTo>
                    <a:pt x="65023" y="251616"/>
                  </a:lnTo>
                  <a:lnTo>
                    <a:pt x="72904" y="197987"/>
                  </a:lnTo>
                  <a:lnTo>
                    <a:pt x="88824" y="135594"/>
                  </a:lnTo>
                  <a:lnTo>
                    <a:pt x="102632" y="82331"/>
                  </a:lnTo>
                  <a:lnTo>
                    <a:pt x="126431" y="24892"/>
                  </a:lnTo>
                  <a:lnTo>
                    <a:pt x="137552" y="12779"/>
                  </a:lnTo>
                  <a:lnTo>
                    <a:pt x="144400" y="8254"/>
                  </a:lnTo>
                  <a:lnTo>
                    <a:pt x="176125" y="1887"/>
                  </a:lnTo>
                  <a:lnTo>
                    <a:pt x="223638" y="0"/>
                  </a:lnTo>
                  <a:lnTo>
                    <a:pt x="284388" y="287"/>
                  </a:lnTo>
                  <a:lnTo>
                    <a:pt x="340904" y="8288"/>
                  </a:lnTo>
                  <a:lnTo>
                    <a:pt x="396583" y="14354"/>
                  </a:lnTo>
                  <a:lnTo>
                    <a:pt x="447058" y="19823"/>
                  </a:lnTo>
                  <a:lnTo>
                    <a:pt x="503003" y="22881"/>
                  </a:lnTo>
                  <a:lnTo>
                    <a:pt x="560568" y="28205"/>
                  </a:lnTo>
                  <a:lnTo>
                    <a:pt x="618613" y="35638"/>
                  </a:lnTo>
                  <a:lnTo>
                    <a:pt x="681218" y="43696"/>
                  </a:lnTo>
                  <a:lnTo>
                    <a:pt x="724669" y="49181"/>
                  </a:lnTo>
                  <a:lnTo>
                    <a:pt x="768636" y="55626"/>
                  </a:lnTo>
                  <a:lnTo>
                    <a:pt x="812833" y="64654"/>
                  </a:lnTo>
                  <a:lnTo>
                    <a:pt x="859595" y="72364"/>
                  </a:lnTo>
                  <a:lnTo>
                    <a:pt x="908115" y="79798"/>
                  </a:lnTo>
                  <a:lnTo>
                    <a:pt x="957417" y="89265"/>
                  </a:lnTo>
                  <a:lnTo>
                    <a:pt x="1007066" y="99637"/>
                  </a:lnTo>
                  <a:lnTo>
                    <a:pt x="1056869" y="111335"/>
                  </a:lnTo>
                  <a:lnTo>
                    <a:pt x="1106741" y="125779"/>
                  </a:lnTo>
                  <a:lnTo>
                    <a:pt x="1154176" y="138979"/>
                  </a:lnTo>
                  <a:lnTo>
                    <a:pt x="1200839" y="151934"/>
                  </a:lnTo>
                  <a:lnTo>
                    <a:pt x="1249315" y="166938"/>
                  </a:lnTo>
                  <a:lnTo>
                    <a:pt x="1298596" y="180386"/>
                  </a:lnTo>
                  <a:lnTo>
                    <a:pt x="1347311" y="193451"/>
                  </a:lnTo>
                  <a:lnTo>
                    <a:pt x="1393618" y="208504"/>
                  </a:lnTo>
                  <a:lnTo>
                    <a:pt x="1441319" y="224439"/>
                  </a:lnTo>
                  <a:lnTo>
                    <a:pt x="1489331" y="240767"/>
                  </a:lnTo>
                  <a:lnTo>
                    <a:pt x="1535325" y="257269"/>
                  </a:lnTo>
                  <a:lnTo>
                    <a:pt x="1598386" y="282154"/>
                  </a:lnTo>
                  <a:lnTo>
                    <a:pt x="1658059" y="307094"/>
                  </a:lnTo>
                  <a:lnTo>
                    <a:pt x="1716729" y="327633"/>
                  </a:lnTo>
                  <a:lnTo>
                    <a:pt x="1770684" y="349847"/>
                  </a:lnTo>
                  <a:lnTo>
                    <a:pt x="1831046" y="375560"/>
                  </a:lnTo>
                  <a:lnTo>
                    <a:pt x="1890973" y="399632"/>
                  </a:lnTo>
                  <a:lnTo>
                    <a:pt x="1939763" y="419705"/>
                  </a:lnTo>
                  <a:lnTo>
                    <a:pt x="1956488" y="433876"/>
                  </a:lnTo>
                  <a:lnTo>
                    <a:pt x="1965153" y="451886"/>
                  </a:lnTo>
                  <a:lnTo>
                    <a:pt x="1971173" y="504456"/>
                  </a:lnTo>
                  <a:lnTo>
                    <a:pt x="1967548" y="559548"/>
                  </a:lnTo>
                  <a:lnTo>
                    <a:pt x="1964512" y="617166"/>
                  </a:lnTo>
                  <a:lnTo>
                    <a:pt x="1963986" y="666467"/>
                  </a:lnTo>
                  <a:lnTo>
                    <a:pt x="1962905" y="720728"/>
                  </a:lnTo>
                  <a:lnTo>
                    <a:pt x="1957141" y="772349"/>
                  </a:lnTo>
                  <a:lnTo>
                    <a:pt x="1949376" y="824698"/>
                  </a:lnTo>
                  <a:lnTo>
                    <a:pt x="1947123" y="83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989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15021" y="191739"/>
            <a:ext cx="1090058" cy="648688"/>
            <a:chOff x="1115021" y="191739"/>
            <a:chExt cx="1090058" cy="648688"/>
          </a:xfrm>
        </p:grpSpPr>
        <p:sp>
          <p:nvSpPr>
            <p:cNvPr id="2" name="Freeform 1"/>
            <p:cNvSpPr/>
            <p:nvPr/>
          </p:nvSpPr>
          <p:spPr>
            <a:xfrm>
              <a:off x="1128866" y="291237"/>
              <a:ext cx="35496" cy="506449"/>
            </a:xfrm>
            <a:custGeom>
              <a:avLst/>
              <a:gdLst/>
              <a:ahLst/>
              <a:cxnLst/>
              <a:rect l="0" t="0" r="0" b="0"/>
              <a:pathLst>
                <a:path w="35496" h="506449">
                  <a:moveTo>
                    <a:pt x="2797" y="0"/>
                  </a:moveTo>
                  <a:lnTo>
                    <a:pt x="18434" y="50189"/>
                  </a:lnTo>
                  <a:lnTo>
                    <a:pt x="25918" y="107712"/>
                  </a:lnTo>
                  <a:lnTo>
                    <a:pt x="33114" y="162255"/>
                  </a:lnTo>
                  <a:lnTo>
                    <a:pt x="35495" y="225489"/>
                  </a:lnTo>
                  <a:lnTo>
                    <a:pt x="31548" y="286981"/>
                  </a:lnTo>
                  <a:lnTo>
                    <a:pt x="27583" y="349362"/>
                  </a:lnTo>
                  <a:lnTo>
                    <a:pt x="18856" y="407159"/>
                  </a:lnTo>
                  <a:lnTo>
                    <a:pt x="8229" y="467509"/>
                  </a:lnTo>
                  <a:lnTo>
                    <a:pt x="0" y="506448"/>
                  </a:lnTo>
                  <a:lnTo>
                    <a:pt x="1857" y="504977"/>
                  </a:lnTo>
                  <a:lnTo>
                    <a:pt x="19439" y="465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15021" y="191739"/>
              <a:ext cx="299558" cy="82857"/>
            </a:xfrm>
            <a:custGeom>
              <a:avLst/>
              <a:gdLst/>
              <a:ahLst/>
              <a:cxnLst/>
              <a:rect l="0" t="0" r="0" b="0"/>
              <a:pathLst>
                <a:path w="299558" h="82857">
                  <a:moveTo>
                    <a:pt x="0" y="82856"/>
                  </a:moveTo>
                  <a:lnTo>
                    <a:pt x="7567" y="58132"/>
                  </a:lnTo>
                  <a:lnTo>
                    <a:pt x="31141" y="27779"/>
                  </a:lnTo>
                  <a:lnTo>
                    <a:pt x="56174" y="15275"/>
                  </a:lnTo>
                  <a:lnTo>
                    <a:pt x="108631" y="2343"/>
                  </a:lnTo>
                  <a:lnTo>
                    <a:pt x="163707" y="0"/>
                  </a:lnTo>
                  <a:lnTo>
                    <a:pt x="214711" y="4109"/>
                  </a:lnTo>
                  <a:lnTo>
                    <a:pt x="257737" y="18975"/>
                  </a:lnTo>
                  <a:lnTo>
                    <a:pt x="266129" y="23627"/>
                  </a:lnTo>
                  <a:lnTo>
                    <a:pt x="286776" y="47842"/>
                  </a:lnTo>
                  <a:lnTo>
                    <a:pt x="299557" y="828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89910" y="507584"/>
              <a:ext cx="133138" cy="12739"/>
            </a:xfrm>
            <a:custGeom>
              <a:avLst/>
              <a:gdLst/>
              <a:ahLst/>
              <a:cxnLst/>
              <a:rect l="0" t="0" r="0" b="0"/>
              <a:pathLst>
                <a:path w="133138" h="12739">
                  <a:moveTo>
                    <a:pt x="0" y="8321"/>
                  </a:moveTo>
                  <a:lnTo>
                    <a:pt x="13252" y="12738"/>
                  </a:lnTo>
                  <a:lnTo>
                    <a:pt x="64558" y="7076"/>
                  </a:lnTo>
                  <a:lnTo>
                    <a:pt x="102647" y="2097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47862" y="582473"/>
              <a:ext cx="16644" cy="208028"/>
            </a:xfrm>
            <a:custGeom>
              <a:avLst/>
              <a:gdLst/>
              <a:ahLst/>
              <a:cxnLst/>
              <a:rect l="0" t="0" r="0" b="0"/>
              <a:pathLst>
                <a:path w="16644" h="208028">
                  <a:moveTo>
                    <a:pt x="16643" y="0"/>
                  </a:moveTo>
                  <a:lnTo>
                    <a:pt x="5061" y="62326"/>
                  </a:lnTo>
                  <a:lnTo>
                    <a:pt x="1000" y="114185"/>
                  </a:lnTo>
                  <a:lnTo>
                    <a:pt x="198" y="170999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97789" y="457658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33284"/>
                  </a:moveTo>
                  <a:lnTo>
                    <a:pt x="4417" y="15614"/>
                  </a:lnTo>
                  <a:lnTo>
                    <a:pt x="8492" y="1041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14283" y="565831"/>
              <a:ext cx="149780" cy="140910"/>
            </a:xfrm>
            <a:custGeom>
              <a:avLst/>
              <a:gdLst/>
              <a:ahLst/>
              <a:cxnLst/>
              <a:rect l="0" t="0" r="0" b="0"/>
              <a:pathLst>
                <a:path w="149780" h="140910">
                  <a:moveTo>
                    <a:pt x="0" y="0"/>
                  </a:moveTo>
                  <a:lnTo>
                    <a:pt x="2466" y="33741"/>
                  </a:lnTo>
                  <a:lnTo>
                    <a:pt x="7808" y="92302"/>
                  </a:lnTo>
                  <a:lnTo>
                    <a:pt x="8220" y="136063"/>
                  </a:lnTo>
                  <a:lnTo>
                    <a:pt x="10103" y="140635"/>
                  </a:lnTo>
                  <a:lnTo>
                    <a:pt x="13207" y="140909"/>
                  </a:lnTo>
                  <a:lnTo>
                    <a:pt x="17126" y="138319"/>
                  </a:lnTo>
                  <a:lnTo>
                    <a:pt x="66160" y="76686"/>
                  </a:lnTo>
                  <a:lnTo>
                    <a:pt x="79023" y="63052"/>
                  </a:lnTo>
                  <a:lnTo>
                    <a:pt x="85966" y="59602"/>
                  </a:lnTo>
                  <a:lnTo>
                    <a:pt x="101077" y="58233"/>
                  </a:lnTo>
                  <a:lnTo>
                    <a:pt x="114574" y="63172"/>
                  </a:lnTo>
                  <a:lnTo>
                    <a:pt x="126736" y="72456"/>
                  </a:lnTo>
                  <a:lnTo>
                    <a:pt x="149779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15808" y="540868"/>
              <a:ext cx="147960" cy="219061"/>
            </a:xfrm>
            <a:custGeom>
              <a:avLst/>
              <a:gdLst/>
              <a:ahLst/>
              <a:cxnLst/>
              <a:rect l="0" t="0" r="0" b="0"/>
              <a:pathLst>
                <a:path w="147960" h="219061">
                  <a:moveTo>
                    <a:pt x="81391" y="0"/>
                  </a:moveTo>
                  <a:lnTo>
                    <a:pt x="68139" y="4418"/>
                  </a:lnTo>
                  <a:lnTo>
                    <a:pt x="46646" y="24834"/>
                  </a:lnTo>
                  <a:lnTo>
                    <a:pt x="17826" y="66551"/>
                  </a:lnTo>
                  <a:lnTo>
                    <a:pt x="2274" y="109096"/>
                  </a:lnTo>
                  <a:lnTo>
                    <a:pt x="0" y="129232"/>
                  </a:lnTo>
                  <a:lnTo>
                    <a:pt x="4016" y="134232"/>
                  </a:lnTo>
                  <a:lnTo>
                    <a:pt x="11317" y="135716"/>
                  </a:lnTo>
                  <a:lnTo>
                    <a:pt x="29906" y="132434"/>
                  </a:lnTo>
                  <a:lnTo>
                    <a:pt x="55042" y="120190"/>
                  </a:lnTo>
                  <a:lnTo>
                    <a:pt x="68447" y="110124"/>
                  </a:lnTo>
                  <a:lnTo>
                    <a:pt x="73687" y="109474"/>
                  </a:lnTo>
                  <a:lnTo>
                    <a:pt x="78104" y="111814"/>
                  </a:lnTo>
                  <a:lnTo>
                    <a:pt x="96254" y="139917"/>
                  </a:lnTo>
                  <a:lnTo>
                    <a:pt x="109955" y="202618"/>
                  </a:lnTo>
                  <a:lnTo>
                    <a:pt x="114302" y="212742"/>
                  </a:lnTo>
                  <a:lnTo>
                    <a:pt x="119049" y="217642"/>
                  </a:lnTo>
                  <a:lnTo>
                    <a:pt x="124063" y="219060"/>
                  </a:lnTo>
                  <a:lnTo>
                    <a:pt x="129255" y="218156"/>
                  </a:lnTo>
                  <a:lnTo>
                    <a:pt x="133641" y="214779"/>
                  </a:lnTo>
                  <a:lnTo>
                    <a:pt x="147959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63791" y="341163"/>
              <a:ext cx="141288" cy="499264"/>
            </a:xfrm>
            <a:custGeom>
              <a:avLst/>
              <a:gdLst/>
              <a:ahLst/>
              <a:cxnLst/>
              <a:rect l="0" t="0" r="0" b="0"/>
              <a:pathLst>
                <a:path w="141288" h="499264">
                  <a:moveTo>
                    <a:pt x="49755" y="0"/>
                  </a:moveTo>
                  <a:lnTo>
                    <a:pt x="35562" y="56772"/>
                  </a:lnTo>
                  <a:lnTo>
                    <a:pt x="21976" y="115536"/>
                  </a:lnTo>
                  <a:lnTo>
                    <a:pt x="11840" y="169553"/>
                  </a:lnTo>
                  <a:lnTo>
                    <a:pt x="6413" y="224739"/>
                  </a:lnTo>
                  <a:lnTo>
                    <a:pt x="1130" y="280156"/>
                  </a:lnTo>
                  <a:lnTo>
                    <a:pt x="0" y="340434"/>
                  </a:lnTo>
                  <a:lnTo>
                    <a:pt x="776" y="395616"/>
                  </a:lnTo>
                  <a:lnTo>
                    <a:pt x="11351" y="434410"/>
                  </a:lnTo>
                  <a:lnTo>
                    <a:pt x="25740" y="461556"/>
                  </a:lnTo>
                  <a:lnTo>
                    <a:pt x="30972" y="468578"/>
                  </a:lnTo>
                  <a:lnTo>
                    <a:pt x="60421" y="487295"/>
                  </a:lnTo>
                  <a:lnTo>
                    <a:pt x="94007" y="495717"/>
                  </a:lnTo>
                  <a:lnTo>
                    <a:pt x="141287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46255" y="249631"/>
            <a:ext cx="1064049" cy="710431"/>
            <a:chOff x="3246255" y="249631"/>
            <a:chExt cx="1064049" cy="710431"/>
          </a:xfrm>
        </p:grpSpPr>
        <p:sp>
          <p:nvSpPr>
            <p:cNvPr id="11" name="Freeform 10"/>
            <p:cNvSpPr/>
            <p:nvPr/>
          </p:nvSpPr>
          <p:spPr>
            <a:xfrm>
              <a:off x="3263393" y="249631"/>
              <a:ext cx="53179" cy="492512"/>
            </a:xfrm>
            <a:custGeom>
              <a:avLst/>
              <a:gdLst/>
              <a:ahLst/>
              <a:cxnLst/>
              <a:rect l="0" t="0" r="0" b="0"/>
              <a:pathLst>
                <a:path w="53179" h="492512">
                  <a:moveTo>
                    <a:pt x="48384" y="0"/>
                  </a:moveTo>
                  <a:lnTo>
                    <a:pt x="53178" y="27498"/>
                  </a:lnTo>
                  <a:lnTo>
                    <a:pt x="49198" y="85405"/>
                  </a:lnTo>
                  <a:lnTo>
                    <a:pt x="47620" y="137817"/>
                  </a:lnTo>
                  <a:lnTo>
                    <a:pt x="39365" y="200630"/>
                  </a:lnTo>
                  <a:lnTo>
                    <a:pt x="31535" y="249906"/>
                  </a:lnTo>
                  <a:lnTo>
                    <a:pt x="23360" y="299639"/>
                  </a:lnTo>
                  <a:lnTo>
                    <a:pt x="17547" y="349509"/>
                  </a:lnTo>
                  <a:lnTo>
                    <a:pt x="11166" y="411640"/>
                  </a:lnTo>
                  <a:lnTo>
                    <a:pt x="771" y="473354"/>
                  </a:lnTo>
                  <a:lnTo>
                    <a:pt x="0" y="484764"/>
                  </a:lnTo>
                  <a:lnTo>
                    <a:pt x="1335" y="490522"/>
                  </a:lnTo>
                  <a:lnTo>
                    <a:pt x="4074" y="492511"/>
                  </a:lnTo>
                  <a:lnTo>
                    <a:pt x="1510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78493" y="260052"/>
              <a:ext cx="274596" cy="47828"/>
            </a:xfrm>
            <a:custGeom>
              <a:avLst/>
              <a:gdLst/>
              <a:ahLst/>
              <a:cxnLst/>
              <a:rect l="0" t="0" r="0" b="0"/>
              <a:pathLst>
                <a:path w="274596" h="47828">
                  <a:moveTo>
                    <a:pt x="0" y="47827"/>
                  </a:moveTo>
                  <a:lnTo>
                    <a:pt x="27581" y="24663"/>
                  </a:lnTo>
                  <a:lnTo>
                    <a:pt x="86701" y="3849"/>
                  </a:lnTo>
                  <a:lnTo>
                    <a:pt x="130505" y="0"/>
                  </a:lnTo>
                  <a:lnTo>
                    <a:pt x="185855" y="5220"/>
                  </a:lnTo>
                  <a:lnTo>
                    <a:pt x="214709" y="10342"/>
                  </a:lnTo>
                  <a:lnTo>
                    <a:pt x="274595" y="395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53530" y="524226"/>
              <a:ext cx="158101" cy="16643"/>
            </a:xfrm>
            <a:custGeom>
              <a:avLst/>
              <a:gdLst/>
              <a:ahLst/>
              <a:cxnLst/>
              <a:rect l="0" t="0" r="0" b="0"/>
              <a:pathLst>
                <a:path w="158101" h="16643">
                  <a:moveTo>
                    <a:pt x="0" y="0"/>
                  </a:moveTo>
                  <a:lnTo>
                    <a:pt x="56775" y="6586"/>
                  </a:lnTo>
                  <a:lnTo>
                    <a:pt x="111273" y="12396"/>
                  </a:lnTo>
                  <a:lnTo>
                    <a:pt x="15810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46255" y="707289"/>
              <a:ext cx="182018" cy="45670"/>
            </a:xfrm>
            <a:custGeom>
              <a:avLst/>
              <a:gdLst/>
              <a:ahLst/>
              <a:cxnLst/>
              <a:rect l="0" t="0" r="0" b="0"/>
              <a:pathLst>
                <a:path w="182018" h="45670">
                  <a:moveTo>
                    <a:pt x="32238" y="0"/>
                  </a:moveTo>
                  <a:lnTo>
                    <a:pt x="13233" y="7568"/>
                  </a:lnTo>
                  <a:lnTo>
                    <a:pt x="1910" y="15999"/>
                  </a:lnTo>
                  <a:lnTo>
                    <a:pt x="0" y="21761"/>
                  </a:lnTo>
                  <a:lnTo>
                    <a:pt x="2809" y="35559"/>
                  </a:lnTo>
                  <a:lnTo>
                    <a:pt x="9845" y="40348"/>
                  </a:lnTo>
                  <a:lnTo>
                    <a:pt x="32456" y="45669"/>
                  </a:lnTo>
                  <a:lnTo>
                    <a:pt x="78886" y="42442"/>
                  </a:lnTo>
                  <a:lnTo>
                    <a:pt x="134798" y="30256"/>
                  </a:lnTo>
                  <a:lnTo>
                    <a:pt x="182017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61409" y="565831"/>
              <a:ext cx="83211" cy="224670"/>
            </a:xfrm>
            <a:custGeom>
              <a:avLst/>
              <a:gdLst/>
              <a:ahLst/>
              <a:cxnLst/>
              <a:rect l="0" t="0" r="0" b="0"/>
              <a:pathLst>
                <a:path w="83211" h="224670">
                  <a:moveTo>
                    <a:pt x="0" y="0"/>
                  </a:moveTo>
                  <a:lnTo>
                    <a:pt x="1849" y="27497"/>
                  </a:lnTo>
                  <a:lnTo>
                    <a:pt x="23163" y="85405"/>
                  </a:lnTo>
                  <a:lnTo>
                    <a:pt x="48395" y="140920"/>
                  </a:lnTo>
                  <a:lnTo>
                    <a:pt x="71863" y="198749"/>
                  </a:lnTo>
                  <a:lnTo>
                    <a:pt x="8321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03161" y="657363"/>
              <a:ext cx="183064" cy="133138"/>
            </a:xfrm>
            <a:custGeom>
              <a:avLst/>
              <a:gdLst/>
              <a:ahLst/>
              <a:cxnLst/>
              <a:rect l="0" t="0" r="0" b="0"/>
              <a:pathLst>
                <a:path w="183064" h="133138">
                  <a:moveTo>
                    <a:pt x="0" y="133137"/>
                  </a:moveTo>
                  <a:lnTo>
                    <a:pt x="59689" y="73465"/>
                  </a:lnTo>
                  <a:lnTo>
                    <a:pt x="116694" y="38950"/>
                  </a:lnTo>
                  <a:lnTo>
                    <a:pt x="175110" y="4938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28086" y="645541"/>
              <a:ext cx="357550" cy="314521"/>
            </a:xfrm>
            <a:custGeom>
              <a:avLst/>
              <a:gdLst/>
              <a:ahLst/>
              <a:cxnLst/>
              <a:rect l="0" t="0" r="0" b="0"/>
              <a:pathLst>
                <a:path w="357550" h="314521">
                  <a:moveTo>
                    <a:pt x="33028" y="53427"/>
                  </a:moveTo>
                  <a:lnTo>
                    <a:pt x="30562" y="87168"/>
                  </a:lnTo>
                  <a:lnTo>
                    <a:pt x="21446" y="137755"/>
                  </a:lnTo>
                  <a:lnTo>
                    <a:pt x="11667" y="190140"/>
                  </a:lnTo>
                  <a:lnTo>
                    <a:pt x="4122" y="242908"/>
                  </a:lnTo>
                  <a:lnTo>
                    <a:pt x="320" y="301803"/>
                  </a:lnTo>
                  <a:lnTo>
                    <a:pt x="0" y="314520"/>
                  </a:lnTo>
                  <a:lnTo>
                    <a:pt x="6409" y="255573"/>
                  </a:lnTo>
                  <a:lnTo>
                    <a:pt x="23724" y="195971"/>
                  </a:lnTo>
                  <a:lnTo>
                    <a:pt x="43319" y="137146"/>
                  </a:lnTo>
                  <a:lnTo>
                    <a:pt x="74806" y="79165"/>
                  </a:lnTo>
                  <a:lnTo>
                    <a:pt x="86729" y="63017"/>
                  </a:lnTo>
                  <a:lnTo>
                    <a:pt x="119449" y="37583"/>
                  </a:lnTo>
                  <a:lnTo>
                    <a:pt x="140779" y="27894"/>
                  </a:lnTo>
                  <a:lnTo>
                    <a:pt x="165669" y="23588"/>
                  </a:lnTo>
                  <a:lnTo>
                    <a:pt x="175080" y="26138"/>
                  </a:lnTo>
                  <a:lnTo>
                    <a:pt x="182278" y="31536"/>
                  </a:lnTo>
                  <a:lnTo>
                    <a:pt x="188002" y="38833"/>
                  </a:lnTo>
                  <a:lnTo>
                    <a:pt x="190893" y="46471"/>
                  </a:lnTo>
                  <a:lnTo>
                    <a:pt x="191640" y="62355"/>
                  </a:lnTo>
                  <a:lnTo>
                    <a:pt x="182445" y="91308"/>
                  </a:lnTo>
                  <a:lnTo>
                    <a:pt x="162771" y="120938"/>
                  </a:lnTo>
                  <a:lnTo>
                    <a:pt x="152021" y="133050"/>
                  </a:lnTo>
                  <a:lnTo>
                    <a:pt x="151188" y="132397"/>
                  </a:lnTo>
                  <a:lnTo>
                    <a:pt x="157659" y="119343"/>
                  </a:lnTo>
                  <a:lnTo>
                    <a:pt x="208246" y="70184"/>
                  </a:lnTo>
                  <a:lnTo>
                    <a:pt x="267192" y="11448"/>
                  </a:lnTo>
                  <a:lnTo>
                    <a:pt x="268650" y="6025"/>
                  </a:lnTo>
                  <a:lnTo>
                    <a:pt x="265923" y="2410"/>
                  </a:lnTo>
                  <a:lnTo>
                    <a:pt x="260407" y="0"/>
                  </a:lnTo>
                  <a:lnTo>
                    <a:pt x="253956" y="1167"/>
                  </a:lnTo>
                  <a:lnTo>
                    <a:pt x="232549" y="15137"/>
                  </a:lnTo>
                  <a:lnTo>
                    <a:pt x="220016" y="25931"/>
                  </a:lnTo>
                  <a:lnTo>
                    <a:pt x="216858" y="32322"/>
                  </a:lnTo>
                  <a:lnTo>
                    <a:pt x="215816" y="46821"/>
                  </a:lnTo>
                  <a:lnTo>
                    <a:pt x="219606" y="52721"/>
                  </a:lnTo>
                  <a:lnTo>
                    <a:pt x="233679" y="61743"/>
                  </a:lnTo>
                  <a:lnTo>
                    <a:pt x="294324" y="80920"/>
                  </a:lnTo>
                  <a:lnTo>
                    <a:pt x="318372" y="93830"/>
                  </a:lnTo>
                  <a:lnTo>
                    <a:pt x="328734" y="106517"/>
                  </a:lnTo>
                  <a:lnTo>
                    <a:pt x="335497" y="122326"/>
                  </a:lnTo>
                  <a:lnTo>
                    <a:pt x="339304" y="144622"/>
                  </a:lnTo>
                  <a:lnTo>
                    <a:pt x="339838" y="142885"/>
                  </a:lnTo>
                  <a:lnTo>
                    <a:pt x="349864" y="80217"/>
                  </a:lnTo>
                  <a:lnTo>
                    <a:pt x="357549" y="451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999" y="391089"/>
              <a:ext cx="195305" cy="356963"/>
            </a:xfrm>
            <a:custGeom>
              <a:avLst/>
              <a:gdLst/>
              <a:ahLst/>
              <a:cxnLst/>
              <a:rect l="0" t="0" r="0" b="0"/>
              <a:pathLst>
                <a:path w="195305" h="356963">
                  <a:moveTo>
                    <a:pt x="78809" y="0"/>
                  </a:moveTo>
                  <a:lnTo>
                    <a:pt x="85974" y="59579"/>
                  </a:lnTo>
                  <a:lnTo>
                    <a:pt x="86902" y="117511"/>
                  </a:lnTo>
                  <a:lnTo>
                    <a:pt x="84620" y="170457"/>
                  </a:lnTo>
                  <a:lnTo>
                    <a:pt x="75540" y="229369"/>
                  </a:lnTo>
                  <a:lnTo>
                    <a:pt x="62102" y="290395"/>
                  </a:lnTo>
                  <a:lnTo>
                    <a:pt x="55667" y="311203"/>
                  </a:lnTo>
                  <a:lnTo>
                    <a:pt x="31166" y="350105"/>
                  </a:lnTo>
                  <a:lnTo>
                    <a:pt x="24858" y="354521"/>
                  </a:lnTo>
                  <a:lnTo>
                    <a:pt x="17879" y="356540"/>
                  </a:lnTo>
                  <a:lnTo>
                    <a:pt x="10452" y="356962"/>
                  </a:lnTo>
                  <a:lnTo>
                    <a:pt x="5501" y="353545"/>
                  </a:lnTo>
                  <a:lnTo>
                    <a:pt x="2200" y="347568"/>
                  </a:lnTo>
                  <a:lnTo>
                    <a:pt x="0" y="339886"/>
                  </a:lnTo>
                  <a:lnTo>
                    <a:pt x="1307" y="332915"/>
                  </a:lnTo>
                  <a:lnTo>
                    <a:pt x="10155" y="320239"/>
                  </a:lnTo>
                  <a:lnTo>
                    <a:pt x="28264" y="310907"/>
                  </a:lnTo>
                  <a:lnTo>
                    <a:pt x="84275" y="294409"/>
                  </a:lnTo>
                  <a:lnTo>
                    <a:pt x="139820" y="284612"/>
                  </a:lnTo>
                  <a:lnTo>
                    <a:pt x="195304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25766" y="366126"/>
            <a:ext cx="1164948" cy="465687"/>
            <a:chOff x="5125766" y="366126"/>
            <a:chExt cx="1164948" cy="465687"/>
          </a:xfrm>
        </p:grpSpPr>
        <p:sp>
          <p:nvSpPr>
            <p:cNvPr id="20" name="Freeform 19"/>
            <p:cNvSpPr/>
            <p:nvPr/>
          </p:nvSpPr>
          <p:spPr>
            <a:xfrm>
              <a:off x="5125766" y="624585"/>
              <a:ext cx="324522" cy="165916"/>
            </a:xfrm>
            <a:custGeom>
              <a:avLst/>
              <a:gdLst/>
              <a:ahLst/>
              <a:cxnLst/>
              <a:rect l="0" t="0" r="0" b="0"/>
              <a:pathLst>
                <a:path w="324522" h="165916">
                  <a:moveTo>
                    <a:pt x="0" y="74383"/>
                  </a:moveTo>
                  <a:lnTo>
                    <a:pt x="13252" y="83218"/>
                  </a:lnTo>
                  <a:lnTo>
                    <a:pt x="52414" y="88712"/>
                  </a:lnTo>
                  <a:lnTo>
                    <a:pt x="108775" y="81669"/>
                  </a:lnTo>
                  <a:lnTo>
                    <a:pt x="162802" y="62981"/>
                  </a:lnTo>
                  <a:lnTo>
                    <a:pt x="196525" y="47442"/>
                  </a:lnTo>
                  <a:lnTo>
                    <a:pt x="227023" y="20498"/>
                  </a:lnTo>
                  <a:lnTo>
                    <a:pt x="238350" y="6055"/>
                  </a:lnTo>
                  <a:lnTo>
                    <a:pt x="237488" y="2019"/>
                  </a:lnTo>
                  <a:lnTo>
                    <a:pt x="232290" y="253"/>
                  </a:lnTo>
                  <a:lnTo>
                    <a:pt x="224202" y="0"/>
                  </a:lnTo>
                  <a:lnTo>
                    <a:pt x="210285" y="4650"/>
                  </a:lnTo>
                  <a:lnTo>
                    <a:pt x="203984" y="8478"/>
                  </a:lnTo>
                  <a:lnTo>
                    <a:pt x="186283" y="31536"/>
                  </a:lnTo>
                  <a:lnTo>
                    <a:pt x="178161" y="66208"/>
                  </a:lnTo>
                  <a:lnTo>
                    <a:pt x="183658" y="89857"/>
                  </a:lnTo>
                  <a:lnTo>
                    <a:pt x="205370" y="126339"/>
                  </a:lnTo>
                  <a:lnTo>
                    <a:pt x="218865" y="136922"/>
                  </a:lnTo>
                  <a:lnTo>
                    <a:pt x="254546" y="155668"/>
                  </a:lnTo>
                  <a:lnTo>
                    <a:pt x="311471" y="164565"/>
                  </a:lnTo>
                  <a:lnTo>
                    <a:pt x="324521" y="165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50139" y="615758"/>
              <a:ext cx="266275" cy="215304"/>
            </a:xfrm>
            <a:custGeom>
              <a:avLst/>
              <a:gdLst/>
              <a:ahLst/>
              <a:cxnLst/>
              <a:rect l="0" t="0" r="0" b="0"/>
              <a:pathLst>
                <a:path w="266275" h="215304">
                  <a:moveTo>
                    <a:pt x="0" y="8321"/>
                  </a:moveTo>
                  <a:lnTo>
                    <a:pt x="0" y="63482"/>
                  </a:lnTo>
                  <a:lnTo>
                    <a:pt x="2466" y="121578"/>
                  </a:lnTo>
                  <a:lnTo>
                    <a:pt x="19560" y="182873"/>
                  </a:lnTo>
                  <a:lnTo>
                    <a:pt x="36614" y="207970"/>
                  </a:lnTo>
                  <a:lnTo>
                    <a:pt x="44750" y="212611"/>
                  </a:lnTo>
                  <a:lnTo>
                    <a:pt x="63651" y="215303"/>
                  </a:lnTo>
                  <a:lnTo>
                    <a:pt x="72020" y="212877"/>
                  </a:lnTo>
                  <a:lnTo>
                    <a:pt x="86250" y="202786"/>
                  </a:lnTo>
                  <a:lnTo>
                    <a:pt x="109528" y="167988"/>
                  </a:lnTo>
                  <a:lnTo>
                    <a:pt x="131455" y="116187"/>
                  </a:lnTo>
                  <a:lnTo>
                    <a:pt x="154123" y="58572"/>
                  </a:lnTo>
                  <a:lnTo>
                    <a:pt x="176029" y="29990"/>
                  </a:lnTo>
                  <a:lnTo>
                    <a:pt x="183921" y="22767"/>
                  </a:lnTo>
                  <a:lnTo>
                    <a:pt x="205018" y="14741"/>
                  </a:lnTo>
                  <a:lnTo>
                    <a:pt x="2662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798460" y="642456"/>
              <a:ext cx="109485" cy="100767"/>
            </a:xfrm>
            <a:custGeom>
              <a:avLst/>
              <a:gdLst/>
              <a:ahLst/>
              <a:cxnLst/>
              <a:rect l="0" t="0" r="0" b="0"/>
              <a:pathLst>
                <a:path w="109485" h="100767">
                  <a:moveTo>
                    <a:pt x="101163" y="6586"/>
                  </a:moveTo>
                  <a:lnTo>
                    <a:pt x="71543" y="0"/>
                  </a:lnTo>
                  <a:lnTo>
                    <a:pt x="44002" y="1244"/>
                  </a:lnTo>
                  <a:lnTo>
                    <a:pt x="27681" y="6061"/>
                  </a:lnTo>
                  <a:lnTo>
                    <a:pt x="14263" y="14365"/>
                  </a:lnTo>
                  <a:lnTo>
                    <a:pt x="4602" y="26685"/>
                  </a:lnTo>
                  <a:lnTo>
                    <a:pt x="731" y="33854"/>
                  </a:lnTo>
                  <a:lnTo>
                    <a:pt x="0" y="40482"/>
                  </a:lnTo>
                  <a:lnTo>
                    <a:pt x="4118" y="52778"/>
                  </a:lnTo>
                  <a:lnTo>
                    <a:pt x="32311" y="86938"/>
                  </a:lnTo>
                  <a:lnTo>
                    <a:pt x="53025" y="99222"/>
                  </a:lnTo>
                  <a:lnTo>
                    <a:pt x="68674" y="100766"/>
                  </a:lnTo>
                  <a:lnTo>
                    <a:pt x="76730" y="99883"/>
                  </a:lnTo>
                  <a:lnTo>
                    <a:pt x="83950" y="95596"/>
                  </a:lnTo>
                  <a:lnTo>
                    <a:pt x="109484" y="648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07797" y="457658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8835" y="7807"/>
                  </a:lnTo>
                  <a:lnTo>
                    <a:pt x="18103" y="347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55106" y="366126"/>
              <a:ext cx="335608" cy="465687"/>
            </a:xfrm>
            <a:custGeom>
              <a:avLst/>
              <a:gdLst/>
              <a:ahLst/>
              <a:cxnLst/>
              <a:rect l="0" t="0" r="0" b="0"/>
              <a:pathLst>
                <a:path w="335608" h="465687">
                  <a:moveTo>
                    <a:pt x="135901" y="0"/>
                  </a:moveTo>
                  <a:lnTo>
                    <a:pt x="104650" y="57162"/>
                  </a:lnTo>
                  <a:lnTo>
                    <a:pt x="83688" y="114665"/>
                  </a:lnTo>
                  <a:lnTo>
                    <a:pt x="61542" y="175312"/>
                  </a:lnTo>
                  <a:lnTo>
                    <a:pt x="41495" y="229366"/>
                  </a:lnTo>
                  <a:lnTo>
                    <a:pt x="22415" y="288316"/>
                  </a:lnTo>
                  <a:lnTo>
                    <a:pt x="5558" y="342756"/>
                  </a:lnTo>
                  <a:lnTo>
                    <a:pt x="0" y="366526"/>
                  </a:lnTo>
                  <a:lnTo>
                    <a:pt x="1844" y="390034"/>
                  </a:lnTo>
                  <a:lnTo>
                    <a:pt x="8827" y="410961"/>
                  </a:lnTo>
                  <a:lnTo>
                    <a:pt x="18095" y="426425"/>
                  </a:lnTo>
                  <a:lnTo>
                    <a:pt x="51377" y="445527"/>
                  </a:lnTo>
                  <a:lnTo>
                    <a:pt x="99961" y="460980"/>
                  </a:lnTo>
                  <a:lnTo>
                    <a:pt x="155580" y="464991"/>
                  </a:lnTo>
                  <a:lnTo>
                    <a:pt x="203369" y="465686"/>
                  </a:lnTo>
                  <a:lnTo>
                    <a:pt x="252662" y="463427"/>
                  </a:lnTo>
                  <a:lnTo>
                    <a:pt x="310183" y="454380"/>
                  </a:lnTo>
                  <a:lnTo>
                    <a:pt x="335607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35856" y="1156626"/>
            <a:ext cx="4068994" cy="970013"/>
            <a:chOff x="3935856" y="1156626"/>
            <a:chExt cx="4068994" cy="970013"/>
          </a:xfrm>
        </p:grpSpPr>
        <p:sp>
          <p:nvSpPr>
            <p:cNvPr id="26" name="Freeform 25"/>
            <p:cNvSpPr/>
            <p:nvPr/>
          </p:nvSpPr>
          <p:spPr>
            <a:xfrm>
              <a:off x="3935856" y="1156626"/>
              <a:ext cx="16643" cy="241311"/>
            </a:xfrm>
            <a:custGeom>
              <a:avLst/>
              <a:gdLst/>
              <a:ahLst/>
              <a:cxnLst/>
              <a:rect l="0" t="0" r="0" b="0"/>
              <a:pathLst>
                <a:path w="16643" h="241311">
                  <a:moveTo>
                    <a:pt x="16642" y="0"/>
                  </a:moveTo>
                  <a:lnTo>
                    <a:pt x="10924" y="23627"/>
                  </a:lnTo>
                  <a:lnTo>
                    <a:pt x="6370" y="79385"/>
                  </a:lnTo>
                  <a:lnTo>
                    <a:pt x="839" y="140029"/>
                  </a:lnTo>
                  <a:lnTo>
                    <a:pt x="166" y="198601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02424" y="1156626"/>
              <a:ext cx="16643" cy="241311"/>
            </a:xfrm>
            <a:custGeom>
              <a:avLst/>
              <a:gdLst/>
              <a:ahLst/>
              <a:cxnLst/>
              <a:rect l="0" t="0" r="0" b="0"/>
              <a:pathLst>
                <a:path w="16643" h="241311">
                  <a:moveTo>
                    <a:pt x="16642" y="0"/>
                  </a:moveTo>
                  <a:lnTo>
                    <a:pt x="16642" y="55161"/>
                  </a:lnTo>
                  <a:lnTo>
                    <a:pt x="16642" y="105821"/>
                  </a:lnTo>
                  <a:lnTo>
                    <a:pt x="10924" y="160991"/>
                  </a:lnTo>
                  <a:lnTo>
                    <a:pt x="4247" y="218771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98578" y="1506110"/>
              <a:ext cx="53626" cy="340051"/>
            </a:xfrm>
            <a:custGeom>
              <a:avLst/>
              <a:gdLst/>
              <a:ahLst/>
              <a:cxnLst/>
              <a:rect l="0" t="0" r="0" b="0"/>
              <a:pathLst>
                <a:path w="53626" h="340051">
                  <a:moveTo>
                    <a:pt x="53625" y="0"/>
                  </a:moveTo>
                  <a:lnTo>
                    <a:pt x="53625" y="53491"/>
                  </a:lnTo>
                  <a:lnTo>
                    <a:pt x="46982" y="103878"/>
                  </a:lnTo>
                  <a:lnTo>
                    <a:pt x="36767" y="158347"/>
                  </a:lnTo>
                  <a:lnTo>
                    <a:pt x="25845" y="213622"/>
                  </a:lnTo>
                  <a:lnTo>
                    <a:pt x="14785" y="269981"/>
                  </a:lnTo>
                  <a:lnTo>
                    <a:pt x="3697" y="326178"/>
                  </a:lnTo>
                  <a:lnTo>
                    <a:pt x="0" y="340050"/>
                  </a:lnTo>
                  <a:lnTo>
                    <a:pt x="3699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27240" y="1465459"/>
              <a:ext cx="266275" cy="48973"/>
            </a:xfrm>
            <a:custGeom>
              <a:avLst/>
              <a:gdLst/>
              <a:ahLst/>
              <a:cxnLst/>
              <a:rect l="0" t="0" r="0" b="0"/>
              <a:pathLst>
                <a:path w="266275" h="48973">
                  <a:moveTo>
                    <a:pt x="0" y="48972"/>
                  </a:moveTo>
                  <a:lnTo>
                    <a:pt x="8835" y="35720"/>
                  </a:lnTo>
                  <a:lnTo>
                    <a:pt x="36416" y="18644"/>
                  </a:lnTo>
                  <a:lnTo>
                    <a:pt x="80507" y="3876"/>
                  </a:lnTo>
                  <a:lnTo>
                    <a:pt x="134692" y="0"/>
                  </a:lnTo>
                  <a:lnTo>
                    <a:pt x="193437" y="3651"/>
                  </a:lnTo>
                  <a:lnTo>
                    <a:pt x="248726" y="15929"/>
                  </a:lnTo>
                  <a:lnTo>
                    <a:pt x="266274" y="240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68845" y="1639246"/>
              <a:ext cx="141459" cy="33286"/>
            </a:xfrm>
            <a:custGeom>
              <a:avLst/>
              <a:gdLst/>
              <a:ahLst/>
              <a:cxnLst/>
              <a:rect l="0" t="0" r="0" b="0"/>
              <a:pathLst>
                <a:path w="141459" h="33286">
                  <a:moveTo>
                    <a:pt x="0" y="0"/>
                  </a:moveTo>
                  <a:lnTo>
                    <a:pt x="21779" y="12362"/>
                  </a:lnTo>
                  <a:lnTo>
                    <a:pt x="71144" y="24666"/>
                  </a:lnTo>
                  <a:lnTo>
                    <a:pt x="110454" y="30731"/>
                  </a:lnTo>
                  <a:lnTo>
                    <a:pt x="141458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10598" y="1830631"/>
              <a:ext cx="257953" cy="24439"/>
            </a:xfrm>
            <a:custGeom>
              <a:avLst/>
              <a:gdLst/>
              <a:ahLst/>
              <a:cxnLst/>
              <a:rect l="0" t="0" r="0" b="0"/>
              <a:pathLst>
                <a:path w="257953" h="24439">
                  <a:moveTo>
                    <a:pt x="0" y="0"/>
                  </a:moveTo>
                  <a:lnTo>
                    <a:pt x="51996" y="18987"/>
                  </a:lnTo>
                  <a:lnTo>
                    <a:pt x="100979" y="23192"/>
                  </a:lnTo>
                  <a:lnTo>
                    <a:pt x="153708" y="24438"/>
                  </a:lnTo>
                  <a:lnTo>
                    <a:pt x="193062" y="22958"/>
                  </a:lnTo>
                  <a:lnTo>
                    <a:pt x="250167" y="2754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26798" y="1739099"/>
              <a:ext cx="83211" cy="183064"/>
            </a:xfrm>
            <a:custGeom>
              <a:avLst/>
              <a:gdLst/>
              <a:ahLst/>
              <a:cxnLst/>
              <a:rect l="0" t="0" r="0" b="0"/>
              <a:pathLst>
                <a:path w="83211" h="183064">
                  <a:moveTo>
                    <a:pt x="0" y="0"/>
                  </a:moveTo>
                  <a:lnTo>
                    <a:pt x="16858" y="55507"/>
                  </a:lnTo>
                  <a:lnTo>
                    <a:pt x="23210" y="77370"/>
                  </a:lnTo>
                  <a:lnTo>
                    <a:pt x="51883" y="135829"/>
                  </a:lnTo>
                  <a:lnTo>
                    <a:pt x="8321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393514" y="1780704"/>
              <a:ext cx="191385" cy="133138"/>
            </a:xfrm>
            <a:custGeom>
              <a:avLst/>
              <a:gdLst/>
              <a:ahLst/>
              <a:cxnLst/>
              <a:rect l="0" t="0" r="0" b="0"/>
              <a:pathLst>
                <a:path w="191385" h="133138">
                  <a:moveTo>
                    <a:pt x="0" y="133137"/>
                  </a:moveTo>
                  <a:lnTo>
                    <a:pt x="4417" y="119885"/>
                  </a:lnTo>
                  <a:lnTo>
                    <a:pt x="58221" y="67205"/>
                  </a:lnTo>
                  <a:lnTo>
                    <a:pt x="84127" y="49088"/>
                  </a:lnTo>
                  <a:lnTo>
                    <a:pt x="140686" y="22432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576953" y="1569979"/>
              <a:ext cx="665308" cy="556660"/>
            </a:xfrm>
            <a:custGeom>
              <a:avLst/>
              <a:gdLst/>
              <a:ahLst/>
              <a:cxnLst/>
              <a:rect l="0" t="0" r="0" b="0"/>
              <a:pathLst>
                <a:path w="665308" h="556660">
                  <a:moveTo>
                    <a:pt x="32908" y="252331"/>
                  </a:moveTo>
                  <a:lnTo>
                    <a:pt x="28490" y="310239"/>
                  </a:lnTo>
                  <a:lnTo>
                    <a:pt x="19639" y="371327"/>
                  </a:lnTo>
                  <a:lnTo>
                    <a:pt x="16340" y="422164"/>
                  </a:lnTo>
                  <a:lnTo>
                    <a:pt x="9233" y="479674"/>
                  </a:lnTo>
                  <a:lnTo>
                    <a:pt x="1528" y="541819"/>
                  </a:lnTo>
                  <a:lnTo>
                    <a:pt x="470" y="556659"/>
                  </a:lnTo>
                  <a:lnTo>
                    <a:pt x="0" y="547845"/>
                  </a:lnTo>
                  <a:lnTo>
                    <a:pt x="8120" y="485837"/>
                  </a:lnTo>
                  <a:lnTo>
                    <a:pt x="19428" y="425280"/>
                  </a:lnTo>
                  <a:lnTo>
                    <a:pt x="31135" y="372546"/>
                  </a:lnTo>
                  <a:lnTo>
                    <a:pt x="50296" y="319531"/>
                  </a:lnTo>
                  <a:lnTo>
                    <a:pt x="76304" y="281322"/>
                  </a:lnTo>
                  <a:lnTo>
                    <a:pt x="94417" y="267373"/>
                  </a:lnTo>
                  <a:lnTo>
                    <a:pt x="113870" y="259941"/>
                  </a:lnTo>
                  <a:lnTo>
                    <a:pt x="131761" y="259719"/>
                  </a:lnTo>
                  <a:lnTo>
                    <a:pt x="148959" y="267634"/>
                  </a:lnTo>
                  <a:lnTo>
                    <a:pt x="157427" y="273627"/>
                  </a:lnTo>
                  <a:lnTo>
                    <a:pt x="162149" y="282246"/>
                  </a:lnTo>
                  <a:lnTo>
                    <a:pt x="164930" y="304150"/>
                  </a:lnTo>
                  <a:lnTo>
                    <a:pt x="156879" y="338054"/>
                  </a:lnTo>
                  <a:lnTo>
                    <a:pt x="142864" y="357923"/>
                  </a:lnTo>
                  <a:lnTo>
                    <a:pt x="116647" y="379771"/>
                  </a:lnTo>
                  <a:lnTo>
                    <a:pt x="108149" y="384444"/>
                  </a:lnTo>
                  <a:lnTo>
                    <a:pt x="104334" y="383860"/>
                  </a:lnTo>
                  <a:lnTo>
                    <a:pt x="103639" y="379773"/>
                  </a:lnTo>
                  <a:lnTo>
                    <a:pt x="108723" y="365370"/>
                  </a:lnTo>
                  <a:lnTo>
                    <a:pt x="137882" y="324140"/>
                  </a:lnTo>
                  <a:lnTo>
                    <a:pt x="196201" y="271811"/>
                  </a:lnTo>
                  <a:lnTo>
                    <a:pt x="217510" y="255123"/>
                  </a:lnTo>
                  <a:lnTo>
                    <a:pt x="220695" y="249570"/>
                  </a:lnTo>
                  <a:lnTo>
                    <a:pt x="220970" y="244018"/>
                  </a:lnTo>
                  <a:lnTo>
                    <a:pt x="219117" y="237541"/>
                  </a:lnTo>
                  <a:lnTo>
                    <a:pt x="221375" y="243909"/>
                  </a:lnTo>
                  <a:lnTo>
                    <a:pt x="276905" y="305773"/>
                  </a:lnTo>
                  <a:lnTo>
                    <a:pt x="304717" y="348743"/>
                  </a:lnTo>
                  <a:lnTo>
                    <a:pt x="313630" y="383110"/>
                  </a:lnTo>
                  <a:lnTo>
                    <a:pt x="327212" y="328492"/>
                  </a:lnTo>
                  <a:lnTo>
                    <a:pt x="357698" y="270819"/>
                  </a:lnTo>
                  <a:lnTo>
                    <a:pt x="390736" y="210157"/>
                  </a:lnTo>
                  <a:lnTo>
                    <a:pt x="423999" y="150693"/>
                  </a:lnTo>
                  <a:lnTo>
                    <a:pt x="454816" y="92339"/>
                  </a:lnTo>
                  <a:lnTo>
                    <a:pt x="480293" y="36548"/>
                  </a:lnTo>
                  <a:lnTo>
                    <a:pt x="492953" y="2811"/>
                  </a:lnTo>
                  <a:lnTo>
                    <a:pt x="495856" y="0"/>
                  </a:lnTo>
                  <a:lnTo>
                    <a:pt x="498715" y="899"/>
                  </a:lnTo>
                  <a:lnTo>
                    <a:pt x="501546" y="4273"/>
                  </a:lnTo>
                  <a:lnTo>
                    <a:pt x="505530" y="26690"/>
                  </a:lnTo>
                  <a:lnTo>
                    <a:pt x="504521" y="87243"/>
                  </a:lnTo>
                  <a:lnTo>
                    <a:pt x="500000" y="141647"/>
                  </a:lnTo>
                  <a:lnTo>
                    <a:pt x="492463" y="196909"/>
                  </a:lnTo>
                  <a:lnTo>
                    <a:pt x="482071" y="249875"/>
                  </a:lnTo>
                  <a:lnTo>
                    <a:pt x="462635" y="306556"/>
                  </a:lnTo>
                  <a:lnTo>
                    <a:pt x="450649" y="334350"/>
                  </a:lnTo>
                  <a:lnTo>
                    <a:pt x="437692" y="351654"/>
                  </a:lnTo>
                  <a:lnTo>
                    <a:pt x="430353" y="356453"/>
                  </a:lnTo>
                  <a:lnTo>
                    <a:pt x="414803" y="359320"/>
                  </a:lnTo>
                  <a:lnTo>
                    <a:pt x="408622" y="356016"/>
                  </a:lnTo>
                  <a:lnTo>
                    <a:pt x="399289" y="342484"/>
                  </a:lnTo>
                  <a:lnTo>
                    <a:pt x="388837" y="314073"/>
                  </a:lnTo>
                  <a:lnTo>
                    <a:pt x="387722" y="295489"/>
                  </a:lnTo>
                  <a:lnTo>
                    <a:pt x="391233" y="277984"/>
                  </a:lnTo>
                  <a:lnTo>
                    <a:pt x="398956" y="260958"/>
                  </a:lnTo>
                  <a:lnTo>
                    <a:pt x="415950" y="246611"/>
                  </a:lnTo>
                  <a:lnTo>
                    <a:pt x="437987" y="235920"/>
                  </a:lnTo>
                  <a:lnTo>
                    <a:pt x="493355" y="228494"/>
                  </a:lnTo>
                  <a:lnTo>
                    <a:pt x="544364" y="227590"/>
                  </a:lnTo>
                  <a:lnTo>
                    <a:pt x="596491" y="229877"/>
                  </a:lnTo>
                  <a:lnTo>
                    <a:pt x="655248" y="241764"/>
                  </a:lnTo>
                  <a:lnTo>
                    <a:pt x="665307" y="2440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89236" y="1783018"/>
              <a:ext cx="160167" cy="197393"/>
            </a:xfrm>
            <a:custGeom>
              <a:avLst/>
              <a:gdLst/>
              <a:ahLst/>
              <a:cxnLst/>
              <a:rect l="0" t="0" r="0" b="0"/>
              <a:pathLst>
                <a:path w="160167" h="197393">
                  <a:moveTo>
                    <a:pt x="93598" y="14328"/>
                  </a:moveTo>
                  <a:lnTo>
                    <a:pt x="84763" y="5494"/>
                  </a:lnTo>
                  <a:lnTo>
                    <a:pt x="70563" y="1156"/>
                  </a:lnTo>
                  <a:lnTo>
                    <a:pt x="61599" y="0"/>
                  </a:lnTo>
                  <a:lnTo>
                    <a:pt x="46708" y="3645"/>
                  </a:lnTo>
                  <a:lnTo>
                    <a:pt x="33002" y="13279"/>
                  </a:lnTo>
                  <a:lnTo>
                    <a:pt x="17665" y="29888"/>
                  </a:lnTo>
                  <a:lnTo>
                    <a:pt x="2271" y="64448"/>
                  </a:lnTo>
                  <a:lnTo>
                    <a:pt x="0" y="85605"/>
                  </a:lnTo>
                  <a:lnTo>
                    <a:pt x="6075" y="121788"/>
                  </a:lnTo>
                  <a:lnTo>
                    <a:pt x="33172" y="165201"/>
                  </a:lnTo>
                  <a:lnTo>
                    <a:pt x="46401" y="176305"/>
                  </a:lnTo>
                  <a:lnTo>
                    <a:pt x="81912" y="190966"/>
                  </a:lnTo>
                  <a:lnTo>
                    <a:pt x="145387" y="196545"/>
                  </a:lnTo>
                  <a:lnTo>
                    <a:pt x="160166" y="1973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25912" y="1844180"/>
              <a:ext cx="214875" cy="191666"/>
            </a:xfrm>
            <a:custGeom>
              <a:avLst/>
              <a:gdLst/>
              <a:ahLst/>
              <a:cxnLst/>
              <a:rect l="0" t="0" r="0" b="0"/>
              <a:pathLst>
                <a:path w="214875" h="191666">
                  <a:moveTo>
                    <a:pt x="148306" y="19735"/>
                  </a:moveTo>
                  <a:lnTo>
                    <a:pt x="134095" y="7373"/>
                  </a:lnTo>
                  <a:lnTo>
                    <a:pt x="120725" y="989"/>
                  </a:lnTo>
                  <a:lnTo>
                    <a:pt x="105537" y="0"/>
                  </a:lnTo>
                  <a:lnTo>
                    <a:pt x="89541" y="3567"/>
                  </a:lnTo>
                  <a:lnTo>
                    <a:pt x="64018" y="17821"/>
                  </a:lnTo>
                  <a:lnTo>
                    <a:pt x="8083" y="71203"/>
                  </a:lnTo>
                  <a:lnTo>
                    <a:pt x="2124" y="79010"/>
                  </a:lnTo>
                  <a:lnTo>
                    <a:pt x="0" y="86064"/>
                  </a:lnTo>
                  <a:lnTo>
                    <a:pt x="434" y="92616"/>
                  </a:lnTo>
                  <a:lnTo>
                    <a:pt x="2572" y="98833"/>
                  </a:lnTo>
                  <a:lnTo>
                    <a:pt x="6771" y="102053"/>
                  </a:lnTo>
                  <a:lnTo>
                    <a:pt x="12344" y="103275"/>
                  </a:lnTo>
                  <a:lnTo>
                    <a:pt x="33440" y="100577"/>
                  </a:lnTo>
                  <a:lnTo>
                    <a:pt x="41218" y="98593"/>
                  </a:lnTo>
                  <a:lnTo>
                    <a:pt x="48253" y="100968"/>
                  </a:lnTo>
                  <a:lnTo>
                    <a:pt x="61000" y="113470"/>
                  </a:lnTo>
                  <a:lnTo>
                    <a:pt x="67898" y="133819"/>
                  </a:lnTo>
                  <a:lnTo>
                    <a:pt x="76744" y="180132"/>
                  </a:lnTo>
                  <a:lnTo>
                    <a:pt x="82107" y="186763"/>
                  </a:lnTo>
                  <a:lnTo>
                    <a:pt x="89380" y="190259"/>
                  </a:lnTo>
                  <a:lnTo>
                    <a:pt x="97927" y="191665"/>
                  </a:lnTo>
                  <a:lnTo>
                    <a:pt x="112355" y="188296"/>
                  </a:lnTo>
                  <a:lnTo>
                    <a:pt x="124931" y="179711"/>
                  </a:lnTo>
                  <a:lnTo>
                    <a:pt x="148071" y="149133"/>
                  </a:lnTo>
                  <a:lnTo>
                    <a:pt x="181730" y="95981"/>
                  </a:lnTo>
                  <a:lnTo>
                    <a:pt x="207337" y="34695"/>
                  </a:lnTo>
                  <a:lnTo>
                    <a:pt x="214874" y="114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67038" y="1697494"/>
              <a:ext cx="149823" cy="374448"/>
            </a:xfrm>
            <a:custGeom>
              <a:avLst/>
              <a:gdLst/>
              <a:ahLst/>
              <a:cxnLst/>
              <a:rect l="0" t="0" r="0" b="0"/>
              <a:pathLst>
                <a:path w="149823" h="374448">
                  <a:moveTo>
                    <a:pt x="23675" y="0"/>
                  </a:moveTo>
                  <a:lnTo>
                    <a:pt x="12093" y="52414"/>
                  </a:lnTo>
                  <a:lnTo>
                    <a:pt x="7108" y="109418"/>
                  </a:lnTo>
                  <a:lnTo>
                    <a:pt x="0" y="168628"/>
                  </a:lnTo>
                  <a:lnTo>
                    <a:pt x="1347" y="222128"/>
                  </a:lnTo>
                  <a:lnTo>
                    <a:pt x="10279" y="248879"/>
                  </a:lnTo>
                  <a:lnTo>
                    <a:pt x="20494" y="265014"/>
                  </a:lnTo>
                  <a:lnTo>
                    <a:pt x="34280" y="278350"/>
                  </a:lnTo>
                  <a:lnTo>
                    <a:pt x="54584" y="285509"/>
                  </a:lnTo>
                  <a:lnTo>
                    <a:pt x="77168" y="287766"/>
                  </a:lnTo>
                  <a:lnTo>
                    <a:pt x="127319" y="288154"/>
                  </a:lnTo>
                  <a:lnTo>
                    <a:pt x="135301" y="291955"/>
                  </a:lnTo>
                  <a:lnTo>
                    <a:pt x="146634" y="303575"/>
                  </a:lnTo>
                  <a:lnTo>
                    <a:pt x="149822" y="320451"/>
                  </a:lnTo>
                  <a:lnTo>
                    <a:pt x="144336" y="357001"/>
                  </a:lnTo>
                  <a:lnTo>
                    <a:pt x="139555" y="366693"/>
                  </a:lnTo>
                  <a:lnTo>
                    <a:pt x="131848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57133" y="1680852"/>
              <a:ext cx="49927" cy="58248"/>
            </a:xfrm>
            <a:custGeom>
              <a:avLst/>
              <a:gdLst/>
              <a:ahLst/>
              <a:cxnLst/>
              <a:rect l="0" t="0" r="0" b="0"/>
              <a:pathLst>
                <a:path w="49927" h="58248">
                  <a:moveTo>
                    <a:pt x="0" y="58247"/>
                  </a:moveTo>
                  <a:lnTo>
                    <a:pt x="7568" y="39242"/>
                  </a:lnTo>
                  <a:lnTo>
                    <a:pt x="21761" y="2231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40205" y="1630925"/>
              <a:ext cx="133145" cy="460021"/>
            </a:xfrm>
            <a:custGeom>
              <a:avLst/>
              <a:gdLst/>
              <a:ahLst/>
              <a:cxnLst/>
              <a:rect l="0" t="0" r="0" b="0"/>
              <a:pathLst>
                <a:path w="133145" h="460021">
                  <a:moveTo>
                    <a:pt x="8312" y="0"/>
                  </a:moveTo>
                  <a:lnTo>
                    <a:pt x="8312" y="50189"/>
                  </a:lnTo>
                  <a:lnTo>
                    <a:pt x="3895" y="107712"/>
                  </a:lnTo>
                  <a:lnTo>
                    <a:pt x="505" y="168461"/>
                  </a:lnTo>
                  <a:lnTo>
                    <a:pt x="59" y="231238"/>
                  </a:lnTo>
                  <a:lnTo>
                    <a:pt x="4" y="287604"/>
                  </a:lnTo>
                  <a:lnTo>
                    <a:pt x="0" y="299910"/>
                  </a:lnTo>
                  <a:lnTo>
                    <a:pt x="2771" y="309038"/>
                  </a:lnTo>
                  <a:lnTo>
                    <a:pt x="7392" y="316048"/>
                  </a:lnTo>
                  <a:lnTo>
                    <a:pt x="13246" y="321646"/>
                  </a:lnTo>
                  <a:lnTo>
                    <a:pt x="32079" y="327866"/>
                  </a:lnTo>
                  <a:lnTo>
                    <a:pt x="93386" y="334036"/>
                  </a:lnTo>
                  <a:lnTo>
                    <a:pt x="113616" y="341386"/>
                  </a:lnTo>
                  <a:lnTo>
                    <a:pt x="126921" y="353282"/>
                  </a:lnTo>
                  <a:lnTo>
                    <a:pt x="131764" y="360337"/>
                  </a:lnTo>
                  <a:lnTo>
                    <a:pt x="133144" y="369663"/>
                  </a:lnTo>
                  <a:lnTo>
                    <a:pt x="129745" y="392353"/>
                  </a:lnTo>
                  <a:lnTo>
                    <a:pt x="113018" y="422283"/>
                  </a:lnTo>
                  <a:lnTo>
                    <a:pt x="86078" y="444300"/>
                  </a:lnTo>
                  <a:lnTo>
                    <a:pt x="59091" y="458118"/>
                  </a:lnTo>
                  <a:lnTo>
                    <a:pt x="39510" y="460020"/>
                  </a:lnTo>
                  <a:lnTo>
                    <a:pt x="29111" y="459232"/>
                  </a:lnTo>
                  <a:lnTo>
                    <a:pt x="22178" y="455009"/>
                  </a:lnTo>
                  <a:lnTo>
                    <a:pt x="17556" y="448496"/>
                  </a:lnTo>
                  <a:lnTo>
                    <a:pt x="14475" y="440455"/>
                  </a:lnTo>
                  <a:lnTo>
                    <a:pt x="13517" y="424125"/>
                  </a:lnTo>
                  <a:lnTo>
                    <a:pt x="24955" y="374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36611" y="1897199"/>
              <a:ext cx="302850" cy="172876"/>
            </a:xfrm>
            <a:custGeom>
              <a:avLst/>
              <a:gdLst/>
              <a:ahLst/>
              <a:cxnLst/>
              <a:rect l="0" t="0" r="0" b="0"/>
              <a:pathLst>
                <a:path w="302850" h="172876">
                  <a:moveTo>
                    <a:pt x="3291" y="0"/>
                  </a:moveTo>
                  <a:lnTo>
                    <a:pt x="9877" y="29620"/>
                  </a:lnTo>
                  <a:lnTo>
                    <a:pt x="8994" y="91940"/>
                  </a:lnTo>
                  <a:lnTo>
                    <a:pt x="0" y="131574"/>
                  </a:lnTo>
                  <a:lnTo>
                    <a:pt x="172" y="133944"/>
                  </a:lnTo>
                  <a:lnTo>
                    <a:pt x="41385" y="72735"/>
                  </a:lnTo>
                  <a:lnTo>
                    <a:pt x="75342" y="36356"/>
                  </a:lnTo>
                  <a:lnTo>
                    <a:pt x="100864" y="23921"/>
                  </a:lnTo>
                  <a:lnTo>
                    <a:pt x="131848" y="18799"/>
                  </a:lnTo>
                  <a:lnTo>
                    <a:pt x="151034" y="22532"/>
                  </a:lnTo>
                  <a:lnTo>
                    <a:pt x="174964" y="35029"/>
                  </a:lnTo>
                  <a:lnTo>
                    <a:pt x="204034" y="55818"/>
                  </a:lnTo>
                  <a:lnTo>
                    <a:pt x="220099" y="59325"/>
                  </a:lnTo>
                  <a:lnTo>
                    <a:pt x="228266" y="58966"/>
                  </a:lnTo>
                  <a:lnTo>
                    <a:pt x="231862" y="56877"/>
                  </a:lnTo>
                  <a:lnTo>
                    <a:pt x="232411" y="53636"/>
                  </a:lnTo>
                  <a:lnTo>
                    <a:pt x="230927" y="49626"/>
                  </a:lnTo>
                  <a:lnTo>
                    <a:pt x="226239" y="47877"/>
                  </a:lnTo>
                  <a:lnTo>
                    <a:pt x="211169" y="48399"/>
                  </a:lnTo>
                  <a:lnTo>
                    <a:pt x="197074" y="56644"/>
                  </a:lnTo>
                  <a:lnTo>
                    <a:pt x="185571" y="70479"/>
                  </a:lnTo>
                  <a:lnTo>
                    <a:pt x="174821" y="99059"/>
                  </a:lnTo>
                  <a:lnTo>
                    <a:pt x="171982" y="120148"/>
                  </a:lnTo>
                  <a:lnTo>
                    <a:pt x="173999" y="129101"/>
                  </a:lnTo>
                  <a:lnTo>
                    <a:pt x="183636" y="143979"/>
                  </a:lnTo>
                  <a:lnTo>
                    <a:pt x="199631" y="154289"/>
                  </a:lnTo>
                  <a:lnTo>
                    <a:pt x="250801" y="170542"/>
                  </a:lnTo>
                  <a:lnTo>
                    <a:pt x="272628" y="172875"/>
                  </a:lnTo>
                  <a:lnTo>
                    <a:pt x="280852" y="171649"/>
                  </a:lnTo>
                  <a:lnTo>
                    <a:pt x="30284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177129" y="1705815"/>
              <a:ext cx="92446" cy="375221"/>
            </a:xfrm>
            <a:custGeom>
              <a:avLst/>
              <a:gdLst/>
              <a:ahLst/>
              <a:cxnLst/>
              <a:rect l="0" t="0" r="0" b="0"/>
              <a:pathLst>
                <a:path w="92446" h="375221">
                  <a:moveTo>
                    <a:pt x="20577" y="0"/>
                  </a:moveTo>
                  <a:lnTo>
                    <a:pt x="26296" y="21778"/>
                  </a:lnTo>
                  <a:lnTo>
                    <a:pt x="28556" y="81844"/>
                  </a:lnTo>
                  <a:lnTo>
                    <a:pt x="26388" y="143378"/>
                  </a:lnTo>
                  <a:lnTo>
                    <a:pt x="15624" y="204409"/>
                  </a:lnTo>
                  <a:lnTo>
                    <a:pt x="5909" y="266028"/>
                  </a:lnTo>
                  <a:lnTo>
                    <a:pt x="0" y="291061"/>
                  </a:lnTo>
                  <a:lnTo>
                    <a:pt x="388" y="291120"/>
                  </a:lnTo>
                  <a:lnTo>
                    <a:pt x="12069" y="266867"/>
                  </a:lnTo>
                  <a:lnTo>
                    <a:pt x="24193" y="254826"/>
                  </a:lnTo>
                  <a:lnTo>
                    <a:pt x="31309" y="250321"/>
                  </a:lnTo>
                  <a:lnTo>
                    <a:pt x="39751" y="249166"/>
                  </a:lnTo>
                  <a:lnTo>
                    <a:pt x="58993" y="252815"/>
                  </a:lnTo>
                  <a:lnTo>
                    <a:pt x="66528" y="259150"/>
                  </a:lnTo>
                  <a:lnTo>
                    <a:pt x="81551" y="289229"/>
                  </a:lnTo>
                  <a:lnTo>
                    <a:pt x="92445" y="332993"/>
                  </a:lnTo>
                  <a:lnTo>
                    <a:pt x="92275" y="354174"/>
                  </a:lnTo>
                  <a:lnTo>
                    <a:pt x="86035" y="372833"/>
                  </a:lnTo>
                  <a:lnTo>
                    <a:pt x="83632" y="375220"/>
                  </a:lnTo>
                  <a:lnTo>
                    <a:pt x="82029" y="373113"/>
                  </a:lnTo>
                  <a:lnTo>
                    <a:pt x="78825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72596" y="195544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289238" y="1845081"/>
              <a:ext cx="49927" cy="10514"/>
            </a:xfrm>
            <a:custGeom>
              <a:avLst/>
              <a:gdLst/>
              <a:ahLst/>
              <a:cxnLst/>
              <a:rect l="0" t="0" r="0" b="0"/>
              <a:pathLst>
                <a:path w="49927" h="10514">
                  <a:moveTo>
                    <a:pt x="0" y="10513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49926" y="21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379869" y="1903735"/>
              <a:ext cx="358707" cy="140383"/>
            </a:xfrm>
            <a:custGeom>
              <a:avLst/>
              <a:gdLst/>
              <a:ahLst/>
              <a:cxnLst/>
              <a:rect l="0" t="0" r="0" b="0"/>
              <a:pathLst>
                <a:path w="358707" h="140383">
                  <a:moveTo>
                    <a:pt x="50827" y="1785"/>
                  </a:moveTo>
                  <a:lnTo>
                    <a:pt x="31822" y="15996"/>
                  </a:lnTo>
                  <a:lnTo>
                    <a:pt x="3729" y="56904"/>
                  </a:lnTo>
                  <a:lnTo>
                    <a:pt x="0" y="77750"/>
                  </a:lnTo>
                  <a:lnTo>
                    <a:pt x="2349" y="97493"/>
                  </a:lnTo>
                  <a:lnTo>
                    <a:pt x="9557" y="112431"/>
                  </a:lnTo>
                  <a:lnTo>
                    <a:pt x="23856" y="122768"/>
                  </a:lnTo>
                  <a:lnTo>
                    <a:pt x="41614" y="128596"/>
                  </a:lnTo>
                  <a:lnTo>
                    <a:pt x="58752" y="128104"/>
                  </a:lnTo>
                  <a:lnTo>
                    <a:pt x="88412" y="118211"/>
                  </a:lnTo>
                  <a:lnTo>
                    <a:pt x="104822" y="106230"/>
                  </a:lnTo>
                  <a:lnTo>
                    <a:pt x="117355" y="91659"/>
                  </a:lnTo>
                  <a:lnTo>
                    <a:pt x="126006" y="75938"/>
                  </a:lnTo>
                  <a:lnTo>
                    <a:pt x="131658" y="47076"/>
                  </a:lnTo>
                  <a:lnTo>
                    <a:pt x="128049" y="28386"/>
                  </a:lnTo>
                  <a:lnTo>
                    <a:pt x="124498" y="19519"/>
                  </a:lnTo>
                  <a:lnTo>
                    <a:pt x="113156" y="7201"/>
                  </a:lnTo>
                  <a:lnTo>
                    <a:pt x="106248" y="2622"/>
                  </a:lnTo>
                  <a:lnTo>
                    <a:pt x="91176" y="0"/>
                  </a:lnTo>
                  <a:lnTo>
                    <a:pt x="83274" y="595"/>
                  </a:lnTo>
                  <a:lnTo>
                    <a:pt x="79855" y="2841"/>
                  </a:lnTo>
                  <a:lnTo>
                    <a:pt x="79425" y="6187"/>
                  </a:lnTo>
                  <a:lnTo>
                    <a:pt x="80987" y="10267"/>
                  </a:lnTo>
                  <a:lnTo>
                    <a:pt x="92584" y="17266"/>
                  </a:lnTo>
                  <a:lnTo>
                    <a:pt x="134582" y="29293"/>
                  </a:lnTo>
                  <a:lnTo>
                    <a:pt x="191991" y="27722"/>
                  </a:lnTo>
                  <a:lnTo>
                    <a:pt x="203184" y="27398"/>
                  </a:lnTo>
                  <a:lnTo>
                    <a:pt x="209721" y="29955"/>
                  </a:lnTo>
                  <a:lnTo>
                    <a:pt x="213154" y="34433"/>
                  </a:lnTo>
                  <a:lnTo>
                    <a:pt x="225844" y="92610"/>
                  </a:lnTo>
                  <a:lnTo>
                    <a:pt x="232224" y="98393"/>
                  </a:lnTo>
                  <a:lnTo>
                    <a:pt x="249175" y="104818"/>
                  </a:lnTo>
                  <a:lnTo>
                    <a:pt x="303476" y="109282"/>
                  </a:lnTo>
                  <a:lnTo>
                    <a:pt x="326763" y="111507"/>
                  </a:lnTo>
                  <a:lnTo>
                    <a:pt x="343276" y="118660"/>
                  </a:lnTo>
                  <a:lnTo>
                    <a:pt x="347495" y="124080"/>
                  </a:lnTo>
                  <a:lnTo>
                    <a:pt x="349382" y="130468"/>
                  </a:lnTo>
                  <a:lnTo>
                    <a:pt x="349717" y="137500"/>
                  </a:lnTo>
                  <a:lnTo>
                    <a:pt x="350864" y="140339"/>
                  </a:lnTo>
                  <a:lnTo>
                    <a:pt x="352554" y="140382"/>
                  </a:lnTo>
                  <a:lnTo>
                    <a:pt x="358706" y="1349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21638" y="1539394"/>
              <a:ext cx="15486" cy="133138"/>
            </a:xfrm>
            <a:custGeom>
              <a:avLst/>
              <a:gdLst/>
              <a:ahLst/>
              <a:cxnLst/>
              <a:rect l="0" t="0" r="0" b="0"/>
              <a:pathLst>
                <a:path w="15486" h="133138">
                  <a:moveTo>
                    <a:pt x="8321" y="0"/>
                  </a:moveTo>
                  <a:lnTo>
                    <a:pt x="15485" y="50744"/>
                  </a:lnTo>
                  <a:lnTo>
                    <a:pt x="4960" y="111932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979885" y="1597641"/>
              <a:ext cx="24965" cy="133138"/>
            </a:xfrm>
            <a:custGeom>
              <a:avLst/>
              <a:gdLst/>
              <a:ahLst/>
              <a:cxnLst/>
              <a:rect l="0" t="0" r="0" b="0"/>
              <a:pathLst>
                <a:path w="24965" h="133138">
                  <a:moveTo>
                    <a:pt x="24964" y="0"/>
                  </a:moveTo>
                  <a:lnTo>
                    <a:pt x="20547" y="56239"/>
                  </a:lnTo>
                  <a:lnTo>
                    <a:pt x="5404" y="115162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80999" y="2429746"/>
            <a:ext cx="2630352" cy="407629"/>
            <a:chOff x="1580999" y="2429746"/>
            <a:chExt cx="2630352" cy="407629"/>
          </a:xfrm>
        </p:grpSpPr>
        <p:sp>
          <p:nvSpPr>
            <p:cNvPr id="48" name="Freeform 47"/>
            <p:cNvSpPr/>
            <p:nvPr/>
          </p:nvSpPr>
          <p:spPr>
            <a:xfrm>
              <a:off x="1580999" y="2487993"/>
              <a:ext cx="224669" cy="49928"/>
            </a:xfrm>
            <a:custGeom>
              <a:avLst/>
              <a:gdLst/>
              <a:ahLst/>
              <a:cxnLst/>
              <a:rect l="0" t="0" r="0" b="0"/>
              <a:pathLst>
                <a:path w="224669" h="49928">
                  <a:moveTo>
                    <a:pt x="0" y="0"/>
                  </a:moveTo>
                  <a:lnTo>
                    <a:pt x="56773" y="8475"/>
                  </a:lnTo>
                  <a:lnTo>
                    <a:pt x="111118" y="19802"/>
                  </a:lnTo>
                  <a:lnTo>
                    <a:pt x="166444" y="29215"/>
                  </a:lnTo>
                  <a:lnTo>
                    <a:pt x="224668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50586" y="2463030"/>
              <a:ext cx="320766" cy="244227"/>
            </a:xfrm>
            <a:custGeom>
              <a:avLst/>
              <a:gdLst/>
              <a:ahLst/>
              <a:cxnLst/>
              <a:rect l="0" t="0" r="0" b="0"/>
              <a:pathLst>
                <a:path w="320766" h="244227">
                  <a:moveTo>
                    <a:pt x="12887" y="0"/>
                  </a:moveTo>
                  <a:lnTo>
                    <a:pt x="12887" y="55162"/>
                  </a:lnTo>
                  <a:lnTo>
                    <a:pt x="12887" y="109961"/>
                  </a:lnTo>
                  <a:lnTo>
                    <a:pt x="8469" y="168700"/>
                  </a:lnTo>
                  <a:lnTo>
                    <a:pt x="2614" y="227069"/>
                  </a:lnTo>
                  <a:lnTo>
                    <a:pt x="0" y="244226"/>
                  </a:lnTo>
                  <a:lnTo>
                    <a:pt x="13269" y="190013"/>
                  </a:lnTo>
                  <a:lnTo>
                    <a:pt x="29562" y="127161"/>
                  </a:lnTo>
                  <a:lnTo>
                    <a:pt x="48639" y="72630"/>
                  </a:lnTo>
                  <a:lnTo>
                    <a:pt x="68848" y="38899"/>
                  </a:lnTo>
                  <a:lnTo>
                    <a:pt x="75157" y="36103"/>
                  </a:lnTo>
                  <a:lnTo>
                    <a:pt x="82137" y="36088"/>
                  </a:lnTo>
                  <a:lnTo>
                    <a:pt x="89564" y="37927"/>
                  </a:lnTo>
                  <a:lnTo>
                    <a:pt x="95440" y="41927"/>
                  </a:lnTo>
                  <a:lnTo>
                    <a:pt x="104434" y="53768"/>
                  </a:lnTo>
                  <a:lnTo>
                    <a:pt x="116817" y="102974"/>
                  </a:lnTo>
                  <a:lnTo>
                    <a:pt x="117757" y="155703"/>
                  </a:lnTo>
                  <a:lnTo>
                    <a:pt x="116691" y="188209"/>
                  </a:lnTo>
                  <a:lnTo>
                    <a:pt x="118148" y="197588"/>
                  </a:lnTo>
                  <a:lnTo>
                    <a:pt x="121892" y="201992"/>
                  </a:lnTo>
                  <a:lnTo>
                    <a:pt x="127162" y="203079"/>
                  </a:lnTo>
                  <a:lnTo>
                    <a:pt x="133449" y="201955"/>
                  </a:lnTo>
                  <a:lnTo>
                    <a:pt x="145366" y="195774"/>
                  </a:lnTo>
                  <a:lnTo>
                    <a:pt x="164936" y="176968"/>
                  </a:lnTo>
                  <a:lnTo>
                    <a:pt x="215129" y="113979"/>
                  </a:lnTo>
                  <a:lnTo>
                    <a:pt x="243071" y="78976"/>
                  </a:lnTo>
                  <a:lnTo>
                    <a:pt x="244006" y="76689"/>
                  </a:lnTo>
                  <a:lnTo>
                    <a:pt x="241856" y="77014"/>
                  </a:lnTo>
                  <a:lnTo>
                    <a:pt x="237648" y="79080"/>
                  </a:lnTo>
                  <a:lnTo>
                    <a:pt x="222892" y="95239"/>
                  </a:lnTo>
                  <a:lnTo>
                    <a:pt x="206809" y="126428"/>
                  </a:lnTo>
                  <a:lnTo>
                    <a:pt x="199167" y="160530"/>
                  </a:lnTo>
                  <a:lnTo>
                    <a:pt x="202311" y="180445"/>
                  </a:lnTo>
                  <a:lnTo>
                    <a:pt x="214477" y="204785"/>
                  </a:lnTo>
                  <a:lnTo>
                    <a:pt x="225449" y="216756"/>
                  </a:lnTo>
                  <a:lnTo>
                    <a:pt x="239571" y="225158"/>
                  </a:lnTo>
                  <a:lnTo>
                    <a:pt x="267533" y="230669"/>
                  </a:lnTo>
                  <a:lnTo>
                    <a:pt x="32076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71204" y="2554562"/>
              <a:ext cx="182114" cy="232756"/>
            </a:xfrm>
            <a:custGeom>
              <a:avLst/>
              <a:gdLst/>
              <a:ahLst/>
              <a:cxnLst/>
              <a:rect l="0" t="0" r="0" b="0"/>
              <a:pathLst>
                <a:path w="182114" h="232756">
                  <a:moveTo>
                    <a:pt x="0" y="0"/>
                  </a:moveTo>
                  <a:lnTo>
                    <a:pt x="0" y="59579"/>
                  </a:lnTo>
                  <a:lnTo>
                    <a:pt x="924" y="122305"/>
                  </a:lnTo>
                  <a:lnTo>
                    <a:pt x="4417" y="144965"/>
                  </a:lnTo>
                  <a:lnTo>
                    <a:pt x="9417" y="152117"/>
                  </a:lnTo>
                  <a:lnTo>
                    <a:pt x="16448" y="156885"/>
                  </a:lnTo>
                  <a:lnTo>
                    <a:pt x="24834" y="160063"/>
                  </a:lnTo>
                  <a:lnTo>
                    <a:pt x="32273" y="160333"/>
                  </a:lnTo>
                  <a:lnTo>
                    <a:pt x="52503" y="155577"/>
                  </a:lnTo>
                  <a:lnTo>
                    <a:pt x="67714" y="160369"/>
                  </a:lnTo>
                  <a:lnTo>
                    <a:pt x="72879" y="166084"/>
                  </a:lnTo>
                  <a:lnTo>
                    <a:pt x="96514" y="220065"/>
                  </a:lnTo>
                  <a:lnTo>
                    <a:pt x="110388" y="231252"/>
                  </a:lnTo>
                  <a:lnTo>
                    <a:pt x="117046" y="232755"/>
                  </a:lnTo>
                  <a:lnTo>
                    <a:pt x="123335" y="231909"/>
                  </a:lnTo>
                  <a:lnTo>
                    <a:pt x="135252" y="226037"/>
                  </a:lnTo>
                  <a:lnTo>
                    <a:pt x="146712" y="217264"/>
                  </a:lnTo>
                  <a:lnTo>
                    <a:pt x="168212" y="184203"/>
                  </a:lnTo>
                  <a:lnTo>
                    <a:pt x="178252" y="157513"/>
                  </a:lnTo>
                  <a:lnTo>
                    <a:pt x="182113" y="108434"/>
                  </a:lnTo>
                  <a:lnTo>
                    <a:pt x="178458" y="50491"/>
                  </a:lnTo>
                  <a:lnTo>
                    <a:pt x="174445" y="41057"/>
                  </a:lnTo>
                  <a:lnTo>
                    <a:pt x="162591" y="28110"/>
                  </a:lnTo>
                  <a:lnTo>
                    <a:pt x="155547" y="26136"/>
                  </a:lnTo>
                  <a:lnTo>
                    <a:pt x="140323" y="28874"/>
                  </a:lnTo>
                  <a:lnTo>
                    <a:pt x="135154" y="33118"/>
                  </a:lnTo>
                  <a:lnTo>
                    <a:pt x="124816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96831" y="2612809"/>
              <a:ext cx="372752" cy="224566"/>
            </a:xfrm>
            <a:custGeom>
              <a:avLst/>
              <a:gdLst/>
              <a:ahLst/>
              <a:cxnLst/>
              <a:rect l="0" t="0" r="0" b="0"/>
              <a:pathLst>
                <a:path w="372752" h="224566">
                  <a:moveTo>
                    <a:pt x="6625" y="0"/>
                  </a:moveTo>
                  <a:lnTo>
                    <a:pt x="6625" y="62326"/>
                  </a:lnTo>
                  <a:lnTo>
                    <a:pt x="5701" y="115109"/>
                  </a:lnTo>
                  <a:lnTo>
                    <a:pt x="39" y="177584"/>
                  </a:lnTo>
                  <a:lnTo>
                    <a:pt x="0" y="195421"/>
                  </a:lnTo>
                  <a:lnTo>
                    <a:pt x="1284" y="195000"/>
                  </a:lnTo>
                  <a:lnTo>
                    <a:pt x="15208" y="141319"/>
                  </a:lnTo>
                  <a:lnTo>
                    <a:pt x="28849" y="86891"/>
                  </a:lnTo>
                  <a:lnTo>
                    <a:pt x="54818" y="25179"/>
                  </a:lnTo>
                  <a:lnTo>
                    <a:pt x="58170" y="16786"/>
                  </a:lnTo>
                  <a:lnTo>
                    <a:pt x="62253" y="13964"/>
                  </a:lnTo>
                  <a:lnTo>
                    <a:pt x="66825" y="14857"/>
                  </a:lnTo>
                  <a:lnTo>
                    <a:pt x="71721" y="18226"/>
                  </a:lnTo>
                  <a:lnTo>
                    <a:pt x="77162" y="34296"/>
                  </a:lnTo>
                  <a:lnTo>
                    <a:pt x="80655" y="86698"/>
                  </a:lnTo>
                  <a:lnTo>
                    <a:pt x="77475" y="131634"/>
                  </a:lnTo>
                  <a:lnTo>
                    <a:pt x="79746" y="133984"/>
                  </a:lnTo>
                  <a:lnTo>
                    <a:pt x="83110" y="133702"/>
                  </a:lnTo>
                  <a:lnTo>
                    <a:pt x="91777" y="125991"/>
                  </a:lnTo>
                  <a:lnTo>
                    <a:pt x="112409" y="98441"/>
                  </a:lnTo>
                  <a:lnTo>
                    <a:pt x="118753" y="95213"/>
                  </a:lnTo>
                  <a:lnTo>
                    <a:pt x="125756" y="94911"/>
                  </a:lnTo>
                  <a:lnTo>
                    <a:pt x="133198" y="96558"/>
                  </a:lnTo>
                  <a:lnTo>
                    <a:pt x="139084" y="100430"/>
                  </a:lnTo>
                  <a:lnTo>
                    <a:pt x="148090" y="112129"/>
                  </a:lnTo>
                  <a:lnTo>
                    <a:pt x="163254" y="140390"/>
                  </a:lnTo>
                  <a:lnTo>
                    <a:pt x="176090" y="149613"/>
                  </a:lnTo>
                  <a:lnTo>
                    <a:pt x="191041" y="151862"/>
                  </a:lnTo>
                  <a:lnTo>
                    <a:pt x="206931" y="148856"/>
                  </a:lnTo>
                  <a:lnTo>
                    <a:pt x="230547" y="136767"/>
                  </a:lnTo>
                  <a:lnTo>
                    <a:pt x="243597" y="126737"/>
                  </a:lnTo>
                  <a:lnTo>
                    <a:pt x="256923" y="106278"/>
                  </a:lnTo>
                  <a:lnTo>
                    <a:pt x="256701" y="103211"/>
                  </a:lnTo>
                  <a:lnTo>
                    <a:pt x="253779" y="103017"/>
                  </a:lnTo>
                  <a:lnTo>
                    <a:pt x="249058" y="104736"/>
                  </a:lnTo>
                  <a:lnTo>
                    <a:pt x="229160" y="129242"/>
                  </a:lnTo>
                  <a:lnTo>
                    <a:pt x="221100" y="152979"/>
                  </a:lnTo>
                  <a:lnTo>
                    <a:pt x="219028" y="187401"/>
                  </a:lnTo>
                  <a:lnTo>
                    <a:pt x="220343" y="197050"/>
                  </a:lnTo>
                  <a:lnTo>
                    <a:pt x="229200" y="212702"/>
                  </a:lnTo>
                  <a:lnTo>
                    <a:pt x="235445" y="219464"/>
                  </a:lnTo>
                  <a:lnTo>
                    <a:pt x="242382" y="223048"/>
                  </a:lnTo>
                  <a:lnTo>
                    <a:pt x="257487" y="224565"/>
                  </a:lnTo>
                  <a:lnTo>
                    <a:pt x="281584" y="215803"/>
                  </a:lnTo>
                  <a:lnTo>
                    <a:pt x="301874" y="201496"/>
                  </a:lnTo>
                  <a:lnTo>
                    <a:pt x="337530" y="143337"/>
                  </a:lnTo>
                  <a:lnTo>
                    <a:pt x="360306" y="86232"/>
                  </a:lnTo>
                  <a:lnTo>
                    <a:pt x="37275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48978" y="2429746"/>
              <a:ext cx="253594" cy="355493"/>
            </a:xfrm>
            <a:custGeom>
              <a:avLst/>
              <a:gdLst/>
              <a:ahLst/>
              <a:cxnLst/>
              <a:rect l="0" t="0" r="0" b="0"/>
              <a:pathLst>
                <a:path w="253594" h="355493">
                  <a:moveTo>
                    <a:pt x="37246" y="0"/>
                  </a:moveTo>
                  <a:lnTo>
                    <a:pt x="28194" y="46068"/>
                  </a:lnTo>
                  <a:lnTo>
                    <a:pt x="22103" y="106898"/>
                  </a:lnTo>
                  <a:lnTo>
                    <a:pt x="14257" y="160245"/>
                  </a:lnTo>
                  <a:lnTo>
                    <a:pt x="5500" y="218673"/>
                  </a:lnTo>
                  <a:lnTo>
                    <a:pt x="0" y="256690"/>
                  </a:lnTo>
                  <a:lnTo>
                    <a:pt x="1321" y="262658"/>
                  </a:lnTo>
                  <a:lnTo>
                    <a:pt x="4975" y="263863"/>
                  </a:lnTo>
                  <a:lnTo>
                    <a:pt x="10185" y="261893"/>
                  </a:lnTo>
                  <a:lnTo>
                    <a:pt x="42853" y="227971"/>
                  </a:lnTo>
                  <a:lnTo>
                    <a:pt x="48380" y="226870"/>
                  </a:lnTo>
                  <a:lnTo>
                    <a:pt x="53915" y="228910"/>
                  </a:lnTo>
                  <a:lnTo>
                    <a:pt x="64995" y="239497"/>
                  </a:lnTo>
                  <a:lnTo>
                    <a:pt x="76083" y="256530"/>
                  </a:lnTo>
                  <a:lnTo>
                    <a:pt x="79779" y="278894"/>
                  </a:lnTo>
                  <a:lnTo>
                    <a:pt x="74618" y="326500"/>
                  </a:lnTo>
                  <a:lnTo>
                    <a:pt x="76953" y="331388"/>
                  </a:lnTo>
                  <a:lnTo>
                    <a:pt x="82209" y="331872"/>
                  </a:lnTo>
                  <a:lnTo>
                    <a:pt x="89411" y="329422"/>
                  </a:lnTo>
                  <a:lnTo>
                    <a:pt x="99878" y="319303"/>
                  </a:lnTo>
                  <a:lnTo>
                    <a:pt x="151044" y="260780"/>
                  </a:lnTo>
                  <a:lnTo>
                    <a:pt x="156566" y="258913"/>
                  </a:lnTo>
                  <a:lnTo>
                    <a:pt x="162096" y="259517"/>
                  </a:lnTo>
                  <a:lnTo>
                    <a:pt x="167632" y="261770"/>
                  </a:lnTo>
                  <a:lnTo>
                    <a:pt x="176249" y="274134"/>
                  </a:lnTo>
                  <a:lnTo>
                    <a:pt x="179841" y="282608"/>
                  </a:lnTo>
                  <a:lnTo>
                    <a:pt x="180479" y="316623"/>
                  </a:lnTo>
                  <a:lnTo>
                    <a:pt x="174261" y="355492"/>
                  </a:lnTo>
                  <a:lnTo>
                    <a:pt x="190554" y="307843"/>
                  </a:lnTo>
                  <a:lnTo>
                    <a:pt x="203269" y="246508"/>
                  </a:lnTo>
                  <a:lnTo>
                    <a:pt x="217483" y="192240"/>
                  </a:lnTo>
                  <a:lnTo>
                    <a:pt x="223060" y="171116"/>
                  </a:lnTo>
                  <a:lnTo>
                    <a:pt x="227690" y="164928"/>
                  </a:lnTo>
                  <a:lnTo>
                    <a:pt x="233551" y="161728"/>
                  </a:lnTo>
                  <a:lnTo>
                    <a:pt x="25359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35560" y="2637772"/>
              <a:ext cx="125113" cy="151752"/>
            </a:xfrm>
            <a:custGeom>
              <a:avLst/>
              <a:gdLst/>
              <a:ahLst/>
              <a:cxnLst/>
              <a:rect l="0" t="0" r="0" b="0"/>
              <a:pathLst>
                <a:path w="125113" h="151752">
                  <a:moveTo>
                    <a:pt x="75185" y="0"/>
                  </a:moveTo>
                  <a:lnTo>
                    <a:pt x="17346" y="57858"/>
                  </a:lnTo>
                  <a:lnTo>
                    <a:pt x="4483" y="78723"/>
                  </a:lnTo>
                  <a:lnTo>
                    <a:pt x="0" y="100324"/>
                  </a:lnTo>
                  <a:lnTo>
                    <a:pt x="2013" y="120403"/>
                  </a:lnTo>
                  <a:lnTo>
                    <a:pt x="9072" y="135490"/>
                  </a:lnTo>
                  <a:lnTo>
                    <a:pt x="25769" y="145894"/>
                  </a:lnTo>
                  <a:lnTo>
                    <a:pt x="48600" y="151751"/>
                  </a:lnTo>
                  <a:lnTo>
                    <a:pt x="95992" y="147977"/>
                  </a:lnTo>
                  <a:lnTo>
                    <a:pt x="125112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18919" y="2646093"/>
              <a:ext cx="92432" cy="184768"/>
            </a:xfrm>
            <a:custGeom>
              <a:avLst/>
              <a:gdLst/>
              <a:ahLst/>
              <a:cxnLst/>
              <a:rect l="0" t="0" r="0" b="0"/>
              <a:pathLst>
                <a:path w="92432" h="184768">
                  <a:moveTo>
                    <a:pt x="58247" y="0"/>
                  </a:moveTo>
                  <a:lnTo>
                    <a:pt x="44995" y="8835"/>
                  </a:lnTo>
                  <a:lnTo>
                    <a:pt x="41091" y="15136"/>
                  </a:lnTo>
                  <a:lnTo>
                    <a:pt x="36754" y="31999"/>
                  </a:lnTo>
                  <a:lnTo>
                    <a:pt x="43147" y="66701"/>
                  </a:lnTo>
                  <a:lnTo>
                    <a:pt x="73723" y="124469"/>
                  </a:lnTo>
                  <a:lnTo>
                    <a:pt x="92431" y="164709"/>
                  </a:lnTo>
                  <a:lnTo>
                    <a:pt x="92131" y="171752"/>
                  </a:lnTo>
                  <a:lnTo>
                    <a:pt x="89157" y="177371"/>
                  </a:lnTo>
                  <a:lnTo>
                    <a:pt x="84402" y="182042"/>
                  </a:lnTo>
                  <a:lnTo>
                    <a:pt x="66790" y="184767"/>
                  </a:lnTo>
                  <a:lnTo>
                    <a:pt x="9881" y="17662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74628" y="2962293"/>
            <a:ext cx="2315891" cy="981885"/>
            <a:chOff x="2074628" y="2962293"/>
            <a:chExt cx="2315891" cy="981885"/>
          </a:xfrm>
        </p:grpSpPr>
        <p:sp>
          <p:nvSpPr>
            <p:cNvPr id="56" name="Freeform 55"/>
            <p:cNvSpPr/>
            <p:nvPr/>
          </p:nvSpPr>
          <p:spPr>
            <a:xfrm>
              <a:off x="2241556" y="3062146"/>
              <a:ext cx="238117" cy="370027"/>
            </a:xfrm>
            <a:custGeom>
              <a:avLst/>
              <a:gdLst/>
              <a:ahLst/>
              <a:cxnLst/>
              <a:rect l="0" t="0" r="0" b="0"/>
              <a:pathLst>
                <a:path w="238117" h="370027">
                  <a:moveTo>
                    <a:pt x="38411" y="0"/>
                  </a:moveTo>
                  <a:lnTo>
                    <a:pt x="26830" y="57909"/>
                  </a:lnTo>
                  <a:lnTo>
                    <a:pt x="13384" y="113619"/>
                  </a:lnTo>
                  <a:lnTo>
                    <a:pt x="496" y="171932"/>
                  </a:lnTo>
                  <a:lnTo>
                    <a:pt x="0" y="229147"/>
                  </a:lnTo>
                  <a:lnTo>
                    <a:pt x="4698" y="252547"/>
                  </a:lnTo>
                  <a:lnTo>
                    <a:pt x="17738" y="280389"/>
                  </a:lnTo>
                  <a:lnTo>
                    <a:pt x="27991" y="294428"/>
                  </a:lnTo>
                  <a:lnTo>
                    <a:pt x="43642" y="301901"/>
                  </a:lnTo>
                  <a:lnTo>
                    <a:pt x="62925" y="304297"/>
                  </a:lnTo>
                  <a:lnTo>
                    <a:pt x="93649" y="299524"/>
                  </a:lnTo>
                  <a:lnTo>
                    <a:pt x="111963" y="291530"/>
                  </a:lnTo>
                  <a:lnTo>
                    <a:pt x="133450" y="272216"/>
                  </a:lnTo>
                  <a:lnTo>
                    <a:pt x="135055" y="265612"/>
                  </a:lnTo>
                  <a:lnTo>
                    <a:pt x="133351" y="259361"/>
                  </a:lnTo>
                  <a:lnTo>
                    <a:pt x="129441" y="253344"/>
                  </a:lnTo>
                  <a:lnTo>
                    <a:pt x="124985" y="251182"/>
                  </a:lnTo>
                  <a:lnTo>
                    <a:pt x="120166" y="251589"/>
                  </a:lnTo>
                  <a:lnTo>
                    <a:pt x="109880" y="256973"/>
                  </a:lnTo>
                  <a:lnTo>
                    <a:pt x="99145" y="265530"/>
                  </a:lnTo>
                  <a:lnTo>
                    <a:pt x="87122" y="285161"/>
                  </a:lnTo>
                  <a:lnTo>
                    <a:pt x="77705" y="312961"/>
                  </a:lnTo>
                  <a:lnTo>
                    <a:pt x="79297" y="331403"/>
                  </a:lnTo>
                  <a:lnTo>
                    <a:pt x="82311" y="340203"/>
                  </a:lnTo>
                  <a:lnTo>
                    <a:pt x="95521" y="354913"/>
                  </a:lnTo>
                  <a:lnTo>
                    <a:pt x="104221" y="361424"/>
                  </a:lnTo>
                  <a:lnTo>
                    <a:pt x="126216" y="368659"/>
                  </a:lnTo>
                  <a:lnTo>
                    <a:pt x="151400" y="370026"/>
                  </a:lnTo>
                  <a:lnTo>
                    <a:pt x="202770" y="355836"/>
                  </a:lnTo>
                  <a:lnTo>
                    <a:pt x="238116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24748" y="3278493"/>
              <a:ext cx="207238" cy="220018"/>
            </a:xfrm>
            <a:custGeom>
              <a:avLst/>
              <a:gdLst/>
              <a:ahLst/>
              <a:cxnLst/>
              <a:rect l="0" t="0" r="0" b="0"/>
              <a:pathLst>
                <a:path w="207238" h="220018">
                  <a:moveTo>
                    <a:pt x="21493" y="0"/>
                  </a:moveTo>
                  <a:lnTo>
                    <a:pt x="8241" y="8835"/>
                  </a:lnTo>
                  <a:lnTo>
                    <a:pt x="4337" y="15135"/>
                  </a:lnTo>
                  <a:lnTo>
                    <a:pt x="0" y="31998"/>
                  </a:lnTo>
                  <a:lnTo>
                    <a:pt x="1617" y="40748"/>
                  </a:lnTo>
                  <a:lnTo>
                    <a:pt x="17145" y="66314"/>
                  </a:lnTo>
                  <a:lnTo>
                    <a:pt x="69186" y="124801"/>
                  </a:lnTo>
                  <a:lnTo>
                    <a:pt x="75478" y="133127"/>
                  </a:lnTo>
                  <a:lnTo>
                    <a:pt x="77823" y="141451"/>
                  </a:lnTo>
                  <a:lnTo>
                    <a:pt x="75498" y="158097"/>
                  </a:lnTo>
                  <a:lnTo>
                    <a:pt x="71365" y="164570"/>
                  </a:lnTo>
                  <a:lnTo>
                    <a:pt x="59376" y="174227"/>
                  </a:lnTo>
                  <a:lnTo>
                    <a:pt x="32615" y="184863"/>
                  </a:lnTo>
                  <a:lnTo>
                    <a:pt x="24284" y="185187"/>
                  </a:lnTo>
                  <a:lnTo>
                    <a:pt x="10098" y="180617"/>
                  </a:lnTo>
                  <a:lnTo>
                    <a:pt x="6500" y="174961"/>
                  </a:lnTo>
                  <a:lnTo>
                    <a:pt x="4967" y="158813"/>
                  </a:lnTo>
                  <a:lnTo>
                    <a:pt x="9834" y="144240"/>
                  </a:lnTo>
                  <a:lnTo>
                    <a:pt x="45159" y="101832"/>
                  </a:lnTo>
                  <a:lnTo>
                    <a:pt x="96793" y="61137"/>
                  </a:lnTo>
                  <a:lnTo>
                    <a:pt x="153679" y="26713"/>
                  </a:lnTo>
                  <a:lnTo>
                    <a:pt x="170849" y="18345"/>
                  </a:lnTo>
                  <a:lnTo>
                    <a:pt x="172839" y="18702"/>
                  </a:lnTo>
                  <a:lnTo>
                    <a:pt x="172317" y="20789"/>
                  </a:lnTo>
                  <a:lnTo>
                    <a:pt x="148200" y="52177"/>
                  </a:lnTo>
                  <a:lnTo>
                    <a:pt x="146645" y="59748"/>
                  </a:lnTo>
                  <a:lnTo>
                    <a:pt x="149848" y="75556"/>
                  </a:lnTo>
                  <a:lnTo>
                    <a:pt x="172103" y="127289"/>
                  </a:lnTo>
                  <a:lnTo>
                    <a:pt x="205735" y="183208"/>
                  </a:lnTo>
                  <a:lnTo>
                    <a:pt x="207237" y="199769"/>
                  </a:lnTo>
                  <a:lnTo>
                    <a:pt x="206343" y="208069"/>
                  </a:lnTo>
                  <a:lnTo>
                    <a:pt x="202049" y="213602"/>
                  </a:lnTo>
                  <a:lnTo>
                    <a:pt x="187416" y="219750"/>
                  </a:lnTo>
                  <a:lnTo>
                    <a:pt x="171051" y="220017"/>
                  </a:lnTo>
                  <a:lnTo>
                    <a:pt x="162803" y="218794"/>
                  </a:lnTo>
                  <a:lnTo>
                    <a:pt x="148708" y="210038"/>
                  </a:lnTo>
                  <a:lnTo>
                    <a:pt x="135308" y="194446"/>
                  </a:lnTo>
                  <a:lnTo>
                    <a:pt x="12966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25408" y="3386667"/>
              <a:ext cx="327681" cy="224735"/>
            </a:xfrm>
            <a:custGeom>
              <a:avLst/>
              <a:gdLst/>
              <a:ahLst/>
              <a:cxnLst/>
              <a:rect l="0" t="0" r="0" b="0"/>
              <a:pathLst>
                <a:path w="327681" h="224735">
                  <a:moveTo>
                    <a:pt x="19801" y="0"/>
                  </a:moveTo>
                  <a:lnTo>
                    <a:pt x="14082" y="63415"/>
                  </a:lnTo>
                  <a:lnTo>
                    <a:pt x="7405" y="126260"/>
                  </a:lnTo>
                  <a:lnTo>
                    <a:pt x="0" y="156062"/>
                  </a:lnTo>
                  <a:lnTo>
                    <a:pt x="128" y="159515"/>
                  </a:lnTo>
                  <a:lnTo>
                    <a:pt x="2063" y="159043"/>
                  </a:lnTo>
                  <a:lnTo>
                    <a:pt x="5202" y="155955"/>
                  </a:lnTo>
                  <a:lnTo>
                    <a:pt x="33780" y="92461"/>
                  </a:lnTo>
                  <a:lnTo>
                    <a:pt x="63430" y="45631"/>
                  </a:lnTo>
                  <a:lnTo>
                    <a:pt x="78947" y="31683"/>
                  </a:lnTo>
                  <a:lnTo>
                    <a:pt x="86969" y="26669"/>
                  </a:lnTo>
                  <a:lnTo>
                    <a:pt x="103278" y="23564"/>
                  </a:lnTo>
                  <a:lnTo>
                    <a:pt x="111510" y="24030"/>
                  </a:lnTo>
                  <a:lnTo>
                    <a:pt x="117923" y="28039"/>
                  </a:lnTo>
                  <a:lnTo>
                    <a:pt x="127513" y="42356"/>
                  </a:lnTo>
                  <a:lnTo>
                    <a:pt x="129927" y="61047"/>
                  </a:lnTo>
                  <a:lnTo>
                    <a:pt x="123943" y="98761"/>
                  </a:lnTo>
                  <a:lnTo>
                    <a:pt x="125287" y="102823"/>
                  </a:lnTo>
                  <a:lnTo>
                    <a:pt x="128956" y="103682"/>
                  </a:lnTo>
                  <a:lnTo>
                    <a:pt x="134176" y="102405"/>
                  </a:lnTo>
                  <a:lnTo>
                    <a:pt x="156765" y="89844"/>
                  </a:lnTo>
                  <a:lnTo>
                    <a:pt x="171281" y="90165"/>
                  </a:lnTo>
                  <a:lnTo>
                    <a:pt x="177186" y="94319"/>
                  </a:lnTo>
                  <a:lnTo>
                    <a:pt x="200910" y="128904"/>
                  </a:lnTo>
                  <a:lnTo>
                    <a:pt x="208033" y="132164"/>
                  </a:lnTo>
                  <a:lnTo>
                    <a:pt x="225810" y="133320"/>
                  </a:lnTo>
                  <a:lnTo>
                    <a:pt x="229256" y="136033"/>
                  </a:lnTo>
                  <a:lnTo>
                    <a:pt x="228780" y="140615"/>
                  </a:lnTo>
                  <a:lnTo>
                    <a:pt x="223628" y="154027"/>
                  </a:lnTo>
                  <a:lnTo>
                    <a:pt x="221652" y="181445"/>
                  </a:lnTo>
                  <a:lnTo>
                    <a:pt x="224466" y="198986"/>
                  </a:lnTo>
                  <a:lnTo>
                    <a:pt x="233730" y="213562"/>
                  </a:lnTo>
                  <a:lnTo>
                    <a:pt x="240083" y="220038"/>
                  </a:lnTo>
                  <a:lnTo>
                    <a:pt x="247092" y="223430"/>
                  </a:lnTo>
                  <a:lnTo>
                    <a:pt x="262277" y="224734"/>
                  </a:lnTo>
                  <a:lnTo>
                    <a:pt x="278272" y="217301"/>
                  </a:lnTo>
                  <a:lnTo>
                    <a:pt x="306723" y="194346"/>
                  </a:lnTo>
                  <a:lnTo>
                    <a:pt x="32768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549973" y="3311777"/>
              <a:ext cx="170308" cy="257051"/>
            </a:xfrm>
            <a:custGeom>
              <a:avLst/>
              <a:gdLst/>
              <a:ahLst/>
              <a:cxnLst/>
              <a:rect l="0" t="0" r="0" b="0"/>
              <a:pathLst>
                <a:path w="170308" h="257051">
                  <a:moveTo>
                    <a:pt x="53041" y="0"/>
                  </a:moveTo>
                  <a:lnTo>
                    <a:pt x="44206" y="8835"/>
                  </a:lnTo>
                  <a:lnTo>
                    <a:pt x="25503" y="65031"/>
                  </a:lnTo>
                  <a:lnTo>
                    <a:pt x="15173" y="125197"/>
                  </a:lnTo>
                  <a:lnTo>
                    <a:pt x="9709" y="184063"/>
                  </a:lnTo>
                  <a:lnTo>
                    <a:pt x="0" y="223222"/>
                  </a:lnTo>
                  <a:lnTo>
                    <a:pt x="1038" y="227403"/>
                  </a:lnTo>
                  <a:lnTo>
                    <a:pt x="4504" y="228340"/>
                  </a:lnTo>
                  <a:lnTo>
                    <a:pt x="9588" y="227116"/>
                  </a:lnTo>
                  <a:lnTo>
                    <a:pt x="20168" y="218360"/>
                  </a:lnTo>
                  <a:lnTo>
                    <a:pt x="42028" y="194555"/>
                  </a:lnTo>
                  <a:lnTo>
                    <a:pt x="49397" y="191649"/>
                  </a:lnTo>
                  <a:lnTo>
                    <a:pt x="67447" y="190886"/>
                  </a:lnTo>
                  <a:lnTo>
                    <a:pt x="74664" y="193826"/>
                  </a:lnTo>
                  <a:lnTo>
                    <a:pt x="85149" y="204489"/>
                  </a:lnTo>
                  <a:lnTo>
                    <a:pt x="96249" y="226086"/>
                  </a:lnTo>
                  <a:lnTo>
                    <a:pt x="97516" y="241941"/>
                  </a:lnTo>
                  <a:lnTo>
                    <a:pt x="96559" y="250052"/>
                  </a:lnTo>
                  <a:lnTo>
                    <a:pt x="98695" y="254534"/>
                  </a:lnTo>
                  <a:lnTo>
                    <a:pt x="102893" y="256599"/>
                  </a:lnTo>
                  <a:lnTo>
                    <a:pt x="108465" y="257050"/>
                  </a:lnTo>
                  <a:lnTo>
                    <a:pt x="122052" y="250155"/>
                  </a:lnTo>
                  <a:lnTo>
                    <a:pt x="148959" y="227546"/>
                  </a:lnTo>
                  <a:lnTo>
                    <a:pt x="154893" y="225662"/>
                  </a:lnTo>
                  <a:lnTo>
                    <a:pt x="160699" y="226255"/>
                  </a:lnTo>
                  <a:lnTo>
                    <a:pt x="166418" y="228500"/>
                  </a:lnTo>
                  <a:lnTo>
                    <a:pt x="169306" y="231846"/>
                  </a:lnTo>
                  <a:lnTo>
                    <a:pt x="170307" y="235925"/>
                  </a:lnTo>
                  <a:lnTo>
                    <a:pt x="169536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777756" y="3378346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8835" y="7807"/>
                  </a:lnTo>
                  <a:lnTo>
                    <a:pt x="18103" y="347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40080" y="3478198"/>
              <a:ext cx="120740" cy="126669"/>
            </a:xfrm>
            <a:custGeom>
              <a:avLst/>
              <a:gdLst/>
              <a:ahLst/>
              <a:cxnLst/>
              <a:rect l="0" t="0" r="0" b="0"/>
              <a:pathLst>
                <a:path w="120740" h="126669">
                  <a:moveTo>
                    <a:pt x="37529" y="0"/>
                  </a:moveTo>
                  <a:lnTo>
                    <a:pt x="24276" y="4418"/>
                  </a:lnTo>
                  <a:lnTo>
                    <a:pt x="12839" y="13983"/>
                  </a:lnTo>
                  <a:lnTo>
                    <a:pt x="7201" y="20417"/>
                  </a:lnTo>
                  <a:lnTo>
                    <a:pt x="936" y="39893"/>
                  </a:lnTo>
                  <a:lnTo>
                    <a:pt x="0" y="62109"/>
                  </a:lnTo>
                  <a:lnTo>
                    <a:pt x="9869" y="90211"/>
                  </a:lnTo>
                  <a:lnTo>
                    <a:pt x="19380" y="107587"/>
                  </a:lnTo>
                  <a:lnTo>
                    <a:pt x="34702" y="119624"/>
                  </a:lnTo>
                  <a:lnTo>
                    <a:pt x="43965" y="124128"/>
                  </a:lnTo>
                  <a:lnTo>
                    <a:pt x="64120" y="126668"/>
                  </a:lnTo>
                  <a:lnTo>
                    <a:pt x="74672" y="126050"/>
                  </a:lnTo>
                  <a:lnTo>
                    <a:pt x="93793" y="117968"/>
                  </a:lnTo>
                  <a:lnTo>
                    <a:pt x="120739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94148" y="3444914"/>
              <a:ext cx="99809" cy="208027"/>
            </a:xfrm>
            <a:custGeom>
              <a:avLst/>
              <a:gdLst/>
              <a:ahLst/>
              <a:cxnLst/>
              <a:rect l="0" t="0" r="0" b="0"/>
              <a:pathLst>
                <a:path w="99809" h="208027">
                  <a:moveTo>
                    <a:pt x="41560" y="0"/>
                  </a:moveTo>
                  <a:lnTo>
                    <a:pt x="14099" y="29311"/>
                  </a:lnTo>
                  <a:lnTo>
                    <a:pt x="6858" y="43537"/>
                  </a:lnTo>
                  <a:lnTo>
                    <a:pt x="5488" y="59106"/>
                  </a:lnTo>
                  <a:lnTo>
                    <a:pt x="8886" y="74347"/>
                  </a:lnTo>
                  <a:lnTo>
                    <a:pt x="26135" y="99197"/>
                  </a:lnTo>
                  <a:lnTo>
                    <a:pt x="51765" y="121912"/>
                  </a:lnTo>
                  <a:lnTo>
                    <a:pt x="59458" y="124729"/>
                  </a:lnTo>
                  <a:lnTo>
                    <a:pt x="75403" y="125394"/>
                  </a:lnTo>
                  <a:lnTo>
                    <a:pt x="81689" y="122428"/>
                  </a:lnTo>
                  <a:lnTo>
                    <a:pt x="91139" y="111735"/>
                  </a:lnTo>
                  <a:lnTo>
                    <a:pt x="97239" y="81286"/>
                  </a:lnTo>
                  <a:lnTo>
                    <a:pt x="95322" y="71757"/>
                  </a:lnTo>
                  <a:lnTo>
                    <a:pt x="85795" y="56239"/>
                  </a:lnTo>
                  <a:lnTo>
                    <a:pt x="77522" y="52286"/>
                  </a:lnTo>
                  <a:lnTo>
                    <a:pt x="56002" y="50358"/>
                  </a:lnTo>
                  <a:lnTo>
                    <a:pt x="35960" y="55049"/>
                  </a:lnTo>
                  <a:lnTo>
                    <a:pt x="26732" y="58889"/>
                  </a:lnTo>
                  <a:lnTo>
                    <a:pt x="11548" y="73017"/>
                  </a:lnTo>
                  <a:lnTo>
                    <a:pt x="4910" y="81963"/>
                  </a:lnTo>
                  <a:lnTo>
                    <a:pt x="0" y="101763"/>
                  </a:lnTo>
                  <a:lnTo>
                    <a:pt x="1824" y="121967"/>
                  </a:lnTo>
                  <a:lnTo>
                    <a:pt x="13247" y="148010"/>
                  </a:lnTo>
                  <a:lnTo>
                    <a:pt x="23122" y="161628"/>
                  </a:lnTo>
                  <a:lnTo>
                    <a:pt x="36139" y="171379"/>
                  </a:lnTo>
                  <a:lnTo>
                    <a:pt x="93001" y="204959"/>
                  </a:lnTo>
                  <a:lnTo>
                    <a:pt x="99808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93956" y="3486519"/>
              <a:ext cx="91532" cy="169515"/>
            </a:xfrm>
            <a:custGeom>
              <a:avLst/>
              <a:gdLst/>
              <a:ahLst/>
              <a:cxnLst/>
              <a:rect l="0" t="0" r="0" b="0"/>
              <a:pathLst>
                <a:path w="91532" h="169515">
                  <a:moveTo>
                    <a:pt x="91531" y="0"/>
                  </a:moveTo>
                  <a:lnTo>
                    <a:pt x="68368" y="34746"/>
                  </a:lnTo>
                  <a:lnTo>
                    <a:pt x="65211" y="53041"/>
                  </a:lnTo>
                  <a:lnTo>
                    <a:pt x="67814" y="73501"/>
                  </a:lnTo>
                  <a:lnTo>
                    <a:pt x="86409" y="133087"/>
                  </a:lnTo>
                  <a:lnTo>
                    <a:pt x="85248" y="153763"/>
                  </a:lnTo>
                  <a:lnTo>
                    <a:pt x="79946" y="160756"/>
                  </a:lnTo>
                  <a:lnTo>
                    <a:pt x="61728" y="168527"/>
                  </a:lnTo>
                  <a:lnTo>
                    <a:pt x="43152" y="169514"/>
                  </a:lnTo>
                  <a:lnTo>
                    <a:pt x="26575" y="165947"/>
                  </a:lnTo>
                  <a:lnTo>
                    <a:pt x="13044" y="158198"/>
                  </a:lnTo>
                  <a:lnTo>
                    <a:pt x="5797" y="151055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43882" y="3361703"/>
              <a:ext cx="246637" cy="582475"/>
            </a:xfrm>
            <a:custGeom>
              <a:avLst/>
              <a:gdLst/>
              <a:ahLst/>
              <a:cxnLst/>
              <a:rect l="0" t="0" r="0" b="0"/>
              <a:pathLst>
                <a:path w="246637" h="582475">
                  <a:moveTo>
                    <a:pt x="174742" y="0"/>
                  </a:moveTo>
                  <a:lnTo>
                    <a:pt x="202204" y="29311"/>
                  </a:lnTo>
                  <a:lnTo>
                    <a:pt x="222552" y="83764"/>
                  </a:lnTo>
                  <a:lnTo>
                    <a:pt x="239523" y="143211"/>
                  </a:lnTo>
                  <a:lnTo>
                    <a:pt x="246636" y="194370"/>
                  </a:lnTo>
                  <a:lnTo>
                    <a:pt x="246279" y="250516"/>
                  </a:lnTo>
                  <a:lnTo>
                    <a:pt x="237852" y="305676"/>
                  </a:lnTo>
                  <a:lnTo>
                    <a:pt x="223644" y="357153"/>
                  </a:lnTo>
                  <a:lnTo>
                    <a:pt x="202791" y="407538"/>
                  </a:lnTo>
                  <a:lnTo>
                    <a:pt x="162613" y="465427"/>
                  </a:lnTo>
                  <a:lnTo>
                    <a:pt x="106702" y="517269"/>
                  </a:lnTo>
                  <a:lnTo>
                    <a:pt x="47718" y="556137"/>
                  </a:lnTo>
                  <a:lnTo>
                    <a:pt x="0" y="582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074628" y="2962293"/>
              <a:ext cx="197019" cy="865390"/>
            </a:xfrm>
            <a:custGeom>
              <a:avLst/>
              <a:gdLst/>
              <a:ahLst/>
              <a:cxnLst/>
              <a:rect l="0" t="0" r="0" b="0"/>
              <a:pathLst>
                <a:path w="197019" h="865390">
                  <a:moveTo>
                    <a:pt x="197018" y="0"/>
                  </a:moveTo>
                  <a:lnTo>
                    <a:pt x="133603" y="10324"/>
                  </a:lnTo>
                  <a:lnTo>
                    <a:pt x="96456" y="28022"/>
                  </a:lnTo>
                  <a:lnTo>
                    <a:pt x="72506" y="51757"/>
                  </a:lnTo>
                  <a:lnTo>
                    <a:pt x="47847" y="97372"/>
                  </a:lnTo>
                  <a:lnTo>
                    <a:pt x="30777" y="145654"/>
                  </a:lnTo>
                  <a:lnTo>
                    <a:pt x="16474" y="203414"/>
                  </a:lnTo>
                  <a:lnTo>
                    <a:pt x="9527" y="246657"/>
                  </a:lnTo>
                  <a:lnTo>
                    <a:pt x="3358" y="293613"/>
                  </a:lnTo>
                  <a:lnTo>
                    <a:pt x="0" y="344685"/>
                  </a:lnTo>
                  <a:lnTo>
                    <a:pt x="356" y="398202"/>
                  </a:lnTo>
                  <a:lnTo>
                    <a:pt x="6678" y="452806"/>
                  </a:lnTo>
                  <a:lnTo>
                    <a:pt x="15652" y="505428"/>
                  </a:lnTo>
                  <a:lnTo>
                    <a:pt x="25804" y="557477"/>
                  </a:lnTo>
                  <a:lnTo>
                    <a:pt x="36480" y="611428"/>
                  </a:lnTo>
                  <a:lnTo>
                    <a:pt x="52319" y="663760"/>
                  </a:lnTo>
                  <a:lnTo>
                    <a:pt x="72611" y="713831"/>
                  </a:lnTo>
                  <a:lnTo>
                    <a:pt x="97039" y="760739"/>
                  </a:lnTo>
                  <a:lnTo>
                    <a:pt x="120840" y="803777"/>
                  </a:lnTo>
                  <a:lnTo>
                    <a:pt x="155413" y="8653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47862" y="4254658"/>
            <a:ext cx="1639248" cy="554909"/>
            <a:chOff x="1447862" y="4254658"/>
            <a:chExt cx="1639248" cy="554909"/>
          </a:xfrm>
        </p:grpSpPr>
        <p:sp>
          <p:nvSpPr>
            <p:cNvPr id="67" name="Freeform 66"/>
            <p:cNvSpPr/>
            <p:nvPr/>
          </p:nvSpPr>
          <p:spPr>
            <a:xfrm>
              <a:off x="1447862" y="4254658"/>
              <a:ext cx="324522" cy="88930"/>
            </a:xfrm>
            <a:custGeom>
              <a:avLst/>
              <a:gdLst/>
              <a:ahLst/>
              <a:cxnLst/>
              <a:rect l="0" t="0" r="0" b="0"/>
              <a:pathLst>
                <a:path w="324522" h="88930">
                  <a:moveTo>
                    <a:pt x="0" y="5719"/>
                  </a:moveTo>
                  <a:lnTo>
                    <a:pt x="22703" y="0"/>
                  </a:lnTo>
                  <a:lnTo>
                    <a:pt x="80196" y="377"/>
                  </a:lnTo>
                  <a:lnTo>
                    <a:pt x="135932" y="9081"/>
                  </a:lnTo>
                  <a:lnTo>
                    <a:pt x="191387" y="24904"/>
                  </a:lnTo>
                  <a:lnTo>
                    <a:pt x="248902" y="49282"/>
                  </a:lnTo>
                  <a:lnTo>
                    <a:pt x="307836" y="79106"/>
                  </a:lnTo>
                  <a:lnTo>
                    <a:pt x="324521" y="889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75723" y="4343587"/>
              <a:ext cx="230266" cy="284032"/>
            </a:xfrm>
            <a:custGeom>
              <a:avLst/>
              <a:gdLst/>
              <a:ahLst/>
              <a:cxnLst/>
              <a:rect l="0" t="0" r="0" b="0"/>
              <a:pathLst>
                <a:path w="230266" h="284032">
                  <a:moveTo>
                    <a:pt x="37823" y="0"/>
                  </a:moveTo>
                  <a:lnTo>
                    <a:pt x="30659" y="55162"/>
                  </a:lnTo>
                  <a:lnTo>
                    <a:pt x="25428" y="105821"/>
                  </a:lnTo>
                  <a:lnTo>
                    <a:pt x="16301" y="160991"/>
                  </a:lnTo>
                  <a:lnTo>
                    <a:pt x="8896" y="214354"/>
                  </a:lnTo>
                  <a:lnTo>
                    <a:pt x="2647" y="270862"/>
                  </a:lnTo>
                  <a:lnTo>
                    <a:pt x="0" y="284031"/>
                  </a:lnTo>
                  <a:lnTo>
                    <a:pt x="588" y="283659"/>
                  </a:lnTo>
                  <a:lnTo>
                    <a:pt x="19503" y="222970"/>
                  </a:lnTo>
                  <a:lnTo>
                    <a:pt x="39463" y="164337"/>
                  </a:lnTo>
                  <a:lnTo>
                    <a:pt x="50571" y="146696"/>
                  </a:lnTo>
                  <a:lnTo>
                    <a:pt x="57417" y="139402"/>
                  </a:lnTo>
                  <a:lnTo>
                    <a:pt x="64754" y="135465"/>
                  </a:lnTo>
                  <a:lnTo>
                    <a:pt x="80303" y="133555"/>
                  </a:lnTo>
                  <a:lnTo>
                    <a:pt x="138652" y="147354"/>
                  </a:lnTo>
                  <a:lnTo>
                    <a:pt x="169297" y="153581"/>
                  </a:lnTo>
                  <a:lnTo>
                    <a:pt x="190869" y="152085"/>
                  </a:lnTo>
                  <a:lnTo>
                    <a:pt x="207854" y="145873"/>
                  </a:lnTo>
                  <a:lnTo>
                    <a:pt x="214972" y="141628"/>
                  </a:lnTo>
                  <a:lnTo>
                    <a:pt x="225346" y="129514"/>
                  </a:lnTo>
                  <a:lnTo>
                    <a:pt x="229407" y="122401"/>
                  </a:lnTo>
                  <a:lnTo>
                    <a:pt x="230265" y="114885"/>
                  </a:lnTo>
                  <a:lnTo>
                    <a:pt x="226287" y="99137"/>
                  </a:lnTo>
                  <a:lnTo>
                    <a:pt x="220789" y="92903"/>
                  </a:lnTo>
                  <a:lnTo>
                    <a:pt x="204817" y="83512"/>
                  </a:lnTo>
                  <a:lnTo>
                    <a:pt x="185391" y="81187"/>
                  </a:lnTo>
                  <a:lnTo>
                    <a:pt x="175034" y="81862"/>
                  </a:lnTo>
                  <a:lnTo>
                    <a:pt x="156128" y="90007"/>
                  </a:lnTo>
                  <a:lnTo>
                    <a:pt x="147204" y="96063"/>
                  </a:lnTo>
                  <a:lnTo>
                    <a:pt x="134822" y="112653"/>
                  </a:lnTo>
                  <a:lnTo>
                    <a:pt x="130226" y="122255"/>
                  </a:lnTo>
                  <a:lnTo>
                    <a:pt x="127585" y="145251"/>
                  </a:lnTo>
                  <a:lnTo>
                    <a:pt x="133761" y="184187"/>
                  </a:lnTo>
                  <a:lnTo>
                    <a:pt x="152415" y="234342"/>
                  </a:lnTo>
                  <a:lnTo>
                    <a:pt x="172862" y="259791"/>
                  </a:lnTo>
                  <a:lnTo>
                    <a:pt x="180549" y="263801"/>
                  </a:lnTo>
                  <a:lnTo>
                    <a:pt x="212565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396462" y="4418477"/>
              <a:ext cx="164689" cy="275058"/>
            </a:xfrm>
            <a:custGeom>
              <a:avLst/>
              <a:gdLst/>
              <a:ahLst/>
              <a:cxnLst/>
              <a:rect l="0" t="0" r="0" b="0"/>
              <a:pathLst>
                <a:path w="164689" h="275058">
                  <a:moveTo>
                    <a:pt x="0" y="0"/>
                  </a:moveTo>
                  <a:lnTo>
                    <a:pt x="8835" y="13252"/>
                  </a:lnTo>
                  <a:lnTo>
                    <a:pt x="20374" y="73009"/>
                  </a:lnTo>
                  <a:lnTo>
                    <a:pt x="24981" y="130676"/>
                  </a:lnTo>
                  <a:lnTo>
                    <a:pt x="33835" y="180009"/>
                  </a:lnTo>
                  <a:lnTo>
                    <a:pt x="44488" y="237933"/>
                  </a:lnTo>
                  <a:lnTo>
                    <a:pt x="52732" y="271128"/>
                  </a:lnTo>
                  <a:lnTo>
                    <a:pt x="56420" y="275057"/>
                  </a:lnTo>
                  <a:lnTo>
                    <a:pt x="60727" y="274903"/>
                  </a:lnTo>
                  <a:lnTo>
                    <a:pt x="65448" y="272026"/>
                  </a:lnTo>
                  <a:lnTo>
                    <a:pt x="80927" y="250308"/>
                  </a:lnTo>
                  <a:lnTo>
                    <a:pt x="111747" y="189574"/>
                  </a:lnTo>
                  <a:lnTo>
                    <a:pt x="134372" y="135455"/>
                  </a:lnTo>
                  <a:lnTo>
                    <a:pt x="139508" y="130059"/>
                  </a:lnTo>
                  <a:lnTo>
                    <a:pt x="145705" y="127387"/>
                  </a:lnTo>
                  <a:lnTo>
                    <a:pt x="152610" y="126530"/>
                  </a:lnTo>
                  <a:lnTo>
                    <a:pt x="157214" y="129657"/>
                  </a:lnTo>
                  <a:lnTo>
                    <a:pt x="162329" y="142993"/>
                  </a:lnTo>
                  <a:lnTo>
                    <a:pt x="164688" y="188331"/>
                  </a:lnTo>
                  <a:lnTo>
                    <a:pt x="159150" y="251090"/>
                  </a:lnTo>
                  <a:lnTo>
                    <a:pt x="15810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29451" y="4393514"/>
              <a:ext cx="66570" cy="16643"/>
            </a:xfrm>
            <a:custGeom>
              <a:avLst/>
              <a:gdLst/>
              <a:ahLst/>
              <a:cxnLst/>
              <a:rect l="0" t="0" r="0" b="0"/>
              <a:pathLst>
                <a:path w="66570" h="16643">
                  <a:moveTo>
                    <a:pt x="0" y="0"/>
                  </a:moveTo>
                  <a:lnTo>
                    <a:pt x="29620" y="6585"/>
                  </a:lnTo>
                  <a:lnTo>
                    <a:pt x="46449" y="8474"/>
                  </a:lnTo>
                  <a:lnTo>
                    <a:pt x="66569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693066" y="4468403"/>
              <a:ext cx="136162" cy="283046"/>
            </a:xfrm>
            <a:custGeom>
              <a:avLst/>
              <a:gdLst/>
              <a:ahLst/>
              <a:cxnLst/>
              <a:rect l="0" t="0" r="0" b="0"/>
              <a:pathLst>
                <a:path w="136162" h="283046">
                  <a:moveTo>
                    <a:pt x="52880" y="0"/>
                  </a:moveTo>
                  <a:lnTo>
                    <a:pt x="50414" y="33741"/>
                  </a:lnTo>
                  <a:lnTo>
                    <a:pt x="45312" y="49205"/>
                  </a:lnTo>
                  <a:lnTo>
                    <a:pt x="9958" y="101360"/>
                  </a:lnTo>
                  <a:lnTo>
                    <a:pt x="5029" y="129680"/>
                  </a:lnTo>
                  <a:lnTo>
                    <a:pt x="8807" y="148242"/>
                  </a:lnTo>
                  <a:lnTo>
                    <a:pt x="37711" y="207936"/>
                  </a:lnTo>
                  <a:lnTo>
                    <a:pt x="46947" y="232963"/>
                  </a:lnTo>
                  <a:lnTo>
                    <a:pt x="47778" y="249620"/>
                  </a:lnTo>
                  <a:lnTo>
                    <a:pt x="44140" y="265344"/>
                  </a:lnTo>
                  <a:lnTo>
                    <a:pt x="36360" y="278496"/>
                  </a:lnTo>
                  <a:lnTo>
                    <a:pt x="29847" y="281818"/>
                  </a:lnTo>
                  <a:lnTo>
                    <a:pt x="12749" y="283045"/>
                  </a:lnTo>
                  <a:lnTo>
                    <a:pt x="6710" y="279303"/>
                  </a:lnTo>
                  <a:lnTo>
                    <a:pt x="2684" y="273111"/>
                  </a:lnTo>
                  <a:lnTo>
                    <a:pt x="0" y="265284"/>
                  </a:lnTo>
                  <a:lnTo>
                    <a:pt x="985" y="257293"/>
                  </a:lnTo>
                  <a:lnTo>
                    <a:pt x="25432" y="216260"/>
                  </a:lnTo>
                  <a:lnTo>
                    <a:pt x="65841" y="171363"/>
                  </a:lnTo>
                  <a:lnTo>
                    <a:pt x="101805" y="145722"/>
                  </a:lnTo>
                  <a:lnTo>
                    <a:pt x="110460" y="141526"/>
                  </a:lnTo>
                  <a:lnTo>
                    <a:pt x="118079" y="140579"/>
                  </a:lnTo>
                  <a:lnTo>
                    <a:pt x="131475" y="144457"/>
                  </a:lnTo>
                  <a:lnTo>
                    <a:pt x="134863" y="149929"/>
                  </a:lnTo>
                  <a:lnTo>
                    <a:pt x="136161" y="165871"/>
                  </a:lnTo>
                  <a:lnTo>
                    <a:pt x="128932" y="220716"/>
                  </a:lnTo>
                  <a:lnTo>
                    <a:pt x="123205" y="251624"/>
                  </a:lnTo>
                  <a:lnTo>
                    <a:pt x="123802" y="250960"/>
                  </a:lnTo>
                  <a:lnTo>
                    <a:pt x="127769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972565" y="4322528"/>
              <a:ext cx="61467" cy="487039"/>
            </a:xfrm>
            <a:custGeom>
              <a:avLst/>
              <a:gdLst/>
              <a:ahLst/>
              <a:cxnLst/>
              <a:rect l="0" t="0" r="0" b="0"/>
              <a:pathLst>
                <a:path w="61467" h="487039">
                  <a:moveTo>
                    <a:pt x="23012" y="4417"/>
                  </a:moveTo>
                  <a:lnTo>
                    <a:pt x="36265" y="0"/>
                  </a:lnTo>
                  <a:lnTo>
                    <a:pt x="42017" y="1472"/>
                  </a:lnTo>
                  <a:lnTo>
                    <a:pt x="53340" y="10505"/>
                  </a:lnTo>
                  <a:lnTo>
                    <a:pt x="59606" y="26230"/>
                  </a:lnTo>
                  <a:lnTo>
                    <a:pt x="61466" y="44622"/>
                  </a:lnTo>
                  <a:lnTo>
                    <a:pt x="52743" y="105113"/>
                  </a:lnTo>
                  <a:lnTo>
                    <a:pt x="42274" y="157718"/>
                  </a:lnTo>
                  <a:lnTo>
                    <a:pt x="28539" y="214950"/>
                  </a:lnTo>
                  <a:lnTo>
                    <a:pt x="14689" y="270656"/>
                  </a:lnTo>
                  <a:lnTo>
                    <a:pt x="6541" y="327084"/>
                  </a:lnTo>
                  <a:lnTo>
                    <a:pt x="0" y="384525"/>
                  </a:lnTo>
                  <a:lnTo>
                    <a:pt x="1093" y="433858"/>
                  </a:lnTo>
                  <a:lnTo>
                    <a:pt x="5874" y="459704"/>
                  </a:lnTo>
                  <a:lnTo>
                    <a:pt x="23012" y="4870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37330" y="4443440"/>
              <a:ext cx="149780" cy="66569"/>
            </a:xfrm>
            <a:custGeom>
              <a:avLst/>
              <a:gdLst/>
              <a:ahLst/>
              <a:cxnLst/>
              <a:rect l="0" t="0" r="0" b="0"/>
              <a:pathLst>
                <a:path w="149780" h="66569">
                  <a:moveTo>
                    <a:pt x="0" y="0"/>
                  </a:moveTo>
                  <a:lnTo>
                    <a:pt x="8835" y="13252"/>
                  </a:lnTo>
                  <a:lnTo>
                    <a:pt x="41673" y="35936"/>
                  </a:lnTo>
                  <a:lnTo>
                    <a:pt x="94679" y="59361"/>
                  </a:lnTo>
                  <a:lnTo>
                    <a:pt x="149779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862441" y="4268698"/>
              <a:ext cx="58248" cy="16643"/>
            </a:xfrm>
            <a:custGeom>
              <a:avLst/>
              <a:gdLst/>
              <a:ahLst/>
              <a:cxnLst/>
              <a:rect l="0" t="0" r="0" b="0"/>
              <a:pathLst>
                <a:path w="58248" h="16643">
                  <a:moveTo>
                    <a:pt x="0" y="16642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38424" y="4426798"/>
            <a:ext cx="1395811" cy="729963"/>
            <a:chOff x="3638424" y="4426798"/>
            <a:chExt cx="1395811" cy="729963"/>
          </a:xfrm>
        </p:grpSpPr>
        <p:sp>
          <p:nvSpPr>
            <p:cNvPr id="76" name="Freeform 75"/>
            <p:cNvSpPr/>
            <p:nvPr/>
          </p:nvSpPr>
          <p:spPr>
            <a:xfrm>
              <a:off x="3638424" y="4536706"/>
              <a:ext cx="131012" cy="279581"/>
            </a:xfrm>
            <a:custGeom>
              <a:avLst/>
              <a:gdLst/>
              <a:ahLst/>
              <a:cxnLst/>
              <a:rect l="0" t="0" r="0" b="0"/>
              <a:pathLst>
                <a:path w="131012" h="279581">
                  <a:moveTo>
                    <a:pt x="131011" y="6586"/>
                  </a:moveTo>
                  <a:lnTo>
                    <a:pt x="101391" y="0"/>
                  </a:lnTo>
                  <a:lnTo>
                    <a:pt x="82713" y="886"/>
                  </a:lnTo>
                  <a:lnTo>
                    <a:pt x="57528" y="11780"/>
                  </a:lnTo>
                  <a:lnTo>
                    <a:pt x="26161" y="37416"/>
                  </a:lnTo>
                  <a:lnTo>
                    <a:pt x="3957" y="96319"/>
                  </a:lnTo>
                  <a:lnTo>
                    <a:pt x="0" y="148203"/>
                  </a:lnTo>
                  <a:lnTo>
                    <a:pt x="9629" y="192968"/>
                  </a:lnTo>
                  <a:lnTo>
                    <a:pt x="33480" y="241361"/>
                  </a:lnTo>
                  <a:lnTo>
                    <a:pt x="56809" y="270923"/>
                  </a:lnTo>
                  <a:lnTo>
                    <a:pt x="66750" y="276192"/>
                  </a:lnTo>
                  <a:lnTo>
                    <a:pt x="90123" y="279580"/>
                  </a:lnTo>
                  <a:lnTo>
                    <a:pt x="106059" y="278004"/>
                  </a:lnTo>
                  <a:lnTo>
                    <a:pt x="122690" y="2728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789838" y="4634824"/>
              <a:ext cx="126538" cy="227147"/>
            </a:xfrm>
            <a:custGeom>
              <a:avLst/>
              <a:gdLst/>
              <a:ahLst/>
              <a:cxnLst/>
              <a:rect l="0" t="0" r="0" b="0"/>
              <a:pathLst>
                <a:path w="126538" h="227147">
                  <a:moveTo>
                    <a:pt x="21202" y="0"/>
                  </a:moveTo>
                  <a:lnTo>
                    <a:pt x="15484" y="21778"/>
                  </a:lnTo>
                  <a:lnTo>
                    <a:pt x="13395" y="71144"/>
                  </a:lnTo>
                  <a:lnTo>
                    <a:pt x="8565" y="125206"/>
                  </a:lnTo>
                  <a:lnTo>
                    <a:pt x="2622" y="186870"/>
                  </a:lnTo>
                  <a:lnTo>
                    <a:pt x="0" y="199548"/>
                  </a:lnTo>
                  <a:lnTo>
                    <a:pt x="23074" y="142013"/>
                  </a:lnTo>
                  <a:lnTo>
                    <a:pt x="43339" y="83243"/>
                  </a:lnTo>
                  <a:lnTo>
                    <a:pt x="60954" y="26472"/>
                  </a:lnTo>
                  <a:lnTo>
                    <a:pt x="65270" y="24120"/>
                  </a:lnTo>
                  <a:lnTo>
                    <a:pt x="69996" y="24401"/>
                  </a:lnTo>
                  <a:lnTo>
                    <a:pt x="80179" y="32110"/>
                  </a:lnTo>
                  <a:lnTo>
                    <a:pt x="89944" y="44781"/>
                  </a:lnTo>
                  <a:lnTo>
                    <a:pt x="115002" y="100039"/>
                  </a:lnTo>
                  <a:lnTo>
                    <a:pt x="122988" y="117502"/>
                  </a:lnTo>
                  <a:lnTo>
                    <a:pt x="126537" y="137591"/>
                  </a:lnTo>
                  <a:lnTo>
                    <a:pt x="123183" y="158847"/>
                  </a:lnTo>
                  <a:lnTo>
                    <a:pt x="104599" y="215682"/>
                  </a:lnTo>
                  <a:lnTo>
                    <a:pt x="101764" y="224225"/>
                  </a:lnTo>
                  <a:lnTo>
                    <a:pt x="99873" y="227146"/>
                  </a:lnTo>
                  <a:lnTo>
                    <a:pt x="98612" y="226320"/>
                  </a:lnTo>
                  <a:lnTo>
                    <a:pt x="9609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002424" y="4526137"/>
              <a:ext cx="31443" cy="233504"/>
            </a:xfrm>
            <a:custGeom>
              <a:avLst/>
              <a:gdLst/>
              <a:ahLst/>
              <a:cxnLst/>
              <a:rect l="0" t="0" r="0" b="0"/>
              <a:pathLst>
                <a:path w="31443" h="233504">
                  <a:moveTo>
                    <a:pt x="8321" y="8834"/>
                  </a:moveTo>
                  <a:lnTo>
                    <a:pt x="17156" y="0"/>
                  </a:lnTo>
                  <a:lnTo>
                    <a:pt x="20683" y="1096"/>
                  </a:lnTo>
                  <a:lnTo>
                    <a:pt x="27067" y="12175"/>
                  </a:lnTo>
                  <a:lnTo>
                    <a:pt x="31442" y="48039"/>
                  </a:lnTo>
                  <a:lnTo>
                    <a:pt x="23990" y="105540"/>
                  </a:lnTo>
                  <a:lnTo>
                    <a:pt x="11891" y="162240"/>
                  </a:lnTo>
                  <a:lnTo>
                    <a:pt x="1944" y="225263"/>
                  </a:lnTo>
                  <a:lnTo>
                    <a:pt x="0" y="233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60819" y="4634824"/>
              <a:ext cx="124817" cy="1"/>
            </a:xfrm>
            <a:custGeom>
              <a:avLst/>
              <a:gdLst/>
              <a:ahLst/>
              <a:cxnLst/>
              <a:rect l="0" t="0" r="0" b="0"/>
              <a:pathLst>
                <a:path w="124817" h="1">
                  <a:moveTo>
                    <a:pt x="0" y="0"/>
                  </a:moveTo>
                  <a:lnTo>
                    <a:pt x="57697" y="0"/>
                  </a:lnTo>
                  <a:lnTo>
                    <a:pt x="101764" y="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104040" y="4676429"/>
              <a:ext cx="14880" cy="141459"/>
            </a:xfrm>
            <a:custGeom>
              <a:avLst/>
              <a:gdLst/>
              <a:ahLst/>
              <a:cxnLst/>
              <a:rect l="0" t="0" r="0" b="0"/>
              <a:pathLst>
                <a:path w="14880" h="141459">
                  <a:moveTo>
                    <a:pt x="14879" y="0"/>
                  </a:moveTo>
                  <a:lnTo>
                    <a:pt x="7715" y="60656"/>
                  </a:lnTo>
                  <a:lnTo>
                    <a:pt x="124" y="116447"/>
                  </a:lnTo>
                  <a:lnTo>
                    <a:pt x="0" y="134040"/>
                  </a:lnTo>
                  <a:lnTo>
                    <a:pt x="1261" y="137437"/>
                  </a:lnTo>
                  <a:lnTo>
                    <a:pt x="655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160524" y="4568256"/>
              <a:ext cx="41607" cy="1"/>
            </a:xfrm>
            <a:custGeom>
              <a:avLst/>
              <a:gdLst/>
              <a:ahLst/>
              <a:cxnLst/>
              <a:rect l="0" t="0" r="0" b="0"/>
              <a:pathLst>
                <a:path w="41607" h="1">
                  <a:moveTo>
                    <a:pt x="0" y="0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242364" y="4668108"/>
              <a:ext cx="101224" cy="133138"/>
            </a:xfrm>
            <a:custGeom>
              <a:avLst/>
              <a:gdLst/>
              <a:ahLst/>
              <a:cxnLst/>
              <a:rect l="0" t="0" r="0" b="0"/>
              <a:pathLst>
                <a:path w="101224" h="133138">
                  <a:moveTo>
                    <a:pt x="76260" y="0"/>
                  </a:moveTo>
                  <a:lnTo>
                    <a:pt x="27055" y="15118"/>
                  </a:lnTo>
                  <a:lnTo>
                    <a:pt x="14019" y="23977"/>
                  </a:lnTo>
                  <a:lnTo>
                    <a:pt x="4526" y="36544"/>
                  </a:lnTo>
                  <a:lnTo>
                    <a:pt x="701" y="43779"/>
                  </a:lnTo>
                  <a:lnTo>
                    <a:pt x="0" y="51375"/>
                  </a:lnTo>
                  <a:lnTo>
                    <a:pt x="4151" y="67213"/>
                  </a:lnTo>
                  <a:lnTo>
                    <a:pt x="21302" y="91722"/>
                  </a:lnTo>
                  <a:lnTo>
                    <a:pt x="43951" y="107717"/>
                  </a:lnTo>
                  <a:lnTo>
                    <a:pt x="101223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346005" y="4695031"/>
              <a:ext cx="64152" cy="108765"/>
            </a:xfrm>
            <a:custGeom>
              <a:avLst/>
              <a:gdLst/>
              <a:ahLst/>
              <a:cxnLst/>
              <a:rect l="0" t="0" r="0" b="0"/>
              <a:pathLst>
                <a:path w="64152" h="108765">
                  <a:moveTo>
                    <a:pt x="55829" y="64609"/>
                  </a:moveTo>
                  <a:lnTo>
                    <a:pt x="53364" y="30868"/>
                  </a:lnTo>
                  <a:lnTo>
                    <a:pt x="48262" y="15404"/>
                  </a:lnTo>
                  <a:lnTo>
                    <a:pt x="39830" y="2368"/>
                  </a:lnTo>
                  <a:lnTo>
                    <a:pt x="34069" y="0"/>
                  </a:lnTo>
                  <a:lnTo>
                    <a:pt x="27454" y="272"/>
                  </a:lnTo>
                  <a:lnTo>
                    <a:pt x="20270" y="2302"/>
                  </a:lnTo>
                  <a:lnTo>
                    <a:pt x="14557" y="7353"/>
                  </a:lnTo>
                  <a:lnTo>
                    <a:pt x="5743" y="22828"/>
                  </a:lnTo>
                  <a:lnTo>
                    <a:pt x="0" y="52332"/>
                  </a:lnTo>
                  <a:lnTo>
                    <a:pt x="3588" y="68706"/>
                  </a:lnTo>
                  <a:lnTo>
                    <a:pt x="20958" y="94285"/>
                  </a:lnTo>
                  <a:lnTo>
                    <a:pt x="41182" y="107097"/>
                  </a:lnTo>
                  <a:lnTo>
                    <a:pt x="46989" y="108651"/>
                  </a:lnTo>
                  <a:lnTo>
                    <a:pt x="51785" y="108764"/>
                  </a:lnTo>
                  <a:lnTo>
                    <a:pt x="64151" y="1062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469823" y="4501687"/>
              <a:ext cx="82079" cy="324522"/>
            </a:xfrm>
            <a:custGeom>
              <a:avLst/>
              <a:gdLst/>
              <a:ahLst/>
              <a:cxnLst/>
              <a:rect l="0" t="0" r="0" b="0"/>
              <a:pathLst>
                <a:path w="82079" h="324522">
                  <a:moveTo>
                    <a:pt x="40185" y="0"/>
                  </a:moveTo>
                  <a:lnTo>
                    <a:pt x="17022" y="27581"/>
                  </a:lnTo>
                  <a:lnTo>
                    <a:pt x="5769" y="85016"/>
                  </a:lnTo>
                  <a:lnTo>
                    <a:pt x="0" y="143459"/>
                  </a:lnTo>
                  <a:lnTo>
                    <a:pt x="7818" y="200243"/>
                  </a:lnTo>
                  <a:lnTo>
                    <a:pt x="22594" y="244190"/>
                  </a:lnTo>
                  <a:lnTo>
                    <a:pt x="37952" y="268565"/>
                  </a:lnTo>
                  <a:lnTo>
                    <a:pt x="51212" y="279003"/>
                  </a:lnTo>
                  <a:lnTo>
                    <a:pt x="77908" y="297655"/>
                  </a:lnTo>
                  <a:lnTo>
                    <a:pt x="81051" y="303837"/>
                  </a:lnTo>
                  <a:lnTo>
                    <a:pt x="82078" y="318102"/>
                  </a:lnTo>
                  <a:lnTo>
                    <a:pt x="81058" y="322091"/>
                  </a:lnTo>
                  <a:lnTo>
                    <a:pt x="79453" y="323825"/>
                  </a:lnTo>
                  <a:lnTo>
                    <a:pt x="73469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576576" y="4601540"/>
              <a:ext cx="33286" cy="58248"/>
            </a:xfrm>
            <a:custGeom>
              <a:avLst/>
              <a:gdLst/>
              <a:ahLst/>
              <a:cxnLst/>
              <a:rect l="0" t="0" r="0" b="0"/>
              <a:pathLst>
                <a:path w="33286" h="58248">
                  <a:moveTo>
                    <a:pt x="0" y="58247"/>
                  </a:moveTo>
                  <a:lnTo>
                    <a:pt x="23164" y="30666"/>
                  </a:lnTo>
                  <a:lnTo>
                    <a:pt x="28787" y="17944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709713" y="4426798"/>
              <a:ext cx="49585" cy="399411"/>
            </a:xfrm>
            <a:custGeom>
              <a:avLst/>
              <a:gdLst/>
              <a:ahLst/>
              <a:cxnLst/>
              <a:rect l="0" t="0" r="0" b="0"/>
              <a:pathLst>
                <a:path w="49585" h="399411">
                  <a:moveTo>
                    <a:pt x="41606" y="0"/>
                  </a:moveTo>
                  <a:lnTo>
                    <a:pt x="47325" y="21778"/>
                  </a:lnTo>
                  <a:lnTo>
                    <a:pt x="49584" y="77426"/>
                  </a:lnTo>
                  <a:lnTo>
                    <a:pt x="43216" y="136206"/>
                  </a:lnTo>
                  <a:lnTo>
                    <a:pt x="35714" y="187568"/>
                  </a:lnTo>
                  <a:lnTo>
                    <a:pt x="24896" y="246857"/>
                  </a:lnTo>
                  <a:lnTo>
                    <a:pt x="16623" y="298735"/>
                  </a:lnTo>
                  <a:lnTo>
                    <a:pt x="5544" y="352711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668108" y="4673282"/>
              <a:ext cx="366127" cy="483479"/>
            </a:xfrm>
            <a:custGeom>
              <a:avLst/>
              <a:gdLst/>
              <a:ahLst/>
              <a:cxnLst/>
              <a:rect l="0" t="0" r="0" b="0"/>
              <a:pathLst>
                <a:path w="366127" h="483479">
                  <a:moveTo>
                    <a:pt x="0" y="11468"/>
                  </a:moveTo>
                  <a:lnTo>
                    <a:pt x="8835" y="20303"/>
                  </a:lnTo>
                  <a:lnTo>
                    <a:pt x="14211" y="21981"/>
                  </a:lnTo>
                  <a:lnTo>
                    <a:pt x="35954" y="19925"/>
                  </a:lnTo>
                  <a:lnTo>
                    <a:pt x="91119" y="12764"/>
                  </a:lnTo>
                  <a:lnTo>
                    <a:pt x="149012" y="0"/>
                  </a:lnTo>
                  <a:lnTo>
                    <a:pt x="152966" y="1049"/>
                  </a:lnTo>
                  <a:lnTo>
                    <a:pt x="153753" y="4522"/>
                  </a:lnTo>
                  <a:lnTo>
                    <a:pt x="138430" y="60805"/>
                  </a:lnTo>
                  <a:lnTo>
                    <a:pt x="137955" y="77775"/>
                  </a:lnTo>
                  <a:lnTo>
                    <a:pt x="141750" y="94562"/>
                  </a:lnTo>
                  <a:lnTo>
                    <a:pt x="149601" y="111269"/>
                  </a:lnTo>
                  <a:lnTo>
                    <a:pt x="161719" y="123009"/>
                  </a:lnTo>
                  <a:lnTo>
                    <a:pt x="168834" y="127434"/>
                  </a:lnTo>
                  <a:lnTo>
                    <a:pt x="184135" y="129885"/>
                  </a:lnTo>
                  <a:lnTo>
                    <a:pt x="233083" y="124011"/>
                  </a:lnTo>
                  <a:lnTo>
                    <a:pt x="241373" y="125328"/>
                  </a:lnTo>
                  <a:lnTo>
                    <a:pt x="245975" y="131754"/>
                  </a:lnTo>
                  <a:lnTo>
                    <a:pt x="248623" y="153686"/>
                  </a:lnTo>
                  <a:lnTo>
                    <a:pt x="242789" y="216837"/>
                  </a:lnTo>
                  <a:lnTo>
                    <a:pt x="234463" y="279435"/>
                  </a:lnTo>
                  <a:lnTo>
                    <a:pt x="217546" y="335847"/>
                  </a:lnTo>
                  <a:lnTo>
                    <a:pt x="196918" y="390519"/>
                  </a:lnTo>
                  <a:lnTo>
                    <a:pt x="165852" y="452266"/>
                  </a:lnTo>
                  <a:lnTo>
                    <a:pt x="160494" y="460660"/>
                  </a:lnTo>
                  <a:lnTo>
                    <a:pt x="142214" y="474917"/>
                  </a:lnTo>
                  <a:lnTo>
                    <a:pt x="130867" y="481308"/>
                  </a:lnTo>
                  <a:lnTo>
                    <a:pt x="105932" y="483478"/>
                  </a:lnTo>
                  <a:lnTo>
                    <a:pt x="92811" y="481467"/>
                  </a:lnTo>
                  <a:lnTo>
                    <a:pt x="82214" y="476429"/>
                  </a:lnTo>
                  <a:lnTo>
                    <a:pt x="65509" y="460969"/>
                  </a:lnTo>
                  <a:lnTo>
                    <a:pt x="50126" y="427056"/>
                  </a:lnTo>
                  <a:lnTo>
                    <a:pt x="47858" y="406049"/>
                  </a:lnTo>
                  <a:lnTo>
                    <a:pt x="58352" y="352293"/>
                  </a:lnTo>
                  <a:lnTo>
                    <a:pt x="81803" y="311440"/>
                  </a:lnTo>
                  <a:lnTo>
                    <a:pt x="107757" y="284747"/>
                  </a:lnTo>
                  <a:lnTo>
                    <a:pt x="127096" y="276232"/>
                  </a:lnTo>
                  <a:lnTo>
                    <a:pt x="169645" y="270766"/>
                  </a:lnTo>
                  <a:lnTo>
                    <a:pt x="219381" y="277254"/>
                  </a:lnTo>
                  <a:lnTo>
                    <a:pt x="265777" y="297849"/>
                  </a:lnTo>
                  <a:lnTo>
                    <a:pt x="321682" y="328877"/>
                  </a:lnTo>
                  <a:lnTo>
                    <a:pt x="366126" y="344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531073" y="5666634"/>
            <a:ext cx="307880" cy="99853"/>
          </a:xfrm>
          <a:custGeom>
            <a:avLst/>
            <a:gdLst/>
            <a:ahLst/>
            <a:cxnLst/>
            <a:rect l="0" t="0" r="0" b="0"/>
            <a:pathLst>
              <a:path w="307880" h="99853">
                <a:moveTo>
                  <a:pt x="0" y="0"/>
                </a:moveTo>
                <a:lnTo>
                  <a:pt x="55162" y="4417"/>
                </a:lnTo>
                <a:lnTo>
                  <a:pt x="115723" y="10272"/>
                </a:lnTo>
                <a:lnTo>
                  <a:pt x="176409" y="27600"/>
                </a:lnTo>
                <a:lnTo>
                  <a:pt x="232405" y="49427"/>
                </a:lnTo>
                <a:lnTo>
                  <a:pt x="266158" y="65339"/>
                </a:lnTo>
                <a:lnTo>
                  <a:pt x="307879" y="998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Freeform 89"/>
          <p:cNvSpPr/>
          <p:nvPr/>
        </p:nvSpPr>
        <p:spPr>
          <a:xfrm>
            <a:off x="2230041" y="5708239"/>
            <a:ext cx="1" cy="51057"/>
          </a:xfrm>
          <a:custGeom>
            <a:avLst/>
            <a:gdLst/>
            <a:ahLst/>
            <a:cxnLst/>
            <a:rect l="0" t="0" r="0" b="0"/>
            <a:pathLst>
              <a:path w="1" h="51057">
                <a:moveTo>
                  <a:pt x="0" y="0"/>
                </a:moveTo>
                <a:lnTo>
                  <a:pt x="0" y="5105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5" name="Group 104"/>
          <p:cNvGrpSpPr/>
          <p:nvPr/>
        </p:nvGrpSpPr>
        <p:grpSpPr>
          <a:xfrm>
            <a:off x="2388668" y="5691597"/>
            <a:ext cx="3178114" cy="881004"/>
            <a:chOff x="2388668" y="5691597"/>
            <a:chExt cx="3178114" cy="881004"/>
          </a:xfrm>
        </p:grpSpPr>
        <p:sp>
          <p:nvSpPr>
            <p:cNvPr id="91" name="Freeform 90"/>
            <p:cNvSpPr/>
            <p:nvPr/>
          </p:nvSpPr>
          <p:spPr>
            <a:xfrm>
              <a:off x="2388668" y="5691597"/>
              <a:ext cx="473774" cy="407732"/>
            </a:xfrm>
            <a:custGeom>
              <a:avLst/>
              <a:gdLst/>
              <a:ahLst/>
              <a:cxnLst/>
              <a:rect l="0" t="0" r="0" b="0"/>
              <a:pathLst>
                <a:path w="473774" h="407732">
                  <a:moveTo>
                    <a:pt x="16115" y="0"/>
                  </a:moveTo>
                  <a:lnTo>
                    <a:pt x="10396" y="62491"/>
                  </a:lnTo>
                  <a:lnTo>
                    <a:pt x="8308" y="115313"/>
                  </a:lnTo>
                  <a:lnTo>
                    <a:pt x="3478" y="173995"/>
                  </a:lnTo>
                  <a:lnTo>
                    <a:pt x="0" y="232526"/>
                  </a:lnTo>
                  <a:lnTo>
                    <a:pt x="5261" y="289326"/>
                  </a:lnTo>
                  <a:lnTo>
                    <a:pt x="8892" y="326523"/>
                  </a:lnTo>
                  <a:lnTo>
                    <a:pt x="16295" y="346676"/>
                  </a:lnTo>
                  <a:lnTo>
                    <a:pt x="20858" y="350386"/>
                  </a:lnTo>
                  <a:lnTo>
                    <a:pt x="25749" y="350085"/>
                  </a:lnTo>
                  <a:lnTo>
                    <a:pt x="30859" y="347111"/>
                  </a:lnTo>
                  <a:lnTo>
                    <a:pt x="46885" y="320839"/>
                  </a:lnTo>
                  <a:lnTo>
                    <a:pt x="62223" y="266676"/>
                  </a:lnTo>
                  <a:lnTo>
                    <a:pt x="76998" y="204244"/>
                  </a:lnTo>
                  <a:lnTo>
                    <a:pt x="81560" y="163243"/>
                  </a:lnTo>
                  <a:lnTo>
                    <a:pt x="89204" y="218870"/>
                  </a:lnTo>
                  <a:lnTo>
                    <a:pt x="99898" y="281482"/>
                  </a:lnTo>
                  <a:lnTo>
                    <a:pt x="114950" y="333689"/>
                  </a:lnTo>
                  <a:lnTo>
                    <a:pt x="130357" y="359494"/>
                  </a:lnTo>
                  <a:lnTo>
                    <a:pt x="136655" y="363554"/>
                  </a:lnTo>
                  <a:lnTo>
                    <a:pt x="151050" y="365600"/>
                  </a:lnTo>
                  <a:lnTo>
                    <a:pt x="157847" y="362077"/>
                  </a:lnTo>
                  <a:lnTo>
                    <a:pt x="170330" y="348301"/>
                  </a:lnTo>
                  <a:lnTo>
                    <a:pt x="201733" y="285449"/>
                  </a:lnTo>
                  <a:lnTo>
                    <a:pt x="211235" y="257779"/>
                  </a:lnTo>
                  <a:lnTo>
                    <a:pt x="219634" y="204865"/>
                  </a:lnTo>
                  <a:lnTo>
                    <a:pt x="228969" y="149360"/>
                  </a:lnTo>
                  <a:lnTo>
                    <a:pt x="230910" y="124321"/>
                  </a:lnTo>
                  <a:lnTo>
                    <a:pt x="233276" y="118939"/>
                  </a:lnTo>
                  <a:lnTo>
                    <a:pt x="236703" y="118124"/>
                  </a:lnTo>
                  <a:lnTo>
                    <a:pt x="240837" y="120354"/>
                  </a:lnTo>
                  <a:lnTo>
                    <a:pt x="260757" y="150507"/>
                  </a:lnTo>
                  <a:lnTo>
                    <a:pt x="288009" y="194105"/>
                  </a:lnTo>
                  <a:lnTo>
                    <a:pt x="309017" y="212736"/>
                  </a:lnTo>
                  <a:lnTo>
                    <a:pt x="329665" y="219365"/>
                  </a:lnTo>
                  <a:lnTo>
                    <a:pt x="352402" y="220462"/>
                  </a:lnTo>
                  <a:lnTo>
                    <a:pt x="371753" y="214786"/>
                  </a:lnTo>
                  <a:lnTo>
                    <a:pt x="387133" y="203634"/>
                  </a:lnTo>
                  <a:lnTo>
                    <a:pt x="393824" y="196777"/>
                  </a:lnTo>
                  <a:lnTo>
                    <a:pt x="401257" y="179296"/>
                  </a:lnTo>
                  <a:lnTo>
                    <a:pt x="403240" y="169457"/>
                  </a:lnTo>
                  <a:lnTo>
                    <a:pt x="402712" y="161048"/>
                  </a:lnTo>
                  <a:lnTo>
                    <a:pt x="397195" y="146775"/>
                  </a:lnTo>
                  <a:lnTo>
                    <a:pt x="391286" y="143153"/>
                  </a:lnTo>
                  <a:lnTo>
                    <a:pt x="374858" y="141595"/>
                  </a:lnTo>
                  <a:lnTo>
                    <a:pt x="367149" y="144323"/>
                  </a:lnTo>
                  <a:lnTo>
                    <a:pt x="353652" y="154751"/>
                  </a:lnTo>
                  <a:lnTo>
                    <a:pt x="340075" y="176215"/>
                  </a:lnTo>
                  <a:lnTo>
                    <a:pt x="333337" y="234644"/>
                  </a:lnTo>
                  <a:lnTo>
                    <a:pt x="334618" y="258688"/>
                  </a:lnTo>
                  <a:lnTo>
                    <a:pt x="346660" y="284469"/>
                  </a:lnTo>
                  <a:lnTo>
                    <a:pt x="367384" y="311935"/>
                  </a:lnTo>
                  <a:lnTo>
                    <a:pt x="383034" y="322934"/>
                  </a:lnTo>
                  <a:lnTo>
                    <a:pt x="399236" y="325973"/>
                  </a:lnTo>
                  <a:lnTo>
                    <a:pt x="407439" y="325489"/>
                  </a:lnTo>
                  <a:lnTo>
                    <a:pt x="421485" y="317554"/>
                  </a:lnTo>
                  <a:lnTo>
                    <a:pt x="445569" y="289860"/>
                  </a:lnTo>
                  <a:lnTo>
                    <a:pt x="447574" y="289395"/>
                  </a:lnTo>
                  <a:lnTo>
                    <a:pt x="444901" y="321863"/>
                  </a:lnTo>
                  <a:lnTo>
                    <a:pt x="452455" y="368375"/>
                  </a:lnTo>
                  <a:lnTo>
                    <a:pt x="473773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20688" y="5816413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3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46660" y="6030305"/>
              <a:ext cx="132129" cy="458983"/>
            </a:xfrm>
            <a:custGeom>
              <a:avLst/>
              <a:gdLst/>
              <a:ahLst/>
              <a:cxnLst/>
              <a:rect l="0" t="0" r="0" b="0"/>
              <a:pathLst>
                <a:path w="132129" h="458983">
                  <a:moveTo>
                    <a:pt x="132128" y="77344"/>
                  </a:moveTo>
                  <a:lnTo>
                    <a:pt x="129662" y="43604"/>
                  </a:lnTo>
                  <a:lnTo>
                    <a:pt x="124560" y="28140"/>
                  </a:lnTo>
                  <a:lnTo>
                    <a:pt x="116129" y="15103"/>
                  </a:lnTo>
                  <a:lnTo>
                    <a:pt x="103752" y="5611"/>
                  </a:lnTo>
                  <a:lnTo>
                    <a:pt x="96569" y="1785"/>
                  </a:lnTo>
                  <a:lnTo>
                    <a:pt x="81191" y="0"/>
                  </a:lnTo>
                  <a:lnTo>
                    <a:pt x="66035" y="3213"/>
                  </a:lnTo>
                  <a:lnTo>
                    <a:pt x="53135" y="10805"/>
                  </a:lnTo>
                  <a:lnTo>
                    <a:pt x="35477" y="29893"/>
                  </a:lnTo>
                  <a:lnTo>
                    <a:pt x="18534" y="61949"/>
                  </a:lnTo>
                  <a:lnTo>
                    <a:pt x="14765" y="82521"/>
                  </a:lnTo>
                  <a:lnTo>
                    <a:pt x="17096" y="100910"/>
                  </a:lnTo>
                  <a:lnTo>
                    <a:pt x="24296" y="118329"/>
                  </a:lnTo>
                  <a:lnTo>
                    <a:pt x="31579" y="124083"/>
                  </a:lnTo>
                  <a:lnTo>
                    <a:pt x="51998" y="130477"/>
                  </a:lnTo>
                  <a:lnTo>
                    <a:pt x="85066" y="129659"/>
                  </a:lnTo>
                  <a:lnTo>
                    <a:pt x="102274" y="123401"/>
                  </a:lnTo>
                  <a:lnTo>
                    <a:pt x="109452" y="119144"/>
                  </a:lnTo>
                  <a:lnTo>
                    <a:pt x="114237" y="120928"/>
                  </a:lnTo>
                  <a:lnTo>
                    <a:pt x="117427" y="126741"/>
                  </a:lnTo>
                  <a:lnTo>
                    <a:pt x="120047" y="147375"/>
                  </a:lnTo>
                  <a:lnTo>
                    <a:pt x="116661" y="205961"/>
                  </a:lnTo>
                  <a:lnTo>
                    <a:pt x="109922" y="266284"/>
                  </a:lnTo>
                  <a:lnTo>
                    <a:pt x="103111" y="328514"/>
                  </a:lnTo>
                  <a:lnTo>
                    <a:pt x="90354" y="389991"/>
                  </a:lnTo>
                  <a:lnTo>
                    <a:pt x="83051" y="417853"/>
                  </a:lnTo>
                  <a:lnTo>
                    <a:pt x="70560" y="439482"/>
                  </a:lnTo>
                  <a:lnTo>
                    <a:pt x="55762" y="453409"/>
                  </a:lnTo>
                  <a:lnTo>
                    <a:pt x="47933" y="458417"/>
                  </a:lnTo>
                  <a:lnTo>
                    <a:pt x="40865" y="458982"/>
                  </a:lnTo>
                  <a:lnTo>
                    <a:pt x="34303" y="456585"/>
                  </a:lnTo>
                  <a:lnTo>
                    <a:pt x="22082" y="445601"/>
                  </a:lnTo>
                  <a:lnTo>
                    <a:pt x="10486" y="428392"/>
                  </a:lnTo>
                  <a:lnTo>
                    <a:pt x="2397" y="397911"/>
                  </a:lnTo>
                  <a:lnTo>
                    <a:pt x="0" y="347789"/>
                  </a:lnTo>
                  <a:lnTo>
                    <a:pt x="4909" y="290235"/>
                  </a:lnTo>
                  <a:lnTo>
                    <a:pt x="9303" y="235309"/>
                  </a:lnTo>
                  <a:lnTo>
                    <a:pt x="15633" y="1938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179770" y="5749844"/>
              <a:ext cx="115366" cy="615759"/>
            </a:xfrm>
            <a:custGeom>
              <a:avLst/>
              <a:gdLst/>
              <a:ahLst/>
              <a:cxnLst/>
              <a:rect l="0" t="0" r="0" b="0"/>
              <a:pathLst>
                <a:path w="115366" h="615759">
                  <a:moveTo>
                    <a:pt x="57118" y="0"/>
                  </a:moveTo>
                  <a:lnTo>
                    <a:pt x="64282" y="50745"/>
                  </a:lnTo>
                  <a:lnTo>
                    <a:pt x="58567" y="113849"/>
                  </a:lnTo>
                  <a:lnTo>
                    <a:pt x="45849" y="176437"/>
                  </a:lnTo>
                  <a:lnTo>
                    <a:pt x="29366" y="239572"/>
                  </a:lnTo>
                  <a:lnTo>
                    <a:pt x="12737" y="298249"/>
                  </a:lnTo>
                  <a:lnTo>
                    <a:pt x="0" y="328551"/>
                  </a:lnTo>
                  <a:lnTo>
                    <a:pt x="548" y="333680"/>
                  </a:lnTo>
                  <a:lnTo>
                    <a:pt x="4612" y="335250"/>
                  </a:lnTo>
                  <a:lnTo>
                    <a:pt x="51766" y="328933"/>
                  </a:lnTo>
                  <a:lnTo>
                    <a:pt x="61871" y="330236"/>
                  </a:lnTo>
                  <a:lnTo>
                    <a:pt x="78030" y="339080"/>
                  </a:lnTo>
                  <a:lnTo>
                    <a:pt x="84927" y="345322"/>
                  </a:lnTo>
                  <a:lnTo>
                    <a:pt x="92591" y="367050"/>
                  </a:lnTo>
                  <a:lnTo>
                    <a:pt x="103634" y="428947"/>
                  </a:lnTo>
                  <a:lnTo>
                    <a:pt x="106595" y="485267"/>
                  </a:lnTo>
                  <a:lnTo>
                    <a:pt x="100399" y="540851"/>
                  </a:lnTo>
                  <a:lnTo>
                    <a:pt x="99054" y="594078"/>
                  </a:lnTo>
                  <a:lnTo>
                    <a:pt x="100793" y="603154"/>
                  </a:lnTo>
                  <a:lnTo>
                    <a:pt x="103801" y="608280"/>
                  </a:lnTo>
                  <a:lnTo>
                    <a:pt x="115365" y="615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94988" y="5849697"/>
              <a:ext cx="49927" cy="399411"/>
            </a:xfrm>
            <a:custGeom>
              <a:avLst/>
              <a:gdLst/>
              <a:ahLst/>
              <a:cxnLst/>
              <a:rect l="0" t="0" r="0" b="0"/>
              <a:pathLst>
                <a:path w="49927" h="399411">
                  <a:moveTo>
                    <a:pt x="49926" y="0"/>
                  </a:moveTo>
                  <a:lnTo>
                    <a:pt x="49926" y="60656"/>
                  </a:lnTo>
                  <a:lnTo>
                    <a:pt x="40874" y="116446"/>
                  </a:lnTo>
                  <a:lnTo>
                    <a:pt x="33359" y="177680"/>
                  </a:lnTo>
                  <a:lnTo>
                    <a:pt x="26251" y="239837"/>
                  </a:lnTo>
                  <a:lnTo>
                    <a:pt x="18574" y="293343"/>
                  </a:lnTo>
                  <a:lnTo>
                    <a:pt x="10620" y="345414"/>
                  </a:lnTo>
                  <a:lnTo>
                    <a:pt x="6537" y="380022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03309" y="6057723"/>
              <a:ext cx="49927" cy="99854"/>
            </a:xfrm>
            <a:custGeom>
              <a:avLst/>
              <a:gdLst/>
              <a:ahLst/>
              <a:cxnLst/>
              <a:rect l="0" t="0" r="0" b="0"/>
              <a:pathLst>
                <a:path w="49927" h="99854">
                  <a:moveTo>
                    <a:pt x="0" y="0"/>
                  </a:moveTo>
                  <a:lnTo>
                    <a:pt x="31252" y="53041"/>
                  </a:lnTo>
                  <a:lnTo>
                    <a:pt x="49926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473781" y="6147619"/>
              <a:ext cx="162518" cy="129429"/>
            </a:xfrm>
            <a:custGeom>
              <a:avLst/>
              <a:gdLst/>
              <a:ahLst/>
              <a:cxnLst/>
              <a:rect l="0" t="0" r="0" b="0"/>
              <a:pathLst>
                <a:path w="162518" h="129429">
                  <a:moveTo>
                    <a:pt x="4417" y="84846"/>
                  </a:moveTo>
                  <a:lnTo>
                    <a:pt x="1952" y="118587"/>
                  </a:lnTo>
                  <a:lnTo>
                    <a:pt x="0" y="126756"/>
                  </a:lnTo>
                  <a:lnTo>
                    <a:pt x="548" y="129428"/>
                  </a:lnTo>
                  <a:lnTo>
                    <a:pt x="2762" y="128436"/>
                  </a:lnTo>
                  <a:lnTo>
                    <a:pt x="9229" y="119937"/>
                  </a:lnTo>
                  <a:lnTo>
                    <a:pt x="29337" y="65357"/>
                  </a:lnTo>
                  <a:lnTo>
                    <a:pt x="48794" y="1956"/>
                  </a:lnTo>
                  <a:lnTo>
                    <a:pt x="51568" y="0"/>
                  </a:lnTo>
                  <a:lnTo>
                    <a:pt x="54342" y="2395"/>
                  </a:lnTo>
                  <a:lnTo>
                    <a:pt x="57116" y="7689"/>
                  </a:lnTo>
                  <a:lnTo>
                    <a:pt x="62177" y="70839"/>
                  </a:lnTo>
                  <a:lnTo>
                    <a:pt x="66937" y="104221"/>
                  </a:lnTo>
                  <a:lnTo>
                    <a:pt x="71060" y="109782"/>
                  </a:lnTo>
                  <a:lnTo>
                    <a:pt x="76583" y="111641"/>
                  </a:lnTo>
                  <a:lnTo>
                    <a:pt x="83038" y="111030"/>
                  </a:lnTo>
                  <a:lnTo>
                    <a:pt x="88266" y="106925"/>
                  </a:lnTo>
                  <a:lnTo>
                    <a:pt x="110814" y="72424"/>
                  </a:lnTo>
                  <a:lnTo>
                    <a:pt x="162517" y="349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47161" y="6132612"/>
              <a:ext cx="272201" cy="439989"/>
            </a:xfrm>
            <a:custGeom>
              <a:avLst/>
              <a:gdLst/>
              <a:ahLst/>
              <a:cxnLst/>
              <a:rect l="0" t="0" r="0" b="0"/>
              <a:pathLst>
                <a:path w="272201" h="439989">
                  <a:moveTo>
                    <a:pt x="180669" y="0"/>
                  </a:moveTo>
                  <a:lnTo>
                    <a:pt x="161664" y="7568"/>
                  </a:lnTo>
                  <a:lnTo>
                    <a:pt x="115859" y="44351"/>
                  </a:lnTo>
                  <a:lnTo>
                    <a:pt x="104712" y="60393"/>
                  </a:lnTo>
                  <a:lnTo>
                    <a:pt x="96675" y="79849"/>
                  </a:lnTo>
                  <a:lnTo>
                    <a:pt x="95788" y="116013"/>
                  </a:lnTo>
                  <a:lnTo>
                    <a:pt x="101647" y="135081"/>
                  </a:lnTo>
                  <a:lnTo>
                    <a:pt x="111339" y="149718"/>
                  </a:lnTo>
                  <a:lnTo>
                    <a:pt x="124892" y="162388"/>
                  </a:lnTo>
                  <a:lnTo>
                    <a:pt x="133314" y="165581"/>
                  </a:lnTo>
                  <a:lnTo>
                    <a:pt x="152534" y="166665"/>
                  </a:lnTo>
                  <a:lnTo>
                    <a:pt x="179729" y="162076"/>
                  </a:lnTo>
                  <a:lnTo>
                    <a:pt x="205354" y="150444"/>
                  </a:lnTo>
                  <a:lnTo>
                    <a:pt x="210994" y="151147"/>
                  </a:lnTo>
                  <a:lnTo>
                    <a:pt x="214754" y="155314"/>
                  </a:lnTo>
                  <a:lnTo>
                    <a:pt x="217260" y="161790"/>
                  </a:lnTo>
                  <a:lnTo>
                    <a:pt x="205976" y="222415"/>
                  </a:lnTo>
                  <a:lnTo>
                    <a:pt x="189020" y="284454"/>
                  </a:lnTo>
                  <a:lnTo>
                    <a:pt x="168482" y="337667"/>
                  </a:lnTo>
                  <a:lnTo>
                    <a:pt x="137276" y="382308"/>
                  </a:lnTo>
                  <a:lnTo>
                    <a:pt x="93056" y="426796"/>
                  </a:lnTo>
                  <a:lnTo>
                    <a:pt x="74853" y="438086"/>
                  </a:lnTo>
                  <a:lnTo>
                    <a:pt x="64821" y="439988"/>
                  </a:lnTo>
                  <a:lnTo>
                    <a:pt x="43813" y="437169"/>
                  </a:lnTo>
                  <a:lnTo>
                    <a:pt x="27080" y="427287"/>
                  </a:lnTo>
                  <a:lnTo>
                    <a:pt x="14403" y="413650"/>
                  </a:lnTo>
                  <a:lnTo>
                    <a:pt x="5688" y="398343"/>
                  </a:lnTo>
                  <a:lnTo>
                    <a:pt x="0" y="360880"/>
                  </a:lnTo>
                  <a:lnTo>
                    <a:pt x="6972" y="300329"/>
                  </a:lnTo>
                  <a:lnTo>
                    <a:pt x="21645" y="255331"/>
                  </a:lnTo>
                  <a:lnTo>
                    <a:pt x="43274" y="218398"/>
                  </a:lnTo>
                  <a:lnTo>
                    <a:pt x="81351" y="186472"/>
                  </a:lnTo>
                  <a:lnTo>
                    <a:pt x="119190" y="178218"/>
                  </a:lnTo>
                  <a:lnTo>
                    <a:pt x="156700" y="180190"/>
                  </a:lnTo>
                  <a:lnTo>
                    <a:pt x="174947" y="186718"/>
                  </a:lnTo>
                  <a:lnTo>
                    <a:pt x="237911" y="214944"/>
                  </a:lnTo>
                  <a:lnTo>
                    <a:pt x="272200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75043" y="5939099"/>
              <a:ext cx="241431" cy="573797"/>
            </a:xfrm>
            <a:custGeom>
              <a:avLst/>
              <a:gdLst/>
              <a:ahLst/>
              <a:cxnLst/>
              <a:rect l="0" t="0" r="0" b="0"/>
              <a:pathLst>
                <a:path w="241431" h="573797">
                  <a:moveTo>
                    <a:pt x="52197" y="185193"/>
                  </a:moveTo>
                  <a:lnTo>
                    <a:pt x="38945" y="194027"/>
                  </a:lnTo>
                  <a:lnTo>
                    <a:pt x="21869" y="221608"/>
                  </a:lnTo>
                  <a:lnTo>
                    <a:pt x="0" y="285103"/>
                  </a:lnTo>
                  <a:lnTo>
                    <a:pt x="160" y="320298"/>
                  </a:lnTo>
                  <a:lnTo>
                    <a:pt x="8729" y="338004"/>
                  </a:lnTo>
                  <a:lnTo>
                    <a:pt x="14897" y="345314"/>
                  </a:lnTo>
                  <a:lnTo>
                    <a:pt x="20859" y="348339"/>
                  </a:lnTo>
                  <a:lnTo>
                    <a:pt x="26682" y="348506"/>
                  </a:lnTo>
                  <a:lnTo>
                    <a:pt x="32413" y="346768"/>
                  </a:lnTo>
                  <a:lnTo>
                    <a:pt x="53731" y="331070"/>
                  </a:lnTo>
                  <a:lnTo>
                    <a:pt x="68780" y="308853"/>
                  </a:lnTo>
                  <a:lnTo>
                    <a:pt x="75505" y="262285"/>
                  </a:lnTo>
                  <a:lnTo>
                    <a:pt x="74820" y="218513"/>
                  </a:lnTo>
                  <a:lnTo>
                    <a:pt x="63728" y="183149"/>
                  </a:lnTo>
                  <a:lnTo>
                    <a:pt x="53932" y="167026"/>
                  </a:lnTo>
                  <a:lnTo>
                    <a:pt x="40949" y="156162"/>
                  </a:lnTo>
                  <a:lnTo>
                    <a:pt x="30556" y="151025"/>
                  </a:lnTo>
                  <a:lnTo>
                    <a:pt x="30373" y="152245"/>
                  </a:lnTo>
                  <a:lnTo>
                    <a:pt x="32100" y="154906"/>
                  </a:lnTo>
                  <a:lnTo>
                    <a:pt x="56618" y="163069"/>
                  </a:lnTo>
                  <a:lnTo>
                    <a:pt x="93160" y="162510"/>
                  </a:lnTo>
                  <a:lnTo>
                    <a:pt x="145074" y="147394"/>
                  </a:lnTo>
                  <a:lnTo>
                    <a:pt x="181490" y="126601"/>
                  </a:lnTo>
                  <a:lnTo>
                    <a:pt x="223940" y="88093"/>
                  </a:lnTo>
                  <a:lnTo>
                    <a:pt x="236323" y="67048"/>
                  </a:lnTo>
                  <a:lnTo>
                    <a:pt x="241430" y="38829"/>
                  </a:lnTo>
                  <a:lnTo>
                    <a:pt x="238527" y="7045"/>
                  </a:lnTo>
                  <a:lnTo>
                    <a:pt x="232815" y="1708"/>
                  </a:lnTo>
                  <a:lnTo>
                    <a:pt x="224384" y="0"/>
                  </a:lnTo>
                  <a:lnTo>
                    <a:pt x="205463" y="3032"/>
                  </a:lnTo>
                  <a:lnTo>
                    <a:pt x="190890" y="10544"/>
                  </a:lnTo>
                  <a:lnTo>
                    <a:pt x="178249" y="29907"/>
                  </a:lnTo>
                  <a:lnTo>
                    <a:pt x="156082" y="92011"/>
                  </a:lnTo>
                  <a:lnTo>
                    <a:pt x="143977" y="150760"/>
                  </a:lnTo>
                  <a:lnTo>
                    <a:pt x="137100" y="211572"/>
                  </a:lnTo>
                  <a:lnTo>
                    <a:pt x="135909" y="260502"/>
                  </a:lnTo>
                  <a:lnTo>
                    <a:pt x="139973" y="310133"/>
                  </a:lnTo>
                  <a:lnTo>
                    <a:pt x="147033" y="359971"/>
                  </a:lnTo>
                  <a:lnTo>
                    <a:pt x="154981" y="409872"/>
                  </a:lnTo>
                  <a:lnTo>
                    <a:pt x="159306" y="469788"/>
                  </a:lnTo>
                  <a:lnTo>
                    <a:pt x="164648" y="531246"/>
                  </a:lnTo>
                  <a:lnTo>
                    <a:pt x="163076" y="563041"/>
                  </a:lnTo>
                  <a:lnTo>
                    <a:pt x="159400" y="569304"/>
                  </a:lnTo>
                  <a:lnTo>
                    <a:pt x="154176" y="572554"/>
                  </a:lnTo>
                  <a:lnTo>
                    <a:pt x="147920" y="573796"/>
                  </a:lnTo>
                  <a:lnTo>
                    <a:pt x="141900" y="571851"/>
                  </a:lnTo>
                  <a:lnTo>
                    <a:pt x="113342" y="545736"/>
                  </a:lnTo>
                  <a:lnTo>
                    <a:pt x="91978" y="516932"/>
                  </a:lnTo>
                  <a:lnTo>
                    <a:pt x="74877" y="467449"/>
                  </a:lnTo>
                  <a:lnTo>
                    <a:pt x="68839" y="4181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635389" y="6075575"/>
              <a:ext cx="207462" cy="307083"/>
            </a:xfrm>
            <a:custGeom>
              <a:avLst/>
              <a:gdLst/>
              <a:ahLst/>
              <a:cxnLst/>
              <a:rect l="0" t="0" r="0" b="0"/>
              <a:pathLst>
                <a:path w="207462" h="307083">
                  <a:moveTo>
                    <a:pt x="49361" y="32074"/>
                  </a:moveTo>
                  <a:lnTo>
                    <a:pt x="32503" y="90046"/>
                  </a:lnTo>
                  <a:lnTo>
                    <a:pt x="19747" y="147266"/>
                  </a:lnTo>
                  <a:lnTo>
                    <a:pt x="10681" y="206774"/>
                  </a:lnTo>
                  <a:lnTo>
                    <a:pt x="3724" y="259876"/>
                  </a:lnTo>
                  <a:lnTo>
                    <a:pt x="282" y="307082"/>
                  </a:lnTo>
                  <a:lnTo>
                    <a:pt x="0" y="306020"/>
                  </a:lnTo>
                  <a:lnTo>
                    <a:pt x="3885" y="244636"/>
                  </a:lnTo>
                  <a:lnTo>
                    <a:pt x="13832" y="190041"/>
                  </a:lnTo>
                  <a:lnTo>
                    <a:pt x="22424" y="134683"/>
                  </a:lnTo>
                  <a:lnTo>
                    <a:pt x="40016" y="79225"/>
                  </a:lnTo>
                  <a:lnTo>
                    <a:pt x="64540" y="19823"/>
                  </a:lnTo>
                  <a:lnTo>
                    <a:pt x="77372" y="5672"/>
                  </a:lnTo>
                  <a:lnTo>
                    <a:pt x="84677" y="605"/>
                  </a:lnTo>
                  <a:lnTo>
                    <a:pt x="91397" y="0"/>
                  </a:lnTo>
                  <a:lnTo>
                    <a:pt x="97725" y="2371"/>
                  </a:lnTo>
                  <a:lnTo>
                    <a:pt x="103793" y="6725"/>
                  </a:lnTo>
                  <a:lnTo>
                    <a:pt x="110536" y="23890"/>
                  </a:lnTo>
                  <a:lnTo>
                    <a:pt x="114295" y="84039"/>
                  </a:lnTo>
                  <a:lnTo>
                    <a:pt x="104254" y="139934"/>
                  </a:lnTo>
                  <a:lnTo>
                    <a:pt x="95475" y="174600"/>
                  </a:lnTo>
                  <a:lnTo>
                    <a:pt x="95821" y="174244"/>
                  </a:lnTo>
                  <a:lnTo>
                    <a:pt x="110666" y="116666"/>
                  </a:lnTo>
                  <a:lnTo>
                    <a:pt x="142855" y="56577"/>
                  </a:lnTo>
                  <a:lnTo>
                    <a:pt x="147748" y="48409"/>
                  </a:lnTo>
                  <a:lnTo>
                    <a:pt x="153784" y="43889"/>
                  </a:lnTo>
                  <a:lnTo>
                    <a:pt x="160581" y="41800"/>
                  </a:lnTo>
                  <a:lnTo>
                    <a:pt x="167887" y="41332"/>
                  </a:lnTo>
                  <a:lnTo>
                    <a:pt x="173682" y="43793"/>
                  </a:lnTo>
                  <a:lnTo>
                    <a:pt x="182586" y="53925"/>
                  </a:lnTo>
                  <a:lnTo>
                    <a:pt x="192797" y="79640"/>
                  </a:lnTo>
                  <a:lnTo>
                    <a:pt x="196963" y="133823"/>
                  </a:lnTo>
                  <a:lnTo>
                    <a:pt x="192307" y="190001"/>
                  </a:lnTo>
                  <a:lnTo>
                    <a:pt x="193329" y="215060"/>
                  </a:lnTo>
                  <a:lnTo>
                    <a:pt x="207461" y="248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865845" y="5822755"/>
              <a:ext cx="393059" cy="456120"/>
            </a:xfrm>
            <a:custGeom>
              <a:avLst/>
              <a:gdLst/>
              <a:ahLst/>
              <a:cxnLst/>
              <a:rect l="0" t="0" r="0" b="0"/>
              <a:pathLst>
                <a:path w="393059" h="456120">
                  <a:moveTo>
                    <a:pt x="35252" y="401389"/>
                  </a:moveTo>
                  <a:lnTo>
                    <a:pt x="73090" y="365206"/>
                  </a:lnTo>
                  <a:lnTo>
                    <a:pt x="77120" y="357851"/>
                  </a:lnTo>
                  <a:lnTo>
                    <a:pt x="76108" y="352024"/>
                  </a:lnTo>
                  <a:lnTo>
                    <a:pt x="71735" y="347214"/>
                  </a:lnTo>
                  <a:lnTo>
                    <a:pt x="65121" y="343083"/>
                  </a:lnTo>
                  <a:lnTo>
                    <a:pt x="57939" y="342178"/>
                  </a:lnTo>
                  <a:lnTo>
                    <a:pt x="42562" y="346103"/>
                  </a:lnTo>
                  <a:lnTo>
                    <a:pt x="18311" y="358710"/>
                  </a:lnTo>
                  <a:lnTo>
                    <a:pt x="6766" y="371325"/>
                  </a:lnTo>
                  <a:lnTo>
                    <a:pt x="2393" y="378573"/>
                  </a:lnTo>
                  <a:lnTo>
                    <a:pt x="0" y="396488"/>
                  </a:lnTo>
                  <a:lnTo>
                    <a:pt x="2943" y="414929"/>
                  </a:lnTo>
                  <a:lnTo>
                    <a:pt x="14995" y="435706"/>
                  </a:lnTo>
                  <a:lnTo>
                    <a:pt x="25017" y="447768"/>
                  </a:lnTo>
                  <a:lnTo>
                    <a:pt x="40565" y="454361"/>
                  </a:lnTo>
                  <a:lnTo>
                    <a:pt x="49889" y="456119"/>
                  </a:lnTo>
                  <a:lnTo>
                    <a:pt x="58878" y="454518"/>
                  </a:lnTo>
                  <a:lnTo>
                    <a:pt x="76263" y="445343"/>
                  </a:lnTo>
                  <a:lnTo>
                    <a:pt x="97228" y="424582"/>
                  </a:lnTo>
                  <a:lnTo>
                    <a:pt x="119958" y="366411"/>
                  </a:lnTo>
                  <a:lnTo>
                    <a:pt x="136530" y="312296"/>
                  </a:lnTo>
                  <a:lnTo>
                    <a:pt x="154425" y="256167"/>
                  </a:lnTo>
                  <a:lnTo>
                    <a:pt x="167823" y="195085"/>
                  </a:lnTo>
                  <a:lnTo>
                    <a:pt x="179372" y="138229"/>
                  </a:lnTo>
                  <a:lnTo>
                    <a:pt x="190556" y="80634"/>
                  </a:lnTo>
                  <a:lnTo>
                    <a:pt x="197969" y="30318"/>
                  </a:lnTo>
                  <a:lnTo>
                    <a:pt x="199651" y="0"/>
                  </a:lnTo>
                  <a:lnTo>
                    <a:pt x="188309" y="61856"/>
                  </a:lnTo>
                  <a:lnTo>
                    <a:pt x="181045" y="120731"/>
                  </a:lnTo>
                  <a:lnTo>
                    <a:pt x="170695" y="179118"/>
                  </a:lnTo>
                  <a:lnTo>
                    <a:pt x="162974" y="239736"/>
                  </a:lnTo>
                  <a:lnTo>
                    <a:pt x="160451" y="295887"/>
                  </a:lnTo>
                  <a:lnTo>
                    <a:pt x="152937" y="355384"/>
                  </a:lnTo>
                  <a:lnTo>
                    <a:pt x="153465" y="359624"/>
                  </a:lnTo>
                  <a:lnTo>
                    <a:pt x="154742" y="359677"/>
                  </a:lnTo>
                  <a:lnTo>
                    <a:pt x="158625" y="351415"/>
                  </a:lnTo>
                  <a:lnTo>
                    <a:pt x="180697" y="295935"/>
                  </a:lnTo>
                  <a:lnTo>
                    <a:pt x="207381" y="256386"/>
                  </a:lnTo>
                  <a:lnTo>
                    <a:pt x="232745" y="238336"/>
                  </a:lnTo>
                  <a:lnTo>
                    <a:pt x="253082" y="234308"/>
                  </a:lnTo>
                  <a:lnTo>
                    <a:pt x="274448" y="236524"/>
                  </a:lnTo>
                  <a:lnTo>
                    <a:pt x="296271" y="243672"/>
                  </a:lnTo>
                  <a:lnTo>
                    <a:pt x="313367" y="257945"/>
                  </a:lnTo>
                  <a:lnTo>
                    <a:pt x="320515" y="266928"/>
                  </a:lnTo>
                  <a:lnTo>
                    <a:pt x="328457" y="289236"/>
                  </a:lnTo>
                  <a:lnTo>
                    <a:pt x="333555" y="341226"/>
                  </a:lnTo>
                  <a:lnTo>
                    <a:pt x="325594" y="398306"/>
                  </a:lnTo>
                  <a:lnTo>
                    <a:pt x="323119" y="407655"/>
                  </a:lnTo>
                  <a:lnTo>
                    <a:pt x="324242" y="412038"/>
                  </a:lnTo>
                  <a:lnTo>
                    <a:pt x="327765" y="413112"/>
                  </a:lnTo>
                  <a:lnTo>
                    <a:pt x="332887" y="411978"/>
                  </a:lnTo>
                  <a:lnTo>
                    <a:pt x="348930" y="401547"/>
                  </a:lnTo>
                  <a:lnTo>
                    <a:pt x="355318" y="400570"/>
                  </a:lnTo>
                  <a:lnTo>
                    <a:pt x="369813" y="404415"/>
                  </a:lnTo>
                  <a:lnTo>
                    <a:pt x="375712" y="409879"/>
                  </a:lnTo>
                  <a:lnTo>
                    <a:pt x="387507" y="428765"/>
                  </a:lnTo>
                  <a:lnTo>
                    <a:pt x="389357" y="427961"/>
                  </a:lnTo>
                  <a:lnTo>
                    <a:pt x="393058" y="4180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292187" y="5957870"/>
              <a:ext cx="66569" cy="41607"/>
            </a:xfrm>
            <a:custGeom>
              <a:avLst/>
              <a:gdLst/>
              <a:ahLst/>
              <a:cxnLst/>
              <a:rect l="0" t="0" r="0" b="0"/>
              <a:pathLst>
                <a:path w="66569" h="41607">
                  <a:moveTo>
                    <a:pt x="0" y="0"/>
                  </a:moveTo>
                  <a:lnTo>
                    <a:pt x="19005" y="7568"/>
                  </a:lnTo>
                  <a:lnTo>
                    <a:pt x="66568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344769" y="6099328"/>
              <a:ext cx="113840" cy="197441"/>
            </a:xfrm>
            <a:custGeom>
              <a:avLst/>
              <a:gdLst/>
              <a:ahLst/>
              <a:cxnLst/>
              <a:rect l="0" t="0" r="0" b="0"/>
              <a:pathLst>
                <a:path w="113840" h="197441">
                  <a:moveTo>
                    <a:pt x="97197" y="0"/>
                  </a:moveTo>
                  <a:lnTo>
                    <a:pt x="82986" y="12362"/>
                  </a:lnTo>
                  <a:lnTo>
                    <a:pt x="22077" y="40417"/>
                  </a:lnTo>
                  <a:lnTo>
                    <a:pt x="10494" y="53096"/>
                  </a:lnTo>
                  <a:lnTo>
                    <a:pt x="3188" y="68902"/>
                  </a:lnTo>
                  <a:lnTo>
                    <a:pt x="0" y="97668"/>
                  </a:lnTo>
                  <a:lnTo>
                    <a:pt x="5425" y="125093"/>
                  </a:lnTo>
                  <a:lnTo>
                    <a:pt x="19257" y="155306"/>
                  </a:lnTo>
                  <a:lnTo>
                    <a:pt x="48312" y="188367"/>
                  </a:lnTo>
                  <a:lnTo>
                    <a:pt x="56285" y="194920"/>
                  </a:lnTo>
                  <a:lnTo>
                    <a:pt x="64375" y="197440"/>
                  </a:lnTo>
                  <a:lnTo>
                    <a:pt x="80760" y="195308"/>
                  </a:lnTo>
                  <a:lnTo>
                    <a:pt x="11383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450287" y="6067380"/>
              <a:ext cx="116495" cy="223545"/>
            </a:xfrm>
            <a:custGeom>
              <a:avLst/>
              <a:gdLst/>
              <a:ahLst/>
              <a:cxnLst/>
              <a:rect l="0" t="0" r="0" b="0"/>
              <a:pathLst>
                <a:path w="116495" h="223545">
                  <a:moveTo>
                    <a:pt x="116494" y="15306"/>
                  </a:moveTo>
                  <a:lnTo>
                    <a:pt x="112077" y="2055"/>
                  </a:lnTo>
                  <a:lnTo>
                    <a:pt x="108002" y="0"/>
                  </a:lnTo>
                  <a:lnTo>
                    <a:pt x="102512" y="480"/>
                  </a:lnTo>
                  <a:lnTo>
                    <a:pt x="96078" y="2648"/>
                  </a:lnTo>
                  <a:lnTo>
                    <a:pt x="86464" y="12454"/>
                  </a:lnTo>
                  <a:lnTo>
                    <a:pt x="75853" y="36035"/>
                  </a:lnTo>
                  <a:lnTo>
                    <a:pt x="68402" y="77134"/>
                  </a:lnTo>
                  <a:lnTo>
                    <a:pt x="78311" y="140219"/>
                  </a:lnTo>
                  <a:lnTo>
                    <a:pt x="98203" y="195551"/>
                  </a:lnTo>
                  <a:lnTo>
                    <a:pt x="101526" y="204812"/>
                  </a:lnTo>
                  <a:lnTo>
                    <a:pt x="100968" y="211910"/>
                  </a:lnTo>
                  <a:lnTo>
                    <a:pt x="97822" y="217567"/>
                  </a:lnTo>
                  <a:lnTo>
                    <a:pt x="92952" y="222262"/>
                  </a:lnTo>
                  <a:lnTo>
                    <a:pt x="86006" y="223544"/>
                  </a:lnTo>
                  <a:lnTo>
                    <a:pt x="68427" y="220036"/>
                  </a:lnTo>
                  <a:lnTo>
                    <a:pt x="42156" y="207666"/>
                  </a:lnTo>
                  <a:lnTo>
                    <a:pt x="21222" y="187872"/>
                  </a:lnTo>
                  <a:lnTo>
                    <a:pt x="0" y="148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33055" y="5907944"/>
            <a:ext cx="1672531" cy="740574"/>
            <a:chOff x="5833055" y="5907944"/>
            <a:chExt cx="1672531" cy="740574"/>
          </a:xfrm>
        </p:grpSpPr>
        <p:sp>
          <p:nvSpPr>
            <p:cNvPr id="106" name="Freeform 105"/>
            <p:cNvSpPr/>
            <p:nvPr/>
          </p:nvSpPr>
          <p:spPr>
            <a:xfrm>
              <a:off x="5833055" y="6074365"/>
              <a:ext cx="274595" cy="91533"/>
            </a:xfrm>
            <a:custGeom>
              <a:avLst/>
              <a:gdLst/>
              <a:ahLst/>
              <a:cxnLst/>
              <a:rect l="0" t="0" r="0" b="0"/>
              <a:pathLst>
                <a:path w="274595" h="91533">
                  <a:moveTo>
                    <a:pt x="0" y="0"/>
                  </a:moveTo>
                  <a:lnTo>
                    <a:pt x="50744" y="11582"/>
                  </a:lnTo>
                  <a:lnTo>
                    <a:pt x="107205" y="16567"/>
                  </a:lnTo>
                  <a:lnTo>
                    <a:pt x="166530" y="29823"/>
                  </a:lnTo>
                  <a:lnTo>
                    <a:pt x="224750" y="40548"/>
                  </a:lnTo>
                  <a:lnTo>
                    <a:pt x="261907" y="59134"/>
                  </a:lnTo>
                  <a:lnTo>
                    <a:pt x="268910" y="64386"/>
                  </a:lnTo>
                  <a:lnTo>
                    <a:pt x="272654" y="69736"/>
                  </a:lnTo>
                  <a:lnTo>
                    <a:pt x="274225" y="75153"/>
                  </a:lnTo>
                  <a:lnTo>
                    <a:pt x="274594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849697" y="6235992"/>
              <a:ext cx="216348" cy="38080"/>
            </a:xfrm>
            <a:custGeom>
              <a:avLst/>
              <a:gdLst/>
              <a:ahLst/>
              <a:cxnLst/>
              <a:rect l="0" t="0" r="0" b="0"/>
              <a:pathLst>
                <a:path w="216348" h="38080">
                  <a:moveTo>
                    <a:pt x="0" y="4794"/>
                  </a:moveTo>
                  <a:lnTo>
                    <a:pt x="55848" y="0"/>
                  </a:lnTo>
                  <a:lnTo>
                    <a:pt x="112789" y="8398"/>
                  </a:lnTo>
                  <a:lnTo>
                    <a:pt x="171423" y="28132"/>
                  </a:lnTo>
                  <a:lnTo>
                    <a:pt x="216347" y="38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02261" y="5957613"/>
              <a:ext cx="221295" cy="362825"/>
            </a:xfrm>
            <a:custGeom>
              <a:avLst/>
              <a:gdLst/>
              <a:ahLst/>
              <a:cxnLst/>
              <a:rect l="0" t="0" r="0" b="0"/>
              <a:pathLst>
                <a:path w="221295" h="362825">
                  <a:moveTo>
                    <a:pt x="88157" y="58505"/>
                  </a:moveTo>
                  <a:lnTo>
                    <a:pt x="73039" y="16850"/>
                  </a:lnTo>
                  <a:lnTo>
                    <a:pt x="64179" y="4242"/>
                  </a:lnTo>
                  <a:lnTo>
                    <a:pt x="58303" y="1065"/>
                  </a:lnTo>
                  <a:lnTo>
                    <a:pt x="44378" y="0"/>
                  </a:lnTo>
                  <a:lnTo>
                    <a:pt x="37706" y="2860"/>
                  </a:lnTo>
                  <a:lnTo>
                    <a:pt x="25362" y="13433"/>
                  </a:lnTo>
                  <a:lnTo>
                    <a:pt x="8016" y="39397"/>
                  </a:lnTo>
                  <a:lnTo>
                    <a:pt x="0" y="79348"/>
                  </a:lnTo>
                  <a:lnTo>
                    <a:pt x="3935" y="122616"/>
                  </a:lnTo>
                  <a:lnTo>
                    <a:pt x="16273" y="175189"/>
                  </a:lnTo>
                  <a:lnTo>
                    <a:pt x="32406" y="228786"/>
                  </a:lnTo>
                  <a:lnTo>
                    <a:pt x="48174" y="272328"/>
                  </a:lnTo>
                  <a:lnTo>
                    <a:pt x="48558" y="280566"/>
                  </a:lnTo>
                  <a:lnTo>
                    <a:pt x="44053" y="294650"/>
                  </a:lnTo>
                  <a:lnTo>
                    <a:pt x="39339" y="298221"/>
                  </a:lnTo>
                  <a:lnTo>
                    <a:pt x="33422" y="299677"/>
                  </a:lnTo>
                  <a:lnTo>
                    <a:pt x="26704" y="299723"/>
                  </a:lnTo>
                  <a:lnTo>
                    <a:pt x="14308" y="294843"/>
                  </a:lnTo>
                  <a:lnTo>
                    <a:pt x="8414" y="290953"/>
                  </a:lnTo>
                  <a:lnTo>
                    <a:pt x="8182" y="285586"/>
                  </a:lnTo>
                  <a:lnTo>
                    <a:pt x="17787" y="272227"/>
                  </a:lnTo>
                  <a:lnTo>
                    <a:pt x="78422" y="217376"/>
                  </a:lnTo>
                  <a:lnTo>
                    <a:pt x="139167" y="175207"/>
                  </a:lnTo>
                  <a:lnTo>
                    <a:pt x="147127" y="169591"/>
                  </a:lnTo>
                  <a:lnTo>
                    <a:pt x="151509" y="169544"/>
                  </a:lnTo>
                  <a:lnTo>
                    <a:pt x="153505" y="173212"/>
                  </a:lnTo>
                  <a:lnTo>
                    <a:pt x="151898" y="196043"/>
                  </a:lnTo>
                  <a:lnTo>
                    <a:pt x="133714" y="258597"/>
                  </a:lnTo>
                  <a:lnTo>
                    <a:pt x="130543" y="302665"/>
                  </a:lnTo>
                  <a:lnTo>
                    <a:pt x="133981" y="309112"/>
                  </a:lnTo>
                  <a:lnTo>
                    <a:pt x="139971" y="312485"/>
                  </a:lnTo>
                  <a:lnTo>
                    <a:pt x="147662" y="313809"/>
                  </a:lnTo>
                  <a:lnTo>
                    <a:pt x="154640" y="312843"/>
                  </a:lnTo>
                  <a:lnTo>
                    <a:pt x="167322" y="306838"/>
                  </a:lnTo>
                  <a:lnTo>
                    <a:pt x="176658" y="295540"/>
                  </a:lnTo>
                  <a:lnTo>
                    <a:pt x="182040" y="286820"/>
                  </a:lnTo>
                  <a:lnTo>
                    <a:pt x="182181" y="288378"/>
                  </a:lnTo>
                  <a:lnTo>
                    <a:pt x="172669" y="338309"/>
                  </a:lnTo>
                  <a:lnTo>
                    <a:pt x="176877" y="354214"/>
                  </a:lnTo>
                  <a:lnTo>
                    <a:pt x="180588" y="361044"/>
                  </a:lnTo>
                  <a:lnTo>
                    <a:pt x="185835" y="362824"/>
                  </a:lnTo>
                  <a:lnTo>
                    <a:pt x="192108" y="361237"/>
                  </a:lnTo>
                  <a:lnTo>
                    <a:pt x="204624" y="353001"/>
                  </a:lnTo>
                  <a:lnTo>
                    <a:pt x="221294" y="333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677847" y="5916265"/>
              <a:ext cx="118279" cy="433131"/>
            </a:xfrm>
            <a:custGeom>
              <a:avLst/>
              <a:gdLst/>
              <a:ahLst/>
              <a:cxnLst/>
              <a:rect l="0" t="0" r="0" b="0"/>
              <a:pathLst>
                <a:path w="118279" h="433131">
                  <a:moveTo>
                    <a:pt x="28918" y="0"/>
                  </a:moveTo>
                  <a:lnTo>
                    <a:pt x="21753" y="53492"/>
                  </a:lnTo>
                  <a:lnTo>
                    <a:pt x="15106" y="105728"/>
                  </a:lnTo>
                  <a:lnTo>
                    <a:pt x="10369" y="166589"/>
                  </a:lnTo>
                  <a:lnTo>
                    <a:pt x="5222" y="224085"/>
                  </a:lnTo>
                  <a:lnTo>
                    <a:pt x="0" y="287234"/>
                  </a:lnTo>
                  <a:lnTo>
                    <a:pt x="1318" y="296889"/>
                  </a:lnTo>
                  <a:lnTo>
                    <a:pt x="4971" y="300552"/>
                  </a:lnTo>
                  <a:lnTo>
                    <a:pt x="10180" y="300221"/>
                  </a:lnTo>
                  <a:lnTo>
                    <a:pt x="62566" y="280181"/>
                  </a:lnTo>
                  <a:lnTo>
                    <a:pt x="69841" y="280168"/>
                  </a:lnTo>
                  <a:lnTo>
                    <a:pt x="82856" y="285085"/>
                  </a:lnTo>
                  <a:lnTo>
                    <a:pt x="100579" y="302666"/>
                  </a:lnTo>
                  <a:lnTo>
                    <a:pt x="113124" y="329860"/>
                  </a:lnTo>
                  <a:lnTo>
                    <a:pt x="118278" y="361339"/>
                  </a:lnTo>
                  <a:lnTo>
                    <a:pt x="114554" y="380641"/>
                  </a:lnTo>
                  <a:lnTo>
                    <a:pt x="102060" y="404636"/>
                  </a:lnTo>
                  <a:lnTo>
                    <a:pt x="81273" y="429309"/>
                  </a:lnTo>
                  <a:lnTo>
                    <a:pt x="74916" y="432287"/>
                  </a:lnTo>
                  <a:lnTo>
                    <a:pt x="60456" y="433130"/>
                  </a:lnTo>
                  <a:lnTo>
                    <a:pt x="54566" y="430211"/>
                  </a:lnTo>
                  <a:lnTo>
                    <a:pt x="45557" y="419572"/>
                  </a:lnTo>
                  <a:lnTo>
                    <a:pt x="43402" y="403131"/>
                  </a:lnTo>
                  <a:lnTo>
                    <a:pt x="47386" y="378016"/>
                  </a:lnTo>
                  <a:lnTo>
                    <a:pt x="53881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814938" y="6182539"/>
              <a:ext cx="90379" cy="399411"/>
            </a:xfrm>
            <a:custGeom>
              <a:avLst/>
              <a:gdLst/>
              <a:ahLst/>
              <a:cxnLst/>
              <a:rect l="0" t="0" r="0" b="0"/>
              <a:pathLst>
                <a:path w="90379" h="399411">
                  <a:moveTo>
                    <a:pt x="83211" y="0"/>
                  </a:moveTo>
                  <a:lnTo>
                    <a:pt x="89797" y="29620"/>
                  </a:lnTo>
                  <a:lnTo>
                    <a:pt x="90378" y="85844"/>
                  </a:lnTo>
                  <a:lnTo>
                    <a:pt x="79920" y="145639"/>
                  </a:lnTo>
                  <a:lnTo>
                    <a:pt x="66501" y="207116"/>
                  </a:lnTo>
                  <a:lnTo>
                    <a:pt x="58410" y="262455"/>
                  </a:lnTo>
                  <a:lnTo>
                    <a:pt x="44150" y="321583"/>
                  </a:lnTo>
                  <a:lnTo>
                    <a:pt x="22485" y="382596"/>
                  </a:lnTo>
                  <a:lnTo>
                    <a:pt x="13692" y="395635"/>
                  </a:lnTo>
                  <a:lnTo>
                    <a:pt x="10052" y="397819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898149" y="6108985"/>
              <a:ext cx="41606" cy="23628"/>
            </a:xfrm>
            <a:custGeom>
              <a:avLst/>
              <a:gdLst/>
              <a:ahLst/>
              <a:cxnLst/>
              <a:rect l="0" t="0" r="0" b="0"/>
              <a:pathLst>
                <a:path w="41606" h="23628">
                  <a:moveTo>
                    <a:pt x="0" y="15307"/>
                  </a:moveTo>
                  <a:lnTo>
                    <a:pt x="4416" y="2055"/>
                  </a:lnTo>
                  <a:lnTo>
                    <a:pt x="8492" y="0"/>
                  </a:lnTo>
                  <a:lnTo>
                    <a:pt x="13983" y="480"/>
                  </a:lnTo>
                  <a:lnTo>
                    <a:pt x="20416" y="2649"/>
                  </a:lnTo>
                  <a:lnTo>
                    <a:pt x="30031" y="9989"/>
                  </a:lnTo>
                  <a:lnTo>
                    <a:pt x="41605" y="23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926427" y="6319203"/>
              <a:ext cx="154786" cy="106184"/>
            </a:xfrm>
            <a:custGeom>
              <a:avLst/>
              <a:gdLst/>
              <a:ahLst/>
              <a:cxnLst/>
              <a:rect l="0" t="0" r="0" b="0"/>
              <a:pathLst>
                <a:path w="154786" h="106184">
                  <a:moveTo>
                    <a:pt x="38291" y="4794"/>
                  </a:moveTo>
                  <a:lnTo>
                    <a:pt x="51542" y="376"/>
                  </a:lnTo>
                  <a:lnTo>
                    <a:pt x="51748" y="0"/>
                  </a:lnTo>
                  <a:lnTo>
                    <a:pt x="42114" y="2046"/>
                  </a:lnTo>
                  <a:lnTo>
                    <a:pt x="30436" y="10969"/>
                  </a:lnTo>
                  <a:lnTo>
                    <a:pt x="7872" y="39298"/>
                  </a:lnTo>
                  <a:lnTo>
                    <a:pt x="1657" y="57727"/>
                  </a:lnTo>
                  <a:lnTo>
                    <a:pt x="0" y="67820"/>
                  </a:lnTo>
                  <a:lnTo>
                    <a:pt x="1669" y="76397"/>
                  </a:lnTo>
                  <a:lnTo>
                    <a:pt x="10919" y="90858"/>
                  </a:lnTo>
                  <a:lnTo>
                    <a:pt x="26742" y="100984"/>
                  </a:lnTo>
                  <a:lnTo>
                    <a:pt x="36139" y="104979"/>
                  </a:lnTo>
                  <a:lnTo>
                    <a:pt x="71451" y="106183"/>
                  </a:lnTo>
                  <a:lnTo>
                    <a:pt x="102357" y="100684"/>
                  </a:lnTo>
                  <a:lnTo>
                    <a:pt x="124664" y="88782"/>
                  </a:lnTo>
                  <a:lnTo>
                    <a:pt x="154785" y="630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160006" y="6132612"/>
              <a:ext cx="4417" cy="66570"/>
            </a:xfrm>
            <a:custGeom>
              <a:avLst/>
              <a:gdLst/>
              <a:ahLst/>
              <a:cxnLst/>
              <a:rect l="0" t="0" r="0" b="0"/>
              <a:pathLst>
                <a:path w="4417" h="66570">
                  <a:moveTo>
                    <a:pt x="4416" y="0"/>
                  </a:moveTo>
                  <a:lnTo>
                    <a:pt x="0" y="13252"/>
                  </a:lnTo>
                  <a:lnTo>
                    <a:pt x="4416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06189" y="5907944"/>
              <a:ext cx="83198" cy="549190"/>
            </a:xfrm>
            <a:custGeom>
              <a:avLst/>
              <a:gdLst/>
              <a:ahLst/>
              <a:cxnLst/>
              <a:rect l="0" t="0" r="0" b="0"/>
              <a:pathLst>
                <a:path w="83198" h="549190">
                  <a:moveTo>
                    <a:pt x="83197" y="0"/>
                  </a:moveTo>
                  <a:lnTo>
                    <a:pt x="68079" y="63398"/>
                  </a:lnTo>
                  <a:lnTo>
                    <a:pt x="44183" y="118990"/>
                  </a:lnTo>
                  <a:lnTo>
                    <a:pt x="26831" y="171948"/>
                  </a:lnTo>
                  <a:lnTo>
                    <a:pt x="11328" y="230772"/>
                  </a:lnTo>
                  <a:lnTo>
                    <a:pt x="2501" y="283574"/>
                  </a:lnTo>
                  <a:lnTo>
                    <a:pt x="483" y="338520"/>
                  </a:lnTo>
                  <a:lnTo>
                    <a:pt x="85" y="392964"/>
                  </a:lnTo>
                  <a:lnTo>
                    <a:pt x="0" y="451627"/>
                  </a:lnTo>
                  <a:lnTo>
                    <a:pt x="11569" y="514219"/>
                  </a:lnTo>
                  <a:lnTo>
                    <a:pt x="24949" y="54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72891" y="6207502"/>
              <a:ext cx="108175" cy="74890"/>
            </a:xfrm>
            <a:custGeom>
              <a:avLst/>
              <a:gdLst/>
              <a:ahLst/>
              <a:cxnLst/>
              <a:rect l="0" t="0" r="0" b="0"/>
              <a:pathLst>
                <a:path w="108175" h="74890">
                  <a:moveTo>
                    <a:pt x="0" y="0"/>
                  </a:moveTo>
                  <a:lnTo>
                    <a:pt x="54262" y="36183"/>
                  </a:lnTo>
                  <a:lnTo>
                    <a:pt x="10817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214349" y="6307355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8321" y="0"/>
                  </a:moveTo>
                  <a:lnTo>
                    <a:pt x="8321" y="57908"/>
                  </a:lnTo>
                  <a:lnTo>
                    <a:pt x="1735" y="11608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280918" y="6174218"/>
              <a:ext cx="16642" cy="74890"/>
            </a:xfrm>
            <a:custGeom>
              <a:avLst/>
              <a:gdLst/>
              <a:ahLst/>
              <a:cxnLst/>
              <a:rect l="0" t="0" r="0" b="0"/>
              <a:pathLst>
                <a:path w="16642" h="74890">
                  <a:moveTo>
                    <a:pt x="0" y="0"/>
                  </a:moveTo>
                  <a:lnTo>
                    <a:pt x="14392" y="50576"/>
                  </a:lnTo>
                  <a:lnTo>
                    <a:pt x="1664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5164" y="6332318"/>
              <a:ext cx="220422" cy="316200"/>
            </a:xfrm>
            <a:custGeom>
              <a:avLst/>
              <a:gdLst/>
              <a:ahLst/>
              <a:cxnLst/>
              <a:rect l="0" t="0" r="0" b="0"/>
              <a:pathLst>
                <a:path w="220422" h="316200">
                  <a:moveTo>
                    <a:pt x="12395" y="0"/>
                  </a:moveTo>
                  <a:lnTo>
                    <a:pt x="6676" y="21778"/>
                  </a:lnTo>
                  <a:lnTo>
                    <a:pt x="0" y="77426"/>
                  </a:lnTo>
                  <a:lnTo>
                    <a:pt x="1428" y="106460"/>
                  </a:lnTo>
                  <a:lnTo>
                    <a:pt x="7707" y="132629"/>
                  </a:lnTo>
                  <a:lnTo>
                    <a:pt x="11119" y="135572"/>
                  </a:lnTo>
                  <a:lnTo>
                    <a:pt x="15243" y="134760"/>
                  </a:lnTo>
                  <a:lnTo>
                    <a:pt x="24756" y="126462"/>
                  </a:lnTo>
                  <a:lnTo>
                    <a:pt x="55961" y="82625"/>
                  </a:lnTo>
                  <a:lnTo>
                    <a:pt x="77361" y="45945"/>
                  </a:lnTo>
                  <a:lnTo>
                    <a:pt x="82518" y="44498"/>
                  </a:lnTo>
                  <a:lnTo>
                    <a:pt x="87805" y="46307"/>
                  </a:lnTo>
                  <a:lnTo>
                    <a:pt x="93179" y="50287"/>
                  </a:lnTo>
                  <a:lnTo>
                    <a:pt x="109012" y="54709"/>
                  </a:lnTo>
                  <a:lnTo>
                    <a:pt x="118412" y="55889"/>
                  </a:lnTo>
                  <a:lnTo>
                    <a:pt x="133787" y="52268"/>
                  </a:lnTo>
                  <a:lnTo>
                    <a:pt x="140476" y="48713"/>
                  </a:lnTo>
                  <a:lnTo>
                    <a:pt x="141237" y="47269"/>
                  </a:lnTo>
                  <a:lnTo>
                    <a:pt x="132220" y="48129"/>
                  </a:lnTo>
                  <a:lnTo>
                    <a:pt x="120817" y="54058"/>
                  </a:lnTo>
                  <a:lnTo>
                    <a:pt x="115187" y="58228"/>
                  </a:lnTo>
                  <a:lnTo>
                    <a:pt x="108931" y="75189"/>
                  </a:lnTo>
                  <a:lnTo>
                    <a:pt x="107875" y="108263"/>
                  </a:lnTo>
                  <a:lnTo>
                    <a:pt x="123381" y="170629"/>
                  </a:lnTo>
                  <a:lnTo>
                    <a:pt x="149601" y="229674"/>
                  </a:lnTo>
                  <a:lnTo>
                    <a:pt x="194891" y="289169"/>
                  </a:lnTo>
                  <a:lnTo>
                    <a:pt x="220421" y="3161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99115" y="3721440"/>
            <a:ext cx="300058" cy="564093"/>
            <a:chOff x="599115" y="3721440"/>
            <a:chExt cx="300058" cy="564093"/>
          </a:xfrm>
        </p:grpSpPr>
        <p:sp>
          <p:nvSpPr>
            <p:cNvPr id="120" name="Freeform 119"/>
            <p:cNvSpPr/>
            <p:nvPr/>
          </p:nvSpPr>
          <p:spPr>
            <a:xfrm>
              <a:off x="682326" y="3777756"/>
              <a:ext cx="16642" cy="424375"/>
            </a:xfrm>
            <a:custGeom>
              <a:avLst/>
              <a:gdLst/>
              <a:ahLst/>
              <a:cxnLst/>
              <a:rect l="0" t="0" r="0" b="0"/>
              <a:pathLst>
                <a:path w="16642" h="424375">
                  <a:moveTo>
                    <a:pt x="8321" y="0"/>
                  </a:moveTo>
                  <a:lnTo>
                    <a:pt x="15871" y="57697"/>
                  </a:lnTo>
                  <a:lnTo>
                    <a:pt x="16540" y="118283"/>
                  </a:lnTo>
                  <a:lnTo>
                    <a:pt x="16622" y="180609"/>
                  </a:lnTo>
                  <a:lnTo>
                    <a:pt x="16638" y="238805"/>
                  </a:lnTo>
                  <a:lnTo>
                    <a:pt x="16641" y="298549"/>
                  </a:lnTo>
                  <a:lnTo>
                    <a:pt x="15717" y="358325"/>
                  </a:lnTo>
                  <a:lnTo>
                    <a:pt x="7590" y="405745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99115" y="3721440"/>
              <a:ext cx="140155" cy="347554"/>
            </a:xfrm>
            <a:custGeom>
              <a:avLst/>
              <a:gdLst/>
              <a:ahLst/>
              <a:cxnLst/>
              <a:rect l="0" t="0" r="0" b="0"/>
              <a:pathLst>
                <a:path w="140155" h="347554">
                  <a:moveTo>
                    <a:pt x="0" y="106242"/>
                  </a:moveTo>
                  <a:lnTo>
                    <a:pt x="19005" y="92031"/>
                  </a:lnTo>
                  <a:lnTo>
                    <a:pt x="69332" y="29522"/>
                  </a:lnTo>
                  <a:lnTo>
                    <a:pt x="97078" y="966"/>
                  </a:lnTo>
                  <a:lnTo>
                    <a:pt x="101701" y="0"/>
                  </a:lnTo>
                  <a:lnTo>
                    <a:pt x="105708" y="2130"/>
                  </a:lnTo>
                  <a:lnTo>
                    <a:pt x="112625" y="11893"/>
                  </a:lnTo>
                  <a:lnTo>
                    <a:pt x="127446" y="53137"/>
                  </a:lnTo>
                  <a:lnTo>
                    <a:pt x="134853" y="111485"/>
                  </a:lnTo>
                  <a:lnTo>
                    <a:pt x="140154" y="169429"/>
                  </a:lnTo>
                  <a:lnTo>
                    <a:pt x="134700" y="226127"/>
                  </a:lnTo>
                  <a:lnTo>
                    <a:pt x="133446" y="278881"/>
                  </a:lnTo>
                  <a:lnTo>
                    <a:pt x="126592" y="327072"/>
                  </a:lnTo>
                  <a:lnTo>
                    <a:pt x="124816" y="3475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40426" y="4218772"/>
              <a:ext cx="58747" cy="66761"/>
            </a:xfrm>
            <a:custGeom>
              <a:avLst/>
              <a:gdLst/>
              <a:ahLst/>
              <a:cxnLst/>
              <a:rect l="0" t="0" r="0" b="0"/>
              <a:pathLst>
                <a:path w="58747" h="66761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55077" y="23163"/>
                  </a:lnTo>
                  <a:lnTo>
                    <a:pt x="57983" y="30235"/>
                  </a:lnTo>
                  <a:lnTo>
                    <a:pt x="58746" y="47954"/>
                  </a:lnTo>
                  <a:lnTo>
                    <a:pt x="55806" y="55083"/>
                  </a:lnTo>
                  <a:lnTo>
                    <a:pt x="45143" y="65470"/>
                  </a:lnTo>
                  <a:lnTo>
                    <a:pt x="39341" y="66760"/>
                  </a:lnTo>
                  <a:lnTo>
                    <a:pt x="33624" y="65772"/>
                  </a:lnTo>
                  <a:lnTo>
                    <a:pt x="22340" y="59742"/>
                  </a:lnTo>
                  <a:lnTo>
                    <a:pt x="11162" y="50899"/>
                  </a:lnTo>
                  <a:lnTo>
                    <a:pt x="9290" y="45951"/>
                  </a:lnTo>
                  <a:lnTo>
                    <a:pt x="9892" y="40804"/>
                  </a:lnTo>
                  <a:lnTo>
                    <a:pt x="12142" y="35524"/>
                  </a:lnTo>
                  <a:lnTo>
                    <a:pt x="16415" y="32928"/>
                  </a:lnTo>
                  <a:lnTo>
                    <a:pt x="28561" y="32509"/>
                  </a:lnTo>
                  <a:lnTo>
                    <a:pt x="40739" y="37871"/>
                  </a:lnTo>
                  <a:lnTo>
                    <a:pt x="46575" y="41889"/>
                  </a:lnTo>
                  <a:lnTo>
                    <a:pt x="49541" y="47342"/>
                  </a:lnTo>
                  <a:lnTo>
                    <a:pt x="50371" y="60797"/>
                  </a:lnTo>
                  <a:lnTo>
                    <a:pt x="48374" y="63645"/>
                  </a:lnTo>
                  <a:lnTo>
                    <a:pt x="45193" y="63695"/>
                  </a:lnTo>
                  <a:lnTo>
                    <a:pt x="41223" y="61879"/>
                  </a:lnTo>
                  <a:lnTo>
                    <a:pt x="38577" y="56970"/>
                  </a:lnTo>
                  <a:lnTo>
                    <a:pt x="35636" y="41654"/>
                  </a:lnTo>
                  <a:lnTo>
                    <a:pt x="39261" y="27450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58529" y="1547206"/>
            <a:ext cx="823698" cy="874220"/>
            <a:chOff x="258529" y="1547206"/>
            <a:chExt cx="823698" cy="874220"/>
          </a:xfrm>
        </p:grpSpPr>
        <p:sp>
          <p:nvSpPr>
            <p:cNvPr id="124" name="Freeform 123"/>
            <p:cNvSpPr/>
            <p:nvPr/>
          </p:nvSpPr>
          <p:spPr>
            <a:xfrm>
              <a:off x="258529" y="1547206"/>
              <a:ext cx="167313" cy="401176"/>
            </a:xfrm>
            <a:custGeom>
              <a:avLst/>
              <a:gdLst/>
              <a:ahLst/>
              <a:cxnLst/>
              <a:rect l="0" t="0" r="0" b="0"/>
              <a:pathLst>
                <a:path w="167313" h="401176">
                  <a:moveTo>
                    <a:pt x="41029" y="158609"/>
                  </a:moveTo>
                  <a:lnTo>
                    <a:pt x="40104" y="220175"/>
                  </a:lnTo>
                  <a:lnTo>
                    <a:pt x="33864" y="279376"/>
                  </a:lnTo>
                  <a:lnTo>
                    <a:pt x="32936" y="330154"/>
                  </a:lnTo>
                  <a:lnTo>
                    <a:pt x="28320" y="393038"/>
                  </a:lnTo>
                  <a:lnTo>
                    <a:pt x="25160" y="399030"/>
                  </a:lnTo>
                  <a:lnTo>
                    <a:pt x="21204" y="401175"/>
                  </a:lnTo>
                  <a:lnTo>
                    <a:pt x="16718" y="400757"/>
                  </a:lnTo>
                  <a:lnTo>
                    <a:pt x="12802" y="396779"/>
                  </a:lnTo>
                  <a:lnTo>
                    <a:pt x="5986" y="382498"/>
                  </a:lnTo>
                  <a:lnTo>
                    <a:pt x="0" y="321701"/>
                  </a:lnTo>
                  <a:lnTo>
                    <a:pt x="6180" y="260612"/>
                  </a:lnTo>
                  <a:lnTo>
                    <a:pt x="18999" y="198454"/>
                  </a:lnTo>
                  <a:lnTo>
                    <a:pt x="28608" y="144566"/>
                  </a:lnTo>
                  <a:lnTo>
                    <a:pt x="51455" y="89803"/>
                  </a:lnTo>
                  <a:lnTo>
                    <a:pt x="83082" y="38121"/>
                  </a:lnTo>
                  <a:lnTo>
                    <a:pt x="109603" y="10233"/>
                  </a:lnTo>
                  <a:lnTo>
                    <a:pt x="117256" y="4218"/>
                  </a:lnTo>
                  <a:lnTo>
                    <a:pt x="135620" y="0"/>
                  </a:lnTo>
                  <a:lnTo>
                    <a:pt x="145695" y="170"/>
                  </a:lnTo>
                  <a:lnTo>
                    <a:pt x="153336" y="3056"/>
                  </a:lnTo>
                  <a:lnTo>
                    <a:pt x="164292" y="13661"/>
                  </a:lnTo>
                  <a:lnTo>
                    <a:pt x="167312" y="32550"/>
                  </a:lnTo>
                  <a:lnTo>
                    <a:pt x="161717" y="73509"/>
                  </a:lnTo>
                  <a:lnTo>
                    <a:pt x="149931" y="95384"/>
                  </a:lnTo>
                  <a:lnTo>
                    <a:pt x="105052" y="153398"/>
                  </a:lnTo>
                  <a:lnTo>
                    <a:pt x="73224" y="191036"/>
                  </a:lnTo>
                  <a:lnTo>
                    <a:pt x="57671" y="2002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39266" y="1714136"/>
              <a:ext cx="91868" cy="169788"/>
            </a:xfrm>
            <a:custGeom>
              <a:avLst/>
              <a:gdLst/>
              <a:ahLst/>
              <a:cxnLst/>
              <a:rect l="0" t="0" r="0" b="0"/>
              <a:pathLst>
                <a:path w="91868" h="169788">
                  <a:moveTo>
                    <a:pt x="1750" y="0"/>
                  </a:moveTo>
                  <a:lnTo>
                    <a:pt x="20737" y="56772"/>
                  </a:lnTo>
                  <a:lnTo>
                    <a:pt x="24017" y="89142"/>
                  </a:lnTo>
                  <a:lnTo>
                    <a:pt x="14898" y="144282"/>
                  </a:lnTo>
                  <a:lnTo>
                    <a:pt x="2666" y="168696"/>
                  </a:lnTo>
                  <a:lnTo>
                    <a:pt x="512" y="169787"/>
                  </a:lnTo>
                  <a:lnTo>
                    <a:pt x="0" y="166816"/>
                  </a:lnTo>
                  <a:lnTo>
                    <a:pt x="5821" y="139892"/>
                  </a:lnTo>
                  <a:lnTo>
                    <a:pt x="17646" y="120448"/>
                  </a:lnTo>
                  <a:lnTo>
                    <a:pt x="46087" y="91687"/>
                  </a:lnTo>
                  <a:lnTo>
                    <a:pt x="53498" y="86088"/>
                  </a:lnTo>
                  <a:lnTo>
                    <a:pt x="61211" y="85129"/>
                  </a:lnTo>
                  <a:lnTo>
                    <a:pt x="77179" y="91459"/>
                  </a:lnTo>
                  <a:lnTo>
                    <a:pt x="82546" y="97955"/>
                  </a:lnTo>
                  <a:lnTo>
                    <a:pt x="88510" y="115035"/>
                  </a:lnTo>
                  <a:lnTo>
                    <a:pt x="91867" y="145443"/>
                  </a:lnTo>
                  <a:lnTo>
                    <a:pt x="91414" y="151511"/>
                  </a:lnTo>
                  <a:lnTo>
                    <a:pt x="90187" y="154632"/>
                  </a:lnTo>
                  <a:lnTo>
                    <a:pt x="8496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74152" y="165588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16529" y="1755741"/>
              <a:ext cx="182293" cy="116496"/>
            </a:xfrm>
            <a:custGeom>
              <a:avLst/>
              <a:gdLst/>
              <a:ahLst/>
              <a:cxnLst/>
              <a:rect l="0" t="0" r="0" b="0"/>
              <a:pathLst>
                <a:path w="182293" h="116496">
                  <a:moveTo>
                    <a:pt x="7550" y="0"/>
                  </a:moveTo>
                  <a:lnTo>
                    <a:pt x="0" y="62491"/>
                  </a:lnTo>
                  <a:lnTo>
                    <a:pt x="1306" y="94844"/>
                  </a:lnTo>
                  <a:lnTo>
                    <a:pt x="8165" y="110262"/>
                  </a:lnTo>
                  <a:lnTo>
                    <a:pt x="13507" y="112340"/>
                  </a:lnTo>
                  <a:lnTo>
                    <a:pt x="19842" y="110951"/>
                  </a:lnTo>
                  <a:lnTo>
                    <a:pt x="26840" y="107252"/>
                  </a:lnTo>
                  <a:lnTo>
                    <a:pt x="37080" y="93279"/>
                  </a:lnTo>
                  <a:lnTo>
                    <a:pt x="41105" y="84376"/>
                  </a:lnTo>
                  <a:lnTo>
                    <a:pt x="43112" y="67086"/>
                  </a:lnTo>
                  <a:lnTo>
                    <a:pt x="39997" y="51081"/>
                  </a:lnTo>
                  <a:lnTo>
                    <a:pt x="32449" y="37804"/>
                  </a:lnTo>
                  <a:lnTo>
                    <a:pt x="34319" y="33524"/>
                  </a:lnTo>
                  <a:lnTo>
                    <a:pt x="40189" y="30670"/>
                  </a:lnTo>
                  <a:lnTo>
                    <a:pt x="48725" y="28768"/>
                  </a:lnTo>
                  <a:lnTo>
                    <a:pt x="65606" y="31585"/>
                  </a:lnTo>
                  <a:lnTo>
                    <a:pt x="99043" y="48461"/>
                  </a:lnTo>
                  <a:lnTo>
                    <a:pt x="119616" y="68600"/>
                  </a:lnTo>
                  <a:lnTo>
                    <a:pt x="133005" y="92134"/>
                  </a:lnTo>
                  <a:lnTo>
                    <a:pt x="138339" y="95631"/>
                  </a:lnTo>
                  <a:lnTo>
                    <a:pt x="144669" y="96114"/>
                  </a:lnTo>
                  <a:lnTo>
                    <a:pt x="151662" y="94587"/>
                  </a:lnTo>
                  <a:lnTo>
                    <a:pt x="166830" y="97820"/>
                  </a:lnTo>
                  <a:lnTo>
                    <a:pt x="174757" y="101272"/>
                  </a:lnTo>
                  <a:lnTo>
                    <a:pt x="179118" y="104497"/>
                  </a:lnTo>
                  <a:lnTo>
                    <a:pt x="181100" y="107572"/>
                  </a:lnTo>
                  <a:lnTo>
                    <a:pt x="18229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40426" y="1555602"/>
              <a:ext cx="241801" cy="478032"/>
            </a:xfrm>
            <a:custGeom>
              <a:avLst/>
              <a:gdLst/>
              <a:ahLst/>
              <a:cxnLst/>
              <a:rect l="0" t="0" r="0" b="0"/>
              <a:pathLst>
                <a:path w="241801" h="478032">
                  <a:moveTo>
                    <a:pt x="0" y="17076"/>
                  </a:moveTo>
                  <a:lnTo>
                    <a:pt x="8835" y="3824"/>
                  </a:lnTo>
                  <a:lnTo>
                    <a:pt x="14211" y="845"/>
                  </a:lnTo>
                  <a:lnTo>
                    <a:pt x="27581" y="0"/>
                  </a:lnTo>
                  <a:lnTo>
                    <a:pt x="32256" y="3843"/>
                  </a:lnTo>
                  <a:lnTo>
                    <a:pt x="37450" y="17975"/>
                  </a:lnTo>
                  <a:lnTo>
                    <a:pt x="39860" y="61975"/>
                  </a:lnTo>
                  <a:lnTo>
                    <a:pt x="34333" y="121198"/>
                  </a:lnTo>
                  <a:lnTo>
                    <a:pt x="33491" y="172903"/>
                  </a:lnTo>
                  <a:lnTo>
                    <a:pt x="35790" y="227222"/>
                  </a:lnTo>
                  <a:lnTo>
                    <a:pt x="40457" y="274317"/>
                  </a:lnTo>
                  <a:lnTo>
                    <a:pt x="38990" y="281026"/>
                  </a:lnTo>
                  <a:lnTo>
                    <a:pt x="36164" y="283650"/>
                  </a:lnTo>
                  <a:lnTo>
                    <a:pt x="32430" y="283550"/>
                  </a:lnTo>
                  <a:lnTo>
                    <a:pt x="30866" y="280709"/>
                  </a:lnTo>
                  <a:lnTo>
                    <a:pt x="29081" y="241707"/>
                  </a:lnTo>
                  <a:lnTo>
                    <a:pt x="34806" y="229092"/>
                  </a:lnTo>
                  <a:lnTo>
                    <a:pt x="48425" y="211594"/>
                  </a:lnTo>
                  <a:lnTo>
                    <a:pt x="68589" y="199116"/>
                  </a:lnTo>
                  <a:lnTo>
                    <a:pt x="92130" y="189563"/>
                  </a:lnTo>
                  <a:lnTo>
                    <a:pt x="108440" y="188658"/>
                  </a:lnTo>
                  <a:lnTo>
                    <a:pt x="116672" y="189712"/>
                  </a:lnTo>
                  <a:lnTo>
                    <a:pt x="123085" y="193188"/>
                  </a:lnTo>
                  <a:lnTo>
                    <a:pt x="132676" y="204446"/>
                  </a:lnTo>
                  <a:lnTo>
                    <a:pt x="137554" y="221161"/>
                  </a:lnTo>
                  <a:lnTo>
                    <a:pt x="141868" y="277626"/>
                  </a:lnTo>
                  <a:lnTo>
                    <a:pt x="148873" y="305692"/>
                  </a:lnTo>
                  <a:lnTo>
                    <a:pt x="157389" y="319784"/>
                  </a:lnTo>
                  <a:lnTo>
                    <a:pt x="163173" y="322432"/>
                  </a:lnTo>
                  <a:lnTo>
                    <a:pt x="169803" y="322348"/>
                  </a:lnTo>
                  <a:lnTo>
                    <a:pt x="192386" y="313396"/>
                  </a:lnTo>
                  <a:lnTo>
                    <a:pt x="220449" y="293805"/>
                  </a:lnTo>
                  <a:lnTo>
                    <a:pt x="226478" y="293093"/>
                  </a:lnTo>
                  <a:lnTo>
                    <a:pt x="232347" y="295393"/>
                  </a:lnTo>
                  <a:lnTo>
                    <a:pt x="238108" y="299699"/>
                  </a:lnTo>
                  <a:lnTo>
                    <a:pt x="241025" y="305344"/>
                  </a:lnTo>
                  <a:lnTo>
                    <a:pt x="241800" y="319013"/>
                  </a:lnTo>
                  <a:lnTo>
                    <a:pt x="226221" y="380739"/>
                  </a:lnTo>
                  <a:lnTo>
                    <a:pt x="196581" y="437706"/>
                  </a:lnTo>
                  <a:lnTo>
                    <a:pt x="169148" y="475519"/>
                  </a:lnTo>
                  <a:lnTo>
                    <a:pt x="164541" y="478031"/>
                  </a:lnTo>
                  <a:lnTo>
                    <a:pt x="160545" y="476932"/>
                  </a:lnTo>
                  <a:lnTo>
                    <a:pt x="154564" y="470163"/>
                  </a:lnTo>
                  <a:lnTo>
                    <a:pt x="149779" y="458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7510" y="2124791"/>
              <a:ext cx="127210" cy="296635"/>
            </a:xfrm>
            <a:custGeom>
              <a:avLst/>
              <a:gdLst/>
              <a:ahLst/>
              <a:cxnLst/>
              <a:rect l="0" t="0" r="0" b="0"/>
              <a:pathLst>
                <a:path w="127210" h="296635">
                  <a:moveTo>
                    <a:pt x="0" y="30361"/>
                  </a:moveTo>
                  <a:lnTo>
                    <a:pt x="15136" y="17074"/>
                  </a:lnTo>
                  <a:lnTo>
                    <a:pt x="41673" y="3824"/>
                  </a:lnTo>
                  <a:lnTo>
                    <a:pt x="72033" y="0"/>
                  </a:lnTo>
                  <a:lnTo>
                    <a:pt x="90262" y="2382"/>
                  </a:lnTo>
                  <a:lnTo>
                    <a:pt x="105144" y="11454"/>
                  </a:lnTo>
                  <a:lnTo>
                    <a:pt x="116997" y="24731"/>
                  </a:lnTo>
                  <a:lnTo>
                    <a:pt x="125347" y="39878"/>
                  </a:lnTo>
                  <a:lnTo>
                    <a:pt x="127209" y="55855"/>
                  </a:lnTo>
                  <a:lnTo>
                    <a:pt x="124031" y="73127"/>
                  </a:lnTo>
                  <a:lnTo>
                    <a:pt x="96523" y="134257"/>
                  </a:lnTo>
                  <a:lnTo>
                    <a:pt x="52679" y="196993"/>
                  </a:lnTo>
                  <a:lnTo>
                    <a:pt x="44886" y="226225"/>
                  </a:lnTo>
                  <a:lnTo>
                    <a:pt x="47995" y="245001"/>
                  </a:lnTo>
                  <a:lnTo>
                    <a:pt x="51412" y="253891"/>
                  </a:lnTo>
                  <a:lnTo>
                    <a:pt x="62606" y="266234"/>
                  </a:lnTo>
                  <a:lnTo>
                    <a:pt x="103626" y="291956"/>
                  </a:lnTo>
                  <a:lnTo>
                    <a:pt x="116495" y="2966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73858" y="2388141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74005" y="5408681"/>
            <a:ext cx="133138" cy="441017"/>
            <a:chOff x="674005" y="5408681"/>
            <a:chExt cx="133138" cy="441017"/>
          </a:xfrm>
        </p:grpSpPr>
        <p:sp>
          <p:nvSpPr>
            <p:cNvPr id="132" name="Freeform 131"/>
            <p:cNvSpPr/>
            <p:nvPr/>
          </p:nvSpPr>
          <p:spPr>
            <a:xfrm>
              <a:off x="674005" y="5408681"/>
              <a:ext cx="110634" cy="335728"/>
            </a:xfrm>
            <a:custGeom>
              <a:avLst/>
              <a:gdLst/>
              <a:ahLst/>
              <a:cxnLst/>
              <a:rect l="0" t="0" r="0" b="0"/>
              <a:pathLst>
                <a:path w="110634" h="335728">
                  <a:moveTo>
                    <a:pt x="16642" y="0"/>
                  </a:moveTo>
                  <a:lnTo>
                    <a:pt x="75322" y="39121"/>
                  </a:lnTo>
                  <a:lnTo>
                    <a:pt x="95563" y="64394"/>
                  </a:lnTo>
                  <a:lnTo>
                    <a:pt x="108855" y="90888"/>
                  </a:lnTo>
                  <a:lnTo>
                    <a:pt x="110633" y="107888"/>
                  </a:lnTo>
                  <a:lnTo>
                    <a:pt x="109813" y="116304"/>
                  </a:lnTo>
                  <a:lnTo>
                    <a:pt x="104644" y="121916"/>
                  </a:lnTo>
                  <a:lnTo>
                    <a:pt x="86573" y="128150"/>
                  </a:lnTo>
                  <a:lnTo>
                    <a:pt x="54826" y="131660"/>
                  </a:lnTo>
                  <a:lnTo>
                    <a:pt x="47645" y="135851"/>
                  </a:lnTo>
                  <a:lnTo>
                    <a:pt x="42858" y="142343"/>
                  </a:lnTo>
                  <a:lnTo>
                    <a:pt x="39667" y="150369"/>
                  </a:lnTo>
                  <a:lnTo>
                    <a:pt x="41052" y="169149"/>
                  </a:lnTo>
                  <a:lnTo>
                    <a:pt x="67250" y="229109"/>
                  </a:lnTo>
                  <a:lnTo>
                    <a:pt x="84475" y="276602"/>
                  </a:lnTo>
                  <a:lnTo>
                    <a:pt x="85930" y="296752"/>
                  </a:lnTo>
                  <a:lnTo>
                    <a:pt x="85023" y="306009"/>
                  </a:lnTo>
                  <a:lnTo>
                    <a:pt x="81645" y="313104"/>
                  </a:lnTo>
                  <a:lnTo>
                    <a:pt x="70496" y="323453"/>
                  </a:lnTo>
                  <a:lnTo>
                    <a:pt x="48624" y="334478"/>
                  </a:lnTo>
                  <a:lnTo>
                    <a:pt x="32705" y="335727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07142" y="584137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9788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838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739900" y="8128000"/>
            <a:ext cx="6384131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The Association for Electrotechnics and Automation in Industry - IFEA</a:t>
            </a:r>
          </a:p>
          <a:p>
            <a:r>
              <a:rPr lang="nb-NO" sz="1200" smtClean="0">
                <a:solidFill>
                  <a:srgbClr val="000000"/>
                </a:solidFill>
                <a:latin typeface="Arial - 16"/>
              </a:rPr>
              <a:t>Industriens Sikkerhetsforum - Industries Security Forum - ISF</a:t>
            </a:r>
            <a:endParaRPr lang="nb-NO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40153" y="2798101"/>
            <a:ext cx="66318" cy="757505"/>
          </a:xfrm>
          <a:custGeom>
            <a:avLst/>
            <a:gdLst/>
            <a:ahLst/>
            <a:cxnLst/>
            <a:rect l="0" t="0" r="0" b="0"/>
            <a:pathLst>
              <a:path w="66318" h="757505">
                <a:moveTo>
                  <a:pt x="33033" y="288"/>
                </a:moveTo>
                <a:lnTo>
                  <a:pt x="37450" y="58197"/>
                </a:lnTo>
                <a:lnTo>
                  <a:pt x="40840" y="116373"/>
                </a:lnTo>
                <a:lnTo>
                  <a:pt x="40362" y="173127"/>
                </a:lnTo>
                <a:lnTo>
                  <a:pt x="34754" y="225676"/>
                </a:lnTo>
                <a:lnTo>
                  <a:pt x="28956" y="280573"/>
                </a:lnTo>
                <a:lnTo>
                  <a:pt x="19831" y="335932"/>
                </a:lnTo>
                <a:lnTo>
                  <a:pt x="14605" y="393849"/>
                </a:lnTo>
                <a:lnTo>
                  <a:pt x="9361" y="454017"/>
                </a:lnTo>
                <a:lnTo>
                  <a:pt x="1654" y="515311"/>
                </a:lnTo>
                <a:lnTo>
                  <a:pt x="0" y="572475"/>
                </a:lnTo>
                <a:lnTo>
                  <a:pt x="748" y="603239"/>
                </a:lnTo>
                <a:lnTo>
                  <a:pt x="2264" y="602885"/>
                </a:lnTo>
                <a:lnTo>
                  <a:pt x="11340" y="575745"/>
                </a:lnTo>
                <a:lnTo>
                  <a:pt x="15725" y="521490"/>
                </a:lnTo>
                <a:lnTo>
                  <a:pt x="22946" y="460493"/>
                </a:lnTo>
                <a:lnTo>
                  <a:pt x="30767" y="407427"/>
                </a:lnTo>
                <a:lnTo>
                  <a:pt x="37003" y="352429"/>
                </a:lnTo>
                <a:lnTo>
                  <a:pt x="46213" y="297049"/>
                </a:lnTo>
                <a:lnTo>
                  <a:pt x="51457" y="241594"/>
                </a:lnTo>
                <a:lnTo>
                  <a:pt x="56704" y="186124"/>
                </a:lnTo>
                <a:lnTo>
                  <a:pt x="57825" y="125834"/>
                </a:lnTo>
                <a:lnTo>
                  <a:pt x="57962" y="72035"/>
                </a:lnTo>
                <a:lnTo>
                  <a:pt x="55526" y="12122"/>
                </a:lnTo>
                <a:lnTo>
                  <a:pt x="53576" y="2630"/>
                </a:lnTo>
                <a:lnTo>
                  <a:pt x="51351" y="0"/>
                </a:lnTo>
                <a:lnTo>
                  <a:pt x="48943" y="1946"/>
                </a:lnTo>
                <a:lnTo>
                  <a:pt x="46413" y="6940"/>
                </a:lnTo>
                <a:lnTo>
                  <a:pt x="42353" y="58685"/>
                </a:lnTo>
                <a:lnTo>
                  <a:pt x="41552" y="109861"/>
                </a:lnTo>
                <a:lnTo>
                  <a:pt x="41394" y="164212"/>
                </a:lnTo>
                <a:lnTo>
                  <a:pt x="41362" y="219464"/>
                </a:lnTo>
                <a:lnTo>
                  <a:pt x="41356" y="277359"/>
                </a:lnTo>
                <a:lnTo>
                  <a:pt x="41355" y="325543"/>
                </a:lnTo>
                <a:lnTo>
                  <a:pt x="45772" y="387105"/>
                </a:lnTo>
                <a:lnTo>
                  <a:pt x="48905" y="449500"/>
                </a:lnTo>
                <a:lnTo>
                  <a:pt x="49523" y="504834"/>
                </a:lnTo>
                <a:lnTo>
                  <a:pt x="49646" y="556068"/>
                </a:lnTo>
                <a:lnTo>
                  <a:pt x="54084" y="605774"/>
                </a:lnTo>
                <a:lnTo>
                  <a:pt x="56837" y="657073"/>
                </a:lnTo>
                <a:lnTo>
                  <a:pt x="60309" y="720217"/>
                </a:lnTo>
                <a:lnTo>
                  <a:pt x="66317" y="75750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" name="Group 15"/>
          <p:cNvGrpSpPr/>
          <p:nvPr/>
        </p:nvGrpSpPr>
        <p:grpSpPr>
          <a:xfrm>
            <a:off x="6641883" y="2615326"/>
            <a:ext cx="980198" cy="350231"/>
            <a:chOff x="6641883" y="2615326"/>
            <a:chExt cx="980198" cy="350231"/>
          </a:xfrm>
        </p:grpSpPr>
        <p:sp>
          <p:nvSpPr>
            <p:cNvPr id="5" name="Freeform 4"/>
            <p:cNvSpPr/>
            <p:nvPr/>
          </p:nvSpPr>
          <p:spPr>
            <a:xfrm>
              <a:off x="6681801" y="2806710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8321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641883" y="2669156"/>
              <a:ext cx="249562" cy="198049"/>
            </a:xfrm>
            <a:custGeom>
              <a:avLst/>
              <a:gdLst/>
              <a:ahLst/>
              <a:cxnLst/>
              <a:rect l="0" t="0" r="0" b="0"/>
              <a:pathLst>
                <a:path w="249562" h="198049">
                  <a:moveTo>
                    <a:pt x="98166" y="4418"/>
                  </a:moveTo>
                  <a:lnTo>
                    <a:pt x="84914" y="0"/>
                  </a:lnTo>
                  <a:lnTo>
                    <a:pt x="79161" y="548"/>
                  </a:lnTo>
                  <a:lnTo>
                    <a:pt x="67838" y="6088"/>
                  </a:lnTo>
                  <a:lnTo>
                    <a:pt x="29759" y="56760"/>
                  </a:lnTo>
                  <a:lnTo>
                    <a:pt x="6851" y="115198"/>
                  </a:lnTo>
                  <a:lnTo>
                    <a:pt x="0" y="157485"/>
                  </a:lnTo>
                  <a:lnTo>
                    <a:pt x="3994" y="174457"/>
                  </a:lnTo>
                  <a:lnTo>
                    <a:pt x="7648" y="181572"/>
                  </a:lnTo>
                  <a:lnTo>
                    <a:pt x="19104" y="191943"/>
                  </a:lnTo>
                  <a:lnTo>
                    <a:pt x="26043" y="196003"/>
                  </a:lnTo>
                  <a:lnTo>
                    <a:pt x="41148" y="198048"/>
                  </a:lnTo>
                  <a:lnTo>
                    <a:pt x="58032" y="194951"/>
                  </a:lnTo>
                  <a:lnTo>
                    <a:pt x="86480" y="182811"/>
                  </a:lnTo>
                  <a:lnTo>
                    <a:pt x="108367" y="165654"/>
                  </a:lnTo>
                  <a:lnTo>
                    <a:pt x="135212" y="130127"/>
                  </a:lnTo>
                  <a:lnTo>
                    <a:pt x="151672" y="104535"/>
                  </a:lnTo>
                  <a:lnTo>
                    <a:pt x="158800" y="96126"/>
                  </a:lnTo>
                  <a:lnTo>
                    <a:pt x="165401" y="93293"/>
                  </a:lnTo>
                  <a:lnTo>
                    <a:pt x="171651" y="94178"/>
                  </a:lnTo>
                  <a:lnTo>
                    <a:pt x="177667" y="97542"/>
                  </a:lnTo>
                  <a:lnTo>
                    <a:pt x="180752" y="105332"/>
                  </a:lnTo>
                  <a:lnTo>
                    <a:pt x="180678" y="140026"/>
                  </a:lnTo>
                  <a:lnTo>
                    <a:pt x="169052" y="188816"/>
                  </a:lnTo>
                  <a:lnTo>
                    <a:pt x="170660" y="181294"/>
                  </a:lnTo>
                  <a:lnTo>
                    <a:pt x="203173" y="129847"/>
                  </a:lnTo>
                  <a:lnTo>
                    <a:pt x="210700" y="124095"/>
                  </a:lnTo>
                  <a:lnTo>
                    <a:pt x="228927" y="117704"/>
                  </a:lnTo>
                  <a:lnTo>
                    <a:pt x="236191" y="118773"/>
                  </a:lnTo>
                  <a:lnTo>
                    <a:pt x="241958" y="122260"/>
                  </a:lnTo>
                  <a:lnTo>
                    <a:pt x="246727" y="127358"/>
                  </a:lnTo>
                  <a:lnTo>
                    <a:pt x="249561" y="145350"/>
                  </a:lnTo>
                  <a:lnTo>
                    <a:pt x="247945" y="1708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39754" y="2665253"/>
              <a:ext cx="33286" cy="16643"/>
            </a:xfrm>
            <a:custGeom>
              <a:avLst/>
              <a:gdLst/>
              <a:ahLst/>
              <a:cxnLst/>
              <a:rect l="0" t="0" r="0" b="0"/>
              <a:pathLst>
                <a:path w="33286" h="16643">
                  <a:moveTo>
                    <a:pt x="0" y="16642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970264" y="2631968"/>
              <a:ext cx="52702" cy="253766"/>
            </a:xfrm>
            <a:custGeom>
              <a:avLst/>
              <a:gdLst/>
              <a:ahLst/>
              <a:cxnLst/>
              <a:rect l="0" t="0" r="0" b="0"/>
              <a:pathLst>
                <a:path w="52702" h="253766">
                  <a:moveTo>
                    <a:pt x="52701" y="0"/>
                  </a:moveTo>
                  <a:lnTo>
                    <a:pt x="38507" y="56791"/>
                  </a:lnTo>
                  <a:lnTo>
                    <a:pt x="27674" y="117851"/>
                  </a:lnTo>
                  <a:lnTo>
                    <a:pt x="16630" y="174497"/>
                  </a:lnTo>
                  <a:lnTo>
                    <a:pt x="8318" y="205488"/>
                  </a:lnTo>
                  <a:lnTo>
                    <a:pt x="5546" y="209108"/>
                  </a:lnTo>
                  <a:lnTo>
                    <a:pt x="2772" y="208748"/>
                  </a:lnTo>
                  <a:lnTo>
                    <a:pt x="0" y="205733"/>
                  </a:lnTo>
                  <a:lnTo>
                    <a:pt x="0" y="201875"/>
                  </a:lnTo>
                  <a:lnTo>
                    <a:pt x="4931" y="192657"/>
                  </a:lnTo>
                  <a:lnTo>
                    <a:pt x="9760" y="190384"/>
                  </a:lnTo>
                  <a:lnTo>
                    <a:pt x="22521" y="190323"/>
                  </a:lnTo>
                  <a:lnTo>
                    <a:pt x="34974" y="195844"/>
                  </a:lnTo>
                  <a:lnTo>
                    <a:pt x="40882" y="199905"/>
                  </a:lnTo>
                  <a:lnTo>
                    <a:pt x="43897" y="206310"/>
                  </a:lnTo>
                  <a:lnTo>
                    <a:pt x="44781" y="223290"/>
                  </a:lnTo>
                  <a:lnTo>
                    <a:pt x="38741" y="253058"/>
                  </a:lnTo>
                  <a:lnTo>
                    <a:pt x="37846" y="253765"/>
                  </a:lnTo>
                  <a:lnTo>
                    <a:pt x="36059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47928" y="2723500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087027" y="2781747"/>
              <a:ext cx="60755" cy="108316"/>
            </a:xfrm>
            <a:custGeom>
              <a:avLst/>
              <a:gdLst/>
              <a:ahLst/>
              <a:cxnLst/>
              <a:rect l="0" t="0" r="0" b="0"/>
              <a:pathLst>
                <a:path w="60755" h="108316">
                  <a:moveTo>
                    <a:pt x="44111" y="0"/>
                  </a:moveTo>
                  <a:lnTo>
                    <a:pt x="9409" y="58680"/>
                  </a:lnTo>
                  <a:lnTo>
                    <a:pt x="134" y="83339"/>
                  </a:lnTo>
                  <a:lnTo>
                    <a:pt x="0" y="90693"/>
                  </a:lnTo>
                  <a:lnTo>
                    <a:pt x="4783" y="103795"/>
                  </a:lnTo>
                  <a:lnTo>
                    <a:pt x="10496" y="107103"/>
                  </a:lnTo>
                  <a:lnTo>
                    <a:pt x="26705" y="108315"/>
                  </a:lnTo>
                  <a:lnTo>
                    <a:pt x="60754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63370" y="2798389"/>
              <a:ext cx="75943" cy="79764"/>
            </a:xfrm>
            <a:custGeom>
              <a:avLst/>
              <a:gdLst/>
              <a:ahLst/>
              <a:cxnLst/>
              <a:rect l="0" t="0" r="0" b="0"/>
              <a:pathLst>
                <a:path w="75943" h="79764">
                  <a:moveTo>
                    <a:pt x="42658" y="0"/>
                  </a:moveTo>
                  <a:lnTo>
                    <a:pt x="3538" y="50702"/>
                  </a:lnTo>
                  <a:lnTo>
                    <a:pt x="0" y="66913"/>
                  </a:lnTo>
                  <a:lnTo>
                    <a:pt x="351" y="75120"/>
                  </a:lnTo>
                  <a:lnTo>
                    <a:pt x="3358" y="78741"/>
                  </a:lnTo>
                  <a:lnTo>
                    <a:pt x="8137" y="79307"/>
                  </a:lnTo>
                  <a:lnTo>
                    <a:pt x="19919" y="75004"/>
                  </a:lnTo>
                  <a:lnTo>
                    <a:pt x="31319" y="66928"/>
                  </a:lnTo>
                  <a:lnTo>
                    <a:pt x="37872" y="64959"/>
                  </a:lnTo>
                  <a:lnTo>
                    <a:pt x="52550" y="65237"/>
                  </a:lnTo>
                  <a:lnTo>
                    <a:pt x="56649" y="68454"/>
                  </a:lnTo>
                  <a:lnTo>
                    <a:pt x="58457" y="73373"/>
                  </a:lnTo>
                  <a:lnTo>
                    <a:pt x="58739" y="79426"/>
                  </a:lnTo>
                  <a:lnTo>
                    <a:pt x="60775" y="79763"/>
                  </a:lnTo>
                  <a:lnTo>
                    <a:pt x="75942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260636" y="2656932"/>
              <a:ext cx="120559" cy="216348"/>
            </a:xfrm>
            <a:custGeom>
              <a:avLst/>
              <a:gdLst/>
              <a:ahLst/>
              <a:cxnLst/>
              <a:rect l="0" t="0" r="0" b="0"/>
              <a:pathLst>
                <a:path w="120559" h="216348">
                  <a:moveTo>
                    <a:pt x="45244" y="0"/>
                  </a:moveTo>
                  <a:lnTo>
                    <a:pt x="25333" y="54016"/>
                  </a:lnTo>
                  <a:lnTo>
                    <a:pt x="9487" y="112547"/>
                  </a:lnTo>
                  <a:lnTo>
                    <a:pt x="0" y="167113"/>
                  </a:lnTo>
                  <a:lnTo>
                    <a:pt x="1405" y="187993"/>
                  </a:lnTo>
                  <a:lnTo>
                    <a:pt x="4924" y="193746"/>
                  </a:lnTo>
                  <a:lnTo>
                    <a:pt x="10043" y="196657"/>
                  </a:lnTo>
                  <a:lnTo>
                    <a:pt x="16229" y="197673"/>
                  </a:lnTo>
                  <a:lnTo>
                    <a:pt x="22202" y="196501"/>
                  </a:lnTo>
                  <a:lnTo>
                    <a:pt x="33771" y="190268"/>
                  </a:lnTo>
                  <a:lnTo>
                    <a:pt x="42610" y="178869"/>
                  </a:lnTo>
                  <a:lnTo>
                    <a:pt x="82448" y="115406"/>
                  </a:lnTo>
                  <a:lnTo>
                    <a:pt x="119383" y="64551"/>
                  </a:lnTo>
                  <a:lnTo>
                    <a:pt x="120558" y="65223"/>
                  </a:lnTo>
                  <a:lnTo>
                    <a:pt x="112622" y="112550"/>
                  </a:lnTo>
                  <a:lnTo>
                    <a:pt x="99166" y="164272"/>
                  </a:lnTo>
                  <a:lnTo>
                    <a:pt x="98795" y="185806"/>
                  </a:lnTo>
                  <a:lnTo>
                    <a:pt x="111812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14054" y="2815031"/>
              <a:ext cx="16643" cy="33286"/>
            </a:xfrm>
            <a:custGeom>
              <a:avLst/>
              <a:gdLst/>
              <a:ahLst/>
              <a:cxnLst/>
              <a:rect l="0" t="0" r="0" b="0"/>
              <a:pathLst>
                <a:path w="16643" h="33286">
                  <a:moveTo>
                    <a:pt x="16642" y="0"/>
                  </a:moveTo>
                  <a:lnTo>
                    <a:pt x="7591" y="22224"/>
                  </a:lnTo>
                  <a:lnTo>
                    <a:pt x="0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463980" y="2615326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14211" y="1260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76689" y="2648610"/>
              <a:ext cx="145392" cy="316947"/>
            </a:xfrm>
            <a:custGeom>
              <a:avLst/>
              <a:gdLst/>
              <a:ahLst/>
              <a:cxnLst/>
              <a:rect l="0" t="0" r="0" b="0"/>
              <a:pathLst>
                <a:path w="145392" h="316947">
                  <a:moveTo>
                    <a:pt x="37217" y="0"/>
                  </a:moveTo>
                  <a:lnTo>
                    <a:pt x="23025" y="55848"/>
                  </a:lnTo>
                  <a:lnTo>
                    <a:pt x="9439" y="108372"/>
                  </a:lnTo>
                  <a:lnTo>
                    <a:pt x="2193" y="163617"/>
                  </a:lnTo>
                  <a:lnTo>
                    <a:pt x="0" y="172873"/>
                  </a:lnTo>
                  <a:lnTo>
                    <a:pt x="386" y="176270"/>
                  </a:lnTo>
                  <a:lnTo>
                    <a:pt x="2493" y="175761"/>
                  </a:lnTo>
                  <a:lnTo>
                    <a:pt x="5747" y="172647"/>
                  </a:lnTo>
                  <a:lnTo>
                    <a:pt x="14744" y="150597"/>
                  </a:lnTo>
                  <a:lnTo>
                    <a:pt x="18848" y="120641"/>
                  </a:lnTo>
                  <a:lnTo>
                    <a:pt x="22197" y="114636"/>
                  </a:lnTo>
                  <a:lnTo>
                    <a:pt x="27204" y="111558"/>
                  </a:lnTo>
                  <a:lnTo>
                    <a:pt x="33315" y="110430"/>
                  </a:lnTo>
                  <a:lnTo>
                    <a:pt x="45038" y="104246"/>
                  </a:lnTo>
                  <a:lnTo>
                    <a:pt x="50752" y="100008"/>
                  </a:lnTo>
                  <a:lnTo>
                    <a:pt x="54561" y="101805"/>
                  </a:lnTo>
                  <a:lnTo>
                    <a:pt x="58794" y="116130"/>
                  </a:lnTo>
                  <a:lnTo>
                    <a:pt x="59136" y="166389"/>
                  </a:lnTo>
                  <a:lnTo>
                    <a:pt x="62925" y="172872"/>
                  </a:lnTo>
                  <a:lnTo>
                    <a:pt x="74531" y="182540"/>
                  </a:lnTo>
                  <a:lnTo>
                    <a:pt x="91399" y="184988"/>
                  </a:lnTo>
                  <a:lnTo>
                    <a:pt x="127946" y="179027"/>
                  </a:lnTo>
                  <a:lnTo>
                    <a:pt x="133761" y="181297"/>
                  </a:lnTo>
                  <a:lnTo>
                    <a:pt x="137638" y="186508"/>
                  </a:lnTo>
                  <a:lnTo>
                    <a:pt x="140223" y="193681"/>
                  </a:lnTo>
                  <a:lnTo>
                    <a:pt x="140096" y="201237"/>
                  </a:lnTo>
                  <a:lnTo>
                    <a:pt x="131084" y="225123"/>
                  </a:lnTo>
                  <a:lnTo>
                    <a:pt x="89792" y="284091"/>
                  </a:lnTo>
                  <a:lnTo>
                    <a:pt x="64403" y="303810"/>
                  </a:lnTo>
                  <a:lnTo>
                    <a:pt x="37876" y="316946"/>
                  </a:lnTo>
                  <a:lnTo>
                    <a:pt x="33034" y="314848"/>
                  </a:lnTo>
                  <a:lnTo>
                    <a:pt x="30730" y="308827"/>
                  </a:lnTo>
                  <a:lnTo>
                    <a:pt x="30119" y="300190"/>
                  </a:lnTo>
                  <a:lnTo>
                    <a:pt x="36836" y="280732"/>
                  </a:lnTo>
                  <a:lnTo>
                    <a:pt x="49992" y="260680"/>
                  </a:lnTo>
                  <a:lnTo>
                    <a:pt x="79115" y="234723"/>
                  </a:lnTo>
                  <a:lnTo>
                    <a:pt x="122506" y="213848"/>
                  </a:lnTo>
                  <a:lnTo>
                    <a:pt x="145391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4767" y="2665253"/>
            <a:ext cx="3253531" cy="590795"/>
            <a:chOff x="3544767" y="2665253"/>
            <a:chExt cx="3253531" cy="590795"/>
          </a:xfrm>
        </p:grpSpPr>
        <p:sp>
          <p:nvSpPr>
            <p:cNvPr id="17" name="Freeform 16"/>
            <p:cNvSpPr/>
            <p:nvPr/>
          </p:nvSpPr>
          <p:spPr>
            <a:xfrm>
              <a:off x="3544767" y="2937187"/>
              <a:ext cx="3253531" cy="318861"/>
            </a:xfrm>
            <a:custGeom>
              <a:avLst/>
              <a:gdLst/>
              <a:ahLst/>
              <a:cxnLst/>
              <a:rect l="0" t="0" r="0" b="0"/>
              <a:pathLst>
                <a:path w="3253531" h="318861">
                  <a:moveTo>
                    <a:pt x="0" y="227328"/>
                  </a:moveTo>
                  <a:lnTo>
                    <a:pt x="31955" y="164231"/>
                  </a:lnTo>
                  <a:lnTo>
                    <a:pt x="71086" y="115556"/>
                  </a:lnTo>
                  <a:lnTo>
                    <a:pt x="125726" y="76077"/>
                  </a:lnTo>
                  <a:lnTo>
                    <a:pt x="173449" y="57261"/>
                  </a:lnTo>
                  <a:lnTo>
                    <a:pt x="234378" y="47106"/>
                  </a:lnTo>
                  <a:lnTo>
                    <a:pt x="286579" y="49244"/>
                  </a:lnTo>
                  <a:lnTo>
                    <a:pt x="334113" y="65212"/>
                  </a:lnTo>
                  <a:lnTo>
                    <a:pt x="393710" y="105068"/>
                  </a:lnTo>
                  <a:lnTo>
                    <a:pt x="450159" y="144911"/>
                  </a:lnTo>
                  <a:lnTo>
                    <a:pt x="501007" y="173742"/>
                  </a:lnTo>
                  <a:lnTo>
                    <a:pt x="557735" y="190268"/>
                  </a:lnTo>
                  <a:lnTo>
                    <a:pt x="607104" y="193299"/>
                  </a:lnTo>
                  <a:lnTo>
                    <a:pt x="659730" y="191358"/>
                  </a:lnTo>
                  <a:lnTo>
                    <a:pt x="722241" y="186836"/>
                  </a:lnTo>
                  <a:lnTo>
                    <a:pt x="785716" y="174239"/>
                  </a:lnTo>
                  <a:lnTo>
                    <a:pt x="831474" y="158243"/>
                  </a:lnTo>
                  <a:lnTo>
                    <a:pt x="894732" y="128946"/>
                  </a:lnTo>
                  <a:lnTo>
                    <a:pt x="954815" y="85820"/>
                  </a:lnTo>
                  <a:lnTo>
                    <a:pt x="1011722" y="35943"/>
                  </a:lnTo>
                  <a:lnTo>
                    <a:pt x="1066049" y="1530"/>
                  </a:lnTo>
                  <a:lnTo>
                    <a:pt x="1084626" y="0"/>
                  </a:lnTo>
                  <a:lnTo>
                    <a:pt x="1105210" y="3327"/>
                  </a:lnTo>
                  <a:lnTo>
                    <a:pt x="1126686" y="10969"/>
                  </a:lnTo>
                  <a:lnTo>
                    <a:pt x="1143627" y="22995"/>
                  </a:lnTo>
                  <a:lnTo>
                    <a:pt x="1198444" y="84930"/>
                  </a:lnTo>
                  <a:lnTo>
                    <a:pt x="1245429" y="128550"/>
                  </a:lnTo>
                  <a:lnTo>
                    <a:pt x="1295113" y="153405"/>
                  </a:lnTo>
                  <a:lnTo>
                    <a:pt x="1352456" y="165711"/>
                  </a:lnTo>
                  <a:lnTo>
                    <a:pt x="1411294" y="174356"/>
                  </a:lnTo>
                  <a:lnTo>
                    <a:pt x="1471628" y="177001"/>
                  </a:lnTo>
                  <a:lnTo>
                    <a:pt x="1533015" y="170764"/>
                  </a:lnTo>
                  <a:lnTo>
                    <a:pt x="1586930" y="164996"/>
                  </a:lnTo>
                  <a:lnTo>
                    <a:pt x="1643020" y="154954"/>
                  </a:lnTo>
                  <a:lnTo>
                    <a:pt x="1690291" y="146815"/>
                  </a:lnTo>
                  <a:lnTo>
                    <a:pt x="1739430" y="139472"/>
                  </a:lnTo>
                  <a:lnTo>
                    <a:pt x="1789123" y="135961"/>
                  </a:lnTo>
                  <a:lnTo>
                    <a:pt x="1838980" y="129476"/>
                  </a:lnTo>
                  <a:lnTo>
                    <a:pt x="1888886" y="121699"/>
                  </a:lnTo>
                  <a:lnTo>
                    <a:pt x="1939731" y="113540"/>
                  </a:lnTo>
                  <a:lnTo>
                    <a:pt x="1995374" y="106191"/>
                  </a:lnTo>
                  <a:lnTo>
                    <a:pt x="2052850" y="103603"/>
                  </a:lnTo>
                  <a:lnTo>
                    <a:pt x="2110868" y="102836"/>
                  </a:lnTo>
                  <a:lnTo>
                    <a:pt x="2169048" y="102608"/>
                  </a:lnTo>
                  <a:lnTo>
                    <a:pt x="2227275" y="102541"/>
                  </a:lnTo>
                  <a:lnTo>
                    <a:pt x="2285517" y="103446"/>
                  </a:lnTo>
                  <a:lnTo>
                    <a:pt x="2344687" y="108234"/>
                  </a:lnTo>
                  <a:lnTo>
                    <a:pt x="2407728" y="110063"/>
                  </a:lnTo>
                  <a:lnTo>
                    <a:pt x="2467806" y="110605"/>
                  </a:lnTo>
                  <a:lnTo>
                    <a:pt x="2526596" y="111690"/>
                  </a:lnTo>
                  <a:lnTo>
                    <a:pt x="2585004" y="116532"/>
                  </a:lnTo>
                  <a:lnTo>
                    <a:pt x="2643299" y="118377"/>
                  </a:lnTo>
                  <a:lnTo>
                    <a:pt x="2701561" y="119849"/>
                  </a:lnTo>
                  <a:lnTo>
                    <a:pt x="2760736" y="125730"/>
                  </a:lnTo>
                  <a:lnTo>
                    <a:pt x="2823780" y="134252"/>
                  </a:lnTo>
                  <a:lnTo>
                    <a:pt x="2883858" y="148078"/>
                  </a:lnTo>
                  <a:lnTo>
                    <a:pt x="2942648" y="164810"/>
                  </a:lnTo>
                  <a:lnTo>
                    <a:pt x="3001056" y="186923"/>
                  </a:lnTo>
                  <a:lnTo>
                    <a:pt x="3058427" y="211042"/>
                  </a:lnTo>
                  <a:lnTo>
                    <a:pt x="3110969" y="235755"/>
                  </a:lnTo>
                  <a:lnTo>
                    <a:pt x="3173492" y="266489"/>
                  </a:lnTo>
                  <a:lnTo>
                    <a:pt x="3233239" y="302003"/>
                  </a:lnTo>
                  <a:lnTo>
                    <a:pt x="3253530" y="3188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44702" y="2680628"/>
              <a:ext cx="255954" cy="261900"/>
            </a:xfrm>
            <a:custGeom>
              <a:avLst/>
              <a:gdLst/>
              <a:ahLst/>
              <a:cxnLst/>
              <a:rect l="0" t="0" r="0" b="0"/>
              <a:pathLst>
                <a:path w="255954" h="261900">
                  <a:moveTo>
                    <a:pt x="31285" y="9588"/>
                  </a:moveTo>
                  <a:lnTo>
                    <a:pt x="22450" y="753"/>
                  </a:lnTo>
                  <a:lnTo>
                    <a:pt x="17999" y="0"/>
                  </a:lnTo>
                  <a:lnTo>
                    <a:pt x="13182" y="1346"/>
                  </a:lnTo>
                  <a:lnTo>
                    <a:pt x="8121" y="4094"/>
                  </a:lnTo>
                  <a:lnTo>
                    <a:pt x="4748" y="9623"/>
                  </a:lnTo>
                  <a:lnTo>
                    <a:pt x="0" y="36000"/>
                  </a:lnTo>
                  <a:lnTo>
                    <a:pt x="2681" y="99267"/>
                  </a:lnTo>
                  <a:lnTo>
                    <a:pt x="6669" y="109130"/>
                  </a:lnTo>
                  <a:lnTo>
                    <a:pt x="18495" y="122555"/>
                  </a:lnTo>
                  <a:lnTo>
                    <a:pt x="25532" y="125580"/>
                  </a:lnTo>
                  <a:lnTo>
                    <a:pt x="40748" y="126475"/>
                  </a:lnTo>
                  <a:lnTo>
                    <a:pt x="69325" y="112947"/>
                  </a:lnTo>
                  <a:lnTo>
                    <a:pt x="132544" y="57889"/>
                  </a:lnTo>
                  <a:lnTo>
                    <a:pt x="136698" y="55657"/>
                  </a:lnTo>
                  <a:lnTo>
                    <a:pt x="138543" y="56943"/>
                  </a:lnTo>
                  <a:lnTo>
                    <a:pt x="138848" y="60574"/>
                  </a:lnTo>
                  <a:lnTo>
                    <a:pt x="116241" y="113525"/>
                  </a:lnTo>
                  <a:lnTo>
                    <a:pt x="82811" y="167860"/>
                  </a:lnTo>
                  <a:lnTo>
                    <a:pt x="48068" y="225220"/>
                  </a:lnTo>
                  <a:lnTo>
                    <a:pt x="30183" y="259078"/>
                  </a:lnTo>
                  <a:lnTo>
                    <a:pt x="29625" y="261899"/>
                  </a:lnTo>
                  <a:lnTo>
                    <a:pt x="31103" y="261006"/>
                  </a:lnTo>
                  <a:lnTo>
                    <a:pt x="92553" y="198894"/>
                  </a:lnTo>
                  <a:lnTo>
                    <a:pt x="114466" y="179913"/>
                  </a:lnTo>
                  <a:lnTo>
                    <a:pt x="144637" y="139518"/>
                  </a:lnTo>
                  <a:lnTo>
                    <a:pt x="145685" y="135964"/>
                  </a:lnTo>
                  <a:lnTo>
                    <a:pt x="143609" y="134519"/>
                  </a:lnTo>
                  <a:lnTo>
                    <a:pt x="139452" y="134481"/>
                  </a:lnTo>
                  <a:lnTo>
                    <a:pt x="129901" y="139369"/>
                  </a:lnTo>
                  <a:lnTo>
                    <a:pt x="124766" y="143261"/>
                  </a:lnTo>
                  <a:lnTo>
                    <a:pt x="116594" y="157448"/>
                  </a:lnTo>
                  <a:lnTo>
                    <a:pt x="113121" y="166408"/>
                  </a:lnTo>
                  <a:lnTo>
                    <a:pt x="112654" y="174231"/>
                  </a:lnTo>
                  <a:lnTo>
                    <a:pt x="117067" y="187854"/>
                  </a:lnTo>
                  <a:lnTo>
                    <a:pt x="127658" y="197607"/>
                  </a:lnTo>
                  <a:lnTo>
                    <a:pt x="134365" y="201502"/>
                  </a:lnTo>
                  <a:lnTo>
                    <a:pt x="154145" y="203365"/>
                  </a:lnTo>
                  <a:lnTo>
                    <a:pt x="177421" y="200186"/>
                  </a:lnTo>
                  <a:lnTo>
                    <a:pt x="229232" y="177948"/>
                  </a:lnTo>
                  <a:lnTo>
                    <a:pt x="255953" y="1510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21677" y="2665253"/>
              <a:ext cx="45547" cy="196727"/>
            </a:xfrm>
            <a:custGeom>
              <a:avLst/>
              <a:gdLst/>
              <a:ahLst/>
              <a:cxnLst/>
              <a:rect l="0" t="0" r="0" b="0"/>
              <a:pathLst>
                <a:path w="45547" h="196727">
                  <a:moveTo>
                    <a:pt x="28904" y="0"/>
                  </a:moveTo>
                  <a:lnTo>
                    <a:pt x="17467" y="26572"/>
                  </a:lnTo>
                  <a:lnTo>
                    <a:pt x="7001" y="84348"/>
                  </a:lnTo>
                  <a:lnTo>
                    <a:pt x="2080" y="134457"/>
                  </a:lnTo>
                  <a:lnTo>
                    <a:pt x="0" y="172668"/>
                  </a:lnTo>
                  <a:lnTo>
                    <a:pt x="1313" y="184454"/>
                  </a:lnTo>
                  <a:lnTo>
                    <a:pt x="5888" y="191386"/>
                  </a:lnTo>
                  <a:lnTo>
                    <a:pt x="12635" y="195084"/>
                  </a:lnTo>
                  <a:lnTo>
                    <a:pt x="27221" y="196726"/>
                  </a:lnTo>
                  <a:lnTo>
                    <a:pt x="4554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02452" y="2681895"/>
              <a:ext cx="56304" cy="199706"/>
            </a:xfrm>
            <a:custGeom>
              <a:avLst/>
              <a:gdLst/>
              <a:ahLst/>
              <a:cxnLst/>
              <a:rect l="0" t="0" r="0" b="0"/>
              <a:pathLst>
                <a:path w="56304" h="199706">
                  <a:moveTo>
                    <a:pt x="31340" y="0"/>
                  </a:moveTo>
                  <a:lnTo>
                    <a:pt x="7895" y="59627"/>
                  </a:lnTo>
                  <a:lnTo>
                    <a:pt x="0" y="107316"/>
                  </a:lnTo>
                  <a:lnTo>
                    <a:pt x="7363" y="163477"/>
                  </a:lnTo>
                  <a:lnTo>
                    <a:pt x="13287" y="180830"/>
                  </a:lnTo>
                  <a:lnTo>
                    <a:pt x="22084" y="194706"/>
                  </a:lnTo>
                  <a:lnTo>
                    <a:pt x="27943" y="198221"/>
                  </a:lnTo>
                  <a:lnTo>
                    <a:pt x="5630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95038" y="2756784"/>
              <a:ext cx="284824" cy="163309"/>
            </a:xfrm>
            <a:custGeom>
              <a:avLst/>
              <a:gdLst/>
              <a:ahLst/>
              <a:cxnLst/>
              <a:rect l="0" t="0" r="0" b="0"/>
              <a:pathLst>
                <a:path w="284824" h="163309">
                  <a:moveTo>
                    <a:pt x="30285" y="49926"/>
                  </a:moveTo>
                  <a:lnTo>
                    <a:pt x="7122" y="77507"/>
                  </a:lnTo>
                  <a:lnTo>
                    <a:pt x="1499" y="95161"/>
                  </a:lnTo>
                  <a:lnTo>
                    <a:pt x="0" y="105046"/>
                  </a:lnTo>
                  <a:lnTo>
                    <a:pt x="3624" y="110711"/>
                  </a:lnTo>
                  <a:lnTo>
                    <a:pt x="10661" y="113564"/>
                  </a:lnTo>
                  <a:lnTo>
                    <a:pt x="19977" y="114541"/>
                  </a:lnTo>
                  <a:lnTo>
                    <a:pt x="37723" y="110695"/>
                  </a:lnTo>
                  <a:lnTo>
                    <a:pt x="54856" y="101898"/>
                  </a:lnTo>
                  <a:lnTo>
                    <a:pt x="71716" y="88742"/>
                  </a:lnTo>
                  <a:lnTo>
                    <a:pt x="81059" y="71184"/>
                  </a:lnTo>
                  <a:lnTo>
                    <a:pt x="84286" y="51978"/>
                  </a:lnTo>
                  <a:lnTo>
                    <a:pt x="82639" y="34196"/>
                  </a:lnTo>
                  <a:lnTo>
                    <a:pt x="79057" y="27420"/>
                  </a:lnTo>
                  <a:lnTo>
                    <a:pt x="67679" y="17426"/>
                  </a:lnTo>
                  <a:lnTo>
                    <a:pt x="60762" y="16240"/>
                  </a:lnTo>
                  <a:lnTo>
                    <a:pt x="45680" y="19854"/>
                  </a:lnTo>
                  <a:lnTo>
                    <a:pt x="26012" y="32284"/>
                  </a:lnTo>
                  <a:lnTo>
                    <a:pt x="24663" y="36316"/>
                  </a:lnTo>
                  <a:lnTo>
                    <a:pt x="26537" y="39928"/>
                  </a:lnTo>
                  <a:lnTo>
                    <a:pt x="30560" y="43261"/>
                  </a:lnTo>
                  <a:lnTo>
                    <a:pt x="36016" y="44558"/>
                  </a:lnTo>
                  <a:lnTo>
                    <a:pt x="95454" y="37739"/>
                  </a:lnTo>
                  <a:lnTo>
                    <a:pt x="104242" y="39028"/>
                  </a:lnTo>
                  <a:lnTo>
                    <a:pt x="111025" y="43585"/>
                  </a:lnTo>
                  <a:lnTo>
                    <a:pt x="121027" y="58511"/>
                  </a:lnTo>
                  <a:lnTo>
                    <a:pt x="123623" y="77472"/>
                  </a:lnTo>
                  <a:lnTo>
                    <a:pt x="122174" y="124196"/>
                  </a:lnTo>
                  <a:lnTo>
                    <a:pt x="124829" y="133648"/>
                  </a:lnTo>
                  <a:lnTo>
                    <a:pt x="129372" y="140874"/>
                  </a:lnTo>
                  <a:lnTo>
                    <a:pt x="135175" y="146616"/>
                  </a:lnTo>
                  <a:lnTo>
                    <a:pt x="141817" y="149520"/>
                  </a:lnTo>
                  <a:lnTo>
                    <a:pt x="156594" y="150280"/>
                  </a:lnTo>
                  <a:lnTo>
                    <a:pt x="169941" y="145071"/>
                  </a:lnTo>
                  <a:lnTo>
                    <a:pt x="197994" y="131077"/>
                  </a:lnTo>
                  <a:lnTo>
                    <a:pt x="202188" y="131764"/>
                  </a:lnTo>
                  <a:lnTo>
                    <a:pt x="204059" y="134995"/>
                  </a:lnTo>
                  <a:lnTo>
                    <a:pt x="203673" y="145982"/>
                  </a:lnTo>
                  <a:lnTo>
                    <a:pt x="200419" y="160111"/>
                  </a:lnTo>
                  <a:lnTo>
                    <a:pt x="202880" y="163139"/>
                  </a:lnTo>
                  <a:lnTo>
                    <a:pt x="208218" y="163308"/>
                  </a:lnTo>
                  <a:lnTo>
                    <a:pt x="215476" y="161573"/>
                  </a:lnTo>
                  <a:lnTo>
                    <a:pt x="230936" y="149781"/>
                  </a:lnTo>
                  <a:lnTo>
                    <a:pt x="259044" y="112078"/>
                  </a:lnTo>
                  <a:lnTo>
                    <a:pt x="280554" y="69018"/>
                  </a:lnTo>
                  <a:lnTo>
                    <a:pt x="284823" y="47008"/>
                  </a:lnTo>
                  <a:lnTo>
                    <a:pt x="283188" y="36886"/>
                  </a:lnTo>
                  <a:lnTo>
                    <a:pt x="26327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2612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72678" y="234248"/>
            <a:ext cx="2978936" cy="825451"/>
            <a:chOff x="1572678" y="234248"/>
            <a:chExt cx="2978936" cy="825451"/>
          </a:xfrm>
        </p:grpSpPr>
        <p:sp>
          <p:nvSpPr>
            <p:cNvPr id="2" name="Freeform 1"/>
            <p:cNvSpPr/>
            <p:nvPr/>
          </p:nvSpPr>
          <p:spPr>
            <a:xfrm>
              <a:off x="1582267" y="341163"/>
              <a:ext cx="32017" cy="490943"/>
            </a:xfrm>
            <a:custGeom>
              <a:avLst/>
              <a:gdLst/>
              <a:ahLst/>
              <a:cxnLst/>
              <a:rect l="0" t="0" r="0" b="0"/>
              <a:pathLst>
                <a:path w="32017" h="490943">
                  <a:moveTo>
                    <a:pt x="32016" y="0"/>
                  </a:moveTo>
                  <a:lnTo>
                    <a:pt x="32016" y="57697"/>
                  </a:lnTo>
                  <a:lnTo>
                    <a:pt x="32016" y="111626"/>
                  </a:lnTo>
                  <a:lnTo>
                    <a:pt x="27599" y="171007"/>
                  </a:lnTo>
                  <a:lnTo>
                    <a:pt x="23542" y="233895"/>
                  </a:lnTo>
                  <a:lnTo>
                    <a:pt x="17262" y="297271"/>
                  </a:lnTo>
                  <a:lnTo>
                    <a:pt x="11330" y="350162"/>
                  </a:lnTo>
                  <a:lnTo>
                    <a:pt x="5151" y="404990"/>
                  </a:lnTo>
                  <a:lnTo>
                    <a:pt x="0" y="449309"/>
                  </a:lnTo>
                  <a:lnTo>
                    <a:pt x="7053" y="4909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72678" y="234248"/>
              <a:ext cx="317382" cy="115237"/>
            </a:xfrm>
            <a:custGeom>
              <a:avLst/>
              <a:gdLst/>
              <a:ahLst/>
              <a:cxnLst/>
              <a:rect l="0" t="0" r="0" b="0"/>
              <a:pathLst>
                <a:path w="317382" h="115237">
                  <a:moveTo>
                    <a:pt x="0" y="115236"/>
                  </a:moveTo>
                  <a:lnTo>
                    <a:pt x="20836" y="67863"/>
                  </a:lnTo>
                  <a:lnTo>
                    <a:pt x="37403" y="47472"/>
                  </a:lnTo>
                  <a:lnTo>
                    <a:pt x="60392" y="30644"/>
                  </a:lnTo>
                  <a:lnTo>
                    <a:pt x="123399" y="10202"/>
                  </a:lnTo>
                  <a:lnTo>
                    <a:pt x="175558" y="1279"/>
                  </a:lnTo>
                  <a:lnTo>
                    <a:pt x="237548" y="0"/>
                  </a:lnTo>
                  <a:lnTo>
                    <a:pt x="282721" y="10324"/>
                  </a:lnTo>
                  <a:lnTo>
                    <a:pt x="302245" y="20531"/>
                  </a:lnTo>
                  <a:lnTo>
                    <a:pt x="314004" y="34314"/>
                  </a:lnTo>
                  <a:lnTo>
                    <a:pt x="317381" y="52150"/>
                  </a:lnTo>
                  <a:lnTo>
                    <a:pt x="314876" y="70556"/>
                  </a:lnTo>
                  <a:lnTo>
                    <a:pt x="299558" y="98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97641" y="515905"/>
              <a:ext cx="199706" cy="24964"/>
            </a:xfrm>
            <a:custGeom>
              <a:avLst/>
              <a:gdLst/>
              <a:ahLst/>
              <a:cxnLst/>
              <a:rect l="0" t="0" r="0" b="0"/>
              <a:pathLst>
                <a:path w="199706" h="24964">
                  <a:moveTo>
                    <a:pt x="0" y="24963"/>
                  </a:moveTo>
                  <a:lnTo>
                    <a:pt x="60848" y="10570"/>
                  </a:lnTo>
                  <a:lnTo>
                    <a:pt x="114988" y="2899"/>
                  </a:lnTo>
                  <a:lnTo>
                    <a:pt x="176405" y="382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80565" y="519159"/>
              <a:ext cx="503538" cy="292149"/>
            </a:xfrm>
            <a:custGeom>
              <a:avLst/>
              <a:gdLst/>
              <a:ahLst/>
              <a:cxnLst/>
              <a:rect l="0" t="0" r="0" b="0"/>
              <a:pathLst>
                <a:path w="503538" h="292149">
                  <a:moveTo>
                    <a:pt x="17076" y="254699"/>
                  </a:moveTo>
                  <a:lnTo>
                    <a:pt x="3824" y="263533"/>
                  </a:lnTo>
                  <a:lnTo>
                    <a:pt x="845" y="268909"/>
                  </a:lnTo>
                  <a:lnTo>
                    <a:pt x="0" y="282279"/>
                  </a:lnTo>
                  <a:lnTo>
                    <a:pt x="4768" y="286954"/>
                  </a:lnTo>
                  <a:lnTo>
                    <a:pt x="22392" y="292148"/>
                  </a:lnTo>
                  <a:lnTo>
                    <a:pt x="78124" y="289170"/>
                  </a:lnTo>
                  <a:lnTo>
                    <a:pt x="117758" y="283404"/>
                  </a:lnTo>
                  <a:lnTo>
                    <a:pt x="172566" y="269306"/>
                  </a:lnTo>
                  <a:lnTo>
                    <a:pt x="226984" y="250975"/>
                  </a:lnTo>
                  <a:lnTo>
                    <a:pt x="290058" y="228480"/>
                  </a:lnTo>
                  <a:lnTo>
                    <a:pt x="346875" y="204242"/>
                  </a:lnTo>
                  <a:lnTo>
                    <a:pt x="403698" y="168976"/>
                  </a:lnTo>
                  <a:lnTo>
                    <a:pt x="465783" y="110926"/>
                  </a:lnTo>
                  <a:lnTo>
                    <a:pt x="492895" y="70665"/>
                  </a:lnTo>
                  <a:lnTo>
                    <a:pt x="503537" y="31694"/>
                  </a:lnTo>
                  <a:lnTo>
                    <a:pt x="502257" y="21894"/>
                  </a:lnTo>
                  <a:lnTo>
                    <a:pt x="498630" y="14436"/>
                  </a:lnTo>
                  <a:lnTo>
                    <a:pt x="493438" y="8539"/>
                  </a:lnTo>
                  <a:lnTo>
                    <a:pt x="477808" y="1987"/>
                  </a:lnTo>
                  <a:lnTo>
                    <a:pt x="459458" y="0"/>
                  </a:lnTo>
                  <a:lnTo>
                    <a:pt x="442057" y="2199"/>
                  </a:lnTo>
                  <a:lnTo>
                    <a:pt x="416666" y="13052"/>
                  </a:lnTo>
                  <a:lnTo>
                    <a:pt x="373741" y="55694"/>
                  </a:lnTo>
                  <a:lnTo>
                    <a:pt x="343601" y="112146"/>
                  </a:lnTo>
                  <a:lnTo>
                    <a:pt x="331918" y="137879"/>
                  </a:lnTo>
                  <a:lnTo>
                    <a:pt x="331436" y="171906"/>
                  </a:lnTo>
                  <a:lnTo>
                    <a:pt x="337389" y="190473"/>
                  </a:lnTo>
                  <a:lnTo>
                    <a:pt x="341566" y="198013"/>
                  </a:lnTo>
                  <a:lnTo>
                    <a:pt x="348972" y="202115"/>
                  </a:lnTo>
                  <a:lnTo>
                    <a:pt x="369530" y="204208"/>
                  </a:lnTo>
                  <a:lnTo>
                    <a:pt x="386680" y="199590"/>
                  </a:lnTo>
                  <a:lnTo>
                    <a:pt x="412756" y="181559"/>
                  </a:lnTo>
                  <a:lnTo>
                    <a:pt x="435713" y="152623"/>
                  </a:lnTo>
                  <a:lnTo>
                    <a:pt x="446913" y="133210"/>
                  </a:lnTo>
                  <a:lnTo>
                    <a:pt x="449715" y="131176"/>
                  </a:lnTo>
                  <a:lnTo>
                    <a:pt x="450658" y="134443"/>
                  </a:lnTo>
                  <a:lnTo>
                    <a:pt x="443263" y="187606"/>
                  </a:lnTo>
                  <a:lnTo>
                    <a:pt x="446225" y="239083"/>
                  </a:lnTo>
                  <a:lnTo>
                    <a:pt x="451105" y="247986"/>
                  </a:lnTo>
                  <a:lnTo>
                    <a:pt x="483055" y="2713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71941" y="549189"/>
              <a:ext cx="234065" cy="338274"/>
            </a:xfrm>
            <a:custGeom>
              <a:avLst/>
              <a:gdLst/>
              <a:ahLst/>
              <a:cxnLst/>
              <a:rect l="0" t="0" r="0" b="0"/>
              <a:pathLst>
                <a:path w="234065" h="338274">
                  <a:moveTo>
                    <a:pt x="199705" y="0"/>
                  </a:moveTo>
                  <a:lnTo>
                    <a:pt x="141482" y="50055"/>
                  </a:lnTo>
                  <a:lnTo>
                    <a:pt x="124823" y="71538"/>
                  </a:lnTo>
                  <a:lnTo>
                    <a:pt x="119273" y="80976"/>
                  </a:lnTo>
                  <a:lnTo>
                    <a:pt x="115572" y="101325"/>
                  </a:lnTo>
                  <a:lnTo>
                    <a:pt x="115880" y="111929"/>
                  </a:lnTo>
                  <a:lnTo>
                    <a:pt x="120708" y="119923"/>
                  </a:lnTo>
                  <a:lnTo>
                    <a:pt x="138399" y="131270"/>
                  </a:lnTo>
                  <a:lnTo>
                    <a:pt x="186500" y="139446"/>
                  </a:lnTo>
                  <a:lnTo>
                    <a:pt x="209862" y="140564"/>
                  </a:lnTo>
                  <a:lnTo>
                    <a:pt x="218496" y="144560"/>
                  </a:lnTo>
                  <a:lnTo>
                    <a:pt x="230554" y="158862"/>
                  </a:lnTo>
                  <a:lnTo>
                    <a:pt x="234064" y="180012"/>
                  </a:lnTo>
                  <a:lnTo>
                    <a:pt x="231618" y="202972"/>
                  </a:lnTo>
                  <a:lnTo>
                    <a:pt x="209889" y="248966"/>
                  </a:lnTo>
                  <a:lnTo>
                    <a:pt x="160850" y="304944"/>
                  </a:lnTo>
                  <a:lnTo>
                    <a:pt x="130187" y="321544"/>
                  </a:lnTo>
                  <a:lnTo>
                    <a:pt x="94561" y="334528"/>
                  </a:lnTo>
                  <a:lnTo>
                    <a:pt x="55652" y="338273"/>
                  </a:lnTo>
                  <a:lnTo>
                    <a:pt x="31823" y="335872"/>
                  </a:lnTo>
                  <a:lnTo>
                    <a:pt x="16301" y="329258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73727" y="590794"/>
              <a:ext cx="258382" cy="468905"/>
            </a:xfrm>
            <a:custGeom>
              <a:avLst/>
              <a:gdLst/>
              <a:ahLst/>
              <a:cxnLst/>
              <a:rect l="0" t="0" r="0" b="0"/>
              <a:pathLst>
                <a:path w="258382" h="468905">
                  <a:moveTo>
                    <a:pt x="180982" y="0"/>
                  </a:moveTo>
                  <a:lnTo>
                    <a:pt x="137336" y="45496"/>
                  </a:lnTo>
                  <a:lnTo>
                    <a:pt x="108033" y="106667"/>
                  </a:lnTo>
                  <a:lnTo>
                    <a:pt x="93404" y="151430"/>
                  </a:lnTo>
                  <a:lnTo>
                    <a:pt x="91208" y="175168"/>
                  </a:lnTo>
                  <a:lnTo>
                    <a:pt x="93396" y="184272"/>
                  </a:lnTo>
                  <a:lnTo>
                    <a:pt x="97628" y="191265"/>
                  </a:lnTo>
                  <a:lnTo>
                    <a:pt x="103223" y="196852"/>
                  </a:lnTo>
                  <a:lnTo>
                    <a:pt x="111576" y="198728"/>
                  </a:lnTo>
                  <a:lnTo>
                    <a:pt x="133185" y="195881"/>
                  </a:lnTo>
                  <a:lnTo>
                    <a:pt x="158088" y="183882"/>
                  </a:lnTo>
                  <a:lnTo>
                    <a:pt x="189712" y="161412"/>
                  </a:lnTo>
                  <a:lnTo>
                    <a:pt x="238523" y="102594"/>
                  </a:lnTo>
                  <a:lnTo>
                    <a:pt x="249086" y="89052"/>
                  </a:lnTo>
                  <a:lnTo>
                    <a:pt x="256862" y="73788"/>
                  </a:lnTo>
                  <a:lnTo>
                    <a:pt x="258381" y="74155"/>
                  </a:lnTo>
                  <a:lnTo>
                    <a:pt x="251967" y="120268"/>
                  </a:lnTo>
                  <a:lnTo>
                    <a:pt x="239081" y="174874"/>
                  </a:lnTo>
                  <a:lnTo>
                    <a:pt x="231985" y="235952"/>
                  </a:lnTo>
                  <a:lnTo>
                    <a:pt x="231121" y="289802"/>
                  </a:lnTo>
                  <a:lnTo>
                    <a:pt x="235368" y="344270"/>
                  </a:lnTo>
                  <a:lnTo>
                    <a:pt x="237542" y="393176"/>
                  </a:lnTo>
                  <a:lnTo>
                    <a:pt x="231436" y="422527"/>
                  </a:lnTo>
                  <a:lnTo>
                    <a:pt x="223130" y="440195"/>
                  </a:lnTo>
                  <a:lnTo>
                    <a:pt x="208344" y="452362"/>
                  </a:lnTo>
                  <a:lnTo>
                    <a:pt x="173135" y="467707"/>
                  </a:lnTo>
                  <a:lnTo>
                    <a:pt x="156230" y="468904"/>
                  </a:lnTo>
                  <a:lnTo>
                    <a:pt x="97286" y="459721"/>
                  </a:lnTo>
                  <a:lnTo>
                    <a:pt x="40212" y="443727"/>
                  </a:lnTo>
                  <a:lnTo>
                    <a:pt x="23188" y="438215"/>
                  </a:lnTo>
                  <a:lnTo>
                    <a:pt x="8842" y="427752"/>
                  </a:lnTo>
                  <a:lnTo>
                    <a:pt x="2427" y="421078"/>
                  </a:lnTo>
                  <a:lnTo>
                    <a:pt x="0" y="413856"/>
                  </a:lnTo>
                  <a:lnTo>
                    <a:pt x="2234" y="398434"/>
                  </a:lnTo>
                  <a:lnTo>
                    <a:pt x="18305" y="374158"/>
                  </a:lnTo>
                  <a:lnTo>
                    <a:pt x="57077" y="335388"/>
                  </a:lnTo>
                  <a:lnTo>
                    <a:pt x="116237" y="297595"/>
                  </a:lnTo>
                  <a:lnTo>
                    <a:pt x="16434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72401" y="565595"/>
              <a:ext cx="147698" cy="193872"/>
            </a:xfrm>
            <a:custGeom>
              <a:avLst/>
              <a:gdLst/>
              <a:ahLst/>
              <a:cxnLst/>
              <a:rect l="0" t="0" r="0" b="0"/>
              <a:pathLst>
                <a:path w="147698" h="193872">
                  <a:moveTo>
                    <a:pt x="22881" y="166657"/>
                  </a:moveTo>
                  <a:lnTo>
                    <a:pt x="78890" y="104930"/>
                  </a:lnTo>
                  <a:lnTo>
                    <a:pt x="102636" y="74164"/>
                  </a:lnTo>
                  <a:lnTo>
                    <a:pt x="132469" y="23987"/>
                  </a:lnTo>
                  <a:lnTo>
                    <a:pt x="132923" y="16994"/>
                  </a:lnTo>
                  <a:lnTo>
                    <a:pt x="128495" y="4294"/>
                  </a:lnTo>
                  <a:lnTo>
                    <a:pt x="122876" y="1092"/>
                  </a:lnTo>
                  <a:lnTo>
                    <a:pt x="106772" y="0"/>
                  </a:lnTo>
                  <a:lnTo>
                    <a:pt x="76913" y="13418"/>
                  </a:lnTo>
                  <a:lnTo>
                    <a:pt x="42183" y="37083"/>
                  </a:lnTo>
                  <a:lnTo>
                    <a:pt x="8455" y="85390"/>
                  </a:lnTo>
                  <a:lnTo>
                    <a:pt x="2601" y="101877"/>
                  </a:lnTo>
                  <a:lnTo>
                    <a:pt x="0" y="121532"/>
                  </a:lnTo>
                  <a:lnTo>
                    <a:pt x="6240" y="142595"/>
                  </a:lnTo>
                  <a:lnTo>
                    <a:pt x="11787" y="153390"/>
                  </a:lnTo>
                  <a:lnTo>
                    <a:pt x="30278" y="170314"/>
                  </a:lnTo>
                  <a:lnTo>
                    <a:pt x="75399" y="191829"/>
                  </a:lnTo>
                  <a:lnTo>
                    <a:pt x="95224" y="193871"/>
                  </a:lnTo>
                  <a:lnTo>
                    <a:pt x="147697" y="1832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19951" y="599115"/>
              <a:ext cx="24964" cy="174744"/>
            </a:xfrm>
            <a:custGeom>
              <a:avLst/>
              <a:gdLst/>
              <a:ahLst/>
              <a:cxnLst/>
              <a:rect l="0" t="0" r="0" b="0"/>
              <a:pathLst>
                <a:path w="24964" h="174744">
                  <a:moveTo>
                    <a:pt x="0" y="0"/>
                  </a:moveTo>
                  <a:lnTo>
                    <a:pt x="4417" y="55162"/>
                  </a:lnTo>
                  <a:lnTo>
                    <a:pt x="14193" y="114756"/>
                  </a:lnTo>
                  <a:lnTo>
                    <a:pt x="24963" y="1747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45061" y="615758"/>
              <a:ext cx="208028" cy="141458"/>
            </a:xfrm>
            <a:custGeom>
              <a:avLst/>
              <a:gdLst/>
              <a:ahLst/>
              <a:cxnLst/>
              <a:rect l="0" t="0" r="0" b="0"/>
              <a:pathLst>
                <a:path w="208028" h="141458">
                  <a:moveTo>
                    <a:pt x="0" y="141457"/>
                  </a:moveTo>
                  <a:lnTo>
                    <a:pt x="29597" y="93347"/>
                  </a:lnTo>
                  <a:lnTo>
                    <a:pt x="80228" y="51820"/>
                  </a:lnTo>
                  <a:lnTo>
                    <a:pt x="138292" y="28157"/>
                  </a:lnTo>
                  <a:lnTo>
                    <a:pt x="199877" y="3058"/>
                  </a:lnTo>
                  <a:lnTo>
                    <a:pt x="2080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67862" y="606170"/>
              <a:ext cx="629039" cy="310758"/>
            </a:xfrm>
            <a:custGeom>
              <a:avLst/>
              <a:gdLst/>
              <a:ahLst/>
              <a:cxnLst/>
              <a:rect l="0" t="0" r="0" b="0"/>
              <a:pathLst>
                <a:path w="629039" h="310758">
                  <a:moveTo>
                    <a:pt x="85078" y="9588"/>
                  </a:moveTo>
                  <a:lnTo>
                    <a:pt x="76243" y="753"/>
                  </a:lnTo>
                  <a:lnTo>
                    <a:pt x="70867" y="0"/>
                  </a:lnTo>
                  <a:lnTo>
                    <a:pt x="57497" y="4093"/>
                  </a:lnTo>
                  <a:lnTo>
                    <a:pt x="38794" y="16794"/>
                  </a:lnTo>
                  <a:lnTo>
                    <a:pt x="11882" y="60147"/>
                  </a:lnTo>
                  <a:lnTo>
                    <a:pt x="417" y="93499"/>
                  </a:lnTo>
                  <a:lnTo>
                    <a:pt x="0" y="128242"/>
                  </a:lnTo>
                  <a:lnTo>
                    <a:pt x="5245" y="135843"/>
                  </a:lnTo>
                  <a:lnTo>
                    <a:pt x="13365" y="140911"/>
                  </a:lnTo>
                  <a:lnTo>
                    <a:pt x="23401" y="144289"/>
                  </a:lnTo>
                  <a:lnTo>
                    <a:pt x="31941" y="144692"/>
                  </a:lnTo>
                  <a:lnTo>
                    <a:pt x="46360" y="140209"/>
                  </a:lnTo>
                  <a:lnTo>
                    <a:pt x="64874" y="127289"/>
                  </a:lnTo>
                  <a:lnTo>
                    <a:pt x="86772" y="99714"/>
                  </a:lnTo>
                  <a:lnTo>
                    <a:pt x="103986" y="54911"/>
                  </a:lnTo>
                  <a:lnTo>
                    <a:pt x="103231" y="49974"/>
                  </a:lnTo>
                  <a:lnTo>
                    <a:pt x="99954" y="48531"/>
                  </a:lnTo>
                  <a:lnTo>
                    <a:pt x="94995" y="49418"/>
                  </a:lnTo>
                  <a:lnTo>
                    <a:pt x="91689" y="53708"/>
                  </a:lnTo>
                  <a:lnTo>
                    <a:pt x="88017" y="68336"/>
                  </a:lnTo>
                  <a:lnTo>
                    <a:pt x="89811" y="74641"/>
                  </a:lnTo>
                  <a:lnTo>
                    <a:pt x="93780" y="79769"/>
                  </a:lnTo>
                  <a:lnTo>
                    <a:pt x="99201" y="84112"/>
                  </a:lnTo>
                  <a:lnTo>
                    <a:pt x="106513" y="85158"/>
                  </a:lnTo>
                  <a:lnTo>
                    <a:pt x="150999" y="73289"/>
                  </a:lnTo>
                  <a:lnTo>
                    <a:pt x="210383" y="43382"/>
                  </a:lnTo>
                  <a:lnTo>
                    <a:pt x="218541" y="40438"/>
                  </a:lnTo>
                  <a:lnTo>
                    <a:pt x="223980" y="42174"/>
                  </a:lnTo>
                  <a:lnTo>
                    <a:pt x="227606" y="47029"/>
                  </a:lnTo>
                  <a:lnTo>
                    <a:pt x="242395" y="94613"/>
                  </a:lnTo>
                  <a:lnTo>
                    <a:pt x="254849" y="106857"/>
                  </a:lnTo>
                  <a:lnTo>
                    <a:pt x="274561" y="110449"/>
                  </a:lnTo>
                  <a:lnTo>
                    <a:pt x="316048" y="105222"/>
                  </a:lnTo>
                  <a:lnTo>
                    <a:pt x="374981" y="82733"/>
                  </a:lnTo>
                  <a:lnTo>
                    <a:pt x="382822" y="82390"/>
                  </a:lnTo>
                  <a:lnTo>
                    <a:pt x="396466" y="86939"/>
                  </a:lnTo>
                  <a:lnTo>
                    <a:pt x="400843" y="92591"/>
                  </a:lnTo>
                  <a:lnTo>
                    <a:pt x="405708" y="108732"/>
                  </a:lnTo>
                  <a:lnTo>
                    <a:pt x="410703" y="114515"/>
                  </a:lnTo>
                  <a:lnTo>
                    <a:pt x="426116" y="120941"/>
                  </a:lnTo>
                  <a:lnTo>
                    <a:pt x="445293" y="118866"/>
                  </a:lnTo>
                  <a:lnTo>
                    <a:pt x="500612" y="94630"/>
                  </a:lnTo>
                  <a:lnTo>
                    <a:pt x="509106" y="91246"/>
                  </a:lnTo>
                  <a:lnTo>
                    <a:pt x="516618" y="92688"/>
                  </a:lnTo>
                  <a:lnTo>
                    <a:pt x="529895" y="104152"/>
                  </a:lnTo>
                  <a:lnTo>
                    <a:pt x="533251" y="113311"/>
                  </a:lnTo>
                  <a:lnTo>
                    <a:pt x="534444" y="170058"/>
                  </a:lnTo>
                  <a:lnTo>
                    <a:pt x="522836" y="225412"/>
                  </a:lnTo>
                  <a:lnTo>
                    <a:pt x="506635" y="282980"/>
                  </a:lnTo>
                  <a:lnTo>
                    <a:pt x="493927" y="308789"/>
                  </a:lnTo>
                  <a:lnTo>
                    <a:pt x="489857" y="310757"/>
                  </a:lnTo>
                  <a:lnTo>
                    <a:pt x="486218" y="308371"/>
                  </a:lnTo>
                  <a:lnTo>
                    <a:pt x="482868" y="303081"/>
                  </a:lnTo>
                  <a:lnTo>
                    <a:pt x="478153" y="277968"/>
                  </a:lnTo>
                  <a:lnTo>
                    <a:pt x="478894" y="216430"/>
                  </a:lnTo>
                  <a:lnTo>
                    <a:pt x="490395" y="154759"/>
                  </a:lnTo>
                  <a:lnTo>
                    <a:pt x="508369" y="98469"/>
                  </a:lnTo>
                  <a:lnTo>
                    <a:pt x="534637" y="54405"/>
                  </a:lnTo>
                  <a:lnTo>
                    <a:pt x="546533" y="42450"/>
                  </a:lnTo>
                  <a:lnTo>
                    <a:pt x="569749" y="30522"/>
                  </a:lnTo>
                  <a:lnTo>
                    <a:pt x="598714" y="22981"/>
                  </a:lnTo>
                  <a:lnTo>
                    <a:pt x="616617" y="24170"/>
                  </a:lnTo>
                  <a:lnTo>
                    <a:pt x="622500" y="28555"/>
                  </a:lnTo>
                  <a:lnTo>
                    <a:pt x="629038" y="43289"/>
                  </a:lnTo>
                  <a:lnTo>
                    <a:pt x="627012" y="62165"/>
                  </a:lnTo>
                  <a:lnTo>
                    <a:pt x="619948" y="81032"/>
                  </a:lnTo>
                  <a:lnTo>
                    <a:pt x="595011" y="114169"/>
                  </a:lnTo>
                  <a:lnTo>
                    <a:pt x="574251" y="131387"/>
                  </a:lnTo>
                  <a:lnTo>
                    <a:pt x="566519" y="132392"/>
                  </a:lnTo>
                  <a:lnTo>
                    <a:pt x="550532" y="126113"/>
                  </a:lnTo>
                  <a:lnTo>
                    <a:pt x="546085" y="117782"/>
                  </a:lnTo>
                  <a:lnTo>
                    <a:pt x="542994" y="57839"/>
                  </a:lnTo>
                  <a:lnTo>
                    <a:pt x="542736" y="345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73395" y="357805"/>
              <a:ext cx="278219" cy="424375"/>
            </a:xfrm>
            <a:custGeom>
              <a:avLst/>
              <a:gdLst/>
              <a:ahLst/>
              <a:cxnLst/>
              <a:rect l="0" t="0" r="0" b="0"/>
              <a:pathLst>
                <a:path w="278219" h="424375">
                  <a:moveTo>
                    <a:pt x="70192" y="0"/>
                  </a:moveTo>
                  <a:lnTo>
                    <a:pt x="74610" y="13252"/>
                  </a:lnTo>
                  <a:lnTo>
                    <a:pt x="71848" y="29620"/>
                  </a:lnTo>
                  <a:lnTo>
                    <a:pt x="47109" y="85354"/>
                  </a:lnTo>
                  <a:lnTo>
                    <a:pt x="22166" y="147502"/>
                  </a:lnTo>
                  <a:lnTo>
                    <a:pt x="6648" y="199577"/>
                  </a:lnTo>
                  <a:lnTo>
                    <a:pt x="0" y="240964"/>
                  </a:lnTo>
                  <a:lnTo>
                    <a:pt x="5099" y="281204"/>
                  </a:lnTo>
                  <a:lnTo>
                    <a:pt x="7381" y="290095"/>
                  </a:lnTo>
                  <a:lnTo>
                    <a:pt x="12601" y="296948"/>
                  </a:lnTo>
                  <a:lnTo>
                    <a:pt x="28262" y="307027"/>
                  </a:lnTo>
                  <a:lnTo>
                    <a:pt x="71123" y="309065"/>
                  </a:lnTo>
                  <a:lnTo>
                    <a:pt x="107142" y="303813"/>
                  </a:lnTo>
                  <a:lnTo>
                    <a:pt x="130964" y="291984"/>
                  </a:lnTo>
                  <a:lnTo>
                    <a:pt x="160373" y="270496"/>
                  </a:lnTo>
                  <a:lnTo>
                    <a:pt x="169753" y="256131"/>
                  </a:lnTo>
                  <a:lnTo>
                    <a:pt x="168925" y="251191"/>
                  </a:lnTo>
                  <a:lnTo>
                    <a:pt x="164676" y="247897"/>
                  </a:lnTo>
                  <a:lnTo>
                    <a:pt x="158145" y="245702"/>
                  </a:lnTo>
                  <a:lnTo>
                    <a:pt x="136095" y="250659"/>
                  </a:lnTo>
                  <a:lnTo>
                    <a:pt x="111502" y="262107"/>
                  </a:lnTo>
                  <a:lnTo>
                    <a:pt x="74388" y="295688"/>
                  </a:lnTo>
                  <a:lnTo>
                    <a:pt x="61163" y="317519"/>
                  </a:lnTo>
                  <a:lnTo>
                    <a:pt x="62323" y="325400"/>
                  </a:lnTo>
                  <a:lnTo>
                    <a:pt x="73475" y="341554"/>
                  </a:lnTo>
                  <a:lnTo>
                    <a:pt x="117411" y="367881"/>
                  </a:lnTo>
                  <a:lnTo>
                    <a:pt x="175537" y="390888"/>
                  </a:lnTo>
                  <a:lnTo>
                    <a:pt x="227454" y="407672"/>
                  </a:lnTo>
                  <a:lnTo>
                    <a:pt x="278218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942" y="2446776"/>
            <a:ext cx="1689575" cy="512202"/>
            <a:chOff x="490942" y="2446776"/>
            <a:chExt cx="1689575" cy="512202"/>
          </a:xfrm>
        </p:grpSpPr>
        <p:sp>
          <p:nvSpPr>
            <p:cNvPr id="14" name="Freeform 13"/>
            <p:cNvSpPr/>
            <p:nvPr/>
          </p:nvSpPr>
          <p:spPr>
            <a:xfrm>
              <a:off x="490942" y="2446776"/>
              <a:ext cx="280083" cy="468838"/>
            </a:xfrm>
            <a:custGeom>
              <a:avLst/>
              <a:gdLst/>
              <a:ahLst/>
              <a:cxnLst/>
              <a:rect l="0" t="0" r="0" b="0"/>
              <a:pathLst>
                <a:path w="280083" h="468838">
                  <a:moveTo>
                    <a:pt x="0" y="41166"/>
                  </a:moveTo>
                  <a:lnTo>
                    <a:pt x="4417" y="27913"/>
                  </a:lnTo>
                  <a:lnTo>
                    <a:pt x="16448" y="16476"/>
                  </a:lnTo>
                  <a:lnTo>
                    <a:pt x="24834" y="10838"/>
                  </a:lnTo>
                  <a:lnTo>
                    <a:pt x="63140" y="2902"/>
                  </a:lnTo>
                  <a:lnTo>
                    <a:pt x="123999" y="0"/>
                  </a:lnTo>
                  <a:lnTo>
                    <a:pt x="164616" y="4064"/>
                  </a:lnTo>
                  <a:lnTo>
                    <a:pt x="216189" y="19128"/>
                  </a:lnTo>
                  <a:lnTo>
                    <a:pt x="230453" y="29522"/>
                  </a:lnTo>
                  <a:lnTo>
                    <a:pt x="242032" y="43387"/>
                  </a:lnTo>
                  <a:lnTo>
                    <a:pt x="250260" y="58795"/>
                  </a:lnTo>
                  <a:lnTo>
                    <a:pt x="252068" y="77354"/>
                  </a:lnTo>
                  <a:lnTo>
                    <a:pt x="251256" y="87481"/>
                  </a:lnTo>
                  <a:lnTo>
                    <a:pt x="236861" y="119402"/>
                  </a:lnTo>
                  <a:lnTo>
                    <a:pt x="198158" y="166701"/>
                  </a:lnTo>
                  <a:lnTo>
                    <a:pt x="139662" y="215719"/>
                  </a:lnTo>
                  <a:lnTo>
                    <a:pt x="107819" y="238060"/>
                  </a:lnTo>
                  <a:lnTo>
                    <a:pt x="105163" y="243619"/>
                  </a:lnTo>
                  <a:lnTo>
                    <a:pt x="106167" y="249175"/>
                  </a:lnTo>
                  <a:lnTo>
                    <a:pt x="109609" y="254728"/>
                  </a:lnTo>
                  <a:lnTo>
                    <a:pt x="132124" y="271378"/>
                  </a:lnTo>
                  <a:lnTo>
                    <a:pt x="187781" y="292532"/>
                  </a:lnTo>
                  <a:lnTo>
                    <a:pt x="243459" y="326699"/>
                  </a:lnTo>
                  <a:lnTo>
                    <a:pt x="270300" y="349820"/>
                  </a:lnTo>
                  <a:lnTo>
                    <a:pt x="277279" y="357882"/>
                  </a:lnTo>
                  <a:lnTo>
                    <a:pt x="280082" y="366031"/>
                  </a:lnTo>
                  <a:lnTo>
                    <a:pt x="278266" y="382482"/>
                  </a:lnTo>
                  <a:lnTo>
                    <a:pt x="266848" y="402920"/>
                  </a:lnTo>
                  <a:lnTo>
                    <a:pt x="216824" y="444826"/>
                  </a:lnTo>
                  <a:lnTo>
                    <a:pt x="181308" y="461413"/>
                  </a:lnTo>
                  <a:lnTo>
                    <a:pt x="145766" y="468837"/>
                  </a:lnTo>
                  <a:lnTo>
                    <a:pt x="122724" y="467621"/>
                  </a:lnTo>
                  <a:lnTo>
                    <a:pt x="116949" y="464153"/>
                  </a:lnTo>
                  <a:lnTo>
                    <a:pt x="114949" y="459068"/>
                  </a:lnTo>
                  <a:lnTo>
                    <a:pt x="116732" y="447870"/>
                  </a:lnTo>
                  <a:lnTo>
                    <a:pt x="124816" y="4322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25057" y="2729806"/>
              <a:ext cx="331127" cy="193541"/>
            </a:xfrm>
            <a:custGeom>
              <a:avLst/>
              <a:gdLst/>
              <a:ahLst/>
              <a:cxnLst/>
              <a:rect l="0" t="0" r="0" b="0"/>
              <a:pathLst>
                <a:path w="331127" h="193541">
                  <a:moveTo>
                    <a:pt x="14927" y="7767"/>
                  </a:moveTo>
                  <a:lnTo>
                    <a:pt x="7762" y="62929"/>
                  </a:lnTo>
                  <a:lnTo>
                    <a:pt x="5910" y="122522"/>
                  </a:lnTo>
                  <a:lnTo>
                    <a:pt x="2290" y="144753"/>
                  </a:lnTo>
                  <a:lnTo>
                    <a:pt x="955" y="148093"/>
                  </a:lnTo>
                  <a:lnTo>
                    <a:pt x="65" y="146621"/>
                  </a:lnTo>
                  <a:lnTo>
                    <a:pt x="0" y="135123"/>
                  </a:lnTo>
                  <a:lnTo>
                    <a:pt x="14388" y="78243"/>
                  </a:lnTo>
                  <a:lnTo>
                    <a:pt x="38469" y="17161"/>
                  </a:lnTo>
                  <a:lnTo>
                    <a:pt x="51278" y="4854"/>
                  </a:lnTo>
                  <a:lnTo>
                    <a:pt x="58576" y="278"/>
                  </a:lnTo>
                  <a:lnTo>
                    <a:pt x="65291" y="0"/>
                  </a:lnTo>
                  <a:lnTo>
                    <a:pt x="71617" y="2589"/>
                  </a:lnTo>
                  <a:lnTo>
                    <a:pt x="77683" y="7089"/>
                  </a:lnTo>
                  <a:lnTo>
                    <a:pt x="84424" y="24416"/>
                  </a:lnTo>
                  <a:lnTo>
                    <a:pt x="86495" y="45677"/>
                  </a:lnTo>
                  <a:lnTo>
                    <a:pt x="81538" y="75089"/>
                  </a:lnTo>
                  <a:lnTo>
                    <a:pt x="62692" y="132793"/>
                  </a:lnTo>
                  <a:lnTo>
                    <a:pt x="116558" y="77079"/>
                  </a:lnTo>
                  <a:lnTo>
                    <a:pt x="124286" y="74315"/>
                  </a:lnTo>
                  <a:lnTo>
                    <a:pt x="140269" y="73710"/>
                  </a:lnTo>
                  <a:lnTo>
                    <a:pt x="147490" y="76692"/>
                  </a:lnTo>
                  <a:lnTo>
                    <a:pt x="160444" y="87402"/>
                  </a:lnTo>
                  <a:lnTo>
                    <a:pt x="183504" y="147328"/>
                  </a:lnTo>
                  <a:lnTo>
                    <a:pt x="189257" y="153508"/>
                  </a:lnTo>
                  <a:lnTo>
                    <a:pt x="205511" y="160374"/>
                  </a:lnTo>
                  <a:lnTo>
                    <a:pt x="213174" y="159431"/>
                  </a:lnTo>
                  <a:lnTo>
                    <a:pt x="226620" y="150987"/>
                  </a:lnTo>
                  <a:lnTo>
                    <a:pt x="244585" y="126222"/>
                  </a:lnTo>
                  <a:lnTo>
                    <a:pt x="257202" y="99879"/>
                  </a:lnTo>
                  <a:lnTo>
                    <a:pt x="257805" y="95987"/>
                  </a:lnTo>
                  <a:lnTo>
                    <a:pt x="256358" y="95242"/>
                  </a:lnTo>
                  <a:lnTo>
                    <a:pt x="253544" y="96594"/>
                  </a:lnTo>
                  <a:lnTo>
                    <a:pt x="240749" y="116166"/>
                  </a:lnTo>
                  <a:lnTo>
                    <a:pt x="234081" y="149805"/>
                  </a:lnTo>
                  <a:lnTo>
                    <a:pt x="236523" y="180216"/>
                  </a:lnTo>
                  <a:lnTo>
                    <a:pt x="241245" y="186527"/>
                  </a:lnTo>
                  <a:lnTo>
                    <a:pt x="256354" y="193540"/>
                  </a:lnTo>
                  <a:lnTo>
                    <a:pt x="266485" y="191713"/>
                  </a:lnTo>
                  <a:lnTo>
                    <a:pt x="308564" y="167137"/>
                  </a:lnTo>
                  <a:lnTo>
                    <a:pt x="331126" y="1492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485081" y="2554510"/>
              <a:ext cx="237377" cy="372645"/>
            </a:xfrm>
            <a:custGeom>
              <a:avLst/>
              <a:gdLst/>
              <a:ahLst/>
              <a:cxnLst/>
              <a:rect l="0" t="0" r="0" b="0"/>
              <a:pathLst>
                <a:path w="237377" h="372645">
                  <a:moveTo>
                    <a:pt x="21029" y="0"/>
                  </a:moveTo>
                  <a:lnTo>
                    <a:pt x="15310" y="23628"/>
                  </a:lnTo>
                  <a:lnTo>
                    <a:pt x="13222" y="81851"/>
                  </a:lnTo>
                  <a:lnTo>
                    <a:pt x="12809" y="138416"/>
                  </a:lnTo>
                  <a:lnTo>
                    <a:pt x="7009" y="199823"/>
                  </a:lnTo>
                  <a:lnTo>
                    <a:pt x="4905" y="254962"/>
                  </a:lnTo>
                  <a:lnTo>
                    <a:pt x="3530" y="312108"/>
                  </a:lnTo>
                  <a:lnTo>
                    <a:pt x="0" y="331023"/>
                  </a:lnTo>
                  <a:lnTo>
                    <a:pt x="537" y="333478"/>
                  </a:lnTo>
                  <a:lnTo>
                    <a:pt x="2745" y="331417"/>
                  </a:lnTo>
                  <a:lnTo>
                    <a:pt x="39705" y="282345"/>
                  </a:lnTo>
                  <a:lnTo>
                    <a:pt x="60148" y="273416"/>
                  </a:lnTo>
                  <a:lnTo>
                    <a:pt x="82794" y="271297"/>
                  </a:lnTo>
                  <a:lnTo>
                    <a:pt x="102104" y="276519"/>
                  </a:lnTo>
                  <a:lnTo>
                    <a:pt x="109288" y="283274"/>
                  </a:lnTo>
                  <a:lnTo>
                    <a:pt x="119735" y="303107"/>
                  </a:lnTo>
                  <a:lnTo>
                    <a:pt x="127332" y="346864"/>
                  </a:lnTo>
                  <a:lnTo>
                    <a:pt x="128371" y="368968"/>
                  </a:lnTo>
                  <a:lnTo>
                    <a:pt x="130497" y="372644"/>
                  </a:lnTo>
                  <a:lnTo>
                    <a:pt x="133764" y="371396"/>
                  </a:lnTo>
                  <a:lnTo>
                    <a:pt x="162887" y="329378"/>
                  </a:lnTo>
                  <a:lnTo>
                    <a:pt x="198271" y="275021"/>
                  </a:lnTo>
                  <a:lnTo>
                    <a:pt x="205759" y="266558"/>
                  </a:lnTo>
                  <a:lnTo>
                    <a:pt x="212600" y="262765"/>
                  </a:lnTo>
                  <a:lnTo>
                    <a:pt x="219009" y="262085"/>
                  </a:lnTo>
                  <a:lnTo>
                    <a:pt x="225132" y="263481"/>
                  </a:lnTo>
                  <a:lnTo>
                    <a:pt x="229213" y="266261"/>
                  </a:lnTo>
                  <a:lnTo>
                    <a:pt x="231934" y="269964"/>
                  </a:lnTo>
                  <a:lnTo>
                    <a:pt x="237376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69771" y="2779178"/>
              <a:ext cx="185676" cy="149780"/>
            </a:xfrm>
            <a:custGeom>
              <a:avLst/>
              <a:gdLst/>
              <a:ahLst/>
              <a:cxnLst/>
              <a:rect l="0" t="0" r="0" b="0"/>
              <a:pathLst>
                <a:path w="185676" h="149780">
                  <a:moveTo>
                    <a:pt x="85823" y="0"/>
                  </a:moveTo>
                  <a:lnTo>
                    <a:pt x="31560" y="39120"/>
                  </a:lnTo>
                  <a:lnTo>
                    <a:pt x="9323" y="73440"/>
                  </a:lnTo>
                  <a:lnTo>
                    <a:pt x="1589" y="90887"/>
                  </a:lnTo>
                  <a:lnTo>
                    <a:pt x="0" y="110353"/>
                  </a:lnTo>
                  <a:lnTo>
                    <a:pt x="871" y="120721"/>
                  </a:lnTo>
                  <a:lnTo>
                    <a:pt x="4225" y="128558"/>
                  </a:lnTo>
                  <a:lnTo>
                    <a:pt x="15348" y="139731"/>
                  </a:lnTo>
                  <a:lnTo>
                    <a:pt x="36934" y="145313"/>
                  </a:lnTo>
                  <a:lnTo>
                    <a:pt x="62245" y="145945"/>
                  </a:lnTo>
                  <a:lnTo>
                    <a:pt x="118498" y="126937"/>
                  </a:lnTo>
                  <a:lnTo>
                    <a:pt x="156215" y="102175"/>
                  </a:lnTo>
                  <a:lnTo>
                    <a:pt x="178487" y="81433"/>
                  </a:lnTo>
                  <a:lnTo>
                    <a:pt x="182732" y="73704"/>
                  </a:lnTo>
                  <a:lnTo>
                    <a:pt x="184984" y="57721"/>
                  </a:lnTo>
                  <a:lnTo>
                    <a:pt x="182441" y="53274"/>
                  </a:lnTo>
                  <a:lnTo>
                    <a:pt x="177971" y="51233"/>
                  </a:lnTo>
                  <a:lnTo>
                    <a:pt x="172218" y="50798"/>
                  </a:lnTo>
                  <a:lnTo>
                    <a:pt x="160895" y="55245"/>
                  </a:lnTo>
                  <a:lnTo>
                    <a:pt x="134141" y="77584"/>
                  </a:lnTo>
                  <a:lnTo>
                    <a:pt x="114727" y="105068"/>
                  </a:lnTo>
                  <a:lnTo>
                    <a:pt x="112489" y="113500"/>
                  </a:lnTo>
                  <a:lnTo>
                    <a:pt x="112846" y="120970"/>
                  </a:lnTo>
                  <a:lnTo>
                    <a:pt x="114933" y="127799"/>
                  </a:lnTo>
                  <a:lnTo>
                    <a:pt x="120947" y="133277"/>
                  </a:lnTo>
                  <a:lnTo>
                    <a:pt x="149649" y="144478"/>
                  </a:lnTo>
                  <a:lnTo>
                    <a:pt x="185675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55299" y="2770857"/>
              <a:ext cx="125218" cy="188121"/>
            </a:xfrm>
            <a:custGeom>
              <a:avLst/>
              <a:gdLst/>
              <a:ahLst/>
              <a:cxnLst/>
              <a:rect l="0" t="0" r="0" b="0"/>
              <a:pathLst>
                <a:path w="125218" h="188121">
                  <a:moveTo>
                    <a:pt x="83210" y="0"/>
                  </a:moveTo>
                  <a:lnTo>
                    <a:pt x="64205" y="7568"/>
                  </a:lnTo>
                  <a:lnTo>
                    <a:pt x="52883" y="15999"/>
                  </a:lnTo>
                  <a:lnTo>
                    <a:pt x="50048" y="22685"/>
                  </a:lnTo>
                  <a:lnTo>
                    <a:pt x="49364" y="39977"/>
                  </a:lnTo>
                  <a:lnTo>
                    <a:pt x="63012" y="70503"/>
                  </a:lnTo>
                  <a:lnTo>
                    <a:pt x="114729" y="133480"/>
                  </a:lnTo>
                  <a:lnTo>
                    <a:pt x="120865" y="141687"/>
                  </a:lnTo>
                  <a:lnTo>
                    <a:pt x="125217" y="160667"/>
                  </a:lnTo>
                  <a:lnTo>
                    <a:pt x="125083" y="170906"/>
                  </a:lnTo>
                  <a:lnTo>
                    <a:pt x="121296" y="177732"/>
                  </a:lnTo>
                  <a:lnTo>
                    <a:pt x="115073" y="182283"/>
                  </a:lnTo>
                  <a:lnTo>
                    <a:pt x="96447" y="187339"/>
                  </a:lnTo>
                  <a:lnTo>
                    <a:pt x="46685" y="18812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95872" y="2466320"/>
            <a:ext cx="789280" cy="438461"/>
            <a:chOff x="2795872" y="2466320"/>
            <a:chExt cx="789280" cy="438461"/>
          </a:xfrm>
        </p:grpSpPr>
        <p:sp>
          <p:nvSpPr>
            <p:cNvPr id="20" name="Freeform 19"/>
            <p:cNvSpPr/>
            <p:nvPr/>
          </p:nvSpPr>
          <p:spPr>
            <a:xfrm>
              <a:off x="2795872" y="2496262"/>
              <a:ext cx="191385" cy="405414"/>
            </a:xfrm>
            <a:custGeom>
              <a:avLst/>
              <a:gdLst/>
              <a:ahLst/>
              <a:cxnLst/>
              <a:rect l="0" t="0" r="0" b="0"/>
              <a:pathLst>
                <a:path w="191385" h="405414">
                  <a:moveTo>
                    <a:pt x="191384" y="0"/>
                  </a:moveTo>
                  <a:lnTo>
                    <a:pt x="173715" y="4418"/>
                  </a:lnTo>
                  <a:lnTo>
                    <a:pt x="149475" y="20417"/>
                  </a:lnTo>
                  <a:lnTo>
                    <a:pt x="111408" y="66900"/>
                  </a:lnTo>
                  <a:lnTo>
                    <a:pt x="89286" y="116524"/>
                  </a:lnTo>
                  <a:lnTo>
                    <a:pt x="85011" y="145884"/>
                  </a:lnTo>
                  <a:lnTo>
                    <a:pt x="88161" y="186840"/>
                  </a:lnTo>
                  <a:lnTo>
                    <a:pt x="103785" y="229692"/>
                  </a:lnTo>
                  <a:lnTo>
                    <a:pt x="141976" y="290437"/>
                  </a:lnTo>
                  <a:lnTo>
                    <a:pt x="161644" y="324284"/>
                  </a:lnTo>
                  <a:lnTo>
                    <a:pt x="167996" y="345681"/>
                  </a:lnTo>
                  <a:lnTo>
                    <a:pt x="167738" y="364436"/>
                  </a:lnTo>
                  <a:lnTo>
                    <a:pt x="163600" y="372396"/>
                  </a:lnTo>
                  <a:lnTo>
                    <a:pt x="149142" y="386171"/>
                  </a:lnTo>
                  <a:lnTo>
                    <a:pt x="124627" y="399905"/>
                  </a:lnTo>
                  <a:lnTo>
                    <a:pt x="90962" y="405413"/>
                  </a:lnTo>
                  <a:lnTo>
                    <a:pt x="56127" y="402627"/>
                  </a:lnTo>
                  <a:lnTo>
                    <a:pt x="26801" y="391529"/>
                  </a:lnTo>
                  <a:lnTo>
                    <a:pt x="14069" y="376800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20846" y="2487388"/>
              <a:ext cx="142960" cy="338032"/>
            </a:xfrm>
            <a:custGeom>
              <a:avLst/>
              <a:gdLst/>
              <a:ahLst/>
              <a:cxnLst/>
              <a:rect l="0" t="0" r="0" b="0"/>
              <a:pathLst>
                <a:path w="142960" h="338032">
                  <a:moveTo>
                    <a:pt x="24510" y="58801"/>
                  </a:moveTo>
                  <a:lnTo>
                    <a:pt x="24510" y="108990"/>
                  </a:lnTo>
                  <a:lnTo>
                    <a:pt x="24510" y="166513"/>
                  </a:lnTo>
                  <a:lnTo>
                    <a:pt x="22045" y="224796"/>
                  </a:lnTo>
                  <a:lnTo>
                    <a:pt x="16036" y="279715"/>
                  </a:lnTo>
                  <a:lnTo>
                    <a:pt x="2989" y="338031"/>
                  </a:lnTo>
                  <a:lnTo>
                    <a:pt x="1841" y="337411"/>
                  </a:lnTo>
                  <a:lnTo>
                    <a:pt x="0" y="309842"/>
                  </a:lnTo>
                  <a:lnTo>
                    <a:pt x="6193" y="251375"/>
                  </a:lnTo>
                  <a:lnTo>
                    <a:pt x="14291" y="189149"/>
                  </a:lnTo>
                  <a:lnTo>
                    <a:pt x="27399" y="131280"/>
                  </a:lnTo>
                  <a:lnTo>
                    <a:pt x="43936" y="68797"/>
                  </a:lnTo>
                  <a:lnTo>
                    <a:pt x="62590" y="34169"/>
                  </a:lnTo>
                  <a:lnTo>
                    <a:pt x="84179" y="10822"/>
                  </a:lnTo>
                  <a:lnTo>
                    <a:pt x="100031" y="1111"/>
                  </a:lnTo>
                  <a:lnTo>
                    <a:pt x="108142" y="0"/>
                  </a:lnTo>
                  <a:lnTo>
                    <a:pt x="124550" y="3698"/>
                  </a:lnTo>
                  <a:lnTo>
                    <a:pt x="130959" y="8197"/>
                  </a:lnTo>
                  <a:lnTo>
                    <a:pt x="140547" y="20593"/>
                  </a:lnTo>
                  <a:lnTo>
                    <a:pt x="142959" y="42744"/>
                  </a:lnTo>
                  <a:lnTo>
                    <a:pt x="139100" y="70156"/>
                  </a:lnTo>
                  <a:lnTo>
                    <a:pt x="121333" y="109729"/>
                  </a:lnTo>
                  <a:lnTo>
                    <a:pt x="98502" y="137994"/>
                  </a:lnTo>
                  <a:lnTo>
                    <a:pt x="82358" y="148855"/>
                  </a:lnTo>
                  <a:lnTo>
                    <a:pt x="75095" y="150272"/>
                  </a:lnTo>
                  <a:lnTo>
                    <a:pt x="68404" y="149368"/>
                  </a:lnTo>
                  <a:lnTo>
                    <a:pt x="62094" y="146916"/>
                  </a:lnTo>
                  <a:lnTo>
                    <a:pt x="58811" y="144356"/>
                  </a:lnTo>
                  <a:lnTo>
                    <a:pt x="57548" y="141726"/>
                  </a:lnTo>
                  <a:lnTo>
                    <a:pt x="57794" y="1336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53383" y="2521226"/>
              <a:ext cx="74376" cy="341163"/>
            </a:xfrm>
            <a:custGeom>
              <a:avLst/>
              <a:gdLst/>
              <a:ahLst/>
              <a:cxnLst/>
              <a:rect l="0" t="0" r="0" b="0"/>
              <a:pathLst>
                <a:path w="74376" h="341163">
                  <a:moveTo>
                    <a:pt x="66568" y="0"/>
                  </a:moveTo>
                  <a:lnTo>
                    <a:pt x="72286" y="22703"/>
                  </a:lnTo>
                  <a:lnTo>
                    <a:pt x="74375" y="80195"/>
                  </a:lnTo>
                  <a:lnTo>
                    <a:pt x="70370" y="140348"/>
                  </a:lnTo>
                  <a:lnTo>
                    <a:pt x="60676" y="189692"/>
                  </a:lnTo>
                  <a:lnTo>
                    <a:pt x="49858" y="248475"/>
                  </a:lnTo>
                  <a:lnTo>
                    <a:pt x="35124" y="304610"/>
                  </a:lnTo>
                  <a:lnTo>
                    <a:pt x="21090" y="324579"/>
                  </a:lnTo>
                  <a:lnTo>
                    <a:pt x="0" y="3411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28419" y="2466320"/>
              <a:ext cx="256733" cy="438461"/>
            </a:xfrm>
            <a:custGeom>
              <a:avLst/>
              <a:gdLst/>
              <a:ahLst/>
              <a:cxnLst/>
              <a:rect l="0" t="0" r="0" b="0"/>
              <a:pathLst>
                <a:path w="256733" h="438461">
                  <a:moveTo>
                    <a:pt x="33284" y="38264"/>
                  </a:moveTo>
                  <a:lnTo>
                    <a:pt x="56448" y="7936"/>
                  </a:lnTo>
                  <a:lnTo>
                    <a:pt x="74398" y="1670"/>
                  </a:lnTo>
                  <a:lnTo>
                    <a:pt x="85657" y="0"/>
                  </a:lnTo>
                  <a:lnTo>
                    <a:pt x="128006" y="10900"/>
                  </a:lnTo>
                  <a:lnTo>
                    <a:pt x="149656" y="24253"/>
                  </a:lnTo>
                  <a:lnTo>
                    <a:pt x="208020" y="84440"/>
                  </a:lnTo>
                  <a:lnTo>
                    <a:pt x="233742" y="134020"/>
                  </a:lnTo>
                  <a:lnTo>
                    <a:pt x="248685" y="185863"/>
                  </a:lnTo>
                  <a:lnTo>
                    <a:pt x="256732" y="244154"/>
                  </a:lnTo>
                  <a:lnTo>
                    <a:pt x="253375" y="301699"/>
                  </a:lnTo>
                  <a:lnTo>
                    <a:pt x="242803" y="354416"/>
                  </a:lnTo>
                  <a:lnTo>
                    <a:pt x="228090" y="385268"/>
                  </a:lnTo>
                  <a:lnTo>
                    <a:pt x="206575" y="410127"/>
                  </a:lnTo>
                  <a:lnTo>
                    <a:pt x="157395" y="435473"/>
                  </a:lnTo>
                  <a:lnTo>
                    <a:pt x="113821" y="438460"/>
                  </a:lnTo>
                  <a:lnTo>
                    <a:pt x="51153" y="426161"/>
                  </a:lnTo>
                  <a:lnTo>
                    <a:pt x="0" y="4043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6428" y="1179485"/>
            <a:ext cx="3122223" cy="769564"/>
            <a:chOff x="576428" y="1179485"/>
            <a:chExt cx="3122223" cy="769564"/>
          </a:xfrm>
        </p:grpSpPr>
        <p:sp>
          <p:nvSpPr>
            <p:cNvPr id="25" name="Freeform 24"/>
            <p:cNvSpPr/>
            <p:nvPr/>
          </p:nvSpPr>
          <p:spPr>
            <a:xfrm>
              <a:off x="576428" y="1179485"/>
              <a:ext cx="330567" cy="453997"/>
            </a:xfrm>
            <a:custGeom>
              <a:avLst/>
              <a:gdLst/>
              <a:ahLst/>
              <a:cxnLst/>
              <a:rect l="0" t="0" r="0" b="0"/>
              <a:pathLst>
                <a:path w="330567" h="453997">
                  <a:moveTo>
                    <a:pt x="330566" y="18746"/>
                  </a:moveTo>
                  <a:lnTo>
                    <a:pt x="272658" y="0"/>
                  </a:lnTo>
                  <a:lnTo>
                    <a:pt x="237183" y="42"/>
                  </a:lnTo>
                  <a:lnTo>
                    <a:pt x="176938" y="13505"/>
                  </a:lnTo>
                  <a:lnTo>
                    <a:pt x="115768" y="41449"/>
                  </a:lnTo>
                  <a:lnTo>
                    <a:pt x="56062" y="86440"/>
                  </a:lnTo>
                  <a:lnTo>
                    <a:pt x="18796" y="127068"/>
                  </a:lnTo>
                  <a:lnTo>
                    <a:pt x="5406" y="151927"/>
                  </a:lnTo>
                  <a:lnTo>
                    <a:pt x="0" y="185694"/>
                  </a:lnTo>
                  <a:lnTo>
                    <a:pt x="2816" y="224976"/>
                  </a:lnTo>
                  <a:lnTo>
                    <a:pt x="13923" y="257059"/>
                  </a:lnTo>
                  <a:lnTo>
                    <a:pt x="28925" y="279714"/>
                  </a:lnTo>
                  <a:lnTo>
                    <a:pt x="86157" y="332106"/>
                  </a:lnTo>
                  <a:lnTo>
                    <a:pt x="131320" y="369868"/>
                  </a:lnTo>
                  <a:lnTo>
                    <a:pt x="147125" y="398096"/>
                  </a:lnTo>
                  <a:lnTo>
                    <a:pt x="147251" y="406632"/>
                  </a:lnTo>
                  <a:lnTo>
                    <a:pt x="144562" y="414172"/>
                  </a:lnTo>
                  <a:lnTo>
                    <a:pt x="134177" y="427480"/>
                  </a:lnTo>
                  <a:lnTo>
                    <a:pt x="111811" y="444444"/>
                  </a:lnTo>
                  <a:lnTo>
                    <a:pt x="92500" y="452337"/>
                  </a:lnTo>
                  <a:lnTo>
                    <a:pt x="76521" y="453996"/>
                  </a:lnTo>
                  <a:lnTo>
                    <a:pt x="55972" y="4514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4210" y="1406257"/>
              <a:ext cx="128853" cy="192990"/>
            </a:xfrm>
            <a:custGeom>
              <a:avLst/>
              <a:gdLst/>
              <a:ahLst/>
              <a:cxnLst/>
              <a:rect l="0" t="0" r="0" b="0"/>
              <a:pathLst>
                <a:path w="128853" h="192990">
                  <a:moveTo>
                    <a:pt x="56142" y="0"/>
                  </a:moveTo>
                  <a:lnTo>
                    <a:pt x="27756" y="54941"/>
                  </a:lnTo>
                  <a:lnTo>
                    <a:pt x="5000" y="106460"/>
                  </a:lnTo>
                  <a:lnTo>
                    <a:pt x="0" y="141464"/>
                  </a:lnTo>
                  <a:lnTo>
                    <a:pt x="2936" y="172278"/>
                  </a:lnTo>
                  <a:lnTo>
                    <a:pt x="6803" y="179572"/>
                  </a:lnTo>
                  <a:lnTo>
                    <a:pt x="18496" y="190141"/>
                  </a:lnTo>
                  <a:lnTo>
                    <a:pt x="35404" y="192989"/>
                  </a:lnTo>
                  <a:lnTo>
                    <a:pt x="54322" y="190248"/>
                  </a:lnTo>
                  <a:lnTo>
                    <a:pt x="79641" y="178309"/>
                  </a:lnTo>
                  <a:lnTo>
                    <a:pt x="93090" y="168315"/>
                  </a:lnTo>
                  <a:lnTo>
                    <a:pt x="115867" y="128751"/>
                  </a:lnTo>
                  <a:lnTo>
                    <a:pt x="126127" y="99170"/>
                  </a:lnTo>
                  <a:lnTo>
                    <a:pt x="128852" y="74894"/>
                  </a:lnTo>
                  <a:lnTo>
                    <a:pt x="121551" y="39655"/>
                  </a:lnTo>
                  <a:lnTo>
                    <a:pt x="114541" y="31984"/>
                  </a:lnTo>
                  <a:lnTo>
                    <a:pt x="94425" y="23461"/>
                  </a:lnTo>
                  <a:lnTo>
                    <a:pt x="85362" y="23037"/>
                  </a:lnTo>
                  <a:lnTo>
                    <a:pt x="70362" y="27497"/>
                  </a:lnTo>
                  <a:lnTo>
                    <a:pt x="47103" y="44822"/>
                  </a:lnTo>
                  <a:lnTo>
                    <a:pt x="22858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3302" y="1422899"/>
              <a:ext cx="251498" cy="233818"/>
            </a:xfrm>
            <a:custGeom>
              <a:avLst/>
              <a:gdLst/>
              <a:ahLst/>
              <a:cxnLst/>
              <a:rect l="0" t="0" r="0" b="0"/>
              <a:pathLst>
                <a:path w="251498" h="233818">
                  <a:moveTo>
                    <a:pt x="110040" y="0"/>
                  </a:moveTo>
                  <a:lnTo>
                    <a:pt x="51657" y="44572"/>
                  </a:lnTo>
                  <a:lnTo>
                    <a:pt x="34083" y="62003"/>
                  </a:lnTo>
                  <a:lnTo>
                    <a:pt x="424" y="122216"/>
                  </a:lnTo>
                  <a:lnTo>
                    <a:pt x="0" y="153426"/>
                  </a:lnTo>
                  <a:lnTo>
                    <a:pt x="8433" y="170199"/>
                  </a:lnTo>
                  <a:lnTo>
                    <a:pt x="14565" y="177261"/>
                  </a:lnTo>
                  <a:lnTo>
                    <a:pt x="33706" y="185107"/>
                  </a:lnTo>
                  <a:lnTo>
                    <a:pt x="56698" y="187670"/>
                  </a:lnTo>
                  <a:lnTo>
                    <a:pt x="91358" y="182990"/>
                  </a:lnTo>
                  <a:lnTo>
                    <a:pt x="148819" y="160134"/>
                  </a:lnTo>
                  <a:lnTo>
                    <a:pt x="206901" y="110928"/>
                  </a:lnTo>
                  <a:lnTo>
                    <a:pt x="212521" y="110010"/>
                  </a:lnTo>
                  <a:lnTo>
                    <a:pt x="218116" y="112172"/>
                  </a:lnTo>
                  <a:lnTo>
                    <a:pt x="223696" y="116387"/>
                  </a:lnTo>
                  <a:lnTo>
                    <a:pt x="226491" y="123819"/>
                  </a:lnTo>
                  <a:lnTo>
                    <a:pt x="226711" y="186402"/>
                  </a:lnTo>
                  <a:lnTo>
                    <a:pt x="226587" y="225144"/>
                  </a:lnTo>
                  <a:lnTo>
                    <a:pt x="228418" y="231457"/>
                  </a:lnTo>
                  <a:lnTo>
                    <a:pt x="231488" y="233817"/>
                  </a:lnTo>
                  <a:lnTo>
                    <a:pt x="235384" y="233541"/>
                  </a:lnTo>
                  <a:lnTo>
                    <a:pt x="238906" y="231508"/>
                  </a:lnTo>
                  <a:lnTo>
                    <a:pt x="251497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314726" y="1381294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15118" y="1506110"/>
              <a:ext cx="166030" cy="166558"/>
            </a:xfrm>
            <a:custGeom>
              <a:avLst/>
              <a:gdLst/>
              <a:ahLst/>
              <a:cxnLst/>
              <a:rect l="0" t="0" r="0" b="0"/>
              <a:pathLst>
                <a:path w="166030" h="166558">
                  <a:moveTo>
                    <a:pt x="166029" y="0"/>
                  </a:moveTo>
                  <a:lnTo>
                    <a:pt x="119702" y="4417"/>
                  </a:lnTo>
                  <a:lnTo>
                    <a:pt x="92206" y="15999"/>
                  </a:lnTo>
                  <a:lnTo>
                    <a:pt x="31420" y="63850"/>
                  </a:lnTo>
                  <a:lnTo>
                    <a:pt x="20527" y="77379"/>
                  </a:lnTo>
                  <a:lnTo>
                    <a:pt x="1582" y="113082"/>
                  </a:lnTo>
                  <a:lnTo>
                    <a:pt x="0" y="121616"/>
                  </a:lnTo>
                  <a:lnTo>
                    <a:pt x="794" y="129155"/>
                  </a:lnTo>
                  <a:lnTo>
                    <a:pt x="3172" y="136029"/>
                  </a:lnTo>
                  <a:lnTo>
                    <a:pt x="10305" y="139688"/>
                  </a:lnTo>
                  <a:lnTo>
                    <a:pt x="33023" y="141288"/>
                  </a:lnTo>
                  <a:lnTo>
                    <a:pt x="51750" y="136451"/>
                  </a:lnTo>
                  <a:lnTo>
                    <a:pt x="107714" y="96883"/>
                  </a:lnTo>
                  <a:lnTo>
                    <a:pt x="120387" y="85897"/>
                  </a:lnTo>
                  <a:lnTo>
                    <a:pt x="125431" y="85001"/>
                  </a:lnTo>
                  <a:lnTo>
                    <a:pt x="129718" y="87178"/>
                  </a:lnTo>
                  <a:lnTo>
                    <a:pt x="133500" y="91403"/>
                  </a:lnTo>
                  <a:lnTo>
                    <a:pt x="135238" y="108424"/>
                  </a:lnTo>
                  <a:lnTo>
                    <a:pt x="133237" y="157019"/>
                  </a:lnTo>
                  <a:lnTo>
                    <a:pt x="135846" y="163851"/>
                  </a:lnTo>
                  <a:lnTo>
                    <a:pt x="140360" y="166557"/>
                  </a:lnTo>
                  <a:lnTo>
                    <a:pt x="157708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590966" y="1281441"/>
              <a:ext cx="148134" cy="387027"/>
            </a:xfrm>
            <a:custGeom>
              <a:avLst/>
              <a:gdLst/>
              <a:ahLst/>
              <a:cxnLst/>
              <a:rect l="0" t="0" r="0" b="0"/>
              <a:pathLst>
                <a:path w="148134" h="387027">
                  <a:moveTo>
                    <a:pt x="64923" y="0"/>
                  </a:moveTo>
                  <a:lnTo>
                    <a:pt x="53406" y="33741"/>
                  </a:lnTo>
                  <a:lnTo>
                    <a:pt x="41478" y="63314"/>
                  </a:lnTo>
                  <a:lnTo>
                    <a:pt x="29165" y="114722"/>
                  </a:lnTo>
                  <a:lnTo>
                    <a:pt x="17829" y="169393"/>
                  </a:lnTo>
                  <a:lnTo>
                    <a:pt x="6687" y="222242"/>
                  </a:lnTo>
                  <a:lnTo>
                    <a:pt x="0" y="268568"/>
                  </a:lnTo>
                  <a:lnTo>
                    <a:pt x="6247" y="319975"/>
                  </a:lnTo>
                  <a:lnTo>
                    <a:pt x="20211" y="358102"/>
                  </a:lnTo>
                  <a:lnTo>
                    <a:pt x="33956" y="375196"/>
                  </a:lnTo>
                  <a:lnTo>
                    <a:pt x="54242" y="384026"/>
                  </a:lnTo>
                  <a:lnTo>
                    <a:pt x="76818" y="387026"/>
                  </a:lnTo>
                  <a:lnTo>
                    <a:pt x="138724" y="376513"/>
                  </a:lnTo>
                  <a:lnTo>
                    <a:pt x="148133" y="3744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96609" y="1314380"/>
              <a:ext cx="332844" cy="333189"/>
            </a:xfrm>
            <a:custGeom>
              <a:avLst/>
              <a:gdLst/>
              <a:ahLst/>
              <a:cxnLst/>
              <a:rect l="0" t="0" r="0" b="0"/>
              <a:pathLst>
                <a:path w="332844" h="333189">
                  <a:moveTo>
                    <a:pt x="0" y="333188"/>
                  </a:moveTo>
                  <a:lnTo>
                    <a:pt x="18081" y="313258"/>
                  </a:lnTo>
                  <a:lnTo>
                    <a:pt x="50417" y="255640"/>
                  </a:lnTo>
                  <a:lnTo>
                    <a:pt x="83447" y="201550"/>
                  </a:lnTo>
                  <a:lnTo>
                    <a:pt x="107673" y="149325"/>
                  </a:lnTo>
                  <a:lnTo>
                    <a:pt x="134920" y="86396"/>
                  </a:lnTo>
                  <a:lnTo>
                    <a:pt x="152057" y="28240"/>
                  </a:lnTo>
                  <a:lnTo>
                    <a:pt x="160727" y="1214"/>
                  </a:lnTo>
                  <a:lnTo>
                    <a:pt x="163550" y="0"/>
                  </a:lnTo>
                  <a:lnTo>
                    <a:pt x="166356" y="3813"/>
                  </a:lnTo>
                  <a:lnTo>
                    <a:pt x="171015" y="19454"/>
                  </a:lnTo>
                  <a:lnTo>
                    <a:pt x="172714" y="49051"/>
                  </a:lnTo>
                  <a:lnTo>
                    <a:pt x="167433" y="103176"/>
                  </a:lnTo>
                  <a:lnTo>
                    <a:pt x="174189" y="156979"/>
                  </a:lnTo>
                  <a:lnTo>
                    <a:pt x="182509" y="175052"/>
                  </a:lnTo>
                  <a:lnTo>
                    <a:pt x="188241" y="178762"/>
                  </a:lnTo>
                  <a:lnTo>
                    <a:pt x="194837" y="179387"/>
                  </a:lnTo>
                  <a:lnTo>
                    <a:pt x="210485" y="174225"/>
                  </a:lnTo>
                  <a:lnTo>
                    <a:pt x="238238" y="155724"/>
                  </a:lnTo>
                  <a:lnTo>
                    <a:pt x="288235" y="98935"/>
                  </a:lnTo>
                  <a:lnTo>
                    <a:pt x="317310" y="50161"/>
                  </a:lnTo>
                  <a:lnTo>
                    <a:pt x="318789" y="49273"/>
                  </a:lnTo>
                  <a:lnTo>
                    <a:pt x="313968" y="109516"/>
                  </a:lnTo>
                  <a:lnTo>
                    <a:pt x="302038" y="165049"/>
                  </a:lnTo>
                  <a:lnTo>
                    <a:pt x="295773" y="204884"/>
                  </a:lnTo>
                  <a:lnTo>
                    <a:pt x="299875" y="247711"/>
                  </a:lnTo>
                  <a:lnTo>
                    <a:pt x="307712" y="266228"/>
                  </a:lnTo>
                  <a:lnTo>
                    <a:pt x="312390" y="271906"/>
                  </a:lnTo>
                  <a:lnTo>
                    <a:pt x="332843" y="2832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698421" y="1463967"/>
              <a:ext cx="124961" cy="196686"/>
            </a:xfrm>
            <a:custGeom>
              <a:avLst/>
              <a:gdLst/>
              <a:ahLst/>
              <a:cxnLst/>
              <a:rect l="0" t="0" r="0" b="0"/>
              <a:pathLst>
                <a:path w="124961" h="196686">
                  <a:moveTo>
                    <a:pt x="22562" y="67106"/>
                  </a:moveTo>
                  <a:lnTo>
                    <a:pt x="5703" y="125488"/>
                  </a:lnTo>
                  <a:lnTo>
                    <a:pt x="0" y="155287"/>
                  </a:lnTo>
                  <a:lnTo>
                    <a:pt x="515" y="177489"/>
                  </a:lnTo>
                  <a:lnTo>
                    <a:pt x="6908" y="193520"/>
                  </a:lnTo>
                  <a:lnTo>
                    <a:pt x="13975" y="196685"/>
                  </a:lnTo>
                  <a:lnTo>
                    <a:pt x="34155" y="195272"/>
                  </a:lnTo>
                  <a:lnTo>
                    <a:pt x="67088" y="179662"/>
                  </a:lnTo>
                  <a:lnTo>
                    <a:pt x="91434" y="157470"/>
                  </a:lnTo>
                  <a:lnTo>
                    <a:pt x="109583" y="125123"/>
                  </a:lnTo>
                  <a:lnTo>
                    <a:pt x="124960" y="66048"/>
                  </a:lnTo>
                  <a:lnTo>
                    <a:pt x="124607" y="25701"/>
                  </a:lnTo>
                  <a:lnTo>
                    <a:pt x="121102" y="16389"/>
                  </a:lnTo>
                  <a:lnTo>
                    <a:pt x="109812" y="3576"/>
                  </a:lnTo>
                  <a:lnTo>
                    <a:pt x="102918" y="714"/>
                  </a:lnTo>
                  <a:lnTo>
                    <a:pt x="87862" y="0"/>
                  </a:lnTo>
                  <a:lnTo>
                    <a:pt x="63791" y="9213"/>
                  </a:lnTo>
                  <a:lnTo>
                    <a:pt x="43510" y="28071"/>
                  </a:lnTo>
                  <a:lnTo>
                    <a:pt x="42075" y="31837"/>
                  </a:lnTo>
                  <a:lnTo>
                    <a:pt x="43891" y="33423"/>
                  </a:lnTo>
                  <a:lnTo>
                    <a:pt x="53307" y="32720"/>
                  </a:lnTo>
                  <a:lnTo>
                    <a:pt x="80809" y="255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837478" y="1339218"/>
              <a:ext cx="171712" cy="364765"/>
            </a:xfrm>
            <a:custGeom>
              <a:avLst/>
              <a:gdLst/>
              <a:ahLst/>
              <a:cxnLst/>
              <a:rect l="0" t="0" r="0" b="0"/>
              <a:pathLst>
                <a:path w="171712" h="364765">
                  <a:moveTo>
                    <a:pt x="0" y="75360"/>
                  </a:moveTo>
                  <a:lnTo>
                    <a:pt x="44571" y="16053"/>
                  </a:lnTo>
                  <a:lnTo>
                    <a:pt x="55559" y="0"/>
                  </a:lnTo>
                  <a:lnTo>
                    <a:pt x="59228" y="157"/>
                  </a:lnTo>
                  <a:lnTo>
                    <a:pt x="61675" y="5809"/>
                  </a:lnTo>
                  <a:lnTo>
                    <a:pt x="63469" y="25033"/>
                  </a:lnTo>
                  <a:lnTo>
                    <a:pt x="54700" y="82864"/>
                  </a:lnTo>
                  <a:lnTo>
                    <a:pt x="44226" y="135843"/>
                  </a:lnTo>
                  <a:lnTo>
                    <a:pt x="30490" y="194192"/>
                  </a:lnTo>
                  <a:lnTo>
                    <a:pt x="26600" y="227784"/>
                  </a:lnTo>
                  <a:lnTo>
                    <a:pt x="29753" y="234299"/>
                  </a:lnTo>
                  <a:lnTo>
                    <a:pt x="35553" y="237717"/>
                  </a:lnTo>
                  <a:lnTo>
                    <a:pt x="43117" y="239072"/>
                  </a:lnTo>
                  <a:lnTo>
                    <a:pt x="58919" y="235646"/>
                  </a:lnTo>
                  <a:lnTo>
                    <a:pt x="80944" y="223321"/>
                  </a:lnTo>
                  <a:lnTo>
                    <a:pt x="95147" y="214161"/>
                  </a:lnTo>
                  <a:lnTo>
                    <a:pt x="113787" y="207008"/>
                  </a:lnTo>
                  <a:lnTo>
                    <a:pt x="134398" y="208143"/>
                  </a:lnTo>
                  <a:lnTo>
                    <a:pt x="145072" y="211035"/>
                  </a:lnTo>
                  <a:lnTo>
                    <a:pt x="153113" y="216661"/>
                  </a:lnTo>
                  <a:lnTo>
                    <a:pt x="164513" y="232774"/>
                  </a:lnTo>
                  <a:lnTo>
                    <a:pt x="171711" y="267055"/>
                  </a:lnTo>
                  <a:lnTo>
                    <a:pt x="169426" y="297655"/>
                  </a:lnTo>
                  <a:lnTo>
                    <a:pt x="162825" y="313150"/>
                  </a:lnTo>
                  <a:lnTo>
                    <a:pt x="139104" y="342582"/>
                  </a:lnTo>
                  <a:lnTo>
                    <a:pt x="115797" y="362460"/>
                  </a:lnTo>
                  <a:lnTo>
                    <a:pt x="107708" y="364764"/>
                  </a:lnTo>
                  <a:lnTo>
                    <a:pt x="91325" y="362392"/>
                  </a:lnTo>
                  <a:lnTo>
                    <a:pt x="84922" y="357322"/>
                  </a:lnTo>
                  <a:lnTo>
                    <a:pt x="66568" y="3249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23984" y="1522752"/>
              <a:ext cx="46484" cy="142406"/>
            </a:xfrm>
            <a:custGeom>
              <a:avLst/>
              <a:gdLst/>
              <a:ahLst/>
              <a:cxnLst/>
              <a:rect l="0" t="0" r="0" b="0"/>
              <a:pathLst>
                <a:path w="46484" h="142406">
                  <a:moveTo>
                    <a:pt x="46483" y="0"/>
                  </a:moveTo>
                  <a:lnTo>
                    <a:pt x="45558" y="61566"/>
                  </a:lnTo>
                  <a:lnTo>
                    <a:pt x="42066" y="80987"/>
                  </a:lnTo>
                  <a:lnTo>
                    <a:pt x="8177" y="140106"/>
                  </a:lnTo>
                  <a:lnTo>
                    <a:pt x="4303" y="142405"/>
                  </a:lnTo>
                  <a:lnTo>
                    <a:pt x="1721" y="140240"/>
                  </a:lnTo>
                  <a:lnTo>
                    <a:pt x="0" y="135099"/>
                  </a:lnTo>
                  <a:lnTo>
                    <a:pt x="553" y="121989"/>
                  </a:lnTo>
                  <a:lnTo>
                    <a:pt x="4805" y="106918"/>
                  </a:lnTo>
                  <a:lnTo>
                    <a:pt x="26965" y="50663"/>
                  </a:lnTo>
                  <a:lnTo>
                    <a:pt x="29841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63641" y="1306405"/>
              <a:ext cx="165551" cy="391090"/>
            </a:xfrm>
            <a:custGeom>
              <a:avLst/>
              <a:gdLst/>
              <a:ahLst/>
              <a:cxnLst/>
              <a:rect l="0" t="0" r="0" b="0"/>
              <a:pathLst>
                <a:path w="165551" h="391090">
                  <a:moveTo>
                    <a:pt x="48283" y="0"/>
                  </a:moveTo>
                  <a:lnTo>
                    <a:pt x="43866" y="49074"/>
                  </a:lnTo>
                  <a:lnTo>
                    <a:pt x="31425" y="101281"/>
                  </a:lnTo>
                  <a:lnTo>
                    <a:pt x="17744" y="164246"/>
                  </a:lnTo>
                  <a:lnTo>
                    <a:pt x="6672" y="215541"/>
                  </a:lnTo>
                  <a:lnTo>
                    <a:pt x="0" y="273921"/>
                  </a:lnTo>
                  <a:lnTo>
                    <a:pt x="3261" y="305213"/>
                  </a:lnTo>
                  <a:lnTo>
                    <a:pt x="7174" y="312574"/>
                  </a:lnTo>
                  <a:lnTo>
                    <a:pt x="18918" y="323217"/>
                  </a:lnTo>
                  <a:lnTo>
                    <a:pt x="25933" y="325501"/>
                  </a:lnTo>
                  <a:lnTo>
                    <a:pt x="41123" y="325573"/>
                  </a:lnTo>
                  <a:lnTo>
                    <a:pt x="94893" y="299970"/>
                  </a:lnTo>
                  <a:lnTo>
                    <a:pt x="149099" y="260750"/>
                  </a:lnTo>
                  <a:lnTo>
                    <a:pt x="155249" y="259817"/>
                  </a:lnTo>
                  <a:lnTo>
                    <a:pt x="160275" y="261969"/>
                  </a:lnTo>
                  <a:lnTo>
                    <a:pt x="164550" y="266177"/>
                  </a:lnTo>
                  <a:lnTo>
                    <a:pt x="165550" y="273606"/>
                  </a:lnTo>
                  <a:lnTo>
                    <a:pt x="150856" y="331781"/>
                  </a:lnTo>
                  <a:lnTo>
                    <a:pt x="136112" y="384695"/>
                  </a:lnTo>
                  <a:lnTo>
                    <a:pt x="136422" y="387751"/>
                  </a:lnTo>
                  <a:lnTo>
                    <a:pt x="139815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428272" y="1323047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33284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445370" y="1339689"/>
              <a:ext cx="253281" cy="609360"/>
            </a:xfrm>
            <a:custGeom>
              <a:avLst/>
              <a:gdLst/>
              <a:ahLst/>
              <a:cxnLst/>
              <a:rect l="0" t="0" r="0" b="0"/>
              <a:pathLst>
                <a:path w="253281" h="609360">
                  <a:moveTo>
                    <a:pt x="41149" y="0"/>
                  </a:moveTo>
                  <a:lnTo>
                    <a:pt x="35431" y="56772"/>
                  </a:lnTo>
                  <a:lnTo>
                    <a:pt x="26413" y="116437"/>
                  </a:lnTo>
                  <a:lnTo>
                    <a:pt x="18480" y="166033"/>
                  </a:lnTo>
                  <a:lnTo>
                    <a:pt x="12222" y="219660"/>
                  </a:lnTo>
                  <a:lnTo>
                    <a:pt x="3007" y="281686"/>
                  </a:lnTo>
                  <a:lnTo>
                    <a:pt x="228" y="337907"/>
                  </a:lnTo>
                  <a:lnTo>
                    <a:pt x="0" y="350087"/>
                  </a:lnTo>
                  <a:lnTo>
                    <a:pt x="2622" y="359131"/>
                  </a:lnTo>
                  <a:lnTo>
                    <a:pt x="7143" y="366086"/>
                  </a:lnTo>
                  <a:lnTo>
                    <a:pt x="12931" y="371646"/>
                  </a:lnTo>
                  <a:lnTo>
                    <a:pt x="19563" y="372580"/>
                  </a:lnTo>
                  <a:lnTo>
                    <a:pt x="34329" y="366221"/>
                  </a:lnTo>
                  <a:lnTo>
                    <a:pt x="53819" y="351464"/>
                  </a:lnTo>
                  <a:lnTo>
                    <a:pt x="101329" y="290730"/>
                  </a:lnTo>
                  <a:lnTo>
                    <a:pt x="140953" y="234126"/>
                  </a:lnTo>
                  <a:lnTo>
                    <a:pt x="146517" y="225426"/>
                  </a:lnTo>
                  <a:lnTo>
                    <a:pt x="149301" y="223324"/>
                  </a:lnTo>
                  <a:lnTo>
                    <a:pt x="150233" y="225621"/>
                  </a:lnTo>
                  <a:lnTo>
                    <a:pt x="140351" y="273673"/>
                  </a:lnTo>
                  <a:lnTo>
                    <a:pt x="137014" y="290827"/>
                  </a:lnTo>
                  <a:lnTo>
                    <a:pt x="138613" y="307697"/>
                  </a:lnTo>
                  <a:lnTo>
                    <a:pt x="143108" y="312380"/>
                  </a:lnTo>
                  <a:lnTo>
                    <a:pt x="149802" y="314578"/>
                  </a:lnTo>
                  <a:lnTo>
                    <a:pt x="157964" y="315118"/>
                  </a:lnTo>
                  <a:lnTo>
                    <a:pt x="176894" y="308323"/>
                  </a:lnTo>
                  <a:lnTo>
                    <a:pt x="236153" y="268047"/>
                  </a:lnTo>
                  <a:lnTo>
                    <a:pt x="243267" y="261909"/>
                  </a:lnTo>
                  <a:lnTo>
                    <a:pt x="248010" y="261514"/>
                  </a:lnTo>
                  <a:lnTo>
                    <a:pt x="251172" y="264950"/>
                  </a:lnTo>
                  <a:lnTo>
                    <a:pt x="253280" y="270938"/>
                  </a:lnTo>
                  <a:lnTo>
                    <a:pt x="247890" y="330717"/>
                  </a:lnTo>
                  <a:lnTo>
                    <a:pt x="235138" y="388960"/>
                  </a:lnTo>
                  <a:lnTo>
                    <a:pt x="216999" y="450916"/>
                  </a:lnTo>
                  <a:lnTo>
                    <a:pt x="196816" y="514156"/>
                  </a:lnTo>
                  <a:lnTo>
                    <a:pt x="175230" y="574050"/>
                  </a:lnTo>
                  <a:lnTo>
                    <a:pt x="162687" y="590749"/>
                  </a:lnTo>
                  <a:lnTo>
                    <a:pt x="140030" y="606909"/>
                  </a:lnTo>
                  <a:lnTo>
                    <a:pt x="121462" y="609359"/>
                  </a:lnTo>
                  <a:lnTo>
                    <a:pt x="111333" y="608718"/>
                  </a:lnTo>
                  <a:lnTo>
                    <a:pt x="95148" y="600610"/>
                  </a:lnTo>
                  <a:lnTo>
                    <a:pt x="82715" y="587760"/>
                  </a:lnTo>
                  <a:lnTo>
                    <a:pt x="74108" y="572804"/>
                  </a:lnTo>
                  <a:lnTo>
                    <a:pt x="64064" y="535537"/>
                  </a:lnTo>
                  <a:lnTo>
                    <a:pt x="64067" y="484945"/>
                  </a:lnTo>
                  <a:lnTo>
                    <a:pt x="72429" y="427681"/>
                  </a:lnTo>
                  <a:lnTo>
                    <a:pt x="74433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36741" y="1364652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33284"/>
                  </a:moveTo>
                  <a:lnTo>
                    <a:pt x="27461" y="674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78788" y="1231515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7567" y="22601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" name="Freeform 40"/>
          <p:cNvSpPr/>
          <p:nvPr/>
        </p:nvSpPr>
        <p:spPr>
          <a:xfrm>
            <a:off x="166421" y="2714626"/>
            <a:ext cx="158101" cy="31321"/>
          </a:xfrm>
          <a:custGeom>
            <a:avLst/>
            <a:gdLst/>
            <a:ahLst/>
            <a:cxnLst/>
            <a:rect l="0" t="0" r="0" b="0"/>
            <a:pathLst>
              <a:path w="158101" h="31321">
                <a:moveTo>
                  <a:pt x="0" y="31320"/>
                </a:moveTo>
                <a:lnTo>
                  <a:pt x="13252" y="22485"/>
                </a:lnTo>
                <a:lnTo>
                  <a:pt x="70262" y="10946"/>
                </a:lnTo>
                <a:lnTo>
                  <a:pt x="124937" y="375"/>
                </a:lnTo>
                <a:lnTo>
                  <a:pt x="143361" y="0"/>
                </a:lnTo>
                <a:lnTo>
                  <a:pt x="148274" y="1194"/>
                </a:lnTo>
                <a:lnTo>
                  <a:pt x="158100" y="635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" name="Group 43"/>
          <p:cNvGrpSpPr/>
          <p:nvPr/>
        </p:nvGrpSpPr>
        <p:grpSpPr>
          <a:xfrm>
            <a:off x="4601540" y="2579525"/>
            <a:ext cx="1656862" cy="357806"/>
            <a:chOff x="4601540" y="2579525"/>
            <a:chExt cx="1656862" cy="357806"/>
          </a:xfrm>
        </p:grpSpPr>
        <p:sp>
          <p:nvSpPr>
            <p:cNvPr id="42" name="Freeform 41"/>
            <p:cNvSpPr/>
            <p:nvPr/>
          </p:nvSpPr>
          <p:spPr>
            <a:xfrm>
              <a:off x="4601540" y="2621708"/>
              <a:ext cx="1597642" cy="112052"/>
            </a:xfrm>
            <a:custGeom>
              <a:avLst/>
              <a:gdLst/>
              <a:ahLst/>
              <a:cxnLst/>
              <a:rect l="0" t="0" r="0" b="0"/>
              <a:pathLst>
                <a:path w="1597642" h="112052">
                  <a:moveTo>
                    <a:pt x="0" y="74312"/>
                  </a:moveTo>
                  <a:lnTo>
                    <a:pt x="56238" y="69894"/>
                  </a:lnTo>
                  <a:lnTo>
                    <a:pt x="119579" y="54752"/>
                  </a:lnTo>
                  <a:lnTo>
                    <a:pt x="171276" y="43773"/>
                  </a:lnTo>
                  <a:lnTo>
                    <a:pt x="233948" y="32701"/>
                  </a:lnTo>
                  <a:lnTo>
                    <a:pt x="285665" y="24384"/>
                  </a:lnTo>
                  <a:lnTo>
                    <a:pt x="339512" y="16064"/>
                  </a:lnTo>
                  <a:lnTo>
                    <a:pt x="393065" y="10209"/>
                  </a:lnTo>
                  <a:lnTo>
                    <a:pt x="452388" y="6008"/>
                  </a:lnTo>
                  <a:lnTo>
                    <a:pt x="514343" y="1374"/>
                  </a:lnTo>
                  <a:lnTo>
                    <a:pt x="576155" y="0"/>
                  </a:lnTo>
                  <a:lnTo>
                    <a:pt x="619421" y="604"/>
                  </a:lnTo>
                  <a:lnTo>
                    <a:pt x="663305" y="3954"/>
                  </a:lnTo>
                  <a:lnTo>
                    <a:pt x="707465" y="6059"/>
                  </a:lnTo>
                  <a:lnTo>
                    <a:pt x="751746" y="7919"/>
                  </a:lnTo>
                  <a:lnTo>
                    <a:pt x="796081" y="11828"/>
                  </a:lnTo>
                  <a:lnTo>
                    <a:pt x="858208" y="14809"/>
                  </a:lnTo>
                  <a:lnTo>
                    <a:pt x="900413" y="17972"/>
                  </a:lnTo>
                  <a:lnTo>
                    <a:pt x="943825" y="22459"/>
                  </a:lnTo>
                  <a:lnTo>
                    <a:pt x="987774" y="27536"/>
                  </a:lnTo>
                  <a:lnTo>
                    <a:pt x="1031963" y="32874"/>
                  </a:lnTo>
                  <a:lnTo>
                    <a:pt x="1076256" y="38328"/>
                  </a:lnTo>
                  <a:lnTo>
                    <a:pt x="1120598" y="43834"/>
                  </a:lnTo>
                  <a:lnTo>
                    <a:pt x="1164960" y="51829"/>
                  </a:lnTo>
                  <a:lnTo>
                    <a:pt x="1208407" y="60621"/>
                  </a:lnTo>
                  <a:lnTo>
                    <a:pt x="1268328" y="69844"/>
                  </a:lnTo>
                  <a:lnTo>
                    <a:pt x="1322551" y="74837"/>
                  </a:lnTo>
                  <a:lnTo>
                    <a:pt x="1378270" y="86281"/>
                  </a:lnTo>
                  <a:lnTo>
                    <a:pt x="1429400" y="95939"/>
                  </a:lnTo>
                  <a:lnTo>
                    <a:pt x="1486095" y="105019"/>
                  </a:lnTo>
                  <a:lnTo>
                    <a:pt x="1545421" y="112051"/>
                  </a:lnTo>
                  <a:lnTo>
                    <a:pt x="1597641" y="1075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991155" y="2579525"/>
              <a:ext cx="267247" cy="357806"/>
            </a:xfrm>
            <a:custGeom>
              <a:avLst/>
              <a:gdLst/>
              <a:ahLst/>
              <a:cxnLst/>
              <a:rect l="0" t="0" r="0" b="0"/>
              <a:pathLst>
                <a:path w="267247" h="357806">
                  <a:moveTo>
                    <a:pt x="0" y="0"/>
                  </a:moveTo>
                  <a:lnTo>
                    <a:pt x="55162" y="15999"/>
                  </a:lnTo>
                  <a:lnTo>
                    <a:pt x="115723" y="41886"/>
                  </a:lnTo>
                  <a:lnTo>
                    <a:pt x="170942" y="76022"/>
                  </a:lnTo>
                  <a:lnTo>
                    <a:pt x="230301" y="126617"/>
                  </a:lnTo>
                  <a:lnTo>
                    <a:pt x="259448" y="162789"/>
                  </a:lnTo>
                  <a:lnTo>
                    <a:pt x="267246" y="184839"/>
                  </a:lnTo>
                  <a:lnTo>
                    <a:pt x="266397" y="207583"/>
                  </a:lnTo>
                  <a:lnTo>
                    <a:pt x="258932" y="229094"/>
                  </a:lnTo>
                  <a:lnTo>
                    <a:pt x="246368" y="247900"/>
                  </a:lnTo>
                  <a:lnTo>
                    <a:pt x="231538" y="260573"/>
                  </a:lnTo>
                  <a:lnTo>
                    <a:pt x="174656" y="292520"/>
                  </a:lnTo>
                  <a:lnTo>
                    <a:pt x="117644" y="314939"/>
                  </a:lnTo>
                  <a:lnTo>
                    <a:pt x="62251" y="335261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89719" y="2405631"/>
            <a:ext cx="1347961" cy="961187"/>
            <a:chOff x="6389719" y="2405631"/>
            <a:chExt cx="1347961" cy="961187"/>
          </a:xfrm>
        </p:grpSpPr>
        <p:sp>
          <p:nvSpPr>
            <p:cNvPr id="45" name="Freeform 44"/>
            <p:cNvSpPr/>
            <p:nvPr/>
          </p:nvSpPr>
          <p:spPr>
            <a:xfrm>
              <a:off x="6389719" y="2405631"/>
              <a:ext cx="207168" cy="463385"/>
            </a:xfrm>
            <a:custGeom>
              <a:avLst/>
              <a:gdLst/>
              <a:ahLst/>
              <a:cxnLst/>
              <a:rect l="0" t="0" r="0" b="0"/>
              <a:pathLst>
                <a:path w="207168" h="463385">
                  <a:moveTo>
                    <a:pt x="207167" y="63536"/>
                  </a:moveTo>
                  <a:lnTo>
                    <a:pt x="177855" y="36074"/>
                  </a:lnTo>
                  <a:lnTo>
                    <a:pt x="117116" y="7202"/>
                  </a:lnTo>
                  <a:lnTo>
                    <a:pt x="88644" y="0"/>
                  </a:lnTo>
                  <a:lnTo>
                    <a:pt x="59252" y="332"/>
                  </a:lnTo>
                  <a:lnTo>
                    <a:pt x="41574" y="4935"/>
                  </a:lnTo>
                  <a:lnTo>
                    <a:pt x="10090" y="22957"/>
                  </a:lnTo>
                  <a:lnTo>
                    <a:pt x="3667" y="28162"/>
                  </a:lnTo>
                  <a:lnTo>
                    <a:pt x="309" y="37180"/>
                  </a:lnTo>
                  <a:lnTo>
                    <a:pt x="0" y="73602"/>
                  </a:lnTo>
                  <a:lnTo>
                    <a:pt x="6689" y="102268"/>
                  </a:lnTo>
                  <a:lnTo>
                    <a:pt x="20895" y="123809"/>
                  </a:lnTo>
                  <a:lnTo>
                    <a:pt x="67743" y="186735"/>
                  </a:lnTo>
                  <a:lnTo>
                    <a:pt x="113348" y="244722"/>
                  </a:lnTo>
                  <a:lnTo>
                    <a:pt x="148719" y="298826"/>
                  </a:lnTo>
                  <a:lnTo>
                    <a:pt x="173134" y="354244"/>
                  </a:lnTo>
                  <a:lnTo>
                    <a:pt x="178172" y="373029"/>
                  </a:lnTo>
                  <a:lnTo>
                    <a:pt x="180412" y="396787"/>
                  </a:lnTo>
                  <a:lnTo>
                    <a:pt x="174011" y="417825"/>
                  </a:lnTo>
                  <a:lnTo>
                    <a:pt x="151718" y="449514"/>
                  </a:lnTo>
                  <a:lnTo>
                    <a:pt x="135678" y="459442"/>
                  </a:lnTo>
                  <a:lnTo>
                    <a:pt x="126224" y="463384"/>
                  </a:lnTo>
                  <a:lnTo>
                    <a:pt x="118995" y="462313"/>
                  </a:lnTo>
                  <a:lnTo>
                    <a:pt x="113253" y="457901"/>
                  </a:lnTo>
                  <a:lnTo>
                    <a:pt x="108500" y="451262"/>
                  </a:lnTo>
                  <a:lnTo>
                    <a:pt x="106255" y="444987"/>
                  </a:lnTo>
                  <a:lnTo>
                    <a:pt x="107314" y="4213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714221" y="2528420"/>
              <a:ext cx="208776" cy="393557"/>
            </a:xfrm>
            <a:custGeom>
              <a:avLst/>
              <a:gdLst/>
              <a:ahLst/>
              <a:cxnLst/>
              <a:rect l="0" t="0" r="0" b="0"/>
              <a:pathLst>
                <a:path w="208776" h="393557">
                  <a:moveTo>
                    <a:pt x="74048" y="90526"/>
                  </a:moveTo>
                  <a:lnTo>
                    <a:pt x="52306" y="153017"/>
                  </a:lnTo>
                  <a:lnTo>
                    <a:pt x="42467" y="209623"/>
                  </a:lnTo>
                  <a:lnTo>
                    <a:pt x="34403" y="272642"/>
                  </a:lnTo>
                  <a:lnTo>
                    <a:pt x="33024" y="325700"/>
                  </a:lnTo>
                  <a:lnTo>
                    <a:pt x="28140" y="388358"/>
                  </a:lnTo>
                  <a:lnTo>
                    <a:pt x="25876" y="393556"/>
                  </a:lnTo>
                  <a:lnTo>
                    <a:pt x="23442" y="393323"/>
                  </a:lnTo>
                  <a:lnTo>
                    <a:pt x="20896" y="389470"/>
                  </a:lnTo>
                  <a:lnTo>
                    <a:pt x="16472" y="326813"/>
                  </a:lnTo>
                  <a:lnTo>
                    <a:pt x="10171" y="268476"/>
                  </a:lnTo>
                  <a:lnTo>
                    <a:pt x="3417" y="212625"/>
                  </a:lnTo>
                  <a:lnTo>
                    <a:pt x="0" y="155839"/>
                  </a:lnTo>
                  <a:lnTo>
                    <a:pt x="1791" y="101612"/>
                  </a:lnTo>
                  <a:lnTo>
                    <a:pt x="6801" y="79736"/>
                  </a:lnTo>
                  <a:lnTo>
                    <a:pt x="20942" y="56099"/>
                  </a:lnTo>
                  <a:lnTo>
                    <a:pt x="58083" y="19903"/>
                  </a:lnTo>
                  <a:lnTo>
                    <a:pt x="82570" y="6628"/>
                  </a:lnTo>
                  <a:lnTo>
                    <a:pt x="133053" y="0"/>
                  </a:lnTo>
                  <a:lnTo>
                    <a:pt x="163339" y="1758"/>
                  </a:lnTo>
                  <a:lnTo>
                    <a:pt x="172407" y="3610"/>
                  </a:lnTo>
                  <a:lnTo>
                    <a:pt x="187414" y="15531"/>
                  </a:lnTo>
                  <a:lnTo>
                    <a:pt x="199323" y="34081"/>
                  </a:lnTo>
                  <a:lnTo>
                    <a:pt x="207698" y="57735"/>
                  </a:lnTo>
                  <a:lnTo>
                    <a:pt x="208775" y="97041"/>
                  </a:lnTo>
                  <a:lnTo>
                    <a:pt x="198821" y="137965"/>
                  </a:lnTo>
                  <a:lnTo>
                    <a:pt x="184361" y="158146"/>
                  </a:lnTo>
                  <a:lnTo>
                    <a:pt x="165606" y="172355"/>
                  </a:lnTo>
                  <a:lnTo>
                    <a:pt x="144942" y="181752"/>
                  </a:lnTo>
                  <a:lnTo>
                    <a:pt x="123431" y="184079"/>
                  </a:lnTo>
                  <a:lnTo>
                    <a:pt x="103393" y="181107"/>
                  </a:lnTo>
                  <a:lnTo>
                    <a:pt x="88323" y="173622"/>
                  </a:lnTo>
                  <a:lnTo>
                    <a:pt x="77927" y="161666"/>
                  </a:lnTo>
                  <a:lnTo>
                    <a:pt x="73861" y="154595"/>
                  </a:lnTo>
                  <a:lnTo>
                    <a:pt x="71807" y="136876"/>
                  </a:lnTo>
                  <a:lnTo>
                    <a:pt x="74048" y="1071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004617" y="2535736"/>
              <a:ext cx="74891" cy="382769"/>
            </a:xfrm>
            <a:custGeom>
              <a:avLst/>
              <a:gdLst/>
              <a:ahLst/>
              <a:cxnLst/>
              <a:rect l="0" t="0" r="0" b="0"/>
              <a:pathLst>
                <a:path w="74891" h="382769">
                  <a:moveTo>
                    <a:pt x="74890" y="0"/>
                  </a:moveTo>
                  <a:lnTo>
                    <a:pt x="73965" y="55847"/>
                  </a:lnTo>
                  <a:lnTo>
                    <a:pt x="63307" y="108371"/>
                  </a:lnTo>
                  <a:lnTo>
                    <a:pt x="49862" y="163616"/>
                  </a:lnTo>
                  <a:lnTo>
                    <a:pt x="33278" y="218566"/>
                  </a:lnTo>
                  <a:lnTo>
                    <a:pt x="16641" y="281455"/>
                  </a:lnTo>
                  <a:lnTo>
                    <a:pt x="5547" y="338100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29727" y="2547462"/>
              <a:ext cx="265869" cy="410855"/>
            </a:xfrm>
            <a:custGeom>
              <a:avLst/>
              <a:gdLst/>
              <a:ahLst/>
              <a:cxnLst/>
              <a:rect l="0" t="0" r="0" b="0"/>
              <a:pathLst>
                <a:path w="265869" h="410855">
                  <a:moveTo>
                    <a:pt x="58248" y="63163"/>
                  </a:moveTo>
                  <a:lnTo>
                    <a:pt x="65816" y="38439"/>
                  </a:lnTo>
                  <a:lnTo>
                    <a:pt x="80009" y="19677"/>
                  </a:lnTo>
                  <a:lnTo>
                    <a:pt x="93807" y="8086"/>
                  </a:lnTo>
                  <a:lnTo>
                    <a:pt x="111651" y="1702"/>
                  </a:lnTo>
                  <a:lnTo>
                    <a:pt x="121587" y="0"/>
                  </a:lnTo>
                  <a:lnTo>
                    <a:pt x="157657" y="6438"/>
                  </a:lnTo>
                  <a:lnTo>
                    <a:pt x="193205" y="24474"/>
                  </a:lnTo>
                  <a:lnTo>
                    <a:pt x="218326" y="47385"/>
                  </a:lnTo>
                  <a:lnTo>
                    <a:pt x="252043" y="104819"/>
                  </a:lnTo>
                  <a:lnTo>
                    <a:pt x="261646" y="130671"/>
                  </a:lnTo>
                  <a:lnTo>
                    <a:pt x="265868" y="193852"/>
                  </a:lnTo>
                  <a:lnTo>
                    <a:pt x="263728" y="245366"/>
                  </a:lnTo>
                  <a:lnTo>
                    <a:pt x="254733" y="288501"/>
                  </a:lnTo>
                  <a:lnTo>
                    <a:pt x="230972" y="342941"/>
                  </a:lnTo>
                  <a:lnTo>
                    <a:pt x="213284" y="361791"/>
                  </a:lnTo>
                  <a:lnTo>
                    <a:pt x="172739" y="393458"/>
                  </a:lnTo>
                  <a:lnTo>
                    <a:pt x="141062" y="406596"/>
                  </a:lnTo>
                  <a:lnTo>
                    <a:pt x="107543" y="410854"/>
                  </a:lnTo>
                  <a:lnTo>
                    <a:pt x="59260" y="403359"/>
                  </a:lnTo>
                  <a:lnTo>
                    <a:pt x="33584" y="393253"/>
                  </a:lnTo>
                  <a:lnTo>
                    <a:pt x="25164" y="388623"/>
                  </a:lnTo>
                  <a:lnTo>
                    <a:pt x="13341" y="373616"/>
                  </a:lnTo>
                  <a:lnTo>
                    <a:pt x="0" y="346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87680" y="3068282"/>
              <a:ext cx="92293" cy="205518"/>
            </a:xfrm>
            <a:custGeom>
              <a:avLst/>
              <a:gdLst/>
              <a:ahLst/>
              <a:cxnLst/>
              <a:rect l="0" t="0" r="0" b="0"/>
              <a:pathLst>
                <a:path w="92293" h="205518">
                  <a:moveTo>
                    <a:pt x="8321" y="0"/>
                  </a:moveTo>
                  <a:lnTo>
                    <a:pt x="38763" y="1850"/>
                  </a:lnTo>
                  <a:lnTo>
                    <a:pt x="75794" y="23164"/>
                  </a:lnTo>
                  <a:lnTo>
                    <a:pt x="87002" y="36183"/>
                  </a:lnTo>
                  <a:lnTo>
                    <a:pt x="91286" y="43538"/>
                  </a:lnTo>
                  <a:lnTo>
                    <a:pt x="92292" y="51215"/>
                  </a:lnTo>
                  <a:lnTo>
                    <a:pt x="88480" y="67141"/>
                  </a:lnTo>
                  <a:lnTo>
                    <a:pt x="78156" y="81000"/>
                  </a:lnTo>
                  <a:lnTo>
                    <a:pt x="64322" y="92399"/>
                  </a:lnTo>
                  <a:lnTo>
                    <a:pt x="42789" y="105863"/>
                  </a:lnTo>
                  <a:lnTo>
                    <a:pt x="33502" y="119166"/>
                  </a:lnTo>
                  <a:lnTo>
                    <a:pt x="32505" y="126597"/>
                  </a:lnTo>
                  <a:lnTo>
                    <a:pt x="36327" y="142250"/>
                  </a:lnTo>
                  <a:lnTo>
                    <a:pt x="59888" y="184290"/>
                  </a:lnTo>
                  <a:lnTo>
                    <a:pt x="59341" y="190353"/>
                  </a:lnTo>
                  <a:lnTo>
                    <a:pt x="56203" y="195320"/>
                  </a:lnTo>
                  <a:lnTo>
                    <a:pt x="51337" y="199555"/>
                  </a:lnTo>
                  <a:lnTo>
                    <a:pt x="36068" y="204262"/>
                  </a:lnTo>
                  <a:lnTo>
                    <a:pt x="26819" y="205517"/>
                  </a:lnTo>
                  <a:lnTo>
                    <a:pt x="11611" y="201980"/>
                  </a:lnTo>
                  <a:lnTo>
                    <a:pt x="4967" y="198448"/>
                  </a:lnTo>
                  <a:lnTo>
                    <a:pt x="1462" y="192396"/>
                  </a:lnTo>
                  <a:lnTo>
                    <a:pt x="0" y="1581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309235" y="3209741"/>
              <a:ext cx="161361" cy="96363"/>
            </a:xfrm>
            <a:custGeom>
              <a:avLst/>
              <a:gdLst/>
              <a:ahLst/>
              <a:cxnLst/>
              <a:rect l="0" t="0" r="0" b="0"/>
              <a:pathLst>
                <a:path w="161361" h="96363">
                  <a:moveTo>
                    <a:pt x="11582" y="0"/>
                  </a:moveTo>
                  <a:lnTo>
                    <a:pt x="0" y="46327"/>
                  </a:lnTo>
                  <a:lnTo>
                    <a:pt x="162" y="50300"/>
                  </a:lnTo>
                  <a:lnTo>
                    <a:pt x="2119" y="50175"/>
                  </a:lnTo>
                  <a:lnTo>
                    <a:pt x="25472" y="25577"/>
                  </a:lnTo>
                  <a:lnTo>
                    <a:pt x="43026" y="20613"/>
                  </a:lnTo>
                  <a:lnTo>
                    <a:pt x="49187" y="22988"/>
                  </a:lnTo>
                  <a:lnTo>
                    <a:pt x="53295" y="28269"/>
                  </a:lnTo>
                  <a:lnTo>
                    <a:pt x="56032" y="35488"/>
                  </a:lnTo>
                  <a:lnTo>
                    <a:pt x="66471" y="45974"/>
                  </a:lnTo>
                  <a:lnTo>
                    <a:pt x="73137" y="50065"/>
                  </a:lnTo>
                  <a:lnTo>
                    <a:pt x="100189" y="55822"/>
                  </a:lnTo>
                  <a:lnTo>
                    <a:pt x="104862" y="54781"/>
                  </a:lnTo>
                  <a:lnTo>
                    <a:pt x="106129" y="52238"/>
                  </a:lnTo>
                  <a:lnTo>
                    <a:pt x="105123" y="48694"/>
                  </a:lnTo>
                  <a:lnTo>
                    <a:pt x="101679" y="48180"/>
                  </a:lnTo>
                  <a:lnTo>
                    <a:pt x="90456" y="52540"/>
                  </a:lnTo>
                  <a:lnTo>
                    <a:pt x="81154" y="63107"/>
                  </a:lnTo>
                  <a:lnTo>
                    <a:pt x="77379" y="69808"/>
                  </a:lnTo>
                  <a:lnTo>
                    <a:pt x="76712" y="76124"/>
                  </a:lnTo>
                  <a:lnTo>
                    <a:pt x="80901" y="88074"/>
                  </a:lnTo>
                  <a:lnTo>
                    <a:pt x="87380" y="92000"/>
                  </a:lnTo>
                  <a:lnTo>
                    <a:pt x="106908" y="96362"/>
                  </a:lnTo>
                  <a:lnTo>
                    <a:pt x="128530" y="93370"/>
                  </a:lnTo>
                  <a:lnTo>
                    <a:pt x="161360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72399" y="3126530"/>
              <a:ext cx="164619" cy="182538"/>
            </a:xfrm>
            <a:custGeom>
              <a:avLst/>
              <a:gdLst/>
              <a:ahLst/>
              <a:cxnLst/>
              <a:rect l="0" t="0" r="0" b="0"/>
              <a:pathLst>
                <a:path w="164619" h="182538">
                  <a:moveTo>
                    <a:pt x="39802" y="0"/>
                  </a:moveTo>
                  <a:lnTo>
                    <a:pt x="21722" y="19929"/>
                  </a:lnTo>
                  <a:lnTo>
                    <a:pt x="4285" y="58680"/>
                  </a:lnTo>
                  <a:lnTo>
                    <a:pt x="0" y="87756"/>
                  </a:lnTo>
                  <a:lnTo>
                    <a:pt x="5196" y="124070"/>
                  </a:lnTo>
                  <a:lnTo>
                    <a:pt x="9937" y="141126"/>
                  </a:lnTo>
                  <a:lnTo>
                    <a:pt x="14344" y="147709"/>
                  </a:lnTo>
                  <a:lnTo>
                    <a:pt x="31951" y="163239"/>
                  </a:lnTo>
                  <a:lnTo>
                    <a:pt x="40318" y="177026"/>
                  </a:lnTo>
                  <a:lnTo>
                    <a:pt x="45694" y="180887"/>
                  </a:lnTo>
                  <a:lnTo>
                    <a:pt x="52050" y="182537"/>
                  </a:lnTo>
                  <a:lnTo>
                    <a:pt x="74250" y="180442"/>
                  </a:lnTo>
                  <a:lnTo>
                    <a:pt x="82183" y="178542"/>
                  </a:lnTo>
                  <a:lnTo>
                    <a:pt x="86547" y="173577"/>
                  </a:lnTo>
                  <a:lnTo>
                    <a:pt x="88532" y="166569"/>
                  </a:lnTo>
                  <a:lnTo>
                    <a:pt x="98675" y="109922"/>
                  </a:lnTo>
                  <a:lnTo>
                    <a:pt x="104799" y="93233"/>
                  </a:lnTo>
                  <a:lnTo>
                    <a:pt x="113684" y="79652"/>
                  </a:lnTo>
                  <a:lnTo>
                    <a:pt x="120493" y="75290"/>
                  </a:lnTo>
                  <a:lnTo>
                    <a:pt x="16461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597050" y="3218061"/>
              <a:ext cx="106536" cy="97461"/>
            </a:xfrm>
            <a:custGeom>
              <a:avLst/>
              <a:gdLst/>
              <a:ahLst/>
              <a:cxnLst/>
              <a:rect l="0" t="0" r="0" b="0"/>
              <a:pathLst>
                <a:path w="106536" h="97461">
                  <a:moveTo>
                    <a:pt x="64930" y="0"/>
                  </a:moveTo>
                  <a:lnTo>
                    <a:pt x="41766" y="30328"/>
                  </a:lnTo>
                  <a:lnTo>
                    <a:pt x="2206" y="61032"/>
                  </a:lnTo>
                  <a:lnTo>
                    <a:pt x="0" y="67500"/>
                  </a:lnTo>
                  <a:lnTo>
                    <a:pt x="379" y="73662"/>
                  </a:lnTo>
                  <a:lnTo>
                    <a:pt x="2480" y="79619"/>
                  </a:lnTo>
                  <a:lnTo>
                    <a:pt x="12211" y="88703"/>
                  </a:lnTo>
                  <a:lnTo>
                    <a:pt x="26706" y="94898"/>
                  </a:lnTo>
                  <a:lnTo>
                    <a:pt x="56584" y="97460"/>
                  </a:lnTo>
                  <a:lnTo>
                    <a:pt x="106535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686942" y="3265796"/>
              <a:ext cx="50738" cy="101022"/>
            </a:xfrm>
            <a:custGeom>
              <a:avLst/>
              <a:gdLst/>
              <a:ahLst/>
              <a:cxnLst/>
              <a:rect l="0" t="0" r="0" b="0"/>
              <a:pathLst>
                <a:path w="50738" h="101022">
                  <a:moveTo>
                    <a:pt x="49927" y="10513"/>
                  </a:moveTo>
                  <a:lnTo>
                    <a:pt x="41092" y="1678"/>
                  </a:lnTo>
                  <a:lnTo>
                    <a:pt x="35716" y="0"/>
                  </a:lnTo>
                  <a:lnTo>
                    <a:pt x="22346" y="602"/>
                  </a:lnTo>
                  <a:lnTo>
                    <a:pt x="19521" y="4830"/>
                  </a:lnTo>
                  <a:lnTo>
                    <a:pt x="19486" y="11347"/>
                  </a:lnTo>
                  <a:lnTo>
                    <a:pt x="28272" y="35723"/>
                  </a:lnTo>
                  <a:lnTo>
                    <a:pt x="50362" y="77114"/>
                  </a:lnTo>
                  <a:lnTo>
                    <a:pt x="50737" y="93738"/>
                  </a:lnTo>
                  <a:lnTo>
                    <a:pt x="47693" y="98356"/>
                  </a:lnTo>
                  <a:lnTo>
                    <a:pt x="42890" y="100510"/>
                  </a:lnTo>
                  <a:lnTo>
                    <a:pt x="36915" y="101021"/>
                  </a:lnTo>
                  <a:lnTo>
                    <a:pt x="22879" y="96658"/>
                  </a:lnTo>
                  <a:lnTo>
                    <a:pt x="0" y="854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198231" y="3053825"/>
            <a:ext cx="1" cy="16643"/>
          </a:xfrm>
          <a:custGeom>
            <a:avLst/>
            <a:gdLst/>
            <a:ahLst/>
            <a:cxnLst/>
            <a:rect l="0" t="0" r="0" b="0"/>
            <a:pathLst>
              <a:path w="1" h="16643">
                <a:moveTo>
                  <a:pt x="0" y="0"/>
                </a:moveTo>
                <a:lnTo>
                  <a:pt x="0" y="1664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5" name="Group 64"/>
          <p:cNvGrpSpPr/>
          <p:nvPr/>
        </p:nvGrpSpPr>
        <p:grpSpPr>
          <a:xfrm>
            <a:off x="8121343" y="1481147"/>
            <a:ext cx="1772384" cy="640721"/>
            <a:chOff x="8121343" y="1481147"/>
            <a:chExt cx="1772384" cy="640721"/>
          </a:xfrm>
        </p:grpSpPr>
        <p:sp>
          <p:nvSpPr>
            <p:cNvPr id="56" name="Freeform 55"/>
            <p:cNvSpPr/>
            <p:nvPr/>
          </p:nvSpPr>
          <p:spPr>
            <a:xfrm>
              <a:off x="8121343" y="1730778"/>
              <a:ext cx="482622" cy="391090"/>
            </a:xfrm>
            <a:custGeom>
              <a:avLst/>
              <a:gdLst/>
              <a:ahLst/>
              <a:cxnLst/>
              <a:rect l="0" t="0" r="0" b="0"/>
              <a:pathLst>
                <a:path w="482622" h="391090">
                  <a:moveTo>
                    <a:pt x="0" y="391089"/>
                  </a:moveTo>
                  <a:lnTo>
                    <a:pt x="15136" y="371160"/>
                  </a:lnTo>
                  <a:lnTo>
                    <a:pt x="75933" y="312168"/>
                  </a:lnTo>
                  <a:lnTo>
                    <a:pt x="131226" y="249474"/>
                  </a:lnTo>
                  <a:lnTo>
                    <a:pt x="151678" y="227087"/>
                  </a:lnTo>
                  <a:lnTo>
                    <a:pt x="210703" y="171909"/>
                  </a:lnTo>
                  <a:lnTo>
                    <a:pt x="269717" y="113972"/>
                  </a:lnTo>
                  <a:lnTo>
                    <a:pt x="331309" y="70784"/>
                  </a:lnTo>
                  <a:lnTo>
                    <a:pt x="386607" y="41818"/>
                  </a:lnTo>
                  <a:lnTo>
                    <a:pt x="448091" y="18997"/>
                  </a:lnTo>
                  <a:lnTo>
                    <a:pt x="4826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479148" y="1676434"/>
              <a:ext cx="130929" cy="212445"/>
            </a:xfrm>
            <a:custGeom>
              <a:avLst/>
              <a:gdLst/>
              <a:ahLst/>
              <a:cxnLst/>
              <a:rect l="0" t="0" r="0" b="0"/>
              <a:pathLst>
                <a:path w="130929" h="212445">
                  <a:moveTo>
                    <a:pt x="0" y="4418"/>
                  </a:moveTo>
                  <a:lnTo>
                    <a:pt x="13252" y="0"/>
                  </a:lnTo>
                  <a:lnTo>
                    <a:pt x="29620" y="2763"/>
                  </a:lnTo>
                  <a:lnTo>
                    <a:pt x="79201" y="24711"/>
                  </a:lnTo>
                  <a:lnTo>
                    <a:pt x="112828" y="51686"/>
                  </a:lnTo>
                  <a:lnTo>
                    <a:pt x="125682" y="72664"/>
                  </a:lnTo>
                  <a:lnTo>
                    <a:pt x="130928" y="100864"/>
                  </a:lnTo>
                  <a:lnTo>
                    <a:pt x="126058" y="136881"/>
                  </a:lnTo>
                  <a:lnTo>
                    <a:pt x="110549" y="193297"/>
                  </a:lnTo>
                  <a:lnTo>
                    <a:pt x="108174" y="2124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778706" y="1481147"/>
              <a:ext cx="98312" cy="457934"/>
            </a:xfrm>
            <a:custGeom>
              <a:avLst/>
              <a:gdLst/>
              <a:ahLst/>
              <a:cxnLst/>
              <a:rect l="0" t="0" r="0" b="0"/>
              <a:pathLst>
                <a:path w="98312" h="457934">
                  <a:moveTo>
                    <a:pt x="74889" y="0"/>
                  </a:moveTo>
                  <a:lnTo>
                    <a:pt x="88141" y="8834"/>
                  </a:lnTo>
                  <a:lnTo>
                    <a:pt x="92046" y="16060"/>
                  </a:lnTo>
                  <a:lnTo>
                    <a:pt x="98311" y="60871"/>
                  </a:lnTo>
                  <a:lnTo>
                    <a:pt x="93931" y="122216"/>
                  </a:lnTo>
                  <a:lnTo>
                    <a:pt x="89540" y="175324"/>
                  </a:lnTo>
                  <a:lnTo>
                    <a:pt x="84461" y="234748"/>
                  </a:lnTo>
                  <a:lnTo>
                    <a:pt x="83458" y="294186"/>
                  </a:lnTo>
                  <a:lnTo>
                    <a:pt x="80794" y="355922"/>
                  </a:lnTo>
                  <a:lnTo>
                    <a:pt x="68099" y="418407"/>
                  </a:lnTo>
                  <a:lnTo>
                    <a:pt x="49133" y="447610"/>
                  </a:lnTo>
                  <a:lnTo>
                    <a:pt x="43850" y="453733"/>
                  </a:lnTo>
                  <a:lnTo>
                    <a:pt x="36630" y="456890"/>
                  </a:lnTo>
                  <a:lnTo>
                    <a:pt x="18745" y="457933"/>
                  </a:lnTo>
                  <a:lnTo>
                    <a:pt x="12497" y="454143"/>
                  </a:lnTo>
                  <a:lnTo>
                    <a:pt x="8332" y="447918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939194" y="1731250"/>
              <a:ext cx="118835" cy="175330"/>
            </a:xfrm>
            <a:custGeom>
              <a:avLst/>
              <a:gdLst/>
              <a:ahLst/>
              <a:cxnLst/>
              <a:rect l="0" t="0" r="0" b="0"/>
              <a:pathLst>
                <a:path w="118835" h="175330">
                  <a:moveTo>
                    <a:pt x="47538" y="32812"/>
                  </a:moveTo>
                  <a:lnTo>
                    <a:pt x="26970" y="66553"/>
                  </a:lnTo>
                  <a:lnTo>
                    <a:pt x="14358" y="83866"/>
                  </a:lnTo>
                  <a:lnTo>
                    <a:pt x="2984" y="114405"/>
                  </a:lnTo>
                  <a:lnTo>
                    <a:pt x="0" y="135952"/>
                  </a:lnTo>
                  <a:lnTo>
                    <a:pt x="3604" y="152925"/>
                  </a:lnTo>
                  <a:lnTo>
                    <a:pt x="7154" y="160040"/>
                  </a:lnTo>
                  <a:lnTo>
                    <a:pt x="18495" y="170411"/>
                  </a:lnTo>
                  <a:lnTo>
                    <a:pt x="25402" y="174471"/>
                  </a:lnTo>
                  <a:lnTo>
                    <a:pt x="33706" y="175329"/>
                  </a:lnTo>
                  <a:lnTo>
                    <a:pt x="52794" y="171351"/>
                  </a:lnTo>
                  <a:lnTo>
                    <a:pt x="75497" y="158715"/>
                  </a:lnTo>
                  <a:lnTo>
                    <a:pt x="98352" y="138842"/>
                  </a:lnTo>
                  <a:lnTo>
                    <a:pt x="109571" y="118460"/>
                  </a:lnTo>
                  <a:lnTo>
                    <a:pt x="118618" y="80995"/>
                  </a:lnTo>
                  <a:lnTo>
                    <a:pt x="118834" y="43082"/>
                  </a:lnTo>
                  <a:lnTo>
                    <a:pt x="117258" y="31338"/>
                  </a:lnTo>
                  <a:lnTo>
                    <a:pt x="108110" y="13357"/>
                  </a:lnTo>
                  <a:lnTo>
                    <a:pt x="101788" y="5974"/>
                  </a:lnTo>
                  <a:lnTo>
                    <a:pt x="93875" y="1976"/>
                  </a:lnTo>
                  <a:lnTo>
                    <a:pt x="75221" y="0"/>
                  </a:lnTo>
                  <a:lnTo>
                    <a:pt x="43927" y="8503"/>
                  </a:lnTo>
                  <a:lnTo>
                    <a:pt x="27134" y="20159"/>
                  </a:lnTo>
                  <a:lnTo>
                    <a:pt x="20067" y="27150"/>
                  </a:lnTo>
                  <a:lnTo>
                    <a:pt x="18129" y="33660"/>
                  </a:lnTo>
                  <a:lnTo>
                    <a:pt x="19611" y="39850"/>
                  </a:lnTo>
                  <a:lnTo>
                    <a:pt x="23373" y="45825"/>
                  </a:lnTo>
                  <a:lnTo>
                    <a:pt x="29579" y="47959"/>
                  </a:lnTo>
                  <a:lnTo>
                    <a:pt x="64180" y="411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099500" y="1722457"/>
              <a:ext cx="95259" cy="195086"/>
            </a:xfrm>
            <a:custGeom>
              <a:avLst/>
              <a:gdLst/>
              <a:ahLst/>
              <a:cxnLst/>
              <a:rect l="0" t="0" r="0" b="0"/>
              <a:pathLst>
                <a:path w="95259" h="195086">
                  <a:moveTo>
                    <a:pt x="28690" y="0"/>
                  </a:moveTo>
                  <a:lnTo>
                    <a:pt x="11831" y="63314"/>
                  </a:lnTo>
                  <a:lnTo>
                    <a:pt x="0" y="120689"/>
                  </a:lnTo>
                  <a:lnTo>
                    <a:pt x="1455" y="139624"/>
                  </a:lnTo>
                  <a:lnTo>
                    <a:pt x="4985" y="143933"/>
                  </a:lnTo>
                  <a:lnTo>
                    <a:pt x="10113" y="144957"/>
                  </a:lnTo>
                  <a:lnTo>
                    <a:pt x="23208" y="141164"/>
                  </a:lnTo>
                  <a:lnTo>
                    <a:pt x="45248" y="127708"/>
                  </a:lnTo>
                  <a:lnTo>
                    <a:pt x="57931" y="114082"/>
                  </a:lnTo>
                  <a:lnTo>
                    <a:pt x="62052" y="114886"/>
                  </a:lnTo>
                  <a:lnTo>
                    <a:pt x="64800" y="120970"/>
                  </a:lnTo>
                  <a:lnTo>
                    <a:pt x="72278" y="180990"/>
                  </a:lnTo>
                  <a:lnTo>
                    <a:pt x="74391" y="190002"/>
                  </a:lnTo>
                  <a:lnTo>
                    <a:pt x="77649" y="194161"/>
                  </a:lnTo>
                  <a:lnTo>
                    <a:pt x="81670" y="195085"/>
                  </a:lnTo>
                  <a:lnTo>
                    <a:pt x="9525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254162" y="1780704"/>
              <a:ext cx="115339" cy="101445"/>
            </a:xfrm>
            <a:custGeom>
              <a:avLst/>
              <a:gdLst/>
              <a:ahLst/>
              <a:cxnLst/>
              <a:rect l="0" t="0" r="0" b="0"/>
              <a:pathLst>
                <a:path w="115339" h="101445">
                  <a:moveTo>
                    <a:pt x="7165" y="8321"/>
                  </a:moveTo>
                  <a:lnTo>
                    <a:pt x="1446" y="70812"/>
                  </a:lnTo>
                  <a:lnTo>
                    <a:pt x="0" y="93726"/>
                  </a:lnTo>
                  <a:lnTo>
                    <a:pt x="1464" y="99467"/>
                  </a:lnTo>
                  <a:lnTo>
                    <a:pt x="4289" y="101444"/>
                  </a:lnTo>
                  <a:lnTo>
                    <a:pt x="8021" y="100914"/>
                  </a:lnTo>
                  <a:lnTo>
                    <a:pt x="11434" y="97787"/>
                  </a:lnTo>
                  <a:lnTo>
                    <a:pt x="46433" y="38453"/>
                  </a:lnTo>
                  <a:lnTo>
                    <a:pt x="67185" y="20126"/>
                  </a:lnTo>
                  <a:lnTo>
                    <a:pt x="97197" y="4934"/>
                  </a:lnTo>
                  <a:lnTo>
                    <a:pt x="11533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412262" y="1780704"/>
              <a:ext cx="98697" cy="124817"/>
            </a:xfrm>
            <a:custGeom>
              <a:avLst/>
              <a:gdLst/>
              <a:ahLst/>
              <a:cxnLst/>
              <a:rect l="0" t="0" r="0" b="0"/>
              <a:pathLst>
                <a:path w="98697" h="124817">
                  <a:moveTo>
                    <a:pt x="7165" y="0"/>
                  </a:moveTo>
                  <a:lnTo>
                    <a:pt x="2747" y="53492"/>
                  </a:lnTo>
                  <a:lnTo>
                    <a:pt x="0" y="86219"/>
                  </a:lnTo>
                  <a:lnTo>
                    <a:pt x="2388" y="90764"/>
                  </a:lnTo>
                  <a:lnTo>
                    <a:pt x="6754" y="91020"/>
                  </a:lnTo>
                  <a:lnTo>
                    <a:pt x="12438" y="88417"/>
                  </a:lnTo>
                  <a:lnTo>
                    <a:pt x="45972" y="53340"/>
                  </a:lnTo>
                  <a:lnTo>
                    <a:pt x="53377" y="50353"/>
                  </a:lnTo>
                  <a:lnTo>
                    <a:pt x="71466" y="49500"/>
                  </a:lnTo>
                  <a:lnTo>
                    <a:pt x="78694" y="52416"/>
                  </a:lnTo>
                  <a:lnTo>
                    <a:pt x="89190" y="63052"/>
                  </a:lnTo>
                  <a:lnTo>
                    <a:pt x="91434" y="69772"/>
                  </a:lnTo>
                  <a:lnTo>
                    <a:pt x="9869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533952" y="1813989"/>
              <a:ext cx="76860" cy="74890"/>
            </a:xfrm>
            <a:custGeom>
              <a:avLst/>
              <a:gdLst/>
              <a:ahLst/>
              <a:cxnLst/>
              <a:rect l="0" t="0" r="0" b="0"/>
              <a:pathLst>
                <a:path w="76860" h="74890">
                  <a:moveTo>
                    <a:pt x="60217" y="0"/>
                  </a:moveTo>
                  <a:lnTo>
                    <a:pt x="42547" y="4417"/>
                  </a:lnTo>
                  <a:lnTo>
                    <a:pt x="18307" y="20416"/>
                  </a:lnTo>
                  <a:lnTo>
                    <a:pt x="2393" y="42723"/>
                  </a:lnTo>
                  <a:lnTo>
                    <a:pt x="0" y="58744"/>
                  </a:lnTo>
                  <a:lnTo>
                    <a:pt x="657" y="66899"/>
                  </a:lnTo>
                  <a:lnTo>
                    <a:pt x="3868" y="71412"/>
                  </a:lnTo>
                  <a:lnTo>
                    <a:pt x="8783" y="73495"/>
                  </a:lnTo>
                  <a:lnTo>
                    <a:pt x="14833" y="73960"/>
                  </a:lnTo>
                  <a:lnTo>
                    <a:pt x="26485" y="69545"/>
                  </a:lnTo>
                  <a:lnTo>
                    <a:pt x="32182" y="65779"/>
                  </a:lnTo>
                  <a:lnTo>
                    <a:pt x="37828" y="65117"/>
                  </a:lnTo>
                  <a:lnTo>
                    <a:pt x="76859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674638" y="1647568"/>
              <a:ext cx="219089" cy="349485"/>
            </a:xfrm>
            <a:custGeom>
              <a:avLst/>
              <a:gdLst/>
              <a:ahLst/>
              <a:cxnLst/>
              <a:rect l="0" t="0" r="0" b="0"/>
              <a:pathLst>
                <a:path w="219089" h="349485">
                  <a:moveTo>
                    <a:pt x="85951" y="0"/>
                  </a:moveTo>
                  <a:lnTo>
                    <a:pt x="61975" y="63097"/>
                  </a:lnTo>
                  <a:lnTo>
                    <a:pt x="37485" y="120607"/>
                  </a:lnTo>
                  <a:lnTo>
                    <a:pt x="16981" y="181536"/>
                  </a:lnTo>
                  <a:lnTo>
                    <a:pt x="0" y="237272"/>
                  </a:lnTo>
                  <a:lnTo>
                    <a:pt x="491" y="265077"/>
                  </a:lnTo>
                  <a:lnTo>
                    <a:pt x="10910" y="290882"/>
                  </a:lnTo>
                  <a:lnTo>
                    <a:pt x="25479" y="305255"/>
                  </a:lnTo>
                  <a:lnTo>
                    <a:pt x="47055" y="316883"/>
                  </a:lnTo>
                  <a:lnTo>
                    <a:pt x="106245" y="329415"/>
                  </a:lnTo>
                  <a:lnTo>
                    <a:pt x="160055" y="338109"/>
                  </a:lnTo>
                  <a:lnTo>
                    <a:pt x="219088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212875" y="3070467"/>
            <a:ext cx="1406395" cy="1456184"/>
            <a:chOff x="8212875" y="3070467"/>
            <a:chExt cx="1406395" cy="1456184"/>
          </a:xfrm>
        </p:grpSpPr>
        <p:sp>
          <p:nvSpPr>
            <p:cNvPr id="66" name="Freeform 65"/>
            <p:cNvSpPr/>
            <p:nvPr/>
          </p:nvSpPr>
          <p:spPr>
            <a:xfrm>
              <a:off x="8212875" y="3070467"/>
              <a:ext cx="499263" cy="507585"/>
            </a:xfrm>
            <a:custGeom>
              <a:avLst/>
              <a:gdLst/>
              <a:ahLst/>
              <a:cxnLst/>
              <a:rect l="0" t="0" r="0" b="0"/>
              <a:pathLst>
                <a:path w="499263" h="507585">
                  <a:moveTo>
                    <a:pt x="0" y="0"/>
                  </a:moveTo>
                  <a:lnTo>
                    <a:pt x="23163" y="30328"/>
                  </a:lnTo>
                  <a:lnTo>
                    <a:pt x="83465" y="86399"/>
                  </a:lnTo>
                  <a:lnTo>
                    <a:pt x="139745" y="147593"/>
                  </a:lnTo>
                  <a:lnTo>
                    <a:pt x="197819" y="208565"/>
                  </a:lnTo>
                  <a:lnTo>
                    <a:pt x="256051" y="268056"/>
                  </a:lnTo>
                  <a:lnTo>
                    <a:pt x="310177" y="326412"/>
                  </a:lnTo>
                  <a:lnTo>
                    <a:pt x="366930" y="386295"/>
                  </a:lnTo>
                  <a:lnTo>
                    <a:pt x="426140" y="442888"/>
                  </a:lnTo>
                  <a:lnTo>
                    <a:pt x="486571" y="496629"/>
                  </a:lnTo>
                  <a:lnTo>
                    <a:pt x="499262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79001" y="3378346"/>
              <a:ext cx="111986" cy="241966"/>
            </a:xfrm>
            <a:custGeom>
              <a:avLst/>
              <a:gdLst/>
              <a:ahLst/>
              <a:cxnLst/>
              <a:rect l="0" t="0" r="0" b="0"/>
              <a:pathLst>
                <a:path w="111986" h="241966">
                  <a:moveTo>
                    <a:pt x="66568" y="0"/>
                  </a:moveTo>
                  <a:lnTo>
                    <a:pt x="94029" y="55847"/>
                  </a:lnTo>
                  <a:lnTo>
                    <a:pt x="103571" y="84348"/>
                  </a:lnTo>
                  <a:lnTo>
                    <a:pt x="111985" y="139051"/>
                  </a:lnTo>
                  <a:lnTo>
                    <a:pt x="110741" y="170125"/>
                  </a:lnTo>
                  <a:lnTo>
                    <a:pt x="100099" y="198337"/>
                  </a:lnTo>
                  <a:lnTo>
                    <a:pt x="80818" y="219845"/>
                  </a:lnTo>
                  <a:lnTo>
                    <a:pt x="53121" y="237929"/>
                  </a:lnTo>
                  <a:lnTo>
                    <a:pt x="34703" y="24196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934916" y="3436593"/>
              <a:ext cx="176098" cy="368923"/>
            </a:xfrm>
            <a:custGeom>
              <a:avLst/>
              <a:gdLst/>
              <a:ahLst/>
              <a:cxnLst/>
              <a:rect l="0" t="0" r="0" b="0"/>
              <a:pathLst>
                <a:path w="176098" h="368923">
                  <a:moveTo>
                    <a:pt x="26853" y="0"/>
                  </a:moveTo>
                  <a:lnTo>
                    <a:pt x="32572" y="21778"/>
                  </a:lnTo>
                  <a:lnTo>
                    <a:pt x="34831" y="77426"/>
                  </a:lnTo>
                  <a:lnTo>
                    <a:pt x="35129" y="133105"/>
                  </a:lnTo>
                  <a:lnTo>
                    <a:pt x="35167" y="195249"/>
                  </a:lnTo>
                  <a:lnTo>
                    <a:pt x="32707" y="247382"/>
                  </a:lnTo>
                  <a:lnTo>
                    <a:pt x="27625" y="304809"/>
                  </a:lnTo>
                  <a:lnTo>
                    <a:pt x="26955" y="360540"/>
                  </a:lnTo>
                  <a:lnTo>
                    <a:pt x="28770" y="366100"/>
                  </a:lnTo>
                  <a:lnTo>
                    <a:pt x="31830" y="367958"/>
                  </a:lnTo>
                  <a:lnTo>
                    <a:pt x="35718" y="367347"/>
                  </a:lnTo>
                  <a:lnTo>
                    <a:pt x="42504" y="349410"/>
                  </a:lnTo>
                  <a:lnTo>
                    <a:pt x="49977" y="298413"/>
                  </a:lnTo>
                  <a:lnTo>
                    <a:pt x="51574" y="234939"/>
                  </a:lnTo>
                  <a:lnTo>
                    <a:pt x="51784" y="177772"/>
                  </a:lnTo>
                  <a:lnTo>
                    <a:pt x="47394" y="122076"/>
                  </a:lnTo>
                  <a:lnTo>
                    <a:pt x="37422" y="59987"/>
                  </a:lnTo>
                  <a:lnTo>
                    <a:pt x="31201" y="18629"/>
                  </a:lnTo>
                  <a:lnTo>
                    <a:pt x="33450" y="13344"/>
                  </a:lnTo>
                  <a:lnTo>
                    <a:pt x="38648" y="10745"/>
                  </a:lnTo>
                  <a:lnTo>
                    <a:pt x="45811" y="9937"/>
                  </a:lnTo>
                  <a:lnTo>
                    <a:pt x="77979" y="17635"/>
                  </a:lnTo>
                  <a:lnTo>
                    <a:pt x="107954" y="36044"/>
                  </a:lnTo>
                  <a:lnTo>
                    <a:pt x="148223" y="83453"/>
                  </a:lnTo>
                  <a:lnTo>
                    <a:pt x="170538" y="140322"/>
                  </a:lnTo>
                  <a:lnTo>
                    <a:pt x="176097" y="202866"/>
                  </a:lnTo>
                  <a:lnTo>
                    <a:pt x="165003" y="264664"/>
                  </a:lnTo>
                  <a:lnTo>
                    <a:pt x="137267" y="308894"/>
                  </a:lnTo>
                  <a:lnTo>
                    <a:pt x="121000" y="328725"/>
                  </a:lnTo>
                  <a:lnTo>
                    <a:pt x="71861" y="356070"/>
                  </a:lnTo>
                  <a:lnTo>
                    <a:pt x="44503" y="367564"/>
                  </a:lnTo>
                  <a:lnTo>
                    <a:pt x="27301" y="368922"/>
                  </a:lnTo>
                  <a:lnTo>
                    <a:pt x="18831" y="367990"/>
                  </a:lnTo>
                  <a:lnTo>
                    <a:pt x="12260" y="363671"/>
                  </a:lnTo>
                  <a:lnTo>
                    <a:pt x="2492" y="349009"/>
                  </a:lnTo>
                  <a:lnTo>
                    <a:pt x="0" y="327700"/>
                  </a:lnTo>
                  <a:lnTo>
                    <a:pt x="189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136511" y="3827682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203079" y="3461556"/>
              <a:ext cx="114149" cy="357806"/>
            </a:xfrm>
            <a:custGeom>
              <a:avLst/>
              <a:gdLst/>
              <a:ahLst/>
              <a:cxnLst/>
              <a:rect l="0" t="0" r="0" b="0"/>
              <a:pathLst>
                <a:path w="114149" h="357806">
                  <a:moveTo>
                    <a:pt x="0" y="0"/>
                  </a:moveTo>
                  <a:lnTo>
                    <a:pt x="57862" y="50054"/>
                  </a:lnTo>
                  <a:lnTo>
                    <a:pt x="80361" y="76559"/>
                  </a:lnTo>
                  <a:lnTo>
                    <a:pt x="109298" y="139291"/>
                  </a:lnTo>
                  <a:lnTo>
                    <a:pt x="114148" y="191470"/>
                  </a:lnTo>
                  <a:lnTo>
                    <a:pt x="104726" y="240226"/>
                  </a:lnTo>
                  <a:lnTo>
                    <a:pt x="87529" y="273456"/>
                  </a:lnTo>
                  <a:lnTo>
                    <a:pt x="45425" y="334743"/>
                  </a:lnTo>
                  <a:lnTo>
                    <a:pt x="24555" y="350150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186437" y="3669582"/>
              <a:ext cx="141459" cy="49928"/>
            </a:xfrm>
            <a:custGeom>
              <a:avLst/>
              <a:gdLst/>
              <a:ahLst/>
              <a:cxnLst/>
              <a:rect l="0" t="0" r="0" b="0"/>
              <a:pathLst>
                <a:path w="141459" h="49928">
                  <a:moveTo>
                    <a:pt x="0" y="0"/>
                  </a:moveTo>
                  <a:lnTo>
                    <a:pt x="58680" y="19560"/>
                  </a:lnTo>
                  <a:lnTo>
                    <a:pt x="115596" y="43634"/>
                  </a:lnTo>
                  <a:lnTo>
                    <a:pt x="141458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336216" y="3802719"/>
              <a:ext cx="58249" cy="9589"/>
            </a:xfrm>
            <a:custGeom>
              <a:avLst/>
              <a:gdLst/>
              <a:ahLst/>
              <a:cxnLst/>
              <a:rect l="0" t="0" r="0" b="0"/>
              <a:pathLst>
                <a:path w="58249" h="9589">
                  <a:moveTo>
                    <a:pt x="0" y="0"/>
                  </a:moveTo>
                  <a:lnTo>
                    <a:pt x="8835" y="8835"/>
                  </a:lnTo>
                  <a:lnTo>
                    <a:pt x="14211" y="9588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480576" y="3619656"/>
              <a:ext cx="138694" cy="317014"/>
            </a:xfrm>
            <a:custGeom>
              <a:avLst/>
              <a:gdLst/>
              <a:ahLst/>
              <a:cxnLst/>
              <a:rect l="0" t="0" r="0" b="0"/>
              <a:pathLst>
                <a:path w="138694" h="317014">
                  <a:moveTo>
                    <a:pt x="47025" y="0"/>
                  </a:moveTo>
                  <a:lnTo>
                    <a:pt x="80765" y="2466"/>
                  </a:lnTo>
                  <a:lnTo>
                    <a:pt x="121050" y="15118"/>
                  </a:lnTo>
                  <a:lnTo>
                    <a:pt x="134166" y="23977"/>
                  </a:lnTo>
                  <a:lnTo>
                    <a:pt x="137478" y="29853"/>
                  </a:lnTo>
                  <a:lnTo>
                    <a:pt x="138693" y="43779"/>
                  </a:lnTo>
                  <a:lnTo>
                    <a:pt x="133686" y="56748"/>
                  </a:lnTo>
                  <a:lnTo>
                    <a:pt x="129761" y="62795"/>
                  </a:lnTo>
                  <a:lnTo>
                    <a:pt x="115540" y="71980"/>
                  </a:lnTo>
                  <a:lnTo>
                    <a:pt x="97816" y="80993"/>
                  </a:lnTo>
                  <a:lnTo>
                    <a:pt x="34834" y="130114"/>
                  </a:lnTo>
                  <a:lnTo>
                    <a:pt x="21428" y="155766"/>
                  </a:lnTo>
                  <a:lnTo>
                    <a:pt x="11600" y="186789"/>
                  </a:lnTo>
                  <a:lnTo>
                    <a:pt x="11668" y="223821"/>
                  </a:lnTo>
                  <a:lnTo>
                    <a:pt x="20898" y="269256"/>
                  </a:lnTo>
                  <a:lnTo>
                    <a:pt x="39570" y="297955"/>
                  </a:lnTo>
                  <a:lnTo>
                    <a:pt x="51107" y="309016"/>
                  </a:lnTo>
                  <a:lnTo>
                    <a:pt x="65481" y="317013"/>
                  </a:lnTo>
                  <a:lnTo>
                    <a:pt x="70424" y="314893"/>
                  </a:lnTo>
                  <a:lnTo>
                    <a:pt x="73719" y="308857"/>
                  </a:lnTo>
                  <a:lnTo>
                    <a:pt x="76455" y="289822"/>
                  </a:lnTo>
                  <a:lnTo>
                    <a:pt x="68341" y="235360"/>
                  </a:lnTo>
                  <a:lnTo>
                    <a:pt x="52495" y="176107"/>
                  </a:lnTo>
                  <a:lnTo>
                    <a:pt x="27433" y="116574"/>
                  </a:lnTo>
                  <a:lnTo>
                    <a:pt x="3626" y="59932"/>
                  </a:lnTo>
                  <a:lnTo>
                    <a:pt x="0" y="38348"/>
                  </a:lnTo>
                  <a:lnTo>
                    <a:pt x="3655" y="30188"/>
                  </a:lnTo>
                  <a:lnTo>
                    <a:pt x="10715" y="23824"/>
                  </a:lnTo>
                  <a:lnTo>
                    <a:pt x="20045" y="18656"/>
                  </a:lnTo>
                  <a:lnTo>
                    <a:pt x="40272" y="15380"/>
                  </a:lnTo>
                  <a:lnTo>
                    <a:pt x="7198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95200" y="4110598"/>
              <a:ext cx="33285" cy="316201"/>
            </a:xfrm>
            <a:custGeom>
              <a:avLst/>
              <a:gdLst/>
              <a:ahLst/>
              <a:cxnLst/>
              <a:rect l="0" t="0" r="0" b="0"/>
              <a:pathLst>
                <a:path w="33285" h="316201">
                  <a:moveTo>
                    <a:pt x="33284" y="0"/>
                  </a:moveTo>
                  <a:lnTo>
                    <a:pt x="21703" y="57909"/>
                  </a:lnTo>
                  <a:lnTo>
                    <a:pt x="11924" y="118071"/>
                  </a:lnTo>
                  <a:lnTo>
                    <a:pt x="9388" y="166888"/>
                  </a:lnTo>
                  <a:lnTo>
                    <a:pt x="6067" y="225685"/>
                  </a:lnTo>
                  <a:lnTo>
                    <a:pt x="533" y="288860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31280" y="4085201"/>
              <a:ext cx="183735" cy="355254"/>
            </a:xfrm>
            <a:custGeom>
              <a:avLst/>
              <a:gdLst/>
              <a:ahLst/>
              <a:cxnLst/>
              <a:rect l="0" t="0" r="0" b="0"/>
              <a:pathLst>
                <a:path w="183735" h="355254">
                  <a:moveTo>
                    <a:pt x="30636" y="17076"/>
                  </a:moveTo>
                  <a:lnTo>
                    <a:pt x="35053" y="3823"/>
                  </a:lnTo>
                  <a:lnTo>
                    <a:pt x="40053" y="845"/>
                  </a:lnTo>
                  <a:lnTo>
                    <a:pt x="55470" y="0"/>
                  </a:lnTo>
                  <a:lnTo>
                    <a:pt x="84942" y="9140"/>
                  </a:lnTo>
                  <a:lnTo>
                    <a:pt x="126183" y="35438"/>
                  </a:lnTo>
                  <a:lnTo>
                    <a:pt x="147807" y="61040"/>
                  </a:lnTo>
                  <a:lnTo>
                    <a:pt x="169215" y="110169"/>
                  </a:lnTo>
                  <a:lnTo>
                    <a:pt x="183734" y="165793"/>
                  </a:lnTo>
                  <a:lnTo>
                    <a:pt x="176617" y="228615"/>
                  </a:lnTo>
                  <a:lnTo>
                    <a:pt x="164496" y="273360"/>
                  </a:lnTo>
                  <a:lnTo>
                    <a:pt x="129489" y="327874"/>
                  </a:lnTo>
                  <a:lnTo>
                    <a:pt x="113402" y="342586"/>
                  </a:lnTo>
                  <a:lnTo>
                    <a:pt x="96083" y="351282"/>
                  </a:lnTo>
                  <a:lnTo>
                    <a:pt x="66464" y="355253"/>
                  </a:lnTo>
                  <a:lnTo>
                    <a:pt x="39711" y="350060"/>
                  </a:lnTo>
                  <a:lnTo>
                    <a:pt x="22650" y="341968"/>
                  </a:lnTo>
                  <a:lnTo>
                    <a:pt x="10753" y="329743"/>
                  </a:lnTo>
                  <a:lnTo>
                    <a:pt x="6286" y="322599"/>
                  </a:lnTo>
                  <a:lnTo>
                    <a:pt x="0" y="290459"/>
                  </a:lnTo>
                  <a:lnTo>
                    <a:pt x="3460" y="269867"/>
                  </a:lnTo>
                  <a:lnTo>
                    <a:pt x="13994" y="241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61621" y="4526650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070083" y="4235414"/>
            <a:ext cx="847755" cy="723932"/>
            <a:chOff x="9070083" y="4235414"/>
            <a:chExt cx="847755" cy="723932"/>
          </a:xfrm>
        </p:grpSpPr>
        <p:sp>
          <p:nvSpPr>
            <p:cNvPr id="78" name="Freeform 77"/>
            <p:cNvSpPr/>
            <p:nvPr/>
          </p:nvSpPr>
          <p:spPr>
            <a:xfrm>
              <a:off x="9070083" y="4235414"/>
              <a:ext cx="155688" cy="382842"/>
            </a:xfrm>
            <a:custGeom>
              <a:avLst/>
              <a:gdLst/>
              <a:ahLst/>
              <a:cxnLst/>
              <a:rect l="0" t="0" r="0" b="0"/>
              <a:pathLst>
                <a:path w="155688" h="382842">
                  <a:moveTo>
                    <a:pt x="49786" y="0"/>
                  </a:moveTo>
                  <a:lnTo>
                    <a:pt x="67455" y="0"/>
                  </a:lnTo>
                  <a:lnTo>
                    <a:pt x="91696" y="8834"/>
                  </a:lnTo>
                  <a:lnTo>
                    <a:pt x="116445" y="27580"/>
                  </a:lnTo>
                  <a:lnTo>
                    <a:pt x="136927" y="55119"/>
                  </a:lnTo>
                  <a:lnTo>
                    <a:pt x="150290" y="86701"/>
                  </a:lnTo>
                  <a:lnTo>
                    <a:pt x="155687" y="119480"/>
                  </a:lnTo>
                  <a:lnTo>
                    <a:pt x="148452" y="152615"/>
                  </a:lnTo>
                  <a:lnTo>
                    <a:pt x="137091" y="169838"/>
                  </a:lnTo>
                  <a:lnTo>
                    <a:pt x="107198" y="195962"/>
                  </a:lnTo>
                  <a:lnTo>
                    <a:pt x="46981" y="235706"/>
                  </a:lnTo>
                  <a:lnTo>
                    <a:pt x="12009" y="260406"/>
                  </a:lnTo>
                  <a:lnTo>
                    <a:pt x="5186" y="267909"/>
                  </a:lnTo>
                  <a:lnTo>
                    <a:pt x="1561" y="277534"/>
                  </a:lnTo>
                  <a:lnTo>
                    <a:pt x="0" y="300556"/>
                  </a:lnTo>
                  <a:lnTo>
                    <a:pt x="4853" y="321266"/>
                  </a:lnTo>
                  <a:lnTo>
                    <a:pt x="14098" y="339716"/>
                  </a:lnTo>
                  <a:lnTo>
                    <a:pt x="42634" y="371695"/>
                  </a:lnTo>
                  <a:lnTo>
                    <a:pt x="50566" y="378160"/>
                  </a:lnTo>
                  <a:lnTo>
                    <a:pt x="58626" y="381545"/>
                  </a:lnTo>
                  <a:lnTo>
                    <a:pt x="74981" y="382841"/>
                  </a:lnTo>
                  <a:lnTo>
                    <a:pt x="79526" y="380043"/>
                  </a:lnTo>
                  <a:lnTo>
                    <a:pt x="81632" y="375404"/>
                  </a:lnTo>
                  <a:lnTo>
                    <a:pt x="81506" y="361928"/>
                  </a:lnTo>
                  <a:lnTo>
                    <a:pt x="71404" y="316925"/>
                  </a:lnTo>
                  <a:lnTo>
                    <a:pt x="44860" y="259052"/>
                  </a:lnTo>
                  <a:lnTo>
                    <a:pt x="36615" y="220063"/>
                  </a:lnTo>
                  <a:lnTo>
                    <a:pt x="38247" y="166024"/>
                  </a:lnTo>
                  <a:lnTo>
                    <a:pt x="48397" y="127305"/>
                  </a:lnTo>
                  <a:lnTo>
                    <a:pt x="84531" y="77782"/>
                  </a:lnTo>
                  <a:lnTo>
                    <a:pt x="13299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228043" y="4609861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8321"/>
                  </a:moveTo>
                  <a:lnTo>
                    <a:pt x="24723" y="7396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88725" y="4343587"/>
              <a:ext cx="125308" cy="421729"/>
            </a:xfrm>
            <a:custGeom>
              <a:avLst/>
              <a:gdLst/>
              <a:ahLst/>
              <a:cxnLst/>
              <a:rect l="0" t="0" r="0" b="0"/>
              <a:pathLst>
                <a:path w="125308" h="421729">
                  <a:moveTo>
                    <a:pt x="39023" y="24963"/>
                  </a:moveTo>
                  <a:lnTo>
                    <a:pt x="85349" y="29381"/>
                  </a:lnTo>
                  <a:lnTo>
                    <a:pt x="112846" y="40962"/>
                  </a:lnTo>
                  <a:lnTo>
                    <a:pt x="118749" y="48574"/>
                  </a:lnTo>
                  <a:lnTo>
                    <a:pt x="125307" y="69357"/>
                  </a:lnTo>
                  <a:lnTo>
                    <a:pt x="123292" y="89073"/>
                  </a:lnTo>
                  <a:lnTo>
                    <a:pt x="116232" y="106157"/>
                  </a:lnTo>
                  <a:lnTo>
                    <a:pt x="60975" y="169224"/>
                  </a:lnTo>
                  <a:lnTo>
                    <a:pt x="21984" y="212813"/>
                  </a:lnTo>
                  <a:lnTo>
                    <a:pt x="6135" y="249098"/>
                  </a:lnTo>
                  <a:lnTo>
                    <a:pt x="0" y="284710"/>
                  </a:lnTo>
                  <a:lnTo>
                    <a:pt x="4571" y="336518"/>
                  </a:lnTo>
                  <a:lnTo>
                    <a:pt x="13610" y="375639"/>
                  </a:lnTo>
                  <a:lnTo>
                    <a:pt x="43964" y="419018"/>
                  </a:lnTo>
                  <a:lnTo>
                    <a:pt x="50638" y="421728"/>
                  </a:lnTo>
                  <a:lnTo>
                    <a:pt x="57860" y="421685"/>
                  </a:lnTo>
                  <a:lnTo>
                    <a:pt x="65450" y="419808"/>
                  </a:lnTo>
                  <a:lnTo>
                    <a:pt x="69584" y="415782"/>
                  </a:lnTo>
                  <a:lnTo>
                    <a:pt x="71416" y="410325"/>
                  </a:lnTo>
                  <a:lnTo>
                    <a:pt x="70986" y="396865"/>
                  </a:lnTo>
                  <a:lnTo>
                    <a:pt x="52361" y="335050"/>
                  </a:lnTo>
                  <a:lnTo>
                    <a:pt x="39465" y="278318"/>
                  </a:lnTo>
                  <a:lnTo>
                    <a:pt x="25213" y="223481"/>
                  </a:lnTo>
                  <a:lnTo>
                    <a:pt x="19002" y="162078"/>
                  </a:lnTo>
                  <a:lnTo>
                    <a:pt x="23845" y="109352"/>
                  </a:lnTo>
                  <a:lnTo>
                    <a:pt x="33764" y="55090"/>
                  </a:lnTo>
                  <a:lnTo>
                    <a:pt x="5566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694021" y="4443440"/>
              <a:ext cx="78241" cy="257953"/>
            </a:xfrm>
            <a:custGeom>
              <a:avLst/>
              <a:gdLst/>
              <a:ahLst/>
              <a:cxnLst/>
              <a:rect l="0" t="0" r="0" b="0"/>
              <a:pathLst>
                <a:path w="78241" h="257953">
                  <a:moveTo>
                    <a:pt x="0" y="0"/>
                  </a:moveTo>
                  <a:lnTo>
                    <a:pt x="17670" y="0"/>
                  </a:lnTo>
                  <a:lnTo>
                    <a:pt x="31275" y="4931"/>
                  </a:lnTo>
                  <a:lnTo>
                    <a:pt x="43487" y="14210"/>
                  </a:lnTo>
                  <a:lnTo>
                    <a:pt x="55077" y="27581"/>
                  </a:lnTo>
                  <a:lnTo>
                    <a:pt x="70942" y="65407"/>
                  </a:lnTo>
                  <a:lnTo>
                    <a:pt x="78240" y="96632"/>
                  </a:lnTo>
                  <a:lnTo>
                    <a:pt x="73360" y="132500"/>
                  </a:lnTo>
                  <a:lnTo>
                    <a:pt x="63650" y="157911"/>
                  </a:lnTo>
                  <a:lnTo>
                    <a:pt x="31984" y="209172"/>
                  </a:lnTo>
                  <a:lnTo>
                    <a:pt x="30549" y="225177"/>
                  </a:lnTo>
                  <a:lnTo>
                    <a:pt x="31461" y="233329"/>
                  </a:lnTo>
                  <a:lnTo>
                    <a:pt x="33918" y="239687"/>
                  </a:lnTo>
                  <a:lnTo>
                    <a:pt x="49927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660737" y="4742998"/>
              <a:ext cx="41607" cy="41935"/>
            </a:xfrm>
            <a:custGeom>
              <a:avLst/>
              <a:gdLst/>
              <a:ahLst/>
              <a:cxnLst/>
              <a:rect l="0" t="0" r="0" b="0"/>
              <a:pathLst>
                <a:path w="41607" h="41935">
                  <a:moveTo>
                    <a:pt x="0" y="0"/>
                  </a:moveTo>
                  <a:lnTo>
                    <a:pt x="7567" y="24723"/>
                  </a:lnTo>
                  <a:lnTo>
                    <a:pt x="15999" y="37492"/>
                  </a:lnTo>
                  <a:lnTo>
                    <a:pt x="20836" y="40712"/>
                  </a:lnTo>
                  <a:lnTo>
                    <a:pt x="25910" y="41934"/>
                  </a:lnTo>
                  <a:lnTo>
                    <a:pt x="4160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562164" y="4376871"/>
              <a:ext cx="98574" cy="382770"/>
            </a:xfrm>
            <a:custGeom>
              <a:avLst/>
              <a:gdLst/>
              <a:ahLst/>
              <a:cxnLst/>
              <a:rect l="0" t="0" r="0" b="0"/>
              <a:pathLst>
                <a:path w="98574" h="382770">
                  <a:moveTo>
                    <a:pt x="56967" y="0"/>
                  </a:moveTo>
                  <a:lnTo>
                    <a:pt x="43716" y="4418"/>
                  </a:lnTo>
                  <a:lnTo>
                    <a:pt x="32278" y="13983"/>
                  </a:lnTo>
                  <a:lnTo>
                    <a:pt x="17909" y="34962"/>
                  </a:lnTo>
                  <a:lnTo>
                    <a:pt x="4771" y="80152"/>
                  </a:lnTo>
                  <a:lnTo>
                    <a:pt x="514" y="130793"/>
                  </a:lnTo>
                  <a:lnTo>
                    <a:pt x="0" y="186881"/>
                  </a:lnTo>
                  <a:lnTo>
                    <a:pt x="10349" y="246482"/>
                  </a:lnTo>
                  <a:lnTo>
                    <a:pt x="26504" y="306446"/>
                  </a:lnTo>
                  <a:lnTo>
                    <a:pt x="38486" y="339956"/>
                  </a:lnTo>
                  <a:lnTo>
                    <a:pt x="53444" y="359400"/>
                  </a:lnTo>
                  <a:lnTo>
                    <a:pt x="74107" y="375023"/>
                  </a:lnTo>
                  <a:lnTo>
                    <a:pt x="98573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827158" y="4435119"/>
              <a:ext cx="90680" cy="524227"/>
            </a:xfrm>
            <a:custGeom>
              <a:avLst/>
              <a:gdLst/>
              <a:ahLst/>
              <a:cxnLst/>
              <a:rect l="0" t="0" r="0" b="0"/>
              <a:pathLst>
                <a:path w="90680" h="524227">
                  <a:moveTo>
                    <a:pt x="16642" y="0"/>
                  </a:moveTo>
                  <a:lnTo>
                    <a:pt x="40087" y="57161"/>
                  </a:lnTo>
                  <a:lnTo>
                    <a:pt x="62234" y="110543"/>
                  </a:lnTo>
                  <a:lnTo>
                    <a:pt x="70215" y="142160"/>
                  </a:lnTo>
                  <a:lnTo>
                    <a:pt x="87217" y="203667"/>
                  </a:lnTo>
                  <a:lnTo>
                    <a:pt x="90679" y="258187"/>
                  </a:lnTo>
                  <a:lnTo>
                    <a:pt x="90495" y="321607"/>
                  </a:lnTo>
                  <a:lnTo>
                    <a:pt x="79935" y="384245"/>
                  </a:lnTo>
                  <a:lnTo>
                    <a:pt x="57451" y="444965"/>
                  </a:lnTo>
                  <a:lnTo>
                    <a:pt x="12205" y="507328"/>
                  </a:lnTo>
                  <a:lnTo>
                    <a:pt x="0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324215" y="4418869"/>
            <a:ext cx="1561191" cy="756824"/>
            <a:chOff x="8324215" y="4418869"/>
            <a:chExt cx="1561191" cy="756824"/>
          </a:xfrm>
        </p:grpSpPr>
        <p:sp>
          <p:nvSpPr>
            <p:cNvPr id="86" name="Freeform 85"/>
            <p:cNvSpPr/>
            <p:nvPr/>
          </p:nvSpPr>
          <p:spPr>
            <a:xfrm>
              <a:off x="8324215" y="4418869"/>
              <a:ext cx="118047" cy="203820"/>
            </a:xfrm>
            <a:custGeom>
              <a:avLst/>
              <a:gdLst/>
              <a:ahLst/>
              <a:cxnLst/>
              <a:rect l="0" t="0" r="0" b="0"/>
              <a:pathLst>
                <a:path w="118047" h="203820">
                  <a:moveTo>
                    <a:pt x="71723" y="7929"/>
                  </a:moveTo>
                  <a:lnTo>
                    <a:pt x="25438" y="55883"/>
                  </a:lnTo>
                  <a:lnTo>
                    <a:pt x="4401" y="97393"/>
                  </a:lnTo>
                  <a:lnTo>
                    <a:pt x="0" y="129256"/>
                  </a:lnTo>
                  <a:lnTo>
                    <a:pt x="8710" y="173891"/>
                  </a:lnTo>
                  <a:lnTo>
                    <a:pt x="20898" y="194759"/>
                  </a:lnTo>
                  <a:lnTo>
                    <a:pt x="27670" y="199051"/>
                  </a:lnTo>
                  <a:lnTo>
                    <a:pt x="45056" y="203819"/>
                  </a:lnTo>
                  <a:lnTo>
                    <a:pt x="53945" y="202317"/>
                  </a:lnTo>
                  <a:lnTo>
                    <a:pt x="71218" y="193251"/>
                  </a:lnTo>
                  <a:lnTo>
                    <a:pt x="96536" y="172553"/>
                  </a:lnTo>
                  <a:lnTo>
                    <a:pt x="108331" y="151978"/>
                  </a:lnTo>
                  <a:lnTo>
                    <a:pt x="117704" y="114405"/>
                  </a:lnTo>
                  <a:lnTo>
                    <a:pt x="118046" y="88536"/>
                  </a:lnTo>
                  <a:lnTo>
                    <a:pt x="106918" y="53180"/>
                  </a:lnTo>
                  <a:lnTo>
                    <a:pt x="75296" y="5783"/>
                  </a:lnTo>
                  <a:lnTo>
                    <a:pt x="68558" y="1876"/>
                  </a:lnTo>
                  <a:lnTo>
                    <a:pt x="53674" y="0"/>
                  </a:lnTo>
                  <a:lnTo>
                    <a:pt x="48596" y="793"/>
                  </a:lnTo>
                  <a:lnTo>
                    <a:pt x="45210" y="2247"/>
                  </a:lnTo>
                  <a:lnTo>
                    <a:pt x="38439" y="7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412629" y="4625997"/>
              <a:ext cx="341114" cy="198373"/>
            </a:xfrm>
            <a:custGeom>
              <a:avLst/>
              <a:gdLst/>
              <a:ahLst/>
              <a:cxnLst/>
              <a:rect l="0" t="0" r="0" b="0"/>
              <a:pathLst>
                <a:path w="341114" h="198373">
                  <a:moveTo>
                    <a:pt x="49877" y="25469"/>
                  </a:moveTo>
                  <a:lnTo>
                    <a:pt x="38295" y="78960"/>
                  </a:lnTo>
                  <a:lnTo>
                    <a:pt x="14933" y="140390"/>
                  </a:lnTo>
                  <a:lnTo>
                    <a:pt x="1412" y="162043"/>
                  </a:lnTo>
                  <a:lnTo>
                    <a:pt x="0" y="162746"/>
                  </a:lnTo>
                  <a:lnTo>
                    <a:pt x="25729" y="107298"/>
                  </a:lnTo>
                  <a:lnTo>
                    <a:pt x="58269" y="44455"/>
                  </a:lnTo>
                  <a:lnTo>
                    <a:pt x="80402" y="13707"/>
                  </a:lnTo>
                  <a:lnTo>
                    <a:pt x="101451" y="0"/>
                  </a:lnTo>
                  <a:lnTo>
                    <a:pt x="108299" y="168"/>
                  </a:lnTo>
                  <a:lnTo>
                    <a:pt x="114713" y="3055"/>
                  </a:lnTo>
                  <a:lnTo>
                    <a:pt x="120838" y="7752"/>
                  </a:lnTo>
                  <a:lnTo>
                    <a:pt x="127643" y="22834"/>
                  </a:lnTo>
                  <a:lnTo>
                    <a:pt x="129457" y="32033"/>
                  </a:lnTo>
                  <a:lnTo>
                    <a:pt x="126543" y="49651"/>
                  </a:lnTo>
                  <a:lnTo>
                    <a:pt x="123177" y="58233"/>
                  </a:lnTo>
                  <a:lnTo>
                    <a:pt x="112041" y="70233"/>
                  </a:lnTo>
                  <a:lnTo>
                    <a:pt x="105188" y="74727"/>
                  </a:lnTo>
                  <a:lnTo>
                    <a:pt x="98770" y="75875"/>
                  </a:lnTo>
                  <a:lnTo>
                    <a:pt x="92643" y="74790"/>
                  </a:lnTo>
                  <a:lnTo>
                    <a:pt x="86709" y="72218"/>
                  </a:lnTo>
                  <a:lnTo>
                    <a:pt x="86451" y="69579"/>
                  </a:lnTo>
                  <a:lnTo>
                    <a:pt x="89977" y="66895"/>
                  </a:lnTo>
                  <a:lnTo>
                    <a:pt x="103757" y="62371"/>
                  </a:lnTo>
                  <a:lnTo>
                    <a:pt x="166035" y="49913"/>
                  </a:lnTo>
                  <a:lnTo>
                    <a:pt x="174469" y="47313"/>
                  </a:lnTo>
                  <a:lnTo>
                    <a:pt x="179166" y="42805"/>
                  </a:lnTo>
                  <a:lnTo>
                    <a:pt x="181374" y="37027"/>
                  </a:lnTo>
                  <a:lnTo>
                    <a:pt x="181920" y="30401"/>
                  </a:lnTo>
                  <a:lnTo>
                    <a:pt x="179511" y="25058"/>
                  </a:lnTo>
                  <a:lnTo>
                    <a:pt x="169438" y="16657"/>
                  </a:lnTo>
                  <a:lnTo>
                    <a:pt x="166567" y="18670"/>
                  </a:lnTo>
                  <a:lnTo>
                    <a:pt x="165842" y="33234"/>
                  </a:lnTo>
                  <a:lnTo>
                    <a:pt x="180533" y="92005"/>
                  </a:lnTo>
                  <a:lnTo>
                    <a:pt x="185918" y="108665"/>
                  </a:lnTo>
                  <a:lnTo>
                    <a:pt x="189573" y="112368"/>
                  </a:lnTo>
                  <a:lnTo>
                    <a:pt x="193859" y="112988"/>
                  </a:lnTo>
                  <a:lnTo>
                    <a:pt x="213656" y="109956"/>
                  </a:lnTo>
                  <a:lnTo>
                    <a:pt x="253478" y="113349"/>
                  </a:lnTo>
                  <a:lnTo>
                    <a:pt x="270112" y="120309"/>
                  </a:lnTo>
                  <a:lnTo>
                    <a:pt x="295860" y="139843"/>
                  </a:lnTo>
                  <a:lnTo>
                    <a:pt x="297076" y="142400"/>
                  </a:lnTo>
                  <a:lnTo>
                    <a:pt x="295113" y="143179"/>
                  </a:lnTo>
                  <a:lnTo>
                    <a:pt x="272034" y="137786"/>
                  </a:lnTo>
                  <a:lnTo>
                    <a:pt x="268248" y="139179"/>
                  </a:lnTo>
                  <a:lnTo>
                    <a:pt x="266649" y="142881"/>
                  </a:lnTo>
                  <a:lnTo>
                    <a:pt x="266507" y="148122"/>
                  </a:lnTo>
                  <a:lnTo>
                    <a:pt x="271281" y="158878"/>
                  </a:lnTo>
                  <a:lnTo>
                    <a:pt x="280491" y="169821"/>
                  </a:lnTo>
                  <a:lnTo>
                    <a:pt x="312517" y="197453"/>
                  </a:lnTo>
                  <a:lnTo>
                    <a:pt x="317426" y="198372"/>
                  </a:lnTo>
                  <a:lnTo>
                    <a:pt x="321624" y="196212"/>
                  </a:lnTo>
                  <a:lnTo>
                    <a:pt x="325347" y="191997"/>
                  </a:lnTo>
                  <a:lnTo>
                    <a:pt x="341113" y="150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793524" y="4625989"/>
              <a:ext cx="54183" cy="225183"/>
            </a:xfrm>
            <a:custGeom>
              <a:avLst/>
              <a:gdLst/>
              <a:ahLst/>
              <a:cxnLst/>
              <a:rect l="0" t="0" r="0" b="0"/>
              <a:pathLst>
                <a:path w="54183" h="225183">
                  <a:moveTo>
                    <a:pt x="18466" y="8835"/>
                  </a:moveTo>
                  <a:lnTo>
                    <a:pt x="27301" y="0"/>
                  </a:lnTo>
                  <a:lnTo>
                    <a:pt x="28979" y="1096"/>
                  </a:lnTo>
                  <a:lnTo>
                    <a:pt x="26177" y="56065"/>
                  </a:lnTo>
                  <a:lnTo>
                    <a:pt x="19664" y="118514"/>
                  </a:lnTo>
                  <a:lnTo>
                    <a:pt x="14403" y="148273"/>
                  </a:lnTo>
                  <a:lnTo>
                    <a:pt x="2572" y="170240"/>
                  </a:lnTo>
                  <a:lnTo>
                    <a:pt x="474" y="171912"/>
                  </a:lnTo>
                  <a:lnTo>
                    <a:pt x="0" y="170253"/>
                  </a:lnTo>
                  <a:lnTo>
                    <a:pt x="607" y="166373"/>
                  </a:lnTo>
                  <a:lnTo>
                    <a:pt x="3787" y="162862"/>
                  </a:lnTo>
                  <a:lnTo>
                    <a:pt x="14716" y="156495"/>
                  </a:lnTo>
                  <a:lnTo>
                    <a:pt x="20588" y="157202"/>
                  </a:lnTo>
                  <a:lnTo>
                    <a:pt x="32045" y="165383"/>
                  </a:lnTo>
                  <a:lnTo>
                    <a:pt x="44474" y="185582"/>
                  </a:lnTo>
                  <a:lnTo>
                    <a:pt x="54011" y="209134"/>
                  </a:lnTo>
                  <a:lnTo>
                    <a:pt x="54182" y="214484"/>
                  </a:lnTo>
                  <a:lnTo>
                    <a:pt x="52447" y="218050"/>
                  </a:lnTo>
                  <a:lnTo>
                    <a:pt x="43430" y="225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28484" y="4726355"/>
              <a:ext cx="16644" cy="58249"/>
            </a:xfrm>
            <a:custGeom>
              <a:avLst/>
              <a:gdLst/>
              <a:ahLst/>
              <a:cxnLst/>
              <a:rect l="0" t="0" r="0" b="0"/>
              <a:pathLst>
                <a:path w="16644" h="58249">
                  <a:moveTo>
                    <a:pt x="0" y="0"/>
                  </a:moveTo>
                  <a:lnTo>
                    <a:pt x="16643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911039" y="4817887"/>
              <a:ext cx="175547" cy="158101"/>
            </a:xfrm>
            <a:custGeom>
              <a:avLst/>
              <a:gdLst/>
              <a:ahLst/>
              <a:cxnLst/>
              <a:rect l="0" t="0" r="0" b="0"/>
              <a:pathLst>
                <a:path w="175547" h="158101">
                  <a:moveTo>
                    <a:pt x="34088" y="0"/>
                  </a:moveTo>
                  <a:lnTo>
                    <a:pt x="26520" y="24723"/>
                  </a:lnTo>
                  <a:lnTo>
                    <a:pt x="382" y="61681"/>
                  </a:lnTo>
                  <a:lnTo>
                    <a:pt x="0" y="76415"/>
                  </a:lnTo>
                  <a:lnTo>
                    <a:pt x="3042" y="83303"/>
                  </a:lnTo>
                  <a:lnTo>
                    <a:pt x="13818" y="95887"/>
                  </a:lnTo>
                  <a:lnTo>
                    <a:pt x="21499" y="99058"/>
                  </a:lnTo>
                  <a:lnTo>
                    <a:pt x="39895" y="100116"/>
                  </a:lnTo>
                  <a:lnTo>
                    <a:pt x="55468" y="95039"/>
                  </a:lnTo>
                  <a:lnTo>
                    <a:pt x="62210" y="91096"/>
                  </a:lnTo>
                  <a:lnTo>
                    <a:pt x="72166" y="79318"/>
                  </a:lnTo>
                  <a:lnTo>
                    <a:pt x="76116" y="72295"/>
                  </a:lnTo>
                  <a:lnTo>
                    <a:pt x="78039" y="57094"/>
                  </a:lnTo>
                  <a:lnTo>
                    <a:pt x="71739" y="24735"/>
                  </a:lnTo>
                  <a:lnTo>
                    <a:pt x="73057" y="21113"/>
                  </a:lnTo>
                  <a:lnTo>
                    <a:pt x="76709" y="20548"/>
                  </a:lnTo>
                  <a:lnTo>
                    <a:pt x="81918" y="22019"/>
                  </a:lnTo>
                  <a:lnTo>
                    <a:pt x="92636" y="31051"/>
                  </a:lnTo>
                  <a:lnTo>
                    <a:pt x="120112" y="74013"/>
                  </a:lnTo>
                  <a:lnTo>
                    <a:pt x="148566" y="131283"/>
                  </a:lnTo>
                  <a:lnTo>
                    <a:pt x="175546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085573" y="4961187"/>
              <a:ext cx="75902" cy="101584"/>
            </a:xfrm>
            <a:custGeom>
              <a:avLst/>
              <a:gdLst/>
              <a:ahLst/>
              <a:cxnLst/>
              <a:rect l="0" t="0" r="0" b="0"/>
              <a:pathLst>
                <a:path w="75902" h="101584">
                  <a:moveTo>
                    <a:pt x="75901" y="23121"/>
                  </a:moveTo>
                  <a:lnTo>
                    <a:pt x="61690" y="10759"/>
                  </a:lnTo>
                  <a:lnTo>
                    <a:pt x="48321" y="4375"/>
                  </a:lnTo>
                  <a:lnTo>
                    <a:pt x="20782" y="0"/>
                  </a:lnTo>
                  <a:lnTo>
                    <a:pt x="13267" y="2160"/>
                  </a:lnTo>
                  <a:lnTo>
                    <a:pt x="7332" y="6373"/>
                  </a:lnTo>
                  <a:lnTo>
                    <a:pt x="2452" y="11956"/>
                  </a:lnTo>
                  <a:lnTo>
                    <a:pt x="123" y="18451"/>
                  </a:lnTo>
                  <a:lnTo>
                    <a:pt x="0" y="33065"/>
                  </a:lnTo>
                  <a:lnTo>
                    <a:pt x="9546" y="56886"/>
                  </a:lnTo>
                  <a:lnTo>
                    <a:pt x="42853" y="99209"/>
                  </a:lnTo>
                  <a:lnTo>
                    <a:pt x="46472" y="101583"/>
                  </a:lnTo>
                  <a:lnTo>
                    <a:pt x="49810" y="100392"/>
                  </a:lnTo>
                  <a:lnTo>
                    <a:pt x="52960" y="96824"/>
                  </a:lnTo>
                  <a:lnTo>
                    <a:pt x="67580" y="564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24079" y="4834529"/>
              <a:ext cx="45570" cy="282917"/>
            </a:xfrm>
            <a:custGeom>
              <a:avLst/>
              <a:gdLst/>
              <a:ahLst/>
              <a:cxnLst/>
              <a:rect l="0" t="0" r="0" b="0"/>
              <a:pathLst>
                <a:path w="45570" h="282917">
                  <a:moveTo>
                    <a:pt x="28927" y="0"/>
                  </a:moveTo>
                  <a:lnTo>
                    <a:pt x="20452" y="56772"/>
                  </a:lnTo>
                  <a:lnTo>
                    <a:pt x="9126" y="111118"/>
                  </a:lnTo>
                  <a:lnTo>
                    <a:pt x="0" y="173113"/>
                  </a:lnTo>
                  <a:lnTo>
                    <a:pt x="1352" y="203640"/>
                  </a:lnTo>
                  <a:lnTo>
                    <a:pt x="12024" y="236107"/>
                  </a:lnTo>
                  <a:lnTo>
                    <a:pt x="45569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69500" y="5142408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510958" y="5150729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0"/>
                  </a:moveTo>
                  <a:lnTo>
                    <a:pt x="4160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685700" y="5159050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8321"/>
                  </a:moveTo>
                  <a:lnTo>
                    <a:pt x="60624" y="2602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852121" y="5167371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8" name="Freeform 97"/>
          <p:cNvSpPr/>
          <p:nvPr/>
        </p:nvSpPr>
        <p:spPr>
          <a:xfrm>
            <a:off x="216347" y="4027388"/>
            <a:ext cx="216349" cy="16643"/>
          </a:xfrm>
          <a:custGeom>
            <a:avLst/>
            <a:gdLst/>
            <a:ahLst/>
            <a:cxnLst/>
            <a:rect l="0" t="0" r="0" b="0"/>
            <a:pathLst>
              <a:path w="216349" h="16643">
                <a:moveTo>
                  <a:pt x="0" y="0"/>
                </a:moveTo>
                <a:lnTo>
                  <a:pt x="63416" y="7549"/>
                </a:lnTo>
                <a:lnTo>
                  <a:pt x="121844" y="12636"/>
                </a:lnTo>
                <a:lnTo>
                  <a:pt x="181668" y="16114"/>
                </a:lnTo>
                <a:lnTo>
                  <a:pt x="216348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6" name="Group 105"/>
          <p:cNvGrpSpPr/>
          <p:nvPr/>
        </p:nvGrpSpPr>
        <p:grpSpPr>
          <a:xfrm>
            <a:off x="782179" y="3944177"/>
            <a:ext cx="1708293" cy="599053"/>
            <a:chOff x="782179" y="3944177"/>
            <a:chExt cx="1708293" cy="599053"/>
          </a:xfrm>
        </p:grpSpPr>
        <p:sp>
          <p:nvSpPr>
            <p:cNvPr id="99" name="Freeform 98"/>
            <p:cNvSpPr/>
            <p:nvPr/>
          </p:nvSpPr>
          <p:spPr>
            <a:xfrm>
              <a:off x="782179" y="3944177"/>
              <a:ext cx="89509" cy="371337"/>
            </a:xfrm>
            <a:custGeom>
              <a:avLst/>
              <a:gdLst/>
              <a:ahLst/>
              <a:cxnLst/>
              <a:rect l="0" t="0" r="0" b="0"/>
              <a:pathLst>
                <a:path w="89509" h="371337">
                  <a:moveTo>
                    <a:pt x="66568" y="0"/>
                  </a:moveTo>
                  <a:lnTo>
                    <a:pt x="59000" y="19005"/>
                  </a:lnTo>
                  <a:lnTo>
                    <a:pt x="23646" y="68196"/>
                  </a:lnTo>
                  <a:lnTo>
                    <a:pt x="23134" y="100849"/>
                  </a:lnTo>
                  <a:lnTo>
                    <a:pt x="37888" y="152373"/>
                  </a:lnTo>
                  <a:lnTo>
                    <a:pt x="59618" y="205994"/>
                  </a:lnTo>
                  <a:lnTo>
                    <a:pt x="81290" y="265001"/>
                  </a:lnTo>
                  <a:lnTo>
                    <a:pt x="89508" y="310401"/>
                  </a:lnTo>
                  <a:lnTo>
                    <a:pt x="82097" y="343862"/>
                  </a:lnTo>
                  <a:lnTo>
                    <a:pt x="70696" y="358697"/>
                  </a:lnTo>
                  <a:lnTo>
                    <a:pt x="63773" y="363947"/>
                  </a:lnTo>
                  <a:lnTo>
                    <a:pt x="46218" y="369780"/>
                  </a:lnTo>
                  <a:lnTo>
                    <a:pt x="36359" y="371336"/>
                  </a:lnTo>
                  <a:lnTo>
                    <a:pt x="27938" y="369599"/>
                  </a:lnTo>
                  <a:lnTo>
                    <a:pt x="13649" y="360273"/>
                  </a:lnTo>
                  <a:lnTo>
                    <a:pt x="6066" y="344417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73710" y="3944177"/>
              <a:ext cx="174743" cy="41606"/>
            </a:xfrm>
            <a:custGeom>
              <a:avLst/>
              <a:gdLst/>
              <a:ahLst/>
              <a:cxnLst/>
              <a:rect l="0" t="0" r="0" b="0"/>
              <a:pathLst>
                <a:path w="174743" h="41606">
                  <a:moveTo>
                    <a:pt x="0" y="0"/>
                  </a:moveTo>
                  <a:lnTo>
                    <a:pt x="53041" y="14393"/>
                  </a:lnTo>
                  <a:lnTo>
                    <a:pt x="105810" y="22989"/>
                  </a:lnTo>
                  <a:lnTo>
                    <a:pt x="166639" y="39186"/>
                  </a:lnTo>
                  <a:lnTo>
                    <a:pt x="17474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98526" y="4210450"/>
              <a:ext cx="91532" cy="24965"/>
            </a:xfrm>
            <a:custGeom>
              <a:avLst/>
              <a:gdLst/>
              <a:ahLst/>
              <a:cxnLst/>
              <a:rect l="0" t="0" r="0" b="0"/>
              <a:pathLst>
                <a:path w="91532" h="24965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50599" y="23421"/>
                  </a:lnTo>
                  <a:lnTo>
                    <a:pt x="91531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181589" y="4134507"/>
              <a:ext cx="93681" cy="250686"/>
            </a:xfrm>
            <a:custGeom>
              <a:avLst/>
              <a:gdLst/>
              <a:ahLst/>
              <a:cxnLst/>
              <a:rect l="0" t="0" r="0" b="0"/>
              <a:pathLst>
                <a:path w="93681" h="250686">
                  <a:moveTo>
                    <a:pt x="0" y="75943"/>
                  </a:moveTo>
                  <a:lnTo>
                    <a:pt x="50054" y="18082"/>
                  </a:lnTo>
                  <a:lnTo>
                    <a:pt x="62002" y="7698"/>
                  </a:lnTo>
                  <a:lnTo>
                    <a:pt x="76558" y="0"/>
                  </a:lnTo>
                  <a:lnTo>
                    <a:pt x="82474" y="1276"/>
                  </a:lnTo>
                  <a:lnTo>
                    <a:pt x="87342" y="5825"/>
                  </a:lnTo>
                  <a:lnTo>
                    <a:pt x="91512" y="12556"/>
                  </a:lnTo>
                  <a:lnTo>
                    <a:pt x="93680" y="29897"/>
                  </a:lnTo>
                  <a:lnTo>
                    <a:pt x="86096" y="82926"/>
                  </a:lnTo>
                  <a:lnTo>
                    <a:pt x="79173" y="139779"/>
                  </a:lnTo>
                  <a:lnTo>
                    <a:pt x="72988" y="196929"/>
                  </a:lnTo>
                  <a:lnTo>
                    <a:pt x="70346" y="215699"/>
                  </a:lnTo>
                  <a:lnTo>
                    <a:pt x="72254" y="233287"/>
                  </a:lnTo>
                  <a:lnTo>
                    <a:pt x="76183" y="242953"/>
                  </a:lnTo>
                  <a:lnTo>
                    <a:pt x="83210" y="2506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34373" y="4185543"/>
              <a:ext cx="140324" cy="241521"/>
            </a:xfrm>
            <a:custGeom>
              <a:avLst/>
              <a:gdLst/>
              <a:ahLst/>
              <a:cxnLst/>
              <a:rect l="0" t="0" r="0" b="0"/>
              <a:pathLst>
                <a:path w="140324" h="241521">
                  <a:moveTo>
                    <a:pt x="46921" y="41549"/>
                  </a:moveTo>
                  <a:lnTo>
                    <a:pt x="38086" y="50384"/>
                  </a:lnTo>
                  <a:lnTo>
                    <a:pt x="10824" y="108789"/>
                  </a:lnTo>
                  <a:lnTo>
                    <a:pt x="0" y="150404"/>
                  </a:lnTo>
                  <a:lnTo>
                    <a:pt x="351" y="183209"/>
                  </a:lnTo>
                  <a:lnTo>
                    <a:pt x="4958" y="204362"/>
                  </a:lnTo>
                  <a:lnTo>
                    <a:pt x="13170" y="223008"/>
                  </a:lnTo>
                  <a:lnTo>
                    <a:pt x="27914" y="235611"/>
                  </a:lnTo>
                  <a:lnTo>
                    <a:pt x="37023" y="240266"/>
                  </a:lnTo>
                  <a:lnTo>
                    <a:pt x="45870" y="241520"/>
                  </a:lnTo>
                  <a:lnTo>
                    <a:pt x="63096" y="237983"/>
                  </a:lnTo>
                  <a:lnTo>
                    <a:pt x="83971" y="225595"/>
                  </a:lnTo>
                  <a:lnTo>
                    <a:pt x="101867" y="210213"/>
                  </a:lnTo>
                  <a:lnTo>
                    <a:pt x="128468" y="170249"/>
                  </a:lnTo>
                  <a:lnTo>
                    <a:pt x="139912" y="135156"/>
                  </a:lnTo>
                  <a:lnTo>
                    <a:pt x="140323" y="94042"/>
                  </a:lnTo>
                  <a:lnTo>
                    <a:pt x="125755" y="57000"/>
                  </a:lnTo>
                  <a:lnTo>
                    <a:pt x="95983" y="18919"/>
                  </a:lnTo>
                  <a:lnTo>
                    <a:pt x="79821" y="4988"/>
                  </a:lnTo>
                  <a:lnTo>
                    <a:pt x="70703" y="1457"/>
                  </a:lnTo>
                  <a:lnTo>
                    <a:pt x="50711" y="0"/>
                  </a:lnTo>
                  <a:lnTo>
                    <a:pt x="44825" y="1831"/>
                  </a:lnTo>
                  <a:lnTo>
                    <a:pt x="41825" y="4900"/>
                  </a:lnTo>
                  <a:lnTo>
                    <a:pt x="38600" y="165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89173" y="4131614"/>
              <a:ext cx="707290" cy="358001"/>
            </a:xfrm>
            <a:custGeom>
              <a:avLst/>
              <a:gdLst/>
              <a:ahLst/>
              <a:cxnLst/>
              <a:rect l="0" t="0" r="0" b="0"/>
              <a:pathLst>
                <a:path w="707290" h="358001">
                  <a:moveTo>
                    <a:pt x="0" y="87158"/>
                  </a:moveTo>
                  <a:lnTo>
                    <a:pt x="5718" y="145779"/>
                  </a:lnTo>
                  <a:lnTo>
                    <a:pt x="7807" y="205369"/>
                  </a:lnTo>
                  <a:lnTo>
                    <a:pt x="8219" y="266142"/>
                  </a:lnTo>
                  <a:lnTo>
                    <a:pt x="3873" y="304248"/>
                  </a:lnTo>
                  <a:lnTo>
                    <a:pt x="2582" y="307699"/>
                  </a:lnTo>
                  <a:lnTo>
                    <a:pt x="1721" y="305376"/>
                  </a:lnTo>
                  <a:lnTo>
                    <a:pt x="2975" y="280021"/>
                  </a:lnTo>
                  <a:lnTo>
                    <a:pt x="7794" y="257934"/>
                  </a:lnTo>
                  <a:lnTo>
                    <a:pt x="31171" y="203712"/>
                  </a:lnTo>
                  <a:lnTo>
                    <a:pt x="51766" y="172852"/>
                  </a:lnTo>
                  <a:lnTo>
                    <a:pt x="59474" y="167401"/>
                  </a:lnTo>
                  <a:lnTo>
                    <a:pt x="75434" y="163810"/>
                  </a:lnTo>
                  <a:lnTo>
                    <a:pt x="79875" y="166921"/>
                  </a:lnTo>
                  <a:lnTo>
                    <a:pt x="81912" y="172692"/>
                  </a:lnTo>
                  <a:lnTo>
                    <a:pt x="81708" y="188043"/>
                  </a:lnTo>
                  <a:lnTo>
                    <a:pt x="71553" y="228751"/>
                  </a:lnTo>
                  <a:lnTo>
                    <a:pt x="73589" y="234253"/>
                  </a:lnTo>
                  <a:lnTo>
                    <a:pt x="78645" y="237921"/>
                  </a:lnTo>
                  <a:lnTo>
                    <a:pt x="85714" y="240366"/>
                  </a:lnTo>
                  <a:lnTo>
                    <a:pt x="100965" y="238153"/>
                  </a:lnTo>
                  <a:lnTo>
                    <a:pt x="108915" y="234974"/>
                  </a:lnTo>
                  <a:lnTo>
                    <a:pt x="125145" y="233907"/>
                  </a:lnTo>
                  <a:lnTo>
                    <a:pt x="133356" y="234917"/>
                  </a:lnTo>
                  <a:lnTo>
                    <a:pt x="138831" y="239288"/>
                  </a:lnTo>
                  <a:lnTo>
                    <a:pt x="157171" y="278668"/>
                  </a:lnTo>
                  <a:lnTo>
                    <a:pt x="163028" y="283249"/>
                  </a:lnTo>
                  <a:lnTo>
                    <a:pt x="169707" y="285378"/>
                  </a:lnTo>
                  <a:lnTo>
                    <a:pt x="176932" y="285873"/>
                  </a:lnTo>
                  <a:lnTo>
                    <a:pt x="192358" y="281492"/>
                  </a:lnTo>
                  <a:lnTo>
                    <a:pt x="200354" y="277735"/>
                  </a:lnTo>
                  <a:lnTo>
                    <a:pt x="211705" y="266163"/>
                  </a:lnTo>
                  <a:lnTo>
                    <a:pt x="216026" y="259195"/>
                  </a:lnTo>
                  <a:lnTo>
                    <a:pt x="216133" y="255473"/>
                  </a:lnTo>
                  <a:lnTo>
                    <a:pt x="213431" y="253917"/>
                  </a:lnTo>
                  <a:lnTo>
                    <a:pt x="208855" y="253804"/>
                  </a:lnTo>
                  <a:lnTo>
                    <a:pt x="203956" y="256503"/>
                  </a:lnTo>
                  <a:lnTo>
                    <a:pt x="193581" y="266897"/>
                  </a:lnTo>
                  <a:lnTo>
                    <a:pt x="191000" y="273552"/>
                  </a:lnTo>
                  <a:lnTo>
                    <a:pt x="190597" y="288344"/>
                  </a:lnTo>
                  <a:lnTo>
                    <a:pt x="194557" y="293397"/>
                  </a:lnTo>
                  <a:lnTo>
                    <a:pt x="208820" y="299012"/>
                  </a:lnTo>
                  <a:lnTo>
                    <a:pt x="227487" y="294112"/>
                  </a:lnTo>
                  <a:lnTo>
                    <a:pt x="246261" y="282688"/>
                  </a:lnTo>
                  <a:lnTo>
                    <a:pt x="279333" y="244708"/>
                  </a:lnTo>
                  <a:lnTo>
                    <a:pt x="306190" y="188118"/>
                  </a:lnTo>
                  <a:lnTo>
                    <a:pt x="334067" y="125599"/>
                  </a:lnTo>
                  <a:lnTo>
                    <a:pt x="352122" y="63804"/>
                  </a:lnTo>
                  <a:lnTo>
                    <a:pt x="363643" y="15870"/>
                  </a:lnTo>
                  <a:lnTo>
                    <a:pt x="364470" y="3575"/>
                  </a:lnTo>
                  <a:lnTo>
                    <a:pt x="363173" y="0"/>
                  </a:lnTo>
                  <a:lnTo>
                    <a:pt x="360459" y="2241"/>
                  </a:lnTo>
                  <a:lnTo>
                    <a:pt x="356801" y="8357"/>
                  </a:lnTo>
                  <a:lnTo>
                    <a:pt x="350004" y="58032"/>
                  </a:lnTo>
                  <a:lnTo>
                    <a:pt x="340718" y="121263"/>
                  </a:lnTo>
                  <a:lnTo>
                    <a:pt x="327236" y="184755"/>
                  </a:lnTo>
                  <a:lnTo>
                    <a:pt x="309001" y="244196"/>
                  </a:lnTo>
                  <a:lnTo>
                    <a:pt x="297938" y="275762"/>
                  </a:lnTo>
                  <a:lnTo>
                    <a:pt x="297553" y="279462"/>
                  </a:lnTo>
                  <a:lnTo>
                    <a:pt x="299146" y="279155"/>
                  </a:lnTo>
                  <a:lnTo>
                    <a:pt x="352886" y="230150"/>
                  </a:lnTo>
                  <a:lnTo>
                    <a:pt x="390117" y="211146"/>
                  </a:lnTo>
                  <a:lnTo>
                    <a:pt x="397838" y="211422"/>
                  </a:lnTo>
                  <a:lnTo>
                    <a:pt x="404834" y="214379"/>
                  </a:lnTo>
                  <a:lnTo>
                    <a:pt x="411347" y="219125"/>
                  </a:lnTo>
                  <a:lnTo>
                    <a:pt x="414764" y="225986"/>
                  </a:lnTo>
                  <a:lnTo>
                    <a:pt x="416096" y="243473"/>
                  </a:lnTo>
                  <a:lnTo>
                    <a:pt x="404474" y="295027"/>
                  </a:lnTo>
                  <a:lnTo>
                    <a:pt x="405560" y="299702"/>
                  </a:lnTo>
                  <a:lnTo>
                    <a:pt x="409057" y="301894"/>
                  </a:lnTo>
                  <a:lnTo>
                    <a:pt x="414163" y="302431"/>
                  </a:lnTo>
                  <a:lnTo>
                    <a:pt x="427232" y="298097"/>
                  </a:lnTo>
                  <a:lnTo>
                    <a:pt x="460636" y="277829"/>
                  </a:lnTo>
                  <a:lnTo>
                    <a:pt x="475624" y="277609"/>
                  </a:lnTo>
                  <a:lnTo>
                    <a:pt x="479805" y="280693"/>
                  </a:lnTo>
                  <a:lnTo>
                    <a:pt x="481668" y="285523"/>
                  </a:lnTo>
                  <a:lnTo>
                    <a:pt x="481986" y="291517"/>
                  </a:lnTo>
                  <a:lnTo>
                    <a:pt x="477407" y="305574"/>
                  </a:lnTo>
                  <a:lnTo>
                    <a:pt x="473598" y="313205"/>
                  </a:lnTo>
                  <a:lnTo>
                    <a:pt x="471058" y="312745"/>
                  </a:lnTo>
                  <a:lnTo>
                    <a:pt x="468236" y="297441"/>
                  </a:lnTo>
                  <a:lnTo>
                    <a:pt x="471913" y="279545"/>
                  </a:lnTo>
                  <a:lnTo>
                    <a:pt x="497993" y="220353"/>
                  </a:lnTo>
                  <a:lnTo>
                    <a:pt x="527859" y="161126"/>
                  </a:lnTo>
                  <a:lnTo>
                    <a:pt x="538476" y="140989"/>
                  </a:lnTo>
                  <a:lnTo>
                    <a:pt x="543896" y="135989"/>
                  </a:lnTo>
                  <a:lnTo>
                    <a:pt x="549359" y="134505"/>
                  </a:lnTo>
                  <a:lnTo>
                    <a:pt x="554850" y="135364"/>
                  </a:lnTo>
                  <a:lnTo>
                    <a:pt x="565881" y="141250"/>
                  </a:lnTo>
                  <a:lnTo>
                    <a:pt x="571412" y="145409"/>
                  </a:lnTo>
                  <a:lnTo>
                    <a:pt x="574175" y="150955"/>
                  </a:lnTo>
                  <a:lnTo>
                    <a:pt x="574779" y="164514"/>
                  </a:lnTo>
                  <a:lnTo>
                    <a:pt x="569499" y="177320"/>
                  </a:lnTo>
                  <a:lnTo>
                    <a:pt x="521117" y="239963"/>
                  </a:lnTo>
                  <a:lnTo>
                    <a:pt x="500191" y="269165"/>
                  </a:lnTo>
                  <a:lnTo>
                    <a:pt x="491046" y="290400"/>
                  </a:lnTo>
                  <a:lnTo>
                    <a:pt x="488831" y="312166"/>
                  </a:lnTo>
                  <a:lnTo>
                    <a:pt x="489534" y="323147"/>
                  </a:lnTo>
                  <a:lnTo>
                    <a:pt x="497713" y="340280"/>
                  </a:lnTo>
                  <a:lnTo>
                    <a:pt x="503777" y="347437"/>
                  </a:lnTo>
                  <a:lnTo>
                    <a:pt x="522842" y="355390"/>
                  </a:lnTo>
                  <a:lnTo>
                    <a:pt x="546725" y="358000"/>
                  </a:lnTo>
                  <a:lnTo>
                    <a:pt x="604555" y="349798"/>
                  </a:lnTo>
                  <a:lnTo>
                    <a:pt x="631546" y="337664"/>
                  </a:lnTo>
                  <a:lnTo>
                    <a:pt x="635529" y="332750"/>
                  </a:lnTo>
                  <a:lnTo>
                    <a:pt x="636335" y="327624"/>
                  </a:lnTo>
                  <a:lnTo>
                    <a:pt x="635023" y="322358"/>
                  </a:lnTo>
                  <a:lnTo>
                    <a:pt x="629526" y="318847"/>
                  </a:lnTo>
                  <a:lnTo>
                    <a:pt x="611090" y="314946"/>
                  </a:lnTo>
                  <a:lnTo>
                    <a:pt x="594884" y="318144"/>
                  </a:lnTo>
                  <a:lnTo>
                    <a:pt x="587973" y="321585"/>
                  </a:lnTo>
                  <a:lnTo>
                    <a:pt x="587064" y="324804"/>
                  </a:lnTo>
                  <a:lnTo>
                    <a:pt x="590157" y="327874"/>
                  </a:lnTo>
                  <a:lnTo>
                    <a:pt x="595917" y="330846"/>
                  </a:lnTo>
                  <a:lnTo>
                    <a:pt x="626110" y="330611"/>
                  </a:lnTo>
                  <a:lnTo>
                    <a:pt x="683883" y="313112"/>
                  </a:lnTo>
                  <a:lnTo>
                    <a:pt x="707289" y="3035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388141" y="4380775"/>
              <a:ext cx="102331" cy="162455"/>
            </a:xfrm>
            <a:custGeom>
              <a:avLst/>
              <a:gdLst/>
              <a:ahLst/>
              <a:cxnLst/>
              <a:rect l="0" t="0" r="0" b="0"/>
              <a:pathLst>
                <a:path w="102331" h="162455">
                  <a:moveTo>
                    <a:pt x="74889" y="4417"/>
                  </a:moveTo>
                  <a:lnTo>
                    <a:pt x="61637" y="0"/>
                  </a:lnTo>
                  <a:lnTo>
                    <a:pt x="56809" y="1472"/>
                  </a:lnTo>
                  <a:lnTo>
                    <a:pt x="52666" y="5228"/>
                  </a:lnTo>
                  <a:lnTo>
                    <a:pt x="48979" y="10505"/>
                  </a:lnTo>
                  <a:lnTo>
                    <a:pt x="48370" y="16797"/>
                  </a:lnTo>
                  <a:lnTo>
                    <a:pt x="52625" y="31184"/>
                  </a:lnTo>
                  <a:lnTo>
                    <a:pt x="89279" y="93143"/>
                  </a:lnTo>
                  <a:lnTo>
                    <a:pt x="102181" y="135356"/>
                  </a:lnTo>
                  <a:lnTo>
                    <a:pt x="102330" y="143485"/>
                  </a:lnTo>
                  <a:lnTo>
                    <a:pt x="97563" y="157449"/>
                  </a:lnTo>
                  <a:lnTo>
                    <a:pt x="91855" y="160987"/>
                  </a:lnTo>
                  <a:lnTo>
                    <a:pt x="75649" y="162454"/>
                  </a:lnTo>
                  <a:lnTo>
                    <a:pt x="50151" y="158081"/>
                  </a:lnTo>
                  <a:lnTo>
                    <a:pt x="29447" y="146513"/>
                  </a:lnTo>
                  <a:lnTo>
                    <a:pt x="0" y="1125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768097" y="3686224"/>
            <a:ext cx="4490661" cy="1869110"/>
            <a:chOff x="2768097" y="3686224"/>
            <a:chExt cx="4490661" cy="1869110"/>
          </a:xfrm>
        </p:grpSpPr>
        <p:sp>
          <p:nvSpPr>
            <p:cNvPr id="107" name="Freeform 106"/>
            <p:cNvSpPr/>
            <p:nvPr/>
          </p:nvSpPr>
          <p:spPr>
            <a:xfrm>
              <a:off x="2768097" y="3860966"/>
              <a:ext cx="169234" cy="274596"/>
            </a:xfrm>
            <a:custGeom>
              <a:avLst/>
              <a:gdLst/>
              <a:ahLst/>
              <a:cxnLst/>
              <a:rect l="0" t="0" r="0" b="0"/>
              <a:pathLst>
                <a:path w="169234" h="274596">
                  <a:moveTo>
                    <a:pt x="169233" y="0"/>
                  </a:moveTo>
                  <a:lnTo>
                    <a:pt x="164816" y="13253"/>
                  </a:lnTo>
                  <a:lnTo>
                    <a:pt x="119486" y="72576"/>
                  </a:lnTo>
                  <a:lnTo>
                    <a:pt x="77874" y="130536"/>
                  </a:lnTo>
                  <a:lnTo>
                    <a:pt x="30245" y="193269"/>
                  </a:lnTo>
                  <a:lnTo>
                    <a:pt x="17721" y="214440"/>
                  </a:lnTo>
                  <a:lnTo>
                    <a:pt x="4764" y="234890"/>
                  </a:lnTo>
                  <a:lnTo>
                    <a:pt x="1340" y="242578"/>
                  </a:lnTo>
                  <a:lnTo>
                    <a:pt x="0" y="256051"/>
                  </a:lnTo>
                  <a:lnTo>
                    <a:pt x="2812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007292" y="3724259"/>
              <a:ext cx="445944" cy="256219"/>
            </a:xfrm>
            <a:custGeom>
              <a:avLst/>
              <a:gdLst/>
              <a:ahLst/>
              <a:cxnLst/>
              <a:rect l="0" t="0" r="0" b="0"/>
              <a:pathLst>
                <a:path w="445944" h="256219">
                  <a:moveTo>
                    <a:pt x="79817" y="70139"/>
                  </a:moveTo>
                  <a:lnTo>
                    <a:pt x="66565" y="74556"/>
                  </a:lnTo>
                  <a:lnTo>
                    <a:pt x="45072" y="90555"/>
                  </a:lnTo>
                  <a:lnTo>
                    <a:pt x="19603" y="121735"/>
                  </a:lnTo>
                  <a:lnTo>
                    <a:pt x="4242" y="151892"/>
                  </a:lnTo>
                  <a:lnTo>
                    <a:pt x="0" y="173351"/>
                  </a:lnTo>
                  <a:lnTo>
                    <a:pt x="3046" y="192750"/>
                  </a:lnTo>
                  <a:lnTo>
                    <a:pt x="15156" y="216799"/>
                  </a:lnTo>
                  <a:lnTo>
                    <a:pt x="20068" y="223386"/>
                  </a:lnTo>
                  <a:lnTo>
                    <a:pt x="27040" y="226853"/>
                  </a:lnTo>
                  <a:lnTo>
                    <a:pt x="44650" y="228239"/>
                  </a:lnTo>
                  <a:lnTo>
                    <a:pt x="70938" y="219405"/>
                  </a:lnTo>
                  <a:lnTo>
                    <a:pt x="91876" y="205076"/>
                  </a:lnTo>
                  <a:lnTo>
                    <a:pt x="120311" y="171306"/>
                  </a:lnTo>
                  <a:lnTo>
                    <a:pt x="139961" y="128560"/>
                  </a:lnTo>
                  <a:lnTo>
                    <a:pt x="144482" y="94640"/>
                  </a:lnTo>
                  <a:lnTo>
                    <a:pt x="136987" y="59729"/>
                  </a:lnTo>
                  <a:lnTo>
                    <a:pt x="107216" y="11282"/>
                  </a:lnTo>
                  <a:lnTo>
                    <a:pt x="99932" y="5938"/>
                  </a:lnTo>
                  <a:lnTo>
                    <a:pt x="81977" y="0"/>
                  </a:lnTo>
                  <a:lnTo>
                    <a:pt x="74785" y="1190"/>
                  </a:lnTo>
                  <a:lnTo>
                    <a:pt x="69066" y="4758"/>
                  </a:lnTo>
                  <a:lnTo>
                    <a:pt x="64329" y="9909"/>
                  </a:lnTo>
                  <a:lnTo>
                    <a:pt x="63019" y="16117"/>
                  </a:lnTo>
                  <a:lnTo>
                    <a:pt x="66496" y="30412"/>
                  </a:lnTo>
                  <a:lnTo>
                    <a:pt x="76670" y="43545"/>
                  </a:lnTo>
                  <a:lnTo>
                    <a:pt x="91362" y="54621"/>
                  </a:lnTo>
                  <a:lnTo>
                    <a:pt x="120426" y="65130"/>
                  </a:lnTo>
                  <a:lnTo>
                    <a:pt x="178773" y="69479"/>
                  </a:lnTo>
                  <a:lnTo>
                    <a:pt x="210222" y="65526"/>
                  </a:lnTo>
                  <a:lnTo>
                    <a:pt x="215756" y="67064"/>
                  </a:lnTo>
                  <a:lnTo>
                    <a:pt x="218520" y="70863"/>
                  </a:lnTo>
                  <a:lnTo>
                    <a:pt x="219126" y="82480"/>
                  </a:lnTo>
                  <a:lnTo>
                    <a:pt x="206810" y="141874"/>
                  </a:lnTo>
                  <a:lnTo>
                    <a:pt x="205844" y="204881"/>
                  </a:lnTo>
                  <a:lnTo>
                    <a:pt x="209178" y="225254"/>
                  </a:lnTo>
                  <a:lnTo>
                    <a:pt x="213210" y="230872"/>
                  </a:lnTo>
                  <a:lnTo>
                    <a:pt x="218672" y="233692"/>
                  </a:lnTo>
                  <a:lnTo>
                    <a:pt x="225087" y="234648"/>
                  </a:lnTo>
                  <a:lnTo>
                    <a:pt x="230288" y="232512"/>
                  </a:lnTo>
                  <a:lnTo>
                    <a:pt x="252790" y="201647"/>
                  </a:lnTo>
                  <a:lnTo>
                    <a:pt x="256153" y="200341"/>
                  </a:lnTo>
                  <a:lnTo>
                    <a:pt x="258395" y="203168"/>
                  </a:lnTo>
                  <a:lnTo>
                    <a:pt x="266411" y="229862"/>
                  </a:lnTo>
                  <a:lnTo>
                    <a:pt x="272631" y="234868"/>
                  </a:lnTo>
                  <a:lnTo>
                    <a:pt x="291868" y="240431"/>
                  </a:lnTo>
                  <a:lnTo>
                    <a:pt x="300697" y="238216"/>
                  </a:lnTo>
                  <a:lnTo>
                    <a:pt x="315437" y="225893"/>
                  </a:lnTo>
                  <a:lnTo>
                    <a:pt x="329714" y="202581"/>
                  </a:lnTo>
                  <a:lnTo>
                    <a:pt x="335173" y="200039"/>
                  </a:lnTo>
                  <a:lnTo>
                    <a:pt x="341586" y="201118"/>
                  </a:lnTo>
                  <a:lnTo>
                    <a:pt x="398987" y="234147"/>
                  </a:lnTo>
                  <a:lnTo>
                    <a:pt x="413026" y="254953"/>
                  </a:lnTo>
                  <a:lnTo>
                    <a:pt x="415677" y="256218"/>
                  </a:lnTo>
                  <a:lnTo>
                    <a:pt x="417444" y="253364"/>
                  </a:lnTo>
                  <a:lnTo>
                    <a:pt x="436307" y="197709"/>
                  </a:lnTo>
                  <a:lnTo>
                    <a:pt x="445943" y="1699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511550" y="3686224"/>
              <a:ext cx="191318" cy="260597"/>
            </a:xfrm>
            <a:custGeom>
              <a:avLst/>
              <a:gdLst/>
              <a:ahLst/>
              <a:cxnLst/>
              <a:rect l="0" t="0" r="0" b="0"/>
              <a:pathLst>
                <a:path w="191318" h="260597">
                  <a:moveTo>
                    <a:pt x="8253" y="0"/>
                  </a:moveTo>
                  <a:lnTo>
                    <a:pt x="2535" y="56773"/>
                  </a:lnTo>
                  <a:lnTo>
                    <a:pt x="275" y="115536"/>
                  </a:lnTo>
                  <a:lnTo>
                    <a:pt x="0" y="169553"/>
                  </a:lnTo>
                  <a:lnTo>
                    <a:pt x="1802" y="209057"/>
                  </a:lnTo>
                  <a:lnTo>
                    <a:pt x="8776" y="229749"/>
                  </a:lnTo>
                  <a:lnTo>
                    <a:pt x="20505" y="243261"/>
                  </a:lnTo>
                  <a:lnTo>
                    <a:pt x="27516" y="248158"/>
                  </a:lnTo>
                  <a:lnTo>
                    <a:pt x="42702" y="251134"/>
                  </a:lnTo>
                  <a:lnTo>
                    <a:pt x="75052" y="245511"/>
                  </a:lnTo>
                  <a:lnTo>
                    <a:pt x="81447" y="241337"/>
                  </a:lnTo>
                  <a:lnTo>
                    <a:pt x="91018" y="229303"/>
                  </a:lnTo>
                  <a:lnTo>
                    <a:pt x="90243" y="224985"/>
                  </a:lnTo>
                  <a:lnTo>
                    <a:pt x="86027" y="222106"/>
                  </a:lnTo>
                  <a:lnTo>
                    <a:pt x="79518" y="220186"/>
                  </a:lnTo>
                  <a:lnTo>
                    <a:pt x="76103" y="221680"/>
                  </a:lnTo>
                  <a:lnTo>
                    <a:pt x="74752" y="225450"/>
                  </a:lnTo>
                  <a:lnTo>
                    <a:pt x="74775" y="230737"/>
                  </a:lnTo>
                  <a:lnTo>
                    <a:pt x="77564" y="235186"/>
                  </a:lnTo>
                  <a:lnTo>
                    <a:pt x="88060" y="242595"/>
                  </a:lnTo>
                  <a:lnTo>
                    <a:pt x="133501" y="260596"/>
                  </a:lnTo>
                  <a:lnTo>
                    <a:pt x="140753" y="259715"/>
                  </a:lnTo>
                  <a:lnTo>
                    <a:pt x="153743" y="251339"/>
                  </a:lnTo>
                  <a:lnTo>
                    <a:pt x="180330" y="224528"/>
                  </a:lnTo>
                  <a:lnTo>
                    <a:pt x="191317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703034" y="3860966"/>
              <a:ext cx="114919" cy="241445"/>
            </a:xfrm>
            <a:custGeom>
              <a:avLst/>
              <a:gdLst/>
              <a:ahLst/>
              <a:cxnLst/>
              <a:rect l="0" t="0" r="0" b="0"/>
              <a:pathLst>
                <a:path w="114919" h="241445">
                  <a:moveTo>
                    <a:pt x="24796" y="0"/>
                  </a:moveTo>
                  <a:lnTo>
                    <a:pt x="12452" y="56773"/>
                  </a:lnTo>
                  <a:lnTo>
                    <a:pt x="16721" y="88219"/>
                  </a:lnTo>
                  <a:lnTo>
                    <a:pt x="24597" y="106702"/>
                  </a:lnTo>
                  <a:lnTo>
                    <a:pt x="39192" y="119231"/>
                  </a:lnTo>
                  <a:lnTo>
                    <a:pt x="58006" y="126956"/>
                  </a:lnTo>
                  <a:lnTo>
                    <a:pt x="88466" y="130381"/>
                  </a:lnTo>
                  <a:lnTo>
                    <a:pt x="106718" y="127906"/>
                  </a:lnTo>
                  <a:lnTo>
                    <a:pt x="111770" y="130574"/>
                  </a:lnTo>
                  <a:lnTo>
                    <a:pt x="114214" y="136051"/>
                  </a:lnTo>
                  <a:lnTo>
                    <a:pt x="114918" y="143401"/>
                  </a:lnTo>
                  <a:lnTo>
                    <a:pt x="110770" y="158964"/>
                  </a:lnTo>
                  <a:lnTo>
                    <a:pt x="77171" y="216398"/>
                  </a:lnTo>
                  <a:lnTo>
                    <a:pt x="56340" y="236909"/>
                  </a:lnTo>
                  <a:lnTo>
                    <a:pt x="47674" y="240225"/>
                  </a:lnTo>
                  <a:lnTo>
                    <a:pt x="28184" y="241444"/>
                  </a:lnTo>
                  <a:lnTo>
                    <a:pt x="19658" y="238626"/>
                  </a:lnTo>
                  <a:lnTo>
                    <a:pt x="5254" y="228098"/>
                  </a:lnTo>
                  <a:lnTo>
                    <a:pt x="1598" y="220483"/>
                  </a:lnTo>
                  <a:lnTo>
                    <a:pt x="0" y="202160"/>
                  </a:lnTo>
                  <a:lnTo>
                    <a:pt x="7304" y="184154"/>
                  </a:lnTo>
                  <a:lnTo>
                    <a:pt x="13135" y="175469"/>
                  </a:lnTo>
                  <a:lnTo>
                    <a:pt x="22569" y="169680"/>
                  </a:lnTo>
                  <a:lnTo>
                    <a:pt x="7472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779230" y="4368550"/>
              <a:ext cx="266275" cy="58249"/>
            </a:xfrm>
            <a:custGeom>
              <a:avLst/>
              <a:gdLst/>
              <a:ahLst/>
              <a:cxnLst/>
              <a:rect l="0" t="0" r="0" b="0"/>
              <a:pathLst>
                <a:path w="266275" h="58249">
                  <a:moveTo>
                    <a:pt x="0" y="58248"/>
                  </a:moveTo>
                  <a:lnTo>
                    <a:pt x="54017" y="44055"/>
                  </a:lnTo>
                  <a:lnTo>
                    <a:pt x="112548" y="30468"/>
                  </a:lnTo>
                  <a:lnTo>
                    <a:pt x="169737" y="16637"/>
                  </a:lnTo>
                  <a:lnTo>
                    <a:pt x="222550" y="5547"/>
                  </a:lnTo>
                  <a:lnTo>
                    <a:pt x="2662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196884" y="4227092"/>
              <a:ext cx="231389" cy="141247"/>
            </a:xfrm>
            <a:custGeom>
              <a:avLst/>
              <a:gdLst/>
              <a:ahLst/>
              <a:cxnLst/>
              <a:rect l="0" t="0" r="0" b="0"/>
              <a:pathLst>
                <a:path w="231389" h="141247">
                  <a:moveTo>
                    <a:pt x="23362" y="0"/>
                  </a:moveTo>
                  <a:lnTo>
                    <a:pt x="9169" y="63416"/>
                  </a:lnTo>
                  <a:lnTo>
                    <a:pt x="0" y="126261"/>
                  </a:lnTo>
                  <a:lnTo>
                    <a:pt x="390" y="130402"/>
                  </a:lnTo>
                  <a:lnTo>
                    <a:pt x="1576" y="129465"/>
                  </a:lnTo>
                  <a:lnTo>
                    <a:pt x="31252" y="66257"/>
                  </a:lnTo>
                  <a:lnTo>
                    <a:pt x="37963" y="50713"/>
                  </a:lnTo>
                  <a:lnTo>
                    <a:pt x="47109" y="37640"/>
                  </a:lnTo>
                  <a:lnTo>
                    <a:pt x="51213" y="36188"/>
                  </a:lnTo>
                  <a:lnTo>
                    <a:pt x="54873" y="37995"/>
                  </a:lnTo>
                  <a:lnTo>
                    <a:pt x="61405" y="47397"/>
                  </a:lnTo>
                  <a:lnTo>
                    <a:pt x="80375" y="83974"/>
                  </a:lnTo>
                  <a:lnTo>
                    <a:pt x="95546" y="95261"/>
                  </a:lnTo>
                  <a:lnTo>
                    <a:pt x="104768" y="99566"/>
                  </a:lnTo>
                  <a:lnTo>
                    <a:pt x="112766" y="100586"/>
                  </a:lnTo>
                  <a:lnTo>
                    <a:pt x="126584" y="96789"/>
                  </a:lnTo>
                  <a:lnTo>
                    <a:pt x="129159" y="93187"/>
                  </a:lnTo>
                  <a:lnTo>
                    <a:pt x="129026" y="88938"/>
                  </a:lnTo>
                  <a:lnTo>
                    <a:pt x="127089" y="84255"/>
                  </a:lnTo>
                  <a:lnTo>
                    <a:pt x="123948" y="82983"/>
                  </a:lnTo>
                  <a:lnTo>
                    <a:pt x="120005" y="83983"/>
                  </a:lnTo>
                  <a:lnTo>
                    <a:pt x="115528" y="86499"/>
                  </a:lnTo>
                  <a:lnTo>
                    <a:pt x="108087" y="96692"/>
                  </a:lnTo>
                  <a:lnTo>
                    <a:pt x="104809" y="103293"/>
                  </a:lnTo>
                  <a:lnTo>
                    <a:pt x="105396" y="110467"/>
                  </a:lnTo>
                  <a:lnTo>
                    <a:pt x="113446" y="125836"/>
                  </a:lnTo>
                  <a:lnTo>
                    <a:pt x="128735" y="136980"/>
                  </a:lnTo>
                  <a:lnTo>
                    <a:pt x="137990" y="141246"/>
                  </a:lnTo>
                  <a:lnTo>
                    <a:pt x="158134" y="141056"/>
                  </a:lnTo>
                  <a:lnTo>
                    <a:pt x="177566" y="134808"/>
                  </a:lnTo>
                  <a:lnTo>
                    <a:pt x="211094" y="110437"/>
                  </a:lnTo>
                  <a:lnTo>
                    <a:pt x="231388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420048" y="4135561"/>
              <a:ext cx="440919" cy="313617"/>
            </a:xfrm>
            <a:custGeom>
              <a:avLst/>
              <a:gdLst/>
              <a:ahLst/>
              <a:cxnLst/>
              <a:rect l="0" t="0" r="0" b="0"/>
              <a:pathLst>
                <a:path w="440919" h="313617">
                  <a:moveTo>
                    <a:pt x="41508" y="0"/>
                  </a:moveTo>
                  <a:lnTo>
                    <a:pt x="29147" y="14211"/>
                  </a:lnTo>
                  <a:lnTo>
                    <a:pt x="11130" y="61538"/>
                  </a:lnTo>
                  <a:lnTo>
                    <a:pt x="2395" y="116323"/>
                  </a:lnTo>
                  <a:lnTo>
                    <a:pt x="395" y="171934"/>
                  </a:lnTo>
                  <a:lnTo>
                    <a:pt x="0" y="212471"/>
                  </a:lnTo>
                  <a:lnTo>
                    <a:pt x="2374" y="159283"/>
                  </a:lnTo>
                  <a:lnTo>
                    <a:pt x="4324" y="150568"/>
                  </a:lnTo>
                  <a:lnTo>
                    <a:pt x="9322" y="145682"/>
                  </a:lnTo>
                  <a:lnTo>
                    <a:pt x="16353" y="143349"/>
                  </a:lnTo>
                  <a:lnTo>
                    <a:pt x="24738" y="142719"/>
                  </a:lnTo>
                  <a:lnTo>
                    <a:pt x="41451" y="146949"/>
                  </a:lnTo>
                  <a:lnTo>
                    <a:pt x="49791" y="150666"/>
                  </a:lnTo>
                  <a:lnTo>
                    <a:pt x="61524" y="162193"/>
                  </a:lnTo>
                  <a:lnTo>
                    <a:pt x="73326" y="186741"/>
                  </a:lnTo>
                  <a:lnTo>
                    <a:pt x="80214" y="217437"/>
                  </a:lnTo>
                  <a:lnTo>
                    <a:pt x="86958" y="256524"/>
                  </a:lnTo>
                  <a:lnTo>
                    <a:pt x="91224" y="261623"/>
                  </a:lnTo>
                  <a:lnTo>
                    <a:pt x="96841" y="264098"/>
                  </a:lnTo>
                  <a:lnTo>
                    <a:pt x="103360" y="264823"/>
                  </a:lnTo>
                  <a:lnTo>
                    <a:pt x="115534" y="260698"/>
                  </a:lnTo>
                  <a:lnTo>
                    <a:pt x="121369" y="257009"/>
                  </a:lnTo>
                  <a:lnTo>
                    <a:pt x="126184" y="257324"/>
                  </a:lnTo>
                  <a:lnTo>
                    <a:pt x="130318" y="260307"/>
                  </a:lnTo>
                  <a:lnTo>
                    <a:pt x="137377" y="271943"/>
                  </a:lnTo>
                  <a:lnTo>
                    <a:pt x="143597" y="289442"/>
                  </a:lnTo>
                  <a:lnTo>
                    <a:pt x="154374" y="302150"/>
                  </a:lnTo>
                  <a:lnTo>
                    <a:pt x="161131" y="306833"/>
                  </a:lnTo>
                  <a:lnTo>
                    <a:pt x="168409" y="308106"/>
                  </a:lnTo>
                  <a:lnTo>
                    <a:pt x="183893" y="304590"/>
                  </a:lnTo>
                  <a:lnTo>
                    <a:pt x="241267" y="278109"/>
                  </a:lnTo>
                  <a:lnTo>
                    <a:pt x="260645" y="271116"/>
                  </a:lnTo>
                  <a:lnTo>
                    <a:pt x="256321" y="272432"/>
                  </a:lnTo>
                  <a:lnTo>
                    <a:pt x="254059" y="276851"/>
                  </a:lnTo>
                  <a:lnTo>
                    <a:pt x="251545" y="291623"/>
                  </a:lnTo>
                  <a:lnTo>
                    <a:pt x="253648" y="297966"/>
                  </a:lnTo>
                  <a:lnTo>
                    <a:pt x="257824" y="303119"/>
                  </a:lnTo>
                  <a:lnTo>
                    <a:pt x="263382" y="307479"/>
                  </a:lnTo>
                  <a:lnTo>
                    <a:pt x="293291" y="313616"/>
                  </a:lnTo>
                  <a:lnTo>
                    <a:pt x="353262" y="308808"/>
                  </a:lnTo>
                  <a:lnTo>
                    <a:pt x="369909" y="303361"/>
                  </a:lnTo>
                  <a:lnTo>
                    <a:pt x="384396" y="292927"/>
                  </a:lnTo>
                  <a:lnTo>
                    <a:pt x="413831" y="256095"/>
                  </a:lnTo>
                  <a:lnTo>
                    <a:pt x="440918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842025" y="4218772"/>
              <a:ext cx="110830" cy="307879"/>
            </a:xfrm>
            <a:custGeom>
              <a:avLst/>
              <a:gdLst/>
              <a:ahLst/>
              <a:cxnLst/>
              <a:rect l="0" t="0" r="0" b="0"/>
              <a:pathLst>
                <a:path w="110830" h="307879">
                  <a:moveTo>
                    <a:pt x="85510" y="0"/>
                  </a:moveTo>
                  <a:lnTo>
                    <a:pt x="65950" y="63097"/>
                  </a:lnTo>
                  <a:lnTo>
                    <a:pt x="43155" y="116768"/>
                  </a:lnTo>
                  <a:lnTo>
                    <a:pt x="16994" y="171079"/>
                  </a:lnTo>
                  <a:lnTo>
                    <a:pt x="0" y="215864"/>
                  </a:lnTo>
                  <a:lnTo>
                    <a:pt x="766" y="220648"/>
                  </a:lnTo>
                  <a:lnTo>
                    <a:pt x="4051" y="222912"/>
                  </a:lnTo>
                  <a:lnTo>
                    <a:pt x="64397" y="224565"/>
                  </a:lnTo>
                  <a:lnTo>
                    <a:pt x="81057" y="229553"/>
                  </a:lnTo>
                  <a:lnTo>
                    <a:pt x="94626" y="238858"/>
                  </a:lnTo>
                  <a:lnTo>
                    <a:pt x="106820" y="252240"/>
                  </a:lnTo>
                  <a:lnTo>
                    <a:pt x="109886" y="259691"/>
                  </a:lnTo>
                  <a:lnTo>
                    <a:pt x="110829" y="275367"/>
                  </a:lnTo>
                  <a:lnTo>
                    <a:pt x="105700" y="289114"/>
                  </a:lnTo>
                  <a:lnTo>
                    <a:pt x="93831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804193" y="4651466"/>
              <a:ext cx="149780" cy="33285"/>
            </a:xfrm>
            <a:custGeom>
              <a:avLst/>
              <a:gdLst/>
              <a:ahLst/>
              <a:cxnLst/>
              <a:rect l="0" t="0" r="0" b="0"/>
              <a:pathLst>
                <a:path w="149780" h="33285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79601" y="21904"/>
                  </a:lnTo>
                  <a:lnTo>
                    <a:pt x="126123" y="26824"/>
                  </a:lnTo>
                  <a:lnTo>
                    <a:pt x="14977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129057" y="4626503"/>
              <a:ext cx="182721" cy="126795"/>
            </a:xfrm>
            <a:custGeom>
              <a:avLst/>
              <a:gdLst/>
              <a:ahLst/>
              <a:cxnLst/>
              <a:rect l="0" t="0" r="0" b="0"/>
              <a:pathLst>
                <a:path w="182721" h="126795">
                  <a:moveTo>
                    <a:pt x="7978" y="0"/>
                  </a:moveTo>
                  <a:lnTo>
                    <a:pt x="428" y="56772"/>
                  </a:lnTo>
                  <a:lnTo>
                    <a:pt x="0" y="78240"/>
                  </a:lnTo>
                  <a:lnTo>
                    <a:pt x="2659" y="83595"/>
                  </a:lnTo>
                  <a:lnTo>
                    <a:pt x="7206" y="85316"/>
                  </a:lnTo>
                  <a:lnTo>
                    <a:pt x="13011" y="84614"/>
                  </a:lnTo>
                  <a:lnTo>
                    <a:pt x="24392" y="78903"/>
                  </a:lnTo>
                  <a:lnTo>
                    <a:pt x="51182" y="55753"/>
                  </a:lnTo>
                  <a:lnTo>
                    <a:pt x="56197" y="54735"/>
                  </a:lnTo>
                  <a:lnTo>
                    <a:pt x="59540" y="57755"/>
                  </a:lnTo>
                  <a:lnTo>
                    <a:pt x="61768" y="63467"/>
                  </a:lnTo>
                  <a:lnTo>
                    <a:pt x="61779" y="77209"/>
                  </a:lnTo>
                  <a:lnTo>
                    <a:pt x="60487" y="84757"/>
                  </a:lnTo>
                  <a:lnTo>
                    <a:pt x="61476" y="91638"/>
                  </a:lnTo>
                  <a:lnTo>
                    <a:pt x="67505" y="104214"/>
                  </a:lnTo>
                  <a:lnTo>
                    <a:pt x="73550" y="108308"/>
                  </a:lnTo>
                  <a:lnTo>
                    <a:pt x="99728" y="114069"/>
                  </a:lnTo>
                  <a:lnTo>
                    <a:pt x="129058" y="117625"/>
                  </a:lnTo>
                  <a:lnTo>
                    <a:pt x="151205" y="126794"/>
                  </a:lnTo>
                  <a:lnTo>
                    <a:pt x="18272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303456" y="4684750"/>
              <a:ext cx="16643" cy="99854"/>
            </a:xfrm>
            <a:custGeom>
              <a:avLst/>
              <a:gdLst/>
              <a:ahLst/>
              <a:cxnLst/>
              <a:rect l="0" t="0" r="0" b="0"/>
              <a:pathLst>
                <a:path w="16643" h="99854">
                  <a:moveTo>
                    <a:pt x="0" y="0"/>
                  </a:moveTo>
                  <a:lnTo>
                    <a:pt x="6586" y="29620"/>
                  </a:lnTo>
                  <a:lnTo>
                    <a:pt x="10634" y="84544"/>
                  </a:lnTo>
                  <a:lnTo>
                    <a:pt x="1664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353383" y="463482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386752" y="4585296"/>
              <a:ext cx="124241" cy="199166"/>
            </a:xfrm>
            <a:custGeom>
              <a:avLst/>
              <a:gdLst/>
              <a:ahLst/>
              <a:cxnLst/>
              <a:rect l="0" t="0" r="0" b="0"/>
              <a:pathLst>
                <a:path w="124241" h="199166">
                  <a:moveTo>
                    <a:pt x="66483" y="132738"/>
                  </a:moveTo>
                  <a:lnTo>
                    <a:pt x="19109" y="148781"/>
                  </a:lnTo>
                  <a:lnTo>
                    <a:pt x="5056" y="161133"/>
                  </a:lnTo>
                  <a:lnTo>
                    <a:pt x="1493" y="168310"/>
                  </a:lnTo>
                  <a:lnTo>
                    <a:pt x="0" y="183682"/>
                  </a:lnTo>
                  <a:lnTo>
                    <a:pt x="3670" y="189814"/>
                  </a:lnTo>
                  <a:lnTo>
                    <a:pt x="17609" y="199095"/>
                  </a:lnTo>
                  <a:lnTo>
                    <a:pt x="25580" y="199165"/>
                  </a:lnTo>
                  <a:lnTo>
                    <a:pt x="41832" y="191847"/>
                  </a:lnTo>
                  <a:lnTo>
                    <a:pt x="79892" y="160307"/>
                  </a:lnTo>
                  <a:lnTo>
                    <a:pt x="92440" y="139366"/>
                  </a:lnTo>
                  <a:lnTo>
                    <a:pt x="113532" y="82713"/>
                  </a:lnTo>
                  <a:lnTo>
                    <a:pt x="122245" y="47043"/>
                  </a:lnTo>
                  <a:lnTo>
                    <a:pt x="124240" y="4658"/>
                  </a:lnTo>
                  <a:lnTo>
                    <a:pt x="121630" y="199"/>
                  </a:lnTo>
                  <a:lnTo>
                    <a:pt x="117116" y="0"/>
                  </a:lnTo>
                  <a:lnTo>
                    <a:pt x="111333" y="2641"/>
                  </a:lnTo>
                  <a:lnTo>
                    <a:pt x="102442" y="15437"/>
                  </a:lnTo>
                  <a:lnTo>
                    <a:pt x="96333" y="35301"/>
                  </a:lnTo>
                  <a:lnTo>
                    <a:pt x="94877" y="90788"/>
                  </a:lnTo>
                  <a:lnTo>
                    <a:pt x="103219" y="146539"/>
                  </a:lnTo>
                  <a:lnTo>
                    <a:pt x="108088" y="174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554204" y="4618494"/>
              <a:ext cx="240195" cy="178811"/>
            </a:xfrm>
            <a:custGeom>
              <a:avLst/>
              <a:gdLst/>
              <a:ahLst/>
              <a:cxnLst/>
              <a:rect l="0" t="0" r="0" b="0"/>
              <a:pathLst>
                <a:path w="240195" h="178811">
                  <a:moveTo>
                    <a:pt x="73773" y="124504"/>
                  </a:moveTo>
                  <a:lnTo>
                    <a:pt x="57774" y="78177"/>
                  </a:lnTo>
                  <a:lnTo>
                    <a:pt x="45398" y="64466"/>
                  </a:lnTo>
                  <a:lnTo>
                    <a:pt x="38214" y="59515"/>
                  </a:lnTo>
                  <a:lnTo>
                    <a:pt x="31576" y="58064"/>
                  </a:lnTo>
                  <a:lnTo>
                    <a:pt x="25301" y="58946"/>
                  </a:lnTo>
                  <a:lnTo>
                    <a:pt x="19269" y="61382"/>
                  </a:lnTo>
                  <a:lnTo>
                    <a:pt x="1944" y="78064"/>
                  </a:lnTo>
                  <a:lnTo>
                    <a:pt x="0" y="84298"/>
                  </a:lnTo>
                  <a:lnTo>
                    <a:pt x="552" y="90303"/>
                  </a:lnTo>
                  <a:lnTo>
                    <a:pt x="2770" y="96156"/>
                  </a:lnTo>
                  <a:lnTo>
                    <a:pt x="7946" y="98209"/>
                  </a:lnTo>
                  <a:lnTo>
                    <a:pt x="23560" y="95559"/>
                  </a:lnTo>
                  <a:lnTo>
                    <a:pt x="44308" y="83670"/>
                  </a:lnTo>
                  <a:lnTo>
                    <a:pt x="73603" y="55520"/>
                  </a:lnTo>
                  <a:lnTo>
                    <a:pt x="95689" y="15305"/>
                  </a:lnTo>
                  <a:lnTo>
                    <a:pt x="99479" y="4552"/>
                  </a:lnTo>
                  <a:lnTo>
                    <a:pt x="99231" y="157"/>
                  </a:lnTo>
                  <a:lnTo>
                    <a:pt x="96293" y="0"/>
                  </a:lnTo>
                  <a:lnTo>
                    <a:pt x="91560" y="2670"/>
                  </a:lnTo>
                  <a:lnTo>
                    <a:pt x="83836" y="15498"/>
                  </a:lnTo>
                  <a:lnTo>
                    <a:pt x="80482" y="24096"/>
                  </a:lnTo>
                  <a:lnTo>
                    <a:pt x="79220" y="43512"/>
                  </a:lnTo>
                  <a:lnTo>
                    <a:pt x="85944" y="81693"/>
                  </a:lnTo>
                  <a:lnTo>
                    <a:pt x="97925" y="107504"/>
                  </a:lnTo>
                  <a:lnTo>
                    <a:pt x="117603" y="128302"/>
                  </a:lnTo>
                  <a:lnTo>
                    <a:pt x="126107" y="131658"/>
                  </a:lnTo>
                  <a:lnTo>
                    <a:pt x="145418" y="132923"/>
                  </a:lnTo>
                  <a:lnTo>
                    <a:pt x="163863" y="125472"/>
                  </a:lnTo>
                  <a:lnTo>
                    <a:pt x="187375" y="105683"/>
                  </a:lnTo>
                  <a:lnTo>
                    <a:pt x="199152" y="89326"/>
                  </a:lnTo>
                  <a:lnTo>
                    <a:pt x="207469" y="69730"/>
                  </a:lnTo>
                  <a:lnTo>
                    <a:pt x="209316" y="51158"/>
                  </a:lnTo>
                  <a:lnTo>
                    <a:pt x="202968" y="16635"/>
                  </a:lnTo>
                  <a:lnTo>
                    <a:pt x="198734" y="11910"/>
                  </a:lnTo>
                  <a:lnTo>
                    <a:pt x="193139" y="9685"/>
                  </a:lnTo>
                  <a:lnTo>
                    <a:pt x="186634" y="9126"/>
                  </a:lnTo>
                  <a:lnTo>
                    <a:pt x="180449" y="11528"/>
                  </a:lnTo>
                  <a:lnTo>
                    <a:pt x="168645" y="21592"/>
                  </a:lnTo>
                  <a:lnTo>
                    <a:pt x="162166" y="37776"/>
                  </a:lnTo>
                  <a:lnTo>
                    <a:pt x="158007" y="82717"/>
                  </a:lnTo>
                  <a:lnTo>
                    <a:pt x="161704" y="118081"/>
                  </a:lnTo>
                  <a:lnTo>
                    <a:pt x="173072" y="147564"/>
                  </a:lnTo>
                  <a:lnTo>
                    <a:pt x="192569" y="169449"/>
                  </a:lnTo>
                  <a:lnTo>
                    <a:pt x="210398" y="176839"/>
                  </a:lnTo>
                  <a:lnTo>
                    <a:pt x="220330" y="178810"/>
                  </a:lnTo>
                  <a:lnTo>
                    <a:pt x="225102" y="178274"/>
                  </a:lnTo>
                  <a:lnTo>
                    <a:pt x="226435" y="176068"/>
                  </a:lnTo>
                  <a:lnTo>
                    <a:pt x="225474" y="172748"/>
                  </a:lnTo>
                  <a:lnTo>
                    <a:pt x="226682" y="170535"/>
                  </a:lnTo>
                  <a:lnTo>
                    <a:pt x="229337" y="169060"/>
                  </a:lnTo>
                  <a:lnTo>
                    <a:pt x="240194" y="166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57874" y="4734677"/>
              <a:ext cx="302651" cy="208027"/>
            </a:xfrm>
            <a:custGeom>
              <a:avLst/>
              <a:gdLst/>
              <a:ahLst/>
              <a:cxnLst/>
              <a:rect l="0" t="0" r="0" b="0"/>
              <a:pathLst>
                <a:path w="302651" h="208027">
                  <a:moveTo>
                    <a:pt x="19735" y="0"/>
                  </a:moveTo>
                  <a:lnTo>
                    <a:pt x="7373" y="14210"/>
                  </a:lnTo>
                  <a:lnTo>
                    <a:pt x="989" y="27580"/>
                  </a:lnTo>
                  <a:lnTo>
                    <a:pt x="0" y="42768"/>
                  </a:lnTo>
                  <a:lnTo>
                    <a:pt x="3567" y="57839"/>
                  </a:lnTo>
                  <a:lnTo>
                    <a:pt x="11317" y="70701"/>
                  </a:lnTo>
                  <a:lnTo>
                    <a:pt x="23389" y="80116"/>
                  </a:lnTo>
                  <a:lnTo>
                    <a:pt x="38925" y="86458"/>
                  </a:lnTo>
                  <a:lnTo>
                    <a:pt x="66615" y="91877"/>
                  </a:lnTo>
                  <a:lnTo>
                    <a:pt x="88277" y="101598"/>
                  </a:lnTo>
                  <a:lnTo>
                    <a:pt x="103822" y="101244"/>
                  </a:lnTo>
                  <a:lnTo>
                    <a:pt x="107228" y="102630"/>
                  </a:lnTo>
                  <a:lnTo>
                    <a:pt x="107650" y="105402"/>
                  </a:lnTo>
                  <a:lnTo>
                    <a:pt x="106081" y="109099"/>
                  </a:lnTo>
                  <a:lnTo>
                    <a:pt x="109270" y="120604"/>
                  </a:lnTo>
                  <a:lnTo>
                    <a:pt x="112709" y="127555"/>
                  </a:lnTo>
                  <a:lnTo>
                    <a:pt x="126392" y="137744"/>
                  </a:lnTo>
                  <a:lnTo>
                    <a:pt x="135218" y="141756"/>
                  </a:lnTo>
                  <a:lnTo>
                    <a:pt x="152422" y="143747"/>
                  </a:lnTo>
                  <a:lnTo>
                    <a:pt x="169314" y="140626"/>
                  </a:lnTo>
                  <a:lnTo>
                    <a:pt x="186067" y="133075"/>
                  </a:lnTo>
                  <a:lnTo>
                    <a:pt x="197827" y="121090"/>
                  </a:lnTo>
                  <a:lnTo>
                    <a:pt x="202258" y="114010"/>
                  </a:lnTo>
                  <a:lnTo>
                    <a:pt x="203362" y="107442"/>
                  </a:lnTo>
                  <a:lnTo>
                    <a:pt x="202249" y="101213"/>
                  </a:lnTo>
                  <a:lnTo>
                    <a:pt x="199659" y="95212"/>
                  </a:lnTo>
                  <a:lnTo>
                    <a:pt x="199780" y="94910"/>
                  </a:lnTo>
                  <a:lnTo>
                    <a:pt x="222512" y="126173"/>
                  </a:lnTo>
                  <a:lnTo>
                    <a:pt x="280418" y="185764"/>
                  </a:lnTo>
                  <a:lnTo>
                    <a:pt x="30265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845799" y="4984308"/>
              <a:ext cx="224669" cy="133138"/>
            </a:xfrm>
            <a:custGeom>
              <a:avLst/>
              <a:gdLst/>
              <a:ahLst/>
              <a:cxnLst/>
              <a:rect l="0" t="0" r="0" b="0"/>
              <a:pathLst>
                <a:path w="224669" h="133138">
                  <a:moveTo>
                    <a:pt x="0" y="0"/>
                  </a:moveTo>
                  <a:lnTo>
                    <a:pt x="57161" y="37837"/>
                  </a:lnTo>
                  <a:lnTo>
                    <a:pt x="116431" y="67965"/>
                  </a:lnTo>
                  <a:lnTo>
                    <a:pt x="174738" y="97152"/>
                  </a:lnTo>
                  <a:lnTo>
                    <a:pt x="22466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42291" y="5050876"/>
              <a:ext cx="102771" cy="163769"/>
            </a:xfrm>
            <a:custGeom>
              <a:avLst/>
              <a:gdLst/>
              <a:ahLst/>
              <a:cxnLst/>
              <a:rect l="0" t="0" r="0" b="0"/>
              <a:pathLst>
                <a:path w="102771" h="163769">
                  <a:moveTo>
                    <a:pt x="19560" y="0"/>
                  </a:moveTo>
                  <a:lnTo>
                    <a:pt x="12917" y="56773"/>
                  </a:lnTo>
                  <a:lnTo>
                    <a:pt x="0" y="111119"/>
                  </a:lnTo>
                  <a:lnTo>
                    <a:pt x="972" y="116609"/>
                  </a:lnTo>
                  <a:lnTo>
                    <a:pt x="4395" y="118420"/>
                  </a:lnTo>
                  <a:lnTo>
                    <a:pt x="9450" y="117779"/>
                  </a:lnTo>
                  <a:lnTo>
                    <a:pt x="19997" y="109669"/>
                  </a:lnTo>
                  <a:lnTo>
                    <a:pt x="41836" y="86280"/>
                  </a:lnTo>
                  <a:lnTo>
                    <a:pt x="46430" y="85257"/>
                  </a:lnTo>
                  <a:lnTo>
                    <a:pt x="50417" y="87348"/>
                  </a:lnTo>
                  <a:lnTo>
                    <a:pt x="54000" y="91517"/>
                  </a:lnTo>
                  <a:lnTo>
                    <a:pt x="55515" y="108476"/>
                  </a:lnTo>
                  <a:lnTo>
                    <a:pt x="53372" y="152613"/>
                  </a:lnTo>
                  <a:lnTo>
                    <a:pt x="56894" y="159065"/>
                  </a:lnTo>
                  <a:lnTo>
                    <a:pt x="62941" y="162441"/>
                  </a:lnTo>
                  <a:lnTo>
                    <a:pt x="70670" y="163768"/>
                  </a:lnTo>
                  <a:lnTo>
                    <a:pt x="77672" y="162803"/>
                  </a:lnTo>
                  <a:lnTo>
                    <a:pt x="10277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381816" y="5042555"/>
              <a:ext cx="75801" cy="162645"/>
            </a:xfrm>
            <a:custGeom>
              <a:avLst/>
              <a:gdLst/>
              <a:ahLst/>
              <a:cxnLst/>
              <a:rect l="0" t="0" r="0" b="0"/>
              <a:pathLst>
                <a:path w="75801" h="162645">
                  <a:moveTo>
                    <a:pt x="21493" y="83211"/>
                  </a:moveTo>
                  <a:lnTo>
                    <a:pt x="8241" y="87628"/>
                  </a:lnTo>
                  <a:lnTo>
                    <a:pt x="4337" y="92627"/>
                  </a:lnTo>
                  <a:lnTo>
                    <a:pt x="0" y="108045"/>
                  </a:lnTo>
                  <a:lnTo>
                    <a:pt x="3003" y="124759"/>
                  </a:lnTo>
                  <a:lnTo>
                    <a:pt x="15089" y="147297"/>
                  </a:lnTo>
                  <a:lnTo>
                    <a:pt x="19998" y="153672"/>
                  </a:lnTo>
                  <a:lnTo>
                    <a:pt x="35313" y="160755"/>
                  </a:lnTo>
                  <a:lnTo>
                    <a:pt x="44575" y="162644"/>
                  </a:lnTo>
                  <a:lnTo>
                    <a:pt x="52598" y="162054"/>
                  </a:lnTo>
                  <a:lnTo>
                    <a:pt x="66444" y="156467"/>
                  </a:lnTo>
                  <a:lnTo>
                    <a:pt x="70876" y="149615"/>
                  </a:lnTo>
                  <a:lnTo>
                    <a:pt x="75800" y="129674"/>
                  </a:lnTo>
                  <a:lnTo>
                    <a:pt x="72319" y="85849"/>
                  </a:lnTo>
                  <a:lnTo>
                    <a:pt x="60262" y="44045"/>
                  </a:lnTo>
                  <a:lnTo>
                    <a:pt x="50547" y="19831"/>
                  </a:lnTo>
                  <a:lnTo>
                    <a:pt x="4645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506005" y="5002527"/>
              <a:ext cx="190264" cy="297982"/>
            </a:xfrm>
            <a:custGeom>
              <a:avLst/>
              <a:gdLst/>
              <a:ahLst/>
              <a:cxnLst/>
              <a:rect l="0" t="0" r="0" b="0"/>
              <a:pathLst>
                <a:path w="190264" h="297982">
                  <a:moveTo>
                    <a:pt x="30440" y="131560"/>
                  </a:moveTo>
                  <a:lnTo>
                    <a:pt x="2860" y="154723"/>
                  </a:lnTo>
                  <a:lnTo>
                    <a:pt x="34" y="159946"/>
                  </a:lnTo>
                  <a:lnTo>
                    <a:pt x="0" y="165277"/>
                  </a:lnTo>
                  <a:lnTo>
                    <a:pt x="1825" y="170680"/>
                  </a:lnTo>
                  <a:lnTo>
                    <a:pt x="5816" y="172433"/>
                  </a:lnTo>
                  <a:lnTo>
                    <a:pt x="17647" y="169450"/>
                  </a:lnTo>
                  <a:lnTo>
                    <a:pt x="44319" y="157374"/>
                  </a:lnTo>
                  <a:lnTo>
                    <a:pt x="71227" y="133250"/>
                  </a:lnTo>
                  <a:lnTo>
                    <a:pt x="92807" y="96761"/>
                  </a:lnTo>
                  <a:lnTo>
                    <a:pt x="114958" y="37968"/>
                  </a:lnTo>
                  <a:lnTo>
                    <a:pt x="116389" y="17848"/>
                  </a:lnTo>
                  <a:lnTo>
                    <a:pt x="115477" y="8599"/>
                  </a:lnTo>
                  <a:lnTo>
                    <a:pt x="112094" y="3358"/>
                  </a:lnTo>
                  <a:lnTo>
                    <a:pt x="107066" y="789"/>
                  </a:lnTo>
                  <a:lnTo>
                    <a:pt x="100940" y="0"/>
                  </a:lnTo>
                  <a:lnTo>
                    <a:pt x="95931" y="3173"/>
                  </a:lnTo>
                  <a:lnTo>
                    <a:pt x="87901" y="16560"/>
                  </a:lnTo>
                  <a:lnTo>
                    <a:pt x="76136" y="62855"/>
                  </a:lnTo>
                  <a:lnTo>
                    <a:pt x="75107" y="107505"/>
                  </a:lnTo>
                  <a:lnTo>
                    <a:pt x="85691" y="147649"/>
                  </a:lnTo>
                  <a:lnTo>
                    <a:pt x="105834" y="179185"/>
                  </a:lnTo>
                  <a:lnTo>
                    <a:pt x="136454" y="207638"/>
                  </a:lnTo>
                  <a:lnTo>
                    <a:pt x="162937" y="222930"/>
                  </a:lnTo>
                  <a:lnTo>
                    <a:pt x="179935" y="225177"/>
                  </a:lnTo>
                  <a:lnTo>
                    <a:pt x="190263" y="224018"/>
                  </a:lnTo>
                  <a:lnTo>
                    <a:pt x="182526" y="223503"/>
                  </a:lnTo>
                  <a:lnTo>
                    <a:pt x="171691" y="228205"/>
                  </a:lnTo>
                  <a:lnTo>
                    <a:pt x="166213" y="232048"/>
                  </a:lnTo>
                  <a:lnTo>
                    <a:pt x="160126" y="248645"/>
                  </a:lnTo>
                  <a:lnTo>
                    <a:pt x="158345" y="268657"/>
                  </a:lnTo>
                  <a:lnTo>
                    <a:pt x="163577" y="297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257239" y="3736151"/>
              <a:ext cx="104765" cy="292837"/>
            </a:xfrm>
            <a:custGeom>
              <a:avLst/>
              <a:gdLst/>
              <a:ahLst/>
              <a:cxnLst/>
              <a:rect l="0" t="0" r="0" b="0"/>
              <a:pathLst>
                <a:path w="104765" h="292837">
                  <a:moveTo>
                    <a:pt x="61385" y="0"/>
                  </a:moveTo>
                  <a:lnTo>
                    <a:pt x="30018" y="1849"/>
                  </a:lnTo>
                  <a:lnTo>
                    <a:pt x="12311" y="8834"/>
                  </a:lnTo>
                  <a:lnTo>
                    <a:pt x="6480" y="15135"/>
                  </a:lnTo>
                  <a:lnTo>
                    <a:pt x="0" y="31998"/>
                  </a:lnTo>
                  <a:lnTo>
                    <a:pt x="4517" y="54285"/>
                  </a:lnTo>
                  <a:lnTo>
                    <a:pt x="20188" y="85426"/>
                  </a:lnTo>
                  <a:lnTo>
                    <a:pt x="58636" y="141587"/>
                  </a:lnTo>
                  <a:lnTo>
                    <a:pt x="96520" y="200637"/>
                  </a:lnTo>
                  <a:lnTo>
                    <a:pt x="104121" y="220768"/>
                  </a:lnTo>
                  <a:lnTo>
                    <a:pt x="104764" y="257310"/>
                  </a:lnTo>
                  <a:lnTo>
                    <a:pt x="100474" y="266770"/>
                  </a:lnTo>
                  <a:lnTo>
                    <a:pt x="85846" y="279746"/>
                  </a:lnTo>
                  <a:lnTo>
                    <a:pt x="61237" y="292249"/>
                  </a:lnTo>
                  <a:lnTo>
                    <a:pt x="52965" y="292836"/>
                  </a:lnTo>
                  <a:lnTo>
                    <a:pt x="36378" y="288557"/>
                  </a:lnTo>
                  <a:lnTo>
                    <a:pt x="31770" y="283903"/>
                  </a:lnTo>
                  <a:lnTo>
                    <a:pt x="29622" y="278026"/>
                  </a:lnTo>
                  <a:lnTo>
                    <a:pt x="29115" y="271335"/>
                  </a:lnTo>
                  <a:lnTo>
                    <a:pt x="35948" y="256503"/>
                  </a:lnTo>
                  <a:lnTo>
                    <a:pt x="52924" y="237491"/>
                  </a:lnTo>
                  <a:lnTo>
                    <a:pt x="69706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60655" y="3761477"/>
              <a:ext cx="117287" cy="189882"/>
            </a:xfrm>
            <a:custGeom>
              <a:avLst/>
              <a:gdLst/>
              <a:ahLst/>
              <a:cxnLst/>
              <a:rect l="0" t="0" r="0" b="0"/>
              <a:pathLst>
                <a:path w="117287" h="189882">
                  <a:moveTo>
                    <a:pt x="41032" y="32921"/>
                  </a:moveTo>
                  <a:lnTo>
                    <a:pt x="32198" y="46173"/>
                  </a:lnTo>
                  <a:lnTo>
                    <a:pt x="26703" y="76501"/>
                  </a:lnTo>
                  <a:lnTo>
                    <a:pt x="24694" y="135134"/>
                  </a:lnTo>
                  <a:lnTo>
                    <a:pt x="20033" y="184296"/>
                  </a:lnTo>
                  <a:lnTo>
                    <a:pt x="17787" y="189311"/>
                  </a:lnTo>
                  <a:lnTo>
                    <a:pt x="15365" y="189881"/>
                  </a:lnTo>
                  <a:lnTo>
                    <a:pt x="12826" y="187487"/>
                  </a:lnTo>
                  <a:lnTo>
                    <a:pt x="3776" y="132376"/>
                  </a:lnTo>
                  <a:lnTo>
                    <a:pt x="0" y="74839"/>
                  </a:lnTo>
                  <a:lnTo>
                    <a:pt x="3957" y="30209"/>
                  </a:lnTo>
                  <a:lnTo>
                    <a:pt x="10994" y="12917"/>
                  </a:lnTo>
                  <a:lnTo>
                    <a:pt x="15459" y="5716"/>
                  </a:lnTo>
                  <a:lnTo>
                    <a:pt x="21210" y="1841"/>
                  </a:lnTo>
                  <a:lnTo>
                    <a:pt x="34996" y="0"/>
                  </a:lnTo>
                  <a:lnTo>
                    <a:pt x="50368" y="4729"/>
                  </a:lnTo>
                  <a:lnTo>
                    <a:pt x="96903" y="33368"/>
                  </a:lnTo>
                  <a:lnTo>
                    <a:pt x="108394" y="45139"/>
                  </a:lnTo>
                  <a:lnTo>
                    <a:pt x="116582" y="59617"/>
                  </a:lnTo>
                  <a:lnTo>
                    <a:pt x="117286" y="67360"/>
                  </a:lnTo>
                  <a:lnTo>
                    <a:pt x="113138" y="83361"/>
                  </a:lnTo>
                  <a:lnTo>
                    <a:pt x="100407" y="103545"/>
                  </a:lnTo>
                  <a:lnTo>
                    <a:pt x="93559" y="106816"/>
                  </a:lnTo>
                  <a:lnTo>
                    <a:pt x="76089" y="107985"/>
                  </a:lnTo>
                  <a:lnTo>
                    <a:pt x="70875" y="104229"/>
                  </a:lnTo>
                  <a:lnTo>
                    <a:pt x="68324" y="98026"/>
                  </a:lnTo>
                  <a:lnTo>
                    <a:pt x="67548" y="90193"/>
                  </a:lnTo>
                  <a:lnTo>
                    <a:pt x="71616" y="76558"/>
                  </a:lnTo>
                  <a:lnTo>
                    <a:pt x="90958" y="49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618182" y="3754389"/>
              <a:ext cx="193139" cy="330301"/>
            </a:xfrm>
            <a:custGeom>
              <a:avLst/>
              <a:gdLst/>
              <a:ahLst/>
              <a:cxnLst/>
              <a:rect l="0" t="0" r="0" b="0"/>
              <a:pathLst>
                <a:path w="193139" h="330301">
                  <a:moveTo>
                    <a:pt x="66568" y="40009"/>
                  </a:moveTo>
                  <a:lnTo>
                    <a:pt x="73155" y="69629"/>
                  </a:lnTo>
                  <a:lnTo>
                    <a:pt x="71910" y="99636"/>
                  </a:lnTo>
                  <a:lnTo>
                    <a:pt x="67272" y="160555"/>
                  </a:lnTo>
                  <a:lnTo>
                    <a:pt x="62244" y="219953"/>
                  </a:lnTo>
                  <a:lnTo>
                    <a:pt x="59431" y="251528"/>
                  </a:lnTo>
                  <a:lnTo>
                    <a:pt x="58112" y="254062"/>
                  </a:lnTo>
                  <a:lnTo>
                    <a:pt x="56308" y="251129"/>
                  </a:lnTo>
                  <a:lnTo>
                    <a:pt x="52762" y="234617"/>
                  </a:lnTo>
                  <a:lnTo>
                    <a:pt x="48021" y="178816"/>
                  </a:lnTo>
                  <a:lnTo>
                    <a:pt x="41041" y="130755"/>
                  </a:lnTo>
                  <a:lnTo>
                    <a:pt x="34816" y="73652"/>
                  </a:lnTo>
                  <a:lnTo>
                    <a:pt x="29365" y="17924"/>
                  </a:lnTo>
                  <a:lnTo>
                    <a:pt x="30671" y="8644"/>
                  </a:lnTo>
                  <a:lnTo>
                    <a:pt x="36165" y="3381"/>
                  </a:lnTo>
                  <a:lnTo>
                    <a:pt x="54597" y="0"/>
                  </a:lnTo>
                  <a:lnTo>
                    <a:pt x="90963" y="7712"/>
                  </a:lnTo>
                  <a:lnTo>
                    <a:pt x="122182" y="26125"/>
                  </a:lnTo>
                  <a:lnTo>
                    <a:pt x="150936" y="52402"/>
                  </a:lnTo>
                  <a:lnTo>
                    <a:pt x="184770" y="107007"/>
                  </a:lnTo>
                  <a:lnTo>
                    <a:pt x="192451" y="127417"/>
                  </a:lnTo>
                  <a:lnTo>
                    <a:pt x="193138" y="168534"/>
                  </a:lnTo>
                  <a:lnTo>
                    <a:pt x="179956" y="230258"/>
                  </a:lnTo>
                  <a:lnTo>
                    <a:pt x="147619" y="285637"/>
                  </a:lnTo>
                  <a:lnTo>
                    <a:pt x="132177" y="299572"/>
                  </a:lnTo>
                  <a:lnTo>
                    <a:pt x="96199" y="324061"/>
                  </a:lnTo>
                  <a:lnTo>
                    <a:pt x="46306" y="330300"/>
                  </a:lnTo>
                  <a:lnTo>
                    <a:pt x="27052" y="323429"/>
                  </a:lnTo>
                  <a:lnTo>
                    <a:pt x="0" y="306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302885" y="3944177"/>
              <a:ext cx="342453" cy="1611157"/>
            </a:xfrm>
            <a:custGeom>
              <a:avLst/>
              <a:gdLst/>
              <a:ahLst/>
              <a:cxnLst/>
              <a:rect l="0" t="0" r="0" b="0"/>
              <a:pathLst>
                <a:path w="342453" h="1611157">
                  <a:moveTo>
                    <a:pt x="64191" y="0"/>
                  </a:moveTo>
                  <a:lnTo>
                    <a:pt x="124833" y="34105"/>
                  </a:lnTo>
                  <a:lnTo>
                    <a:pt x="154004" y="60327"/>
                  </a:lnTo>
                  <a:lnTo>
                    <a:pt x="169390" y="83827"/>
                  </a:lnTo>
                  <a:lnTo>
                    <a:pt x="188746" y="139777"/>
                  </a:lnTo>
                  <a:lnTo>
                    <a:pt x="194785" y="168389"/>
                  </a:lnTo>
                  <a:lnTo>
                    <a:pt x="196068" y="227872"/>
                  </a:lnTo>
                  <a:lnTo>
                    <a:pt x="190119" y="289798"/>
                  </a:lnTo>
                  <a:lnTo>
                    <a:pt x="180102" y="351395"/>
                  </a:lnTo>
                  <a:lnTo>
                    <a:pt x="166740" y="413359"/>
                  </a:lnTo>
                  <a:lnTo>
                    <a:pt x="155707" y="466542"/>
                  </a:lnTo>
                  <a:lnTo>
                    <a:pt x="147571" y="529676"/>
                  </a:lnTo>
                  <a:lnTo>
                    <a:pt x="140381" y="592277"/>
                  </a:lnTo>
                  <a:lnTo>
                    <a:pt x="141718" y="651337"/>
                  </a:lnTo>
                  <a:lnTo>
                    <a:pt x="153296" y="711118"/>
                  </a:lnTo>
                  <a:lnTo>
                    <a:pt x="176265" y="770861"/>
                  </a:lnTo>
                  <a:lnTo>
                    <a:pt x="207441" y="815068"/>
                  </a:lnTo>
                  <a:lnTo>
                    <a:pt x="248568" y="853772"/>
                  </a:lnTo>
                  <a:lnTo>
                    <a:pt x="277024" y="870782"/>
                  </a:lnTo>
                  <a:lnTo>
                    <a:pt x="298084" y="874566"/>
                  </a:lnTo>
                  <a:lnTo>
                    <a:pt x="308878" y="874280"/>
                  </a:lnTo>
                  <a:lnTo>
                    <a:pt x="317922" y="871317"/>
                  </a:lnTo>
                  <a:lnTo>
                    <a:pt x="332904" y="860627"/>
                  </a:lnTo>
                  <a:lnTo>
                    <a:pt x="340794" y="841699"/>
                  </a:lnTo>
                  <a:lnTo>
                    <a:pt x="342452" y="819727"/>
                  </a:lnTo>
                  <a:lnTo>
                    <a:pt x="337025" y="800716"/>
                  </a:lnTo>
                  <a:lnTo>
                    <a:pt x="325984" y="787952"/>
                  </a:lnTo>
                  <a:lnTo>
                    <a:pt x="319156" y="783254"/>
                  </a:lnTo>
                  <a:lnTo>
                    <a:pt x="311831" y="782895"/>
                  </a:lnTo>
                  <a:lnTo>
                    <a:pt x="296295" y="789893"/>
                  </a:lnTo>
                  <a:lnTo>
                    <a:pt x="285076" y="807181"/>
                  </a:lnTo>
                  <a:lnTo>
                    <a:pt x="268192" y="856902"/>
                  </a:lnTo>
                  <a:lnTo>
                    <a:pt x="264462" y="910111"/>
                  </a:lnTo>
                  <a:lnTo>
                    <a:pt x="264008" y="960858"/>
                  </a:lnTo>
                  <a:lnTo>
                    <a:pt x="263918" y="1015398"/>
                  </a:lnTo>
                  <a:lnTo>
                    <a:pt x="263900" y="1070687"/>
                  </a:lnTo>
                  <a:lnTo>
                    <a:pt x="263897" y="1131843"/>
                  </a:lnTo>
                  <a:lnTo>
                    <a:pt x="263896" y="1191863"/>
                  </a:lnTo>
                  <a:lnTo>
                    <a:pt x="259479" y="1252447"/>
                  </a:lnTo>
                  <a:lnTo>
                    <a:pt x="249703" y="1314649"/>
                  </a:lnTo>
                  <a:lnTo>
                    <a:pt x="238869" y="1372410"/>
                  </a:lnTo>
                  <a:lnTo>
                    <a:pt x="223408" y="1428335"/>
                  </a:lnTo>
                  <a:lnTo>
                    <a:pt x="203696" y="1488722"/>
                  </a:lnTo>
                  <a:lnTo>
                    <a:pt x="183074" y="1529282"/>
                  </a:lnTo>
                  <a:lnTo>
                    <a:pt x="136131" y="1575022"/>
                  </a:lnTo>
                  <a:lnTo>
                    <a:pt x="100283" y="1597556"/>
                  </a:lnTo>
                  <a:lnTo>
                    <a:pt x="65023" y="1609327"/>
                  </a:lnTo>
                  <a:lnTo>
                    <a:pt x="43296" y="1611156"/>
                  </a:lnTo>
                  <a:lnTo>
                    <a:pt x="24394" y="1608887"/>
                  </a:lnTo>
                  <a:lnTo>
                    <a:pt x="9213" y="1599866"/>
                  </a:lnTo>
                  <a:lnTo>
                    <a:pt x="2576" y="1593577"/>
                  </a:lnTo>
                  <a:lnTo>
                    <a:pt x="0" y="1585686"/>
                  </a:lnTo>
                  <a:lnTo>
                    <a:pt x="5944" y="15477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783128" y="4470652"/>
              <a:ext cx="424375" cy="22263"/>
            </a:xfrm>
            <a:custGeom>
              <a:avLst/>
              <a:gdLst/>
              <a:ahLst/>
              <a:cxnLst/>
              <a:rect l="0" t="0" r="0" b="0"/>
              <a:pathLst>
                <a:path w="424375" h="22263">
                  <a:moveTo>
                    <a:pt x="0" y="14393"/>
                  </a:moveTo>
                  <a:lnTo>
                    <a:pt x="61378" y="7750"/>
                  </a:lnTo>
                  <a:lnTo>
                    <a:pt x="120230" y="0"/>
                  </a:lnTo>
                  <a:lnTo>
                    <a:pt x="179686" y="3766"/>
                  </a:lnTo>
                  <a:lnTo>
                    <a:pt x="235684" y="10186"/>
                  </a:lnTo>
                  <a:lnTo>
                    <a:pt x="291227" y="20425"/>
                  </a:lnTo>
                  <a:lnTo>
                    <a:pt x="344449" y="22262"/>
                  </a:lnTo>
                  <a:lnTo>
                    <a:pt x="401773" y="13603"/>
                  </a:lnTo>
                  <a:lnTo>
                    <a:pt x="424374" y="6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107649" y="4318624"/>
              <a:ext cx="155966" cy="407732"/>
            </a:xfrm>
            <a:custGeom>
              <a:avLst/>
              <a:gdLst/>
              <a:ahLst/>
              <a:cxnLst/>
              <a:rect l="0" t="0" r="0" b="0"/>
              <a:pathLst>
                <a:path w="155966" h="407732">
                  <a:moveTo>
                    <a:pt x="0" y="0"/>
                  </a:moveTo>
                  <a:lnTo>
                    <a:pt x="48298" y="55848"/>
                  </a:lnTo>
                  <a:lnTo>
                    <a:pt x="93067" y="108888"/>
                  </a:lnTo>
                  <a:lnTo>
                    <a:pt x="127480" y="166556"/>
                  </a:lnTo>
                  <a:lnTo>
                    <a:pt x="150895" y="215087"/>
                  </a:lnTo>
                  <a:lnTo>
                    <a:pt x="155965" y="254189"/>
                  </a:lnTo>
                  <a:lnTo>
                    <a:pt x="148633" y="292074"/>
                  </a:lnTo>
                  <a:lnTo>
                    <a:pt x="134749" y="317886"/>
                  </a:lnTo>
                  <a:lnTo>
                    <a:pt x="118924" y="337245"/>
                  </a:lnTo>
                  <a:lnTo>
                    <a:pt x="64603" y="372451"/>
                  </a:lnTo>
                  <a:lnTo>
                    <a:pt x="43488" y="384642"/>
                  </a:lnTo>
                  <a:lnTo>
                    <a:pt x="23055" y="397500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556986" y="4325735"/>
              <a:ext cx="116496" cy="414124"/>
            </a:xfrm>
            <a:custGeom>
              <a:avLst/>
              <a:gdLst/>
              <a:ahLst/>
              <a:cxnLst/>
              <a:rect l="0" t="0" r="0" b="0"/>
              <a:pathLst>
                <a:path w="116496" h="414124">
                  <a:moveTo>
                    <a:pt x="116495" y="76099"/>
                  </a:moveTo>
                  <a:lnTo>
                    <a:pt x="104133" y="55245"/>
                  </a:lnTo>
                  <a:lnTo>
                    <a:pt x="92903" y="28726"/>
                  </a:lnTo>
                  <a:lnTo>
                    <a:pt x="80122" y="14672"/>
                  </a:lnTo>
                  <a:lnTo>
                    <a:pt x="57332" y="782"/>
                  </a:lnTo>
                  <a:lnTo>
                    <a:pt x="49316" y="0"/>
                  </a:lnTo>
                  <a:lnTo>
                    <a:pt x="33013" y="4062"/>
                  </a:lnTo>
                  <a:lnTo>
                    <a:pt x="21453" y="14497"/>
                  </a:lnTo>
                  <a:lnTo>
                    <a:pt x="17076" y="21163"/>
                  </a:lnTo>
                  <a:lnTo>
                    <a:pt x="10915" y="57048"/>
                  </a:lnTo>
                  <a:lnTo>
                    <a:pt x="17924" y="107232"/>
                  </a:lnTo>
                  <a:lnTo>
                    <a:pt x="30216" y="163165"/>
                  </a:lnTo>
                  <a:lnTo>
                    <a:pt x="41548" y="215306"/>
                  </a:lnTo>
                  <a:lnTo>
                    <a:pt x="49748" y="275508"/>
                  </a:lnTo>
                  <a:lnTo>
                    <a:pt x="53829" y="337110"/>
                  </a:lnTo>
                  <a:lnTo>
                    <a:pt x="46152" y="374098"/>
                  </a:lnTo>
                  <a:lnTo>
                    <a:pt x="36229" y="395304"/>
                  </a:lnTo>
                  <a:lnTo>
                    <a:pt x="22574" y="410893"/>
                  </a:lnTo>
                  <a:lnTo>
                    <a:pt x="15974" y="413941"/>
                  </a:lnTo>
                  <a:lnTo>
                    <a:pt x="9725" y="414123"/>
                  </a:lnTo>
                  <a:lnTo>
                    <a:pt x="3710" y="412396"/>
                  </a:lnTo>
                  <a:lnTo>
                    <a:pt x="624" y="407546"/>
                  </a:lnTo>
                  <a:lnTo>
                    <a:pt x="0" y="375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732884" y="4418752"/>
              <a:ext cx="150829" cy="341219"/>
            </a:xfrm>
            <a:custGeom>
              <a:avLst/>
              <a:gdLst/>
              <a:ahLst/>
              <a:cxnLst/>
              <a:rect l="0" t="0" r="0" b="0"/>
              <a:pathLst>
                <a:path w="150829" h="341219">
                  <a:moveTo>
                    <a:pt x="32128" y="41330"/>
                  </a:moveTo>
                  <a:lnTo>
                    <a:pt x="39293" y="103656"/>
                  </a:lnTo>
                  <a:lnTo>
                    <a:pt x="40221" y="165102"/>
                  </a:lnTo>
                  <a:lnTo>
                    <a:pt x="40405" y="222166"/>
                  </a:lnTo>
                  <a:lnTo>
                    <a:pt x="37970" y="273660"/>
                  </a:lnTo>
                  <a:lnTo>
                    <a:pt x="33282" y="331923"/>
                  </a:lnTo>
                  <a:lnTo>
                    <a:pt x="31048" y="338609"/>
                  </a:lnTo>
                  <a:lnTo>
                    <a:pt x="27710" y="341218"/>
                  </a:lnTo>
                  <a:lnTo>
                    <a:pt x="23635" y="341108"/>
                  </a:lnTo>
                  <a:lnTo>
                    <a:pt x="19995" y="338261"/>
                  </a:lnTo>
                  <a:lnTo>
                    <a:pt x="13483" y="327701"/>
                  </a:lnTo>
                  <a:lnTo>
                    <a:pt x="8413" y="274522"/>
                  </a:lnTo>
                  <a:lnTo>
                    <a:pt x="7329" y="214056"/>
                  </a:lnTo>
                  <a:lnTo>
                    <a:pt x="15" y="153961"/>
                  </a:lnTo>
                  <a:lnTo>
                    <a:pt x="0" y="97170"/>
                  </a:lnTo>
                  <a:lnTo>
                    <a:pt x="7405" y="51712"/>
                  </a:lnTo>
                  <a:lnTo>
                    <a:pt x="19291" y="29302"/>
                  </a:lnTo>
                  <a:lnTo>
                    <a:pt x="41576" y="5509"/>
                  </a:lnTo>
                  <a:lnTo>
                    <a:pt x="51371" y="1732"/>
                  </a:lnTo>
                  <a:lnTo>
                    <a:pt x="74581" y="0"/>
                  </a:lnTo>
                  <a:lnTo>
                    <a:pt x="109221" y="8641"/>
                  </a:lnTo>
                  <a:lnTo>
                    <a:pt x="126797" y="20330"/>
                  </a:lnTo>
                  <a:lnTo>
                    <a:pt x="139847" y="34770"/>
                  </a:lnTo>
                  <a:lnTo>
                    <a:pt x="148729" y="50434"/>
                  </a:lnTo>
                  <a:lnTo>
                    <a:pt x="150828" y="66641"/>
                  </a:lnTo>
                  <a:lnTo>
                    <a:pt x="150093" y="74846"/>
                  </a:lnTo>
                  <a:lnTo>
                    <a:pt x="141880" y="88894"/>
                  </a:lnTo>
                  <a:lnTo>
                    <a:pt x="119196" y="107198"/>
                  </a:lnTo>
                  <a:lnTo>
                    <a:pt x="82817" y="125532"/>
                  </a:lnTo>
                  <a:lnTo>
                    <a:pt x="68217" y="127138"/>
                  </a:lnTo>
                  <a:lnTo>
                    <a:pt x="48770" y="1245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048372" y="4410156"/>
              <a:ext cx="16199" cy="332843"/>
            </a:xfrm>
            <a:custGeom>
              <a:avLst/>
              <a:gdLst/>
              <a:ahLst/>
              <a:cxnLst/>
              <a:rect l="0" t="0" r="0" b="0"/>
              <a:pathLst>
                <a:path w="16199" h="332843">
                  <a:moveTo>
                    <a:pt x="16198" y="0"/>
                  </a:moveTo>
                  <a:lnTo>
                    <a:pt x="11782" y="46327"/>
                  </a:lnTo>
                  <a:lnTo>
                    <a:pt x="1805" y="100919"/>
                  </a:lnTo>
                  <a:lnTo>
                    <a:pt x="0" y="157797"/>
                  </a:lnTo>
                  <a:lnTo>
                    <a:pt x="4105" y="206498"/>
                  </a:lnTo>
                  <a:lnTo>
                    <a:pt x="6760" y="257499"/>
                  </a:lnTo>
                  <a:lnTo>
                    <a:pt x="11851" y="315604"/>
                  </a:lnTo>
                  <a:lnTo>
                    <a:pt x="787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981359" y="4343587"/>
              <a:ext cx="277399" cy="511944"/>
            </a:xfrm>
            <a:custGeom>
              <a:avLst/>
              <a:gdLst/>
              <a:ahLst/>
              <a:cxnLst/>
              <a:rect l="0" t="0" r="0" b="0"/>
              <a:pathLst>
                <a:path w="277399" h="511944">
                  <a:moveTo>
                    <a:pt x="8321" y="0"/>
                  </a:moveTo>
                  <a:lnTo>
                    <a:pt x="59066" y="4418"/>
                  </a:lnTo>
                  <a:lnTo>
                    <a:pt x="98371" y="20837"/>
                  </a:lnTo>
                  <a:lnTo>
                    <a:pt x="141263" y="51757"/>
                  </a:lnTo>
                  <a:lnTo>
                    <a:pt x="191368" y="107178"/>
                  </a:lnTo>
                  <a:lnTo>
                    <a:pt x="230522" y="161165"/>
                  </a:lnTo>
                  <a:lnTo>
                    <a:pt x="250275" y="214179"/>
                  </a:lnTo>
                  <a:lnTo>
                    <a:pt x="268798" y="269167"/>
                  </a:lnTo>
                  <a:lnTo>
                    <a:pt x="277398" y="310688"/>
                  </a:lnTo>
                  <a:lnTo>
                    <a:pt x="275423" y="366133"/>
                  </a:lnTo>
                  <a:lnTo>
                    <a:pt x="270341" y="412767"/>
                  </a:lnTo>
                  <a:lnTo>
                    <a:pt x="253791" y="453482"/>
                  </a:lnTo>
                  <a:lnTo>
                    <a:pt x="237201" y="475014"/>
                  </a:lnTo>
                  <a:lnTo>
                    <a:pt x="203582" y="504539"/>
                  </a:lnTo>
                  <a:lnTo>
                    <a:pt x="182013" y="510854"/>
                  </a:lnTo>
                  <a:lnTo>
                    <a:pt x="146078" y="511943"/>
                  </a:lnTo>
                  <a:lnTo>
                    <a:pt x="115399" y="503945"/>
                  </a:lnTo>
                  <a:lnTo>
                    <a:pt x="76317" y="484676"/>
                  </a:lnTo>
                  <a:lnTo>
                    <a:pt x="42812" y="456420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414054" y="5491892"/>
            <a:ext cx="2022016" cy="1743864"/>
            <a:chOff x="7414054" y="5491892"/>
            <a:chExt cx="2022016" cy="1743864"/>
          </a:xfrm>
        </p:grpSpPr>
        <p:sp>
          <p:nvSpPr>
            <p:cNvPr id="137" name="Freeform 136"/>
            <p:cNvSpPr/>
            <p:nvPr/>
          </p:nvSpPr>
          <p:spPr>
            <a:xfrm>
              <a:off x="7414054" y="5491892"/>
              <a:ext cx="515906" cy="274595"/>
            </a:xfrm>
            <a:custGeom>
              <a:avLst/>
              <a:gdLst/>
              <a:ahLst/>
              <a:cxnLst/>
              <a:rect l="0" t="0" r="0" b="0"/>
              <a:pathLst>
                <a:path w="515906" h="274595">
                  <a:moveTo>
                    <a:pt x="0" y="0"/>
                  </a:moveTo>
                  <a:lnTo>
                    <a:pt x="63314" y="16859"/>
                  </a:lnTo>
                  <a:lnTo>
                    <a:pt x="96423" y="27493"/>
                  </a:lnTo>
                  <a:lnTo>
                    <a:pt x="151943" y="51883"/>
                  </a:lnTo>
                  <a:lnTo>
                    <a:pt x="209951" y="79261"/>
                  </a:lnTo>
                  <a:lnTo>
                    <a:pt x="272299" y="116148"/>
                  </a:lnTo>
                  <a:lnTo>
                    <a:pt x="330906" y="149748"/>
                  </a:lnTo>
                  <a:lnTo>
                    <a:pt x="389184" y="189646"/>
                  </a:lnTo>
                  <a:lnTo>
                    <a:pt x="449225" y="230114"/>
                  </a:lnTo>
                  <a:lnTo>
                    <a:pt x="507283" y="269659"/>
                  </a:lnTo>
                  <a:lnTo>
                    <a:pt x="515905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846748" y="5625029"/>
              <a:ext cx="154957" cy="316200"/>
            </a:xfrm>
            <a:custGeom>
              <a:avLst/>
              <a:gdLst/>
              <a:ahLst/>
              <a:cxnLst/>
              <a:rect l="0" t="0" r="0" b="0"/>
              <a:pathLst>
                <a:path w="154957" h="316200">
                  <a:moveTo>
                    <a:pt x="83211" y="0"/>
                  </a:moveTo>
                  <a:lnTo>
                    <a:pt x="107877" y="58382"/>
                  </a:lnTo>
                  <a:lnTo>
                    <a:pt x="127255" y="113116"/>
                  </a:lnTo>
                  <a:lnTo>
                    <a:pt x="142181" y="143846"/>
                  </a:lnTo>
                  <a:lnTo>
                    <a:pt x="147487" y="151371"/>
                  </a:lnTo>
                  <a:lnTo>
                    <a:pt x="154956" y="184048"/>
                  </a:lnTo>
                  <a:lnTo>
                    <a:pt x="152751" y="214173"/>
                  </a:lnTo>
                  <a:lnTo>
                    <a:pt x="143704" y="229558"/>
                  </a:lnTo>
                  <a:lnTo>
                    <a:pt x="120551" y="248614"/>
                  </a:lnTo>
                  <a:lnTo>
                    <a:pt x="57873" y="276240"/>
                  </a:lnTo>
                  <a:lnTo>
                    <a:pt x="22629" y="297109"/>
                  </a:lnTo>
                  <a:lnTo>
                    <a:pt x="0" y="316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229517" y="5683276"/>
              <a:ext cx="41533" cy="457659"/>
            </a:xfrm>
            <a:custGeom>
              <a:avLst/>
              <a:gdLst/>
              <a:ahLst/>
              <a:cxnLst/>
              <a:rect l="0" t="0" r="0" b="0"/>
              <a:pathLst>
                <a:path w="41533" h="457659">
                  <a:moveTo>
                    <a:pt x="24963" y="0"/>
                  </a:moveTo>
                  <a:lnTo>
                    <a:pt x="29380" y="62326"/>
                  </a:lnTo>
                  <a:lnTo>
                    <a:pt x="33438" y="113259"/>
                  </a:lnTo>
                  <a:lnTo>
                    <a:pt x="39718" y="166878"/>
                  </a:lnTo>
                  <a:lnTo>
                    <a:pt x="41232" y="221984"/>
                  </a:lnTo>
                  <a:lnTo>
                    <a:pt x="41532" y="283104"/>
                  </a:lnTo>
                  <a:lnTo>
                    <a:pt x="39126" y="338187"/>
                  </a:lnTo>
                  <a:lnTo>
                    <a:pt x="33129" y="395320"/>
                  </a:lnTo>
                  <a:lnTo>
                    <a:pt x="25944" y="423162"/>
                  </a:lnTo>
                  <a:lnTo>
                    <a:pt x="13440" y="446204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186995" y="5559740"/>
              <a:ext cx="207752" cy="595316"/>
            </a:xfrm>
            <a:custGeom>
              <a:avLst/>
              <a:gdLst/>
              <a:ahLst/>
              <a:cxnLst/>
              <a:rect l="0" t="0" r="0" b="0"/>
              <a:pathLst>
                <a:path w="207752" h="595316">
                  <a:moveTo>
                    <a:pt x="25880" y="56968"/>
                  </a:moveTo>
                  <a:lnTo>
                    <a:pt x="21462" y="34881"/>
                  </a:lnTo>
                  <a:lnTo>
                    <a:pt x="24225" y="16641"/>
                  </a:lnTo>
                  <a:lnTo>
                    <a:pt x="27550" y="7893"/>
                  </a:lnTo>
                  <a:lnTo>
                    <a:pt x="33465" y="2987"/>
                  </a:lnTo>
                  <a:lnTo>
                    <a:pt x="41107" y="640"/>
                  </a:lnTo>
                  <a:lnTo>
                    <a:pt x="49900" y="0"/>
                  </a:lnTo>
                  <a:lnTo>
                    <a:pt x="64601" y="4220"/>
                  </a:lnTo>
                  <a:lnTo>
                    <a:pt x="110565" y="37874"/>
                  </a:lnTo>
                  <a:lnTo>
                    <a:pt x="147564" y="82446"/>
                  </a:lnTo>
                  <a:lnTo>
                    <a:pt x="181175" y="139067"/>
                  </a:lnTo>
                  <a:lnTo>
                    <a:pt x="199888" y="197274"/>
                  </a:lnTo>
                  <a:lnTo>
                    <a:pt x="207751" y="259466"/>
                  </a:lnTo>
                  <a:lnTo>
                    <a:pt x="204369" y="321749"/>
                  </a:lnTo>
                  <a:lnTo>
                    <a:pt x="194719" y="376194"/>
                  </a:lnTo>
                  <a:lnTo>
                    <a:pt x="181444" y="429000"/>
                  </a:lnTo>
                  <a:lnTo>
                    <a:pt x="155909" y="485646"/>
                  </a:lnTo>
                  <a:lnTo>
                    <a:pt x="122005" y="538311"/>
                  </a:lnTo>
                  <a:lnTo>
                    <a:pt x="69760" y="580084"/>
                  </a:lnTo>
                  <a:lnTo>
                    <a:pt x="42272" y="592165"/>
                  </a:lnTo>
                  <a:lnTo>
                    <a:pt x="21762" y="595315"/>
                  </a:lnTo>
                  <a:lnTo>
                    <a:pt x="13889" y="593382"/>
                  </a:lnTo>
                  <a:lnTo>
                    <a:pt x="7716" y="589319"/>
                  </a:lnTo>
                  <a:lnTo>
                    <a:pt x="2676" y="583837"/>
                  </a:lnTo>
                  <a:lnTo>
                    <a:pt x="240" y="577408"/>
                  </a:lnTo>
                  <a:lnTo>
                    <a:pt x="0" y="562869"/>
                  </a:lnTo>
                  <a:lnTo>
                    <a:pt x="2975" y="552092"/>
                  </a:lnTo>
                  <a:lnTo>
                    <a:pt x="9237" y="5395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520754" y="5774808"/>
              <a:ext cx="102680" cy="416053"/>
            </a:xfrm>
            <a:custGeom>
              <a:avLst/>
              <a:gdLst/>
              <a:ahLst/>
              <a:cxnLst/>
              <a:rect l="0" t="0" r="0" b="0"/>
              <a:pathLst>
                <a:path w="102680" h="416053">
                  <a:moveTo>
                    <a:pt x="0" y="0"/>
                  </a:moveTo>
                  <a:lnTo>
                    <a:pt x="57861" y="63226"/>
                  </a:lnTo>
                  <a:lnTo>
                    <a:pt x="72309" y="84686"/>
                  </a:lnTo>
                  <a:lnTo>
                    <a:pt x="97891" y="138197"/>
                  </a:lnTo>
                  <a:lnTo>
                    <a:pt x="102679" y="164047"/>
                  </a:lnTo>
                  <a:lnTo>
                    <a:pt x="99252" y="208863"/>
                  </a:lnTo>
                  <a:lnTo>
                    <a:pt x="81271" y="271052"/>
                  </a:lnTo>
                  <a:lnTo>
                    <a:pt x="63868" y="328627"/>
                  </a:lnTo>
                  <a:lnTo>
                    <a:pt x="33801" y="391439"/>
                  </a:lnTo>
                  <a:lnTo>
                    <a:pt x="24962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545716" y="6016118"/>
              <a:ext cx="66570" cy="33285"/>
            </a:xfrm>
            <a:custGeom>
              <a:avLst/>
              <a:gdLst/>
              <a:ahLst/>
              <a:cxnLst/>
              <a:rect l="0" t="0" r="0" b="0"/>
              <a:pathLst>
                <a:path w="66570" h="33285">
                  <a:moveTo>
                    <a:pt x="0" y="0"/>
                  </a:moveTo>
                  <a:lnTo>
                    <a:pt x="27581" y="23163"/>
                  </a:lnTo>
                  <a:lnTo>
                    <a:pt x="42769" y="28786"/>
                  </a:lnTo>
                  <a:lnTo>
                    <a:pt x="6656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645569" y="6149255"/>
              <a:ext cx="41606" cy="41606"/>
            </a:xfrm>
            <a:custGeom>
              <a:avLst/>
              <a:gdLst/>
              <a:ahLst/>
              <a:cxnLst/>
              <a:rect l="0" t="0" r="0" b="0"/>
              <a:pathLst>
                <a:path w="41606" h="41606">
                  <a:moveTo>
                    <a:pt x="0" y="41605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744450" y="5891302"/>
              <a:ext cx="147015" cy="446069"/>
            </a:xfrm>
            <a:custGeom>
              <a:avLst/>
              <a:gdLst/>
              <a:ahLst/>
              <a:cxnLst/>
              <a:rect l="0" t="0" r="0" b="0"/>
              <a:pathLst>
                <a:path w="147015" h="446069">
                  <a:moveTo>
                    <a:pt x="59219" y="16642"/>
                  </a:moveTo>
                  <a:lnTo>
                    <a:pt x="117900" y="55762"/>
                  </a:lnTo>
                  <a:lnTo>
                    <a:pt x="138140" y="72201"/>
                  </a:lnTo>
                  <a:lnTo>
                    <a:pt x="145146" y="88180"/>
                  </a:lnTo>
                  <a:lnTo>
                    <a:pt x="147014" y="97618"/>
                  </a:lnTo>
                  <a:lnTo>
                    <a:pt x="146410" y="105759"/>
                  </a:lnTo>
                  <a:lnTo>
                    <a:pt x="140809" y="119736"/>
                  </a:lnTo>
                  <a:lnTo>
                    <a:pt x="91601" y="175382"/>
                  </a:lnTo>
                  <a:lnTo>
                    <a:pt x="33468" y="235617"/>
                  </a:lnTo>
                  <a:lnTo>
                    <a:pt x="7106" y="296322"/>
                  </a:lnTo>
                  <a:lnTo>
                    <a:pt x="0" y="319384"/>
                  </a:lnTo>
                  <a:lnTo>
                    <a:pt x="661" y="378702"/>
                  </a:lnTo>
                  <a:lnTo>
                    <a:pt x="9714" y="416800"/>
                  </a:lnTo>
                  <a:lnTo>
                    <a:pt x="24108" y="442675"/>
                  </a:lnTo>
                  <a:lnTo>
                    <a:pt x="29340" y="445820"/>
                  </a:lnTo>
                  <a:lnTo>
                    <a:pt x="34676" y="446068"/>
                  </a:lnTo>
                  <a:lnTo>
                    <a:pt x="40084" y="444384"/>
                  </a:lnTo>
                  <a:lnTo>
                    <a:pt x="44613" y="438638"/>
                  </a:lnTo>
                  <a:lnTo>
                    <a:pt x="52111" y="419927"/>
                  </a:lnTo>
                  <a:lnTo>
                    <a:pt x="56890" y="365453"/>
                  </a:lnTo>
                  <a:lnTo>
                    <a:pt x="47453" y="305747"/>
                  </a:lnTo>
                  <a:lnTo>
                    <a:pt x="40753" y="243130"/>
                  </a:lnTo>
                  <a:lnTo>
                    <a:pt x="29394" y="185152"/>
                  </a:lnTo>
                  <a:lnTo>
                    <a:pt x="26390" y="123230"/>
                  </a:lnTo>
                  <a:lnTo>
                    <a:pt x="18810" y="62742"/>
                  </a:lnTo>
                  <a:lnTo>
                    <a:pt x="2593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963243" y="6240786"/>
              <a:ext cx="83212" cy="474301"/>
            </a:xfrm>
            <a:custGeom>
              <a:avLst/>
              <a:gdLst/>
              <a:ahLst/>
              <a:cxnLst/>
              <a:rect l="0" t="0" r="0" b="0"/>
              <a:pathLst>
                <a:path w="83212" h="474301">
                  <a:moveTo>
                    <a:pt x="83211" y="0"/>
                  </a:moveTo>
                  <a:lnTo>
                    <a:pt x="71629" y="55162"/>
                  </a:lnTo>
                  <a:lnTo>
                    <a:pt x="60649" y="109137"/>
                  </a:lnTo>
                  <a:lnTo>
                    <a:pt x="51920" y="164699"/>
                  </a:lnTo>
                  <a:lnTo>
                    <a:pt x="38729" y="226303"/>
                  </a:lnTo>
                  <a:lnTo>
                    <a:pt x="31536" y="289352"/>
                  </a:lnTo>
                  <a:lnTo>
                    <a:pt x="20110" y="352181"/>
                  </a:lnTo>
                  <a:lnTo>
                    <a:pt x="12682" y="410130"/>
                  </a:lnTo>
                  <a:lnTo>
                    <a:pt x="2309" y="458533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996527" y="6332318"/>
              <a:ext cx="166422" cy="116496"/>
            </a:xfrm>
            <a:custGeom>
              <a:avLst/>
              <a:gdLst/>
              <a:ahLst/>
              <a:cxnLst/>
              <a:rect l="0" t="0" r="0" b="0"/>
              <a:pathLst>
                <a:path w="166422" h="116496">
                  <a:moveTo>
                    <a:pt x="0" y="0"/>
                  </a:moveTo>
                  <a:lnTo>
                    <a:pt x="34746" y="15999"/>
                  </a:lnTo>
                  <a:lnTo>
                    <a:pt x="92103" y="58330"/>
                  </a:lnTo>
                  <a:lnTo>
                    <a:pt x="153698" y="101589"/>
                  </a:lnTo>
                  <a:lnTo>
                    <a:pt x="16642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982145" y="6423849"/>
              <a:ext cx="114236" cy="99854"/>
            </a:xfrm>
            <a:custGeom>
              <a:avLst/>
              <a:gdLst/>
              <a:ahLst/>
              <a:cxnLst/>
              <a:rect l="0" t="0" r="0" b="0"/>
              <a:pathLst>
                <a:path w="114236" h="99854">
                  <a:moveTo>
                    <a:pt x="14382" y="0"/>
                  </a:moveTo>
                  <a:lnTo>
                    <a:pt x="1131" y="4418"/>
                  </a:lnTo>
                  <a:lnTo>
                    <a:pt x="0" y="8492"/>
                  </a:lnTo>
                  <a:lnTo>
                    <a:pt x="6142" y="20417"/>
                  </a:lnTo>
                  <a:lnTo>
                    <a:pt x="29610" y="42724"/>
                  </a:lnTo>
                  <a:lnTo>
                    <a:pt x="90952" y="83552"/>
                  </a:lnTo>
                  <a:lnTo>
                    <a:pt x="114235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71920" y="6590271"/>
              <a:ext cx="32782" cy="158100"/>
            </a:xfrm>
            <a:custGeom>
              <a:avLst/>
              <a:gdLst/>
              <a:ahLst/>
              <a:cxnLst/>
              <a:rect l="0" t="0" r="0" b="0"/>
              <a:pathLst>
                <a:path w="32782" h="158100">
                  <a:moveTo>
                    <a:pt x="32781" y="0"/>
                  </a:moveTo>
                  <a:lnTo>
                    <a:pt x="20419" y="21778"/>
                  </a:lnTo>
                  <a:lnTo>
                    <a:pt x="5242" y="77425"/>
                  </a:lnTo>
                  <a:lnTo>
                    <a:pt x="253" y="133105"/>
                  </a:lnTo>
                  <a:lnTo>
                    <a:pt x="0" y="144210"/>
                  </a:lnTo>
                  <a:lnTo>
                    <a:pt x="2607" y="150689"/>
                  </a:lnTo>
                  <a:lnTo>
                    <a:pt x="7117" y="154083"/>
                  </a:lnTo>
                  <a:lnTo>
                    <a:pt x="2446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146307" y="6540344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158531" y="6715086"/>
              <a:ext cx="106037" cy="108174"/>
            </a:xfrm>
            <a:custGeom>
              <a:avLst/>
              <a:gdLst/>
              <a:ahLst/>
              <a:cxnLst/>
              <a:rect l="0" t="0" r="0" b="0"/>
              <a:pathLst>
                <a:path w="106037" h="108174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8" y="30328"/>
                  </a:lnTo>
                  <a:lnTo>
                    <a:pt x="12003" y="34087"/>
                  </a:lnTo>
                  <a:lnTo>
                    <a:pt x="37997" y="39378"/>
                  </a:lnTo>
                  <a:lnTo>
                    <a:pt x="86388" y="45729"/>
                  </a:lnTo>
                  <a:lnTo>
                    <a:pt x="93273" y="49902"/>
                  </a:lnTo>
                  <a:lnTo>
                    <a:pt x="103390" y="61934"/>
                  </a:lnTo>
                  <a:lnTo>
                    <a:pt x="106036" y="78994"/>
                  </a:lnTo>
                  <a:lnTo>
                    <a:pt x="10427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08067" y="6748645"/>
              <a:ext cx="54588" cy="78915"/>
            </a:xfrm>
            <a:custGeom>
              <a:avLst/>
              <a:gdLst/>
              <a:ahLst/>
              <a:cxnLst/>
              <a:rect l="0" t="0" r="0" b="0"/>
              <a:pathLst>
                <a:path w="54588" h="78915">
                  <a:moveTo>
                    <a:pt x="54587" y="24688"/>
                  </a:moveTo>
                  <a:lnTo>
                    <a:pt x="27006" y="1524"/>
                  </a:lnTo>
                  <a:lnTo>
                    <a:pt x="19557" y="0"/>
                  </a:lnTo>
                  <a:lnTo>
                    <a:pt x="3885" y="3237"/>
                  </a:lnTo>
                  <a:lnTo>
                    <a:pt x="444" y="8539"/>
                  </a:lnTo>
                  <a:lnTo>
                    <a:pt x="0" y="15771"/>
                  </a:lnTo>
                  <a:lnTo>
                    <a:pt x="4439" y="32744"/>
                  </a:lnTo>
                  <a:lnTo>
                    <a:pt x="23134" y="74580"/>
                  </a:lnTo>
                  <a:lnTo>
                    <a:pt x="27146" y="78289"/>
                  </a:lnTo>
                  <a:lnTo>
                    <a:pt x="31670" y="78914"/>
                  </a:lnTo>
                  <a:lnTo>
                    <a:pt x="36535" y="77481"/>
                  </a:lnTo>
                  <a:lnTo>
                    <a:pt x="40703" y="73752"/>
                  </a:lnTo>
                  <a:lnTo>
                    <a:pt x="54587" y="49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438066" y="6556986"/>
              <a:ext cx="115973" cy="416054"/>
            </a:xfrm>
            <a:custGeom>
              <a:avLst/>
              <a:gdLst/>
              <a:ahLst/>
              <a:cxnLst/>
              <a:rect l="0" t="0" r="0" b="0"/>
              <a:pathLst>
                <a:path w="115973" h="416054">
                  <a:moveTo>
                    <a:pt x="49404" y="0"/>
                  </a:moveTo>
                  <a:lnTo>
                    <a:pt x="18152" y="57162"/>
                  </a:lnTo>
                  <a:lnTo>
                    <a:pt x="3444" y="100635"/>
                  </a:lnTo>
                  <a:lnTo>
                    <a:pt x="0" y="161856"/>
                  </a:lnTo>
                  <a:lnTo>
                    <a:pt x="2011" y="223702"/>
                  </a:lnTo>
                  <a:lnTo>
                    <a:pt x="11072" y="282108"/>
                  </a:lnTo>
                  <a:lnTo>
                    <a:pt x="31092" y="338864"/>
                  </a:lnTo>
                  <a:lnTo>
                    <a:pt x="45518" y="367911"/>
                  </a:lnTo>
                  <a:lnTo>
                    <a:pt x="70825" y="402023"/>
                  </a:lnTo>
                  <a:lnTo>
                    <a:pt x="87277" y="409817"/>
                  </a:lnTo>
                  <a:lnTo>
                    <a:pt x="115972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762073" y="6641267"/>
              <a:ext cx="129466" cy="431625"/>
            </a:xfrm>
            <a:custGeom>
              <a:avLst/>
              <a:gdLst/>
              <a:ahLst/>
              <a:cxnLst/>
              <a:rect l="0" t="0" r="0" b="0"/>
              <a:pathLst>
                <a:path w="129466" h="431625">
                  <a:moveTo>
                    <a:pt x="33275" y="90461"/>
                  </a:moveTo>
                  <a:lnTo>
                    <a:pt x="19082" y="144478"/>
                  </a:lnTo>
                  <a:lnTo>
                    <a:pt x="9912" y="207426"/>
                  </a:lnTo>
                  <a:lnTo>
                    <a:pt x="7703" y="260330"/>
                  </a:lnTo>
                  <a:lnTo>
                    <a:pt x="1189" y="317627"/>
                  </a:lnTo>
                  <a:lnTo>
                    <a:pt x="227" y="365343"/>
                  </a:lnTo>
                  <a:lnTo>
                    <a:pt x="0" y="303018"/>
                  </a:lnTo>
                  <a:lnTo>
                    <a:pt x="2457" y="245962"/>
                  </a:lnTo>
                  <a:lnTo>
                    <a:pt x="7155" y="192574"/>
                  </a:lnTo>
                  <a:lnTo>
                    <a:pt x="10625" y="132729"/>
                  </a:lnTo>
                  <a:lnTo>
                    <a:pt x="22485" y="77604"/>
                  </a:lnTo>
                  <a:lnTo>
                    <a:pt x="36088" y="32712"/>
                  </a:lnTo>
                  <a:lnTo>
                    <a:pt x="53216" y="7398"/>
                  </a:lnTo>
                  <a:lnTo>
                    <a:pt x="61362" y="2726"/>
                  </a:lnTo>
                  <a:lnTo>
                    <a:pt x="80275" y="0"/>
                  </a:lnTo>
                  <a:lnTo>
                    <a:pt x="89571" y="3341"/>
                  </a:lnTo>
                  <a:lnTo>
                    <a:pt x="107297" y="16916"/>
                  </a:lnTo>
                  <a:lnTo>
                    <a:pt x="119490" y="37742"/>
                  </a:lnTo>
                  <a:lnTo>
                    <a:pt x="129087" y="75457"/>
                  </a:lnTo>
                  <a:lnTo>
                    <a:pt x="129465" y="113444"/>
                  </a:lnTo>
                  <a:lnTo>
                    <a:pt x="125028" y="135809"/>
                  </a:lnTo>
                  <a:lnTo>
                    <a:pt x="112133" y="163069"/>
                  </a:lnTo>
                  <a:lnTo>
                    <a:pt x="101915" y="176972"/>
                  </a:lnTo>
                  <a:lnTo>
                    <a:pt x="81350" y="190778"/>
                  </a:lnTo>
                  <a:lnTo>
                    <a:pt x="33113" y="213944"/>
                  </a:lnTo>
                  <a:lnTo>
                    <a:pt x="28544" y="219936"/>
                  </a:lnTo>
                  <a:lnTo>
                    <a:pt x="26423" y="226704"/>
                  </a:lnTo>
                  <a:lnTo>
                    <a:pt x="25933" y="233990"/>
                  </a:lnTo>
                  <a:lnTo>
                    <a:pt x="32786" y="249481"/>
                  </a:lnTo>
                  <a:lnTo>
                    <a:pt x="70637" y="305154"/>
                  </a:lnTo>
                  <a:lnTo>
                    <a:pt x="84410" y="328816"/>
                  </a:lnTo>
                  <a:lnTo>
                    <a:pt x="108324" y="360215"/>
                  </a:lnTo>
                  <a:lnTo>
                    <a:pt x="109196" y="359055"/>
                  </a:lnTo>
                  <a:lnTo>
                    <a:pt x="108851" y="355507"/>
                  </a:lnTo>
                  <a:lnTo>
                    <a:pt x="105849" y="355917"/>
                  </a:lnTo>
                  <a:lnTo>
                    <a:pt x="95116" y="363767"/>
                  </a:lnTo>
                  <a:lnTo>
                    <a:pt x="88497" y="378968"/>
                  </a:lnTo>
                  <a:lnTo>
                    <a:pt x="83201" y="4316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902660" y="6923112"/>
              <a:ext cx="156360" cy="312644"/>
            </a:xfrm>
            <a:custGeom>
              <a:avLst/>
              <a:gdLst/>
              <a:ahLst/>
              <a:cxnLst/>
              <a:rect l="0" t="0" r="0" b="0"/>
              <a:pathLst>
                <a:path w="156360" h="312644">
                  <a:moveTo>
                    <a:pt x="117356" y="0"/>
                  </a:moveTo>
                  <a:lnTo>
                    <a:pt x="103163" y="54016"/>
                  </a:lnTo>
                  <a:lnTo>
                    <a:pt x="86818" y="114445"/>
                  </a:lnTo>
                  <a:lnTo>
                    <a:pt x="72974" y="169289"/>
                  </a:lnTo>
                  <a:lnTo>
                    <a:pt x="52523" y="224681"/>
                  </a:lnTo>
                  <a:lnTo>
                    <a:pt x="36224" y="272576"/>
                  </a:lnTo>
                  <a:lnTo>
                    <a:pt x="15917" y="308892"/>
                  </a:lnTo>
                  <a:lnTo>
                    <a:pt x="11823" y="312252"/>
                  </a:lnTo>
                  <a:lnTo>
                    <a:pt x="7244" y="312643"/>
                  </a:lnTo>
                  <a:lnTo>
                    <a:pt x="2343" y="311055"/>
                  </a:lnTo>
                  <a:lnTo>
                    <a:pt x="0" y="305374"/>
                  </a:lnTo>
                  <a:lnTo>
                    <a:pt x="1120" y="277140"/>
                  </a:lnTo>
                  <a:lnTo>
                    <a:pt x="17681" y="214031"/>
                  </a:lnTo>
                  <a:lnTo>
                    <a:pt x="36627" y="158628"/>
                  </a:lnTo>
                  <a:lnTo>
                    <a:pt x="65958" y="99883"/>
                  </a:lnTo>
                  <a:lnTo>
                    <a:pt x="93747" y="67499"/>
                  </a:lnTo>
                  <a:lnTo>
                    <a:pt x="109636" y="54347"/>
                  </a:lnTo>
                  <a:lnTo>
                    <a:pt x="117758" y="51024"/>
                  </a:lnTo>
                  <a:lnTo>
                    <a:pt x="134177" y="49798"/>
                  </a:lnTo>
                  <a:lnTo>
                    <a:pt x="140590" y="52615"/>
                  </a:lnTo>
                  <a:lnTo>
                    <a:pt x="150180" y="63141"/>
                  </a:lnTo>
                  <a:lnTo>
                    <a:pt x="156359" y="93495"/>
                  </a:lnTo>
                  <a:lnTo>
                    <a:pt x="152874" y="111204"/>
                  </a:lnTo>
                  <a:lnTo>
                    <a:pt x="149356" y="118515"/>
                  </a:lnTo>
                  <a:lnTo>
                    <a:pt x="138050" y="129104"/>
                  </a:lnTo>
                  <a:lnTo>
                    <a:pt x="131152" y="133222"/>
                  </a:lnTo>
                  <a:lnTo>
                    <a:pt x="125629" y="133194"/>
                  </a:lnTo>
                  <a:lnTo>
                    <a:pt x="121022" y="130402"/>
                  </a:lnTo>
                  <a:lnTo>
                    <a:pt x="114363" y="121751"/>
                  </a:lnTo>
                  <a:lnTo>
                    <a:pt x="10903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083492" y="7006323"/>
              <a:ext cx="36378" cy="64615"/>
            </a:xfrm>
            <a:custGeom>
              <a:avLst/>
              <a:gdLst/>
              <a:ahLst/>
              <a:cxnLst/>
              <a:rect l="0" t="0" r="0" b="0"/>
              <a:pathLst>
                <a:path w="36378" h="64615">
                  <a:moveTo>
                    <a:pt x="19735" y="0"/>
                  </a:moveTo>
                  <a:lnTo>
                    <a:pt x="7373" y="14210"/>
                  </a:lnTo>
                  <a:lnTo>
                    <a:pt x="988" y="27581"/>
                  </a:lnTo>
                  <a:lnTo>
                    <a:pt x="0" y="45234"/>
                  </a:lnTo>
                  <a:lnTo>
                    <a:pt x="1031" y="55119"/>
                  </a:lnTo>
                  <a:lnTo>
                    <a:pt x="4492" y="60784"/>
                  </a:lnTo>
                  <a:lnTo>
                    <a:pt x="9573" y="63636"/>
                  </a:lnTo>
                  <a:lnTo>
                    <a:pt x="15734" y="64614"/>
                  </a:lnTo>
                  <a:lnTo>
                    <a:pt x="18917" y="62491"/>
                  </a:lnTo>
                  <a:lnTo>
                    <a:pt x="20114" y="58303"/>
                  </a:lnTo>
                  <a:lnTo>
                    <a:pt x="19987" y="52737"/>
                  </a:lnTo>
                  <a:lnTo>
                    <a:pt x="21752" y="49951"/>
                  </a:lnTo>
                  <a:lnTo>
                    <a:pt x="24778" y="49018"/>
                  </a:lnTo>
                  <a:lnTo>
                    <a:pt x="3637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161474" y="6931434"/>
              <a:ext cx="99854" cy="144173"/>
            </a:xfrm>
            <a:custGeom>
              <a:avLst/>
              <a:gdLst/>
              <a:ahLst/>
              <a:cxnLst/>
              <a:rect l="0" t="0" r="0" b="0"/>
              <a:pathLst>
                <a:path w="99854" h="144173">
                  <a:moveTo>
                    <a:pt x="0" y="91531"/>
                  </a:moveTo>
                  <a:lnTo>
                    <a:pt x="0" y="137858"/>
                  </a:lnTo>
                  <a:lnTo>
                    <a:pt x="2774" y="142756"/>
                  </a:lnTo>
                  <a:lnTo>
                    <a:pt x="7397" y="144172"/>
                  </a:lnTo>
                  <a:lnTo>
                    <a:pt x="13252" y="143267"/>
                  </a:lnTo>
                  <a:lnTo>
                    <a:pt x="18080" y="139890"/>
                  </a:lnTo>
                  <a:lnTo>
                    <a:pt x="25910" y="128741"/>
                  </a:lnTo>
                  <a:lnTo>
                    <a:pt x="58907" y="66396"/>
                  </a:lnTo>
                  <a:lnTo>
                    <a:pt x="89124" y="1909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302932" y="6831581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66568" y="0"/>
                  </a:moveTo>
                  <a:lnTo>
                    <a:pt x="49710" y="59627"/>
                  </a:lnTo>
                  <a:lnTo>
                    <a:pt x="36030" y="118696"/>
                  </a:lnTo>
                  <a:lnTo>
                    <a:pt x="17769" y="17444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228043" y="6906470"/>
              <a:ext cx="208027" cy="149780"/>
            </a:xfrm>
            <a:custGeom>
              <a:avLst/>
              <a:gdLst/>
              <a:ahLst/>
              <a:cxnLst/>
              <a:rect l="0" t="0" r="0" b="0"/>
              <a:pathLst>
                <a:path w="208027" h="149780">
                  <a:moveTo>
                    <a:pt x="0" y="0"/>
                  </a:moveTo>
                  <a:lnTo>
                    <a:pt x="54941" y="40748"/>
                  </a:lnTo>
                  <a:lnTo>
                    <a:pt x="115294" y="83097"/>
                  </a:lnTo>
                  <a:lnTo>
                    <a:pt x="174219" y="124801"/>
                  </a:lnTo>
                  <a:lnTo>
                    <a:pt x="20802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479914" y="6357281"/>
            <a:ext cx="3127526" cy="932815"/>
            <a:chOff x="3479914" y="6357281"/>
            <a:chExt cx="3127526" cy="932815"/>
          </a:xfrm>
        </p:grpSpPr>
        <p:sp>
          <p:nvSpPr>
            <p:cNvPr id="160" name="Freeform 159"/>
            <p:cNvSpPr/>
            <p:nvPr/>
          </p:nvSpPr>
          <p:spPr>
            <a:xfrm>
              <a:off x="3479914" y="6441923"/>
              <a:ext cx="151541" cy="601978"/>
            </a:xfrm>
            <a:custGeom>
              <a:avLst/>
              <a:gdLst/>
              <a:ahLst/>
              <a:cxnLst/>
              <a:rect l="0" t="0" r="0" b="0"/>
              <a:pathLst>
                <a:path w="151541" h="601978">
                  <a:moveTo>
                    <a:pt x="48211" y="189953"/>
                  </a:moveTo>
                  <a:lnTo>
                    <a:pt x="42492" y="211731"/>
                  </a:lnTo>
                  <a:lnTo>
                    <a:pt x="40232" y="271796"/>
                  </a:lnTo>
                  <a:lnTo>
                    <a:pt x="39957" y="326141"/>
                  </a:lnTo>
                  <a:lnTo>
                    <a:pt x="39903" y="383857"/>
                  </a:lnTo>
                  <a:lnTo>
                    <a:pt x="35475" y="443985"/>
                  </a:lnTo>
                  <a:lnTo>
                    <a:pt x="31415" y="500379"/>
                  </a:lnTo>
                  <a:lnTo>
                    <a:pt x="25135" y="553568"/>
                  </a:lnTo>
                  <a:lnTo>
                    <a:pt x="23620" y="599962"/>
                  </a:lnTo>
                  <a:lnTo>
                    <a:pt x="22571" y="601977"/>
                  </a:lnTo>
                  <a:lnTo>
                    <a:pt x="18940" y="589421"/>
                  </a:lnTo>
                  <a:lnTo>
                    <a:pt x="15719" y="536160"/>
                  </a:lnTo>
                  <a:lnTo>
                    <a:pt x="15161" y="487615"/>
                  </a:lnTo>
                  <a:lnTo>
                    <a:pt x="14071" y="431729"/>
                  </a:lnTo>
                  <a:lnTo>
                    <a:pt x="9228" y="369660"/>
                  </a:lnTo>
                  <a:lnTo>
                    <a:pt x="7382" y="309870"/>
                  </a:lnTo>
                  <a:lnTo>
                    <a:pt x="5911" y="252090"/>
                  </a:lnTo>
                  <a:lnTo>
                    <a:pt x="955" y="199426"/>
                  </a:lnTo>
                  <a:lnTo>
                    <a:pt x="0" y="149613"/>
                  </a:lnTo>
                  <a:lnTo>
                    <a:pt x="5026" y="88433"/>
                  </a:lnTo>
                  <a:lnTo>
                    <a:pt x="10711" y="36454"/>
                  </a:lnTo>
                  <a:lnTo>
                    <a:pt x="22512" y="8253"/>
                  </a:lnTo>
                  <a:lnTo>
                    <a:pt x="30154" y="3175"/>
                  </a:lnTo>
                  <a:lnTo>
                    <a:pt x="50972" y="0"/>
                  </a:lnTo>
                  <a:lnTo>
                    <a:pt x="73168" y="9067"/>
                  </a:lnTo>
                  <a:lnTo>
                    <a:pt x="113135" y="36186"/>
                  </a:lnTo>
                  <a:lnTo>
                    <a:pt x="125759" y="52886"/>
                  </a:lnTo>
                  <a:lnTo>
                    <a:pt x="147566" y="115448"/>
                  </a:lnTo>
                  <a:lnTo>
                    <a:pt x="151540" y="137424"/>
                  </a:lnTo>
                  <a:lnTo>
                    <a:pt x="148704" y="192749"/>
                  </a:lnTo>
                  <a:lnTo>
                    <a:pt x="129373" y="254879"/>
                  </a:lnTo>
                  <a:lnTo>
                    <a:pt x="96070" y="303556"/>
                  </a:lnTo>
                  <a:lnTo>
                    <a:pt x="88438" y="309142"/>
                  </a:lnTo>
                  <a:lnTo>
                    <a:pt x="80576" y="311942"/>
                  </a:lnTo>
                  <a:lnTo>
                    <a:pt x="66293" y="312588"/>
                  </a:lnTo>
                  <a:lnTo>
                    <a:pt x="48211" y="306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712888" y="6486252"/>
              <a:ext cx="131437" cy="328687"/>
            </a:xfrm>
            <a:custGeom>
              <a:avLst/>
              <a:gdLst/>
              <a:ahLst/>
              <a:cxnLst/>
              <a:rect l="0" t="0" r="0" b="0"/>
              <a:pathLst>
                <a:path w="131437" h="328687">
                  <a:moveTo>
                    <a:pt x="131436" y="37450"/>
                  </a:moveTo>
                  <a:lnTo>
                    <a:pt x="101201" y="5194"/>
                  </a:lnTo>
                  <a:lnTo>
                    <a:pt x="83481" y="0"/>
                  </a:lnTo>
                  <a:lnTo>
                    <a:pt x="74503" y="1388"/>
                  </a:lnTo>
                  <a:lnTo>
                    <a:pt x="57131" y="10328"/>
                  </a:lnTo>
                  <a:lnTo>
                    <a:pt x="36174" y="35372"/>
                  </a:lnTo>
                  <a:lnTo>
                    <a:pt x="19170" y="77892"/>
                  </a:lnTo>
                  <a:lnTo>
                    <a:pt x="6908" y="129848"/>
                  </a:lnTo>
                  <a:lnTo>
                    <a:pt x="0" y="180209"/>
                  </a:lnTo>
                  <a:lnTo>
                    <a:pt x="3221" y="223364"/>
                  </a:lnTo>
                  <a:lnTo>
                    <a:pt x="7128" y="234433"/>
                  </a:lnTo>
                  <a:lnTo>
                    <a:pt x="18866" y="249197"/>
                  </a:lnTo>
                  <a:lnTo>
                    <a:pt x="25879" y="251655"/>
                  </a:lnTo>
                  <a:lnTo>
                    <a:pt x="41067" y="249455"/>
                  </a:lnTo>
                  <a:lnTo>
                    <a:pt x="60795" y="237821"/>
                  </a:lnTo>
                  <a:lnTo>
                    <a:pt x="89746" y="204037"/>
                  </a:lnTo>
                  <a:lnTo>
                    <a:pt x="115548" y="155245"/>
                  </a:lnTo>
                  <a:lnTo>
                    <a:pt x="118070" y="152962"/>
                  </a:lnTo>
                  <a:lnTo>
                    <a:pt x="119752" y="155139"/>
                  </a:lnTo>
                  <a:lnTo>
                    <a:pt x="122672" y="213206"/>
                  </a:lnTo>
                  <a:lnTo>
                    <a:pt x="125493" y="267626"/>
                  </a:lnTo>
                  <a:lnTo>
                    <a:pt x="131436" y="3286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944177" y="6464181"/>
              <a:ext cx="172345" cy="542843"/>
            </a:xfrm>
            <a:custGeom>
              <a:avLst/>
              <a:gdLst/>
              <a:ahLst/>
              <a:cxnLst/>
              <a:rect l="0" t="0" r="0" b="0"/>
              <a:pathLst>
                <a:path w="172345" h="542843">
                  <a:moveTo>
                    <a:pt x="0" y="234263"/>
                  </a:moveTo>
                  <a:lnTo>
                    <a:pt x="12362" y="248474"/>
                  </a:lnTo>
                  <a:lnTo>
                    <a:pt x="18746" y="261843"/>
                  </a:lnTo>
                  <a:lnTo>
                    <a:pt x="24144" y="315159"/>
                  </a:lnTo>
                  <a:lnTo>
                    <a:pt x="24801" y="372489"/>
                  </a:lnTo>
                  <a:lnTo>
                    <a:pt x="24931" y="434048"/>
                  </a:lnTo>
                  <a:lnTo>
                    <a:pt x="24957" y="489218"/>
                  </a:lnTo>
                  <a:lnTo>
                    <a:pt x="24962" y="542842"/>
                  </a:lnTo>
                  <a:lnTo>
                    <a:pt x="24963" y="488107"/>
                  </a:lnTo>
                  <a:lnTo>
                    <a:pt x="20546" y="432237"/>
                  </a:lnTo>
                  <a:lnTo>
                    <a:pt x="17799" y="373256"/>
                  </a:lnTo>
                  <a:lnTo>
                    <a:pt x="16985" y="310374"/>
                  </a:lnTo>
                  <a:lnTo>
                    <a:pt x="16794" y="266857"/>
                  </a:lnTo>
                  <a:lnTo>
                    <a:pt x="17634" y="223786"/>
                  </a:lnTo>
                  <a:lnTo>
                    <a:pt x="22380" y="165001"/>
                  </a:lnTo>
                  <a:lnTo>
                    <a:pt x="26919" y="102786"/>
                  </a:lnTo>
                  <a:lnTo>
                    <a:pt x="36444" y="54815"/>
                  </a:lnTo>
                  <a:lnTo>
                    <a:pt x="53328" y="22890"/>
                  </a:lnTo>
                  <a:lnTo>
                    <a:pt x="70545" y="8415"/>
                  </a:lnTo>
                  <a:lnTo>
                    <a:pt x="80315" y="3261"/>
                  </a:lnTo>
                  <a:lnTo>
                    <a:pt x="101031" y="0"/>
                  </a:lnTo>
                  <a:lnTo>
                    <a:pt x="120716" y="2557"/>
                  </a:lnTo>
                  <a:lnTo>
                    <a:pt x="135629" y="9857"/>
                  </a:lnTo>
                  <a:lnTo>
                    <a:pt x="154421" y="28779"/>
                  </a:lnTo>
                  <a:lnTo>
                    <a:pt x="167283" y="69623"/>
                  </a:lnTo>
                  <a:lnTo>
                    <a:pt x="172344" y="121476"/>
                  </a:lnTo>
                  <a:lnTo>
                    <a:pt x="167384" y="178548"/>
                  </a:lnTo>
                  <a:lnTo>
                    <a:pt x="147759" y="233755"/>
                  </a:lnTo>
                  <a:lnTo>
                    <a:pt x="134210" y="267447"/>
                  </a:lnTo>
                  <a:lnTo>
                    <a:pt x="121595" y="284144"/>
                  </a:lnTo>
                  <a:lnTo>
                    <a:pt x="114347" y="288782"/>
                  </a:lnTo>
                  <a:lnTo>
                    <a:pt x="98898" y="291469"/>
                  </a:lnTo>
                  <a:lnTo>
                    <a:pt x="93669" y="290892"/>
                  </a:lnTo>
                  <a:lnTo>
                    <a:pt x="90183" y="289582"/>
                  </a:lnTo>
                  <a:lnTo>
                    <a:pt x="83211" y="284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135561" y="6458169"/>
              <a:ext cx="341164" cy="225688"/>
            </a:xfrm>
            <a:custGeom>
              <a:avLst/>
              <a:gdLst/>
              <a:ahLst/>
              <a:cxnLst/>
              <a:rect l="0" t="0" r="0" b="0"/>
              <a:pathLst>
                <a:path w="341164" h="225688">
                  <a:moveTo>
                    <a:pt x="0" y="206991"/>
                  </a:moveTo>
                  <a:lnTo>
                    <a:pt x="50055" y="146664"/>
                  </a:lnTo>
                  <a:lnTo>
                    <a:pt x="80756" y="92049"/>
                  </a:lnTo>
                  <a:lnTo>
                    <a:pt x="102483" y="32339"/>
                  </a:lnTo>
                  <a:lnTo>
                    <a:pt x="103179" y="15647"/>
                  </a:lnTo>
                  <a:lnTo>
                    <a:pt x="102070" y="7312"/>
                  </a:lnTo>
                  <a:lnTo>
                    <a:pt x="97633" y="2680"/>
                  </a:lnTo>
                  <a:lnTo>
                    <a:pt x="90976" y="517"/>
                  </a:lnTo>
                  <a:lnTo>
                    <a:pt x="82840" y="0"/>
                  </a:lnTo>
                  <a:lnTo>
                    <a:pt x="76492" y="3353"/>
                  </a:lnTo>
                  <a:lnTo>
                    <a:pt x="66972" y="16941"/>
                  </a:lnTo>
                  <a:lnTo>
                    <a:pt x="56415" y="45383"/>
                  </a:lnTo>
                  <a:lnTo>
                    <a:pt x="55276" y="63973"/>
                  </a:lnTo>
                  <a:lnTo>
                    <a:pt x="56266" y="72815"/>
                  </a:lnTo>
                  <a:lnTo>
                    <a:pt x="64764" y="90034"/>
                  </a:lnTo>
                  <a:lnTo>
                    <a:pt x="70912" y="98509"/>
                  </a:lnTo>
                  <a:lnTo>
                    <a:pt x="87607" y="110391"/>
                  </a:lnTo>
                  <a:lnTo>
                    <a:pt x="147699" y="136588"/>
                  </a:lnTo>
                  <a:lnTo>
                    <a:pt x="163648" y="150738"/>
                  </a:lnTo>
                  <a:lnTo>
                    <a:pt x="173818" y="166272"/>
                  </a:lnTo>
                  <a:lnTo>
                    <a:pt x="180324" y="195028"/>
                  </a:lnTo>
                  <a:lnTo>
                    <a:pt x="177834" y="222553"/>
                  </a:lnTo>
                  <a:lnTo>
                    <a:pt x="175879" y="225687"/>
                  </a:lnTo>
                  <a:lnTo>
                    <a:pt x="173651" y="225002"/>
                  </a:lnTo>
                  <a:lnTo>
                    <a:pt x="171241" y="221772"/>
                  </a:lnTo>
                  <a:lnTo>
                    <a:pt x="171029" y="210786"/>
                  </a:lnTo>
                  <a:lnTo>
                    <a:pt x="181821" y="149311"/>
                  </a:lnTo>
                  <a:lnTo>
                    <a:pt x="205819" y="88528"/>
                  </a:lnTo>
                  <a:lnTo>
                    <a:pt x="238586" y="37224"/>
                  </a:lnTo>
                  <a:lnTo>
                    <a:pt x="261661" y="14193"/>
                  </a:lnTo>
                  <a:lnTo>
                    <a:pt x="276243" y="6349"/>
                  </a:lnTo>
                  <a:lnTo>
                    <a:pt x="291969" y="4712"/>
                  </a:lnTo>
                  <a:lnTo>
                    <a:pt x="308204" y="7991"/>
                  </a:lnTo>
                  <a:lnTo>
                    <a:pt x="341163" y="239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087212" y="6423849"/>
              <a:ext cx="180012" cy="376501"/>
            </a:xfrm>
            <a:custGeom>
              <a:avLst/>
              <a:gdLst/>
              <a:ahLst/>
              <a:cxnLst/>
              <a:rect l="0" t="0" r="0" b="0"/>
              <a:pathLst>
                <a:path w="180012" h="376501">
                  <a:moveTo>
                    <a:pt x="180011" y="0"/>
                  </a:moveTo>
                  <a:lnTo>
                    <a:pt x="122315" y="16042"/>
                  </a:lnTo>
                  <a:lnTo>
                    <a:pt x="86999" y="35573"/>
                  </a:lnTo>
                  <a:lnTo>
                    <a:pt x="50914" y="75191"/>
                  </a:lnTo>
                  <a:lnTo>
                    <a:pt x="28057" y="124842"/>
                  </a:lnTo>
                  <a:lnTo>
                    <a:pt x="28150" y="158621"/>
                  </a:lnTo>
                  <a:lnTo>
                    <a:pt x="42868" y="193490"/>
                  </a:lnTo>
                  <a:lnTo>
                    <a:pt x="90898" y="254104"/>
                  </a:lnTo>
                  <a:lnTo>
                    <a:pt x="113407" y="290477"/>
                  </a:lnTo>
                  <a:lnTo>
                    <a:pt x="113119" y="310007"/>
                  </a:lnTo>
                  <a:lnTo>
                    <a:pt x="105903" y="330089"/>
                  </a:lnTo>
                  <a:lnTo>
                    <a:pt x="93450" y="348261"/>
                  </a:lnTo>
                  <a:lnTo>
                    <a:pt x="73738" y="360652"/>
                  </a:lnTo>
                  <a:lnTo>
                    <a:pt x="27834" y="376140"/>
                  </a:lnTo>
                  <a:lnTo>
                    <a:pt x="18464" y="376500"/>
                  </a:lnTo>
                  <a:lnTo>
                    <a:pt x="3121" y="371970"/>
                  </a:lnTo>
                  <a:lnTo>
                    <a:pt x="139" y="367248"/>
                  </a:lnTo>
                  <a:lnTo>
                    <a:pt x="0" y="361327"/>
                  </a:lnTo>
                  <a:lnTo>
                    <a:pt x="4777" y="348276"/>
                  </a:lnTo>
                  <a:lnTo>
                    <a:pt x="13064" y="336311"/>
                  </a:lnTo>
                  <a:lnTo>
                    <a:pt x="25376" y="327296"/>
                  </a:lnTo>
                  <a:lnTo>
                    <a:pt x="80362" y="298103"/>
                  </a:lnTo>
                  <a:lnTo>
                    <a:pt x="139084" y="285555"/>
                  </a:lnTo>
                  <a:lnTo>
                    <a:pt x="163369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277314" y="6586986"/>
              <a:ext cx="131368" cy="186167"/>
            </a:xfrm>
            <a:custGeom>
              <a:avLst/>
              <a:gdLst/>
              <a:ahLst/>
              <a:cxnLst/>
              <a:rect l="0" t="0" r="0" b="0"/>
              <a:pathLst>
                <a:path w="131368" h="186167">
                  <a:moveTo>
                    <a:pt x="14873" y="119779"/>
                  </a:moveTo>
                  <a:lnTo>
                    <a:pt x="28125" y="115361"/>
                  </a:lnTo>
                  <a:lnTo>
                    <a:pt x="39562" y="103331"/>
                  </a:lnTo>
                  <a:lnTo>
                    <a:pt x="66510" y="48296"/>
                  </a:lnTo>
                  <a:lnTo>
                    <a:pt x="73880" y="25138"/>
                  </a:lnTo>
                  <a:lnTo>
                    <a:pt x="74074" y="5601"/>
                  </a:lnTo>
                  <a:lnTo>
                    <a:pt x="70058" y="1130"/>
                  </a:lnTo>
                  <a:lnTo>
                    <a:pt x="63682" y="0"/>
                  </a:lnTo>
                  <a:lnTo>
                    <a:pt x="55734" y="1095"/>
                  </a:lnTo>
                  <a:lnTo>
                    <a:pt x="49510" y="4598"/>
                  </a:lnTo>
                  <a:lnTo>
                    <a:pt x="25232" y="33420"/>
                  </a:lnTo>
                  <a:lnTo>
                    <a:pt x="4200" y="85792"/>
                  </a:lnTo>
                  <a:lnTo>
                    <a:pt x="0" y="124502"/>
                  </a:lnTo>
                  <a:lnTo>
                    <a:pt x="3948" y="147766"/>
                  </a:lnTo>
                  <a:lnTo>
                    <a:pt x="12791" y="166426"/>
                  </a:lnTo>
                  <a:lnTo>
                    <a:pt x="25967" y="180883"/>
                  </a:lnTo>
                  <a:lnTo>
                    <a:pt x="34288" y="184553"/>
                  </a:lnTo>
                  <a:lnTo>
                    <a:pt x="53396" y="186166"/>
                  </a:lnTo>
                  <a:lnTo>
                    <a:pt x="71750" y="178870"/>
                  </a:lnTo>
                  <a:lnTo>
                    <a:pt x="95212" y="159169"/>
                  </a:lnTo>
                  <a:lnTo>
                    <a:pt x="111409" y="135764"/>
                  </a:lnTo>
                  <a:lnTo>
                    <a:pt x="131367" y="9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425666" y="6615233"/>
              <a:ext cx="107832" cy="124817"/>
            </a:xfrm>
            <a:custGeom>
              <a:avLst/>
              <a:gdLst/>
              <a:ahLst/>
              <a:cxnLst/>
              <a:rect l="0" t="0" r="0" b="0"/>
              <a:pathLst>
                <a:path w="107832" h="124817">
                  <a:moveTo>
                    <a:pt x="7979" y="0"/>
                  </a:moveTo>
                  <a:lnTo>
                    <a:pt x="2260" y="21779"/>
                  </a:lnTo>
                  <a:lnTo>
                    <a:pt x="0" y="77427"/>
                  </a:lnTo>
                  <a:lnTo>
                    <a:pt x="4177" y="106460"/>
                  </a:lnTo>
                  <a:lnTo>
                    <a:pt x="8217" y="111654"/>
                  </a:lnTo>
                  <a:lnTo>
                    <a:pt x="13685" y="114192"/>
                  </a:lnTo>
                  <a:lnTo>
                    <a:pt x="20104" y="114959"/>
                  </a:lnTo>
                  <a:lnTo>
                    <a:pt x="27157" y="111773"/>
                  </a:lnTo>
                  <a:lnTo>
                    <a:pt x="42390" y="98370"/>
                  </a:lnTo>
                  <a:lnTo>
                    <a:pt x="68127" y="65180"/>
                  </a:lnTo>
                  <a:lnTo>
                    <a:pt x="73965" y="63794"/>
                  </a:lnTo>
                  <a:lnTo>
                    <a:pt x="79706" y="64719"/>
                  </a:lnTo>
                  <a:lnTo>
                    <a:pt x="82609" y="69958"/>
                  </a:lnTo>
                  <a:lnTo>
                    <a:pt x="83369" y="88107"/>
                  </a:lnTo>
                  <a:lnTo>
                    <a:pt x="78599" y="115480"/>
                  </a:lnTo>
                  <a:lnTo>
                    <a:pt x="80947" y="120441"/>
                  </a:lnTo>
                  <a:lnTo>
                    <a:pt x="86210" y="122824"/>
                  </a:lnTo>
                  <a:lnTo>
                    <a:pt x="10783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557317" y="6375639"/>
              <a:ext cx="378194" cy="440197"/>
            </a:xfrm>
            <a:custGeom>
              <a:avLst/>
              <a:gdLst/>
              <a:ahLst/>
              <a:cxnLst/>
              <a:rect l="0" t="0" r="0" b="0"/>
              <a:pathLst>
                <a:path w="378194" h="440197">
                  <a:moveTo>
                    <a:pt x="84354" y="206310"/>
                  </a:moveTo>
                  <a:lnTo>
                    <a:pt x="38027" y="222309"/>
                  </a:lnTo>
                  <a:lnTo>
                    <a:pt x="14948" y="241869"/>
                  </a:lnTo>
                  <a:lnTo>
                    <a:pt x="816" y="265232"/>
                  </a:lnTo>
                  <a:lnTo>
                    <a:pt x="0" y="272404"/>
                  </a:lnTo>
                  <a:lnTo>
                    <a:pt x="4025" y="285303"/>
                  </a:lnTo>
                  <a:lnTo>
                    <a:pt x="16687" y="302961"/>
                  </a:lnTo>
                  <a:lnTo>
                    <a:pt x="60566" y="343120"/>
                  </a:lnTo>
                  <a:lnTo>
                    <a:pt x="68542" y="357721"/>
                  </a:lnTo>
                  <a:lnTo>
                    <a:pt x="70238" y="375922"/>
                  </a:lnTo>
                  <a:lnTo>
                    <a:pt x="66985" y="394490"/>
                  </a:lnTo>
                  <a:lnTo>
                    <a:pt x="54758" y="415339"/>
                  </a:lnTo>
                  <a:lnTo>
                    <a:pt x="44696" y="427418"/>
                  </a:lnTo>
                  <a:lnTo>
                    <a:pt x="24218" y="440196"/>
                  </a:lnTo>
                  <a:lnTo>
                    <a:pt x="18375" y="439898"/>
                  </a:lnTo>
                  <a:lnTo>
                    <a:pt x="13556" y="436924"/>
                  </a:lnTo>
                  <a:lnTo>
                    <a:pt x="9418" y="432169"/>
                  </a:lnTo>
                  <a:lnTo>
                    <a:pt x="8509" y="425300"/>
                  </a:lnTo>
                  <a:lnTo>
                    <a:pt x="12430" y="407806"/>
                  </a:lnTo>
                  <a:lnTo>
                    <a:pt x="30938" y="373085"/>
                  </a:lnTo>
                  <a:lnTo>
                    <a:pt x="84637" y="316970"/>
                  </a:lnTo>
                  <a:lnTo>
                    <a:pt x="109401" y="301044"/>
                  </a:lnTo>
                  <a:lnTo>
                    <a:pt x="142618" y="287380"/>
                  </a:lnTo>
                  <a:lnTo>
                    <a:pt x="150009" y="287169"/>
                  </a:lnTo>
                  <a:lnTo>
                    <a:pt x="163152" y="291866"/>
                  </a:lnTo>
                  <a:lnTo>
                    <a:pt x="167396" y="298481"/>
                  </a:lnTo>
                  <a:lnTo>
                    <a:pt x="172113" y="318158"/>
                  </a:lnTo>
                  <a:lnTo>
                    <a:pt x="168497" y="373251"/>
                  </a:lnTo>
                  <a:lnTo>
                    <a:pt x="163973" y="398234"/>
                  </a:lnTo>
                  <a:lnTo>
                    <a:pt x="164245" y="402677"/>
                  </a:lnTo>
                  <a:lnTo>
                    <a:pt x="166276" y="401940"/>
                  </a:lnTo>
                  <a:lnTo>
                    <a:pt x="175504" y="385700"/>
                  </a:lnTo>
                  <a:lnTo>
                    <a:pt x="192494" y="330073"/>
                  </a:lnTo>
                  <a:lnTo>
                    <a:pt x="212110" y="275513"/>
                  </a:lnTo>
                  <a:lnTo>
                    <a:pt x="228242" y="220160"/>
                  </a:lnTo>
                  <a:lnTo>
                    <a:pt x="239943" y="164703"/>
                  </a:lnTo>
                  <a:lnTo>
                    <a:pt x="251284" y="107188"/>
                  </a:lnTo>
                  <a:lnTo>
                    <a:pt x="276513" y="51665"/>
                  </a:lnTo>
                  <a:lnTo>
                    <a:pt x="295075" y="18415"/>
                  </a:lnTo>
                  <a:lnTo>
                    <a:pt x="302498" y="8931"/>
                  </a:lnTo>
                  <a:lnTo>
                    <a:pt x="310220" y="3532"/>
                  </a:lnTo>
                  <a:lnTo>
                    <a:pt x="326197" y="0"/>
                  </a:lnTo>
                  <a:lnTo>
                    <a:pt x="331567" y="4051"/>
                  </a:lnTo>
                  <a:lnTo>
                    <a:pt x="337533" y="20879"/>
                  </a:lnTo>
                  <a:lnTo>
                    <a:pt x="334720" y="80787"/>
                  </a:lnTo>
                  <a:lnTo>
                    <a:pt x="325262" y="139054"/>
                  </a:lnTo>
                  <a:lnTo>
                    <a:pt x="314490" y="199497"/>
                  </a:lnTo>
                  <a:lnTo>
                    <a:pt x="302535" y="258212"/>
                  </a:lnTo>
                  <a:lnTo>
                    <a:pt x="285791" y="314326"/>
                  </a:lnTo>
                  <a:lnTo>
                    <a:pt x="270419" y="370519"/>
                  </a:lnTo>
                  <a:lnTo>
                    <a:pt x="264745" y="388390"/>
                  </a:lnTo>
                  <a:lnTo>
                    <a:pt x="262861" y="388717"/>
                  </a:lnTo>
                  <a:lnTo>
                    <a:pt x="260769" y="374289"/>
                  </a:lnTo>
                  <a:lnTo>
                    <a:pt x="270825" y="318524"/>
                  </a:lnTo>
                  <a:lnTo>
                    <a:pt x="283117" y="290718"/>
                  </a:lnTo>
                  <a:lnTo>
                    <a:pt x="288978" y="286620"/>
                  </a:lnTo>
                  <a:lnTo>
                    <a:pt x="295660" y="285738"/>
                  </a:lnTo>
                  <a:lnTo>
                    <a:pt x="310480" y="289689"/>
                  </a:lnTo>
                  <a:lnTo>
                    <a:pt x="340128" y="307292"/>
                  </a:lnTo>
                  <a:lnTo>
                    <a:pt x="352433" y="319608"/>
                  </a:lnTo>
                  <a:lnTo>
                    <a:pt x="368831" y="347334"/>
                  </a:lnTo>
                  <a:lnTo>
                    <a:pt x="376593" y="368224"/>
                  </a:lnTo>
                  <a:lnTo>
                    <a:pt x="378193" y="387370"/>
                  </a:lnTo>
                  <a:lnTo>
                    <a:pt x="377325" y="396358"/>
                  </a:lnTo>
                  <a:lnTo>
                    <a:pt x="373973" y="401426"/>
                  </a:lnTo>
                  <a:lnTo>
                    <a:pt x="368965" y="403881"/>
                  </a:lnTo>
                  <a:lnTo>
                    <a:pt x="362853" y="404592"/>
                  </a:lnTo>
                  <a:lnTo>
                    <a:pt x="359702" y="402292"/>
                  </a:lnTo>
                  <a:lnTo>
                    <a:pt x="358527" y="397986"/>
                  </a:lnTo>
                  <a:lnTo>
                    <a:pt x="358948" y="381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932907" y="667348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949550" y="6523702"/>
              <a:ext cx="58248" cy="83211"/>
            </a:xfrm>
            <a:custGeom>
              <a:avLst/>
              <a:gdLst/>
              <a:ahLst/>
              <a:cxnLst/>
              <a:rect l="0" t="0" r="0" b="0"/>
              <a:pathLst>
                <a:path w="58248" h="83211">
                  <a:moveTo>
                    <a:pt x="0" y="83210"/>
                  </a:moveTo>
                  <a:lnTo>
                    <a:pt x="33716" y="27293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708239" y="6357281"/>
              <a:ext cx="91533" cy="49927"/>
            </a:xfrm>
            <a:custGeom>
              <a:avLst/>
              <a:gdLst/>
              <a:ahLst/>
              <a:cxnLst/>
              <a:rect l="0" t="0" r="0" b="0"/>
              <a:pathLst>
                <a:path w="91533" h="49927">
                  <a:moveTo>
                    <a:pt x="0" y="0"/>
                  </a:moveTo>
                  <a:lnTo>
                    <a:pt x="56728" y="33717"/>
                  </a:lnTo>
                  <a:lnTo>
                    <a:pt x="9153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026070" y="6581949"/>
              <a:ext cx="181433" cy="206491"/>
            </a:xfrm>
            <a:custGeom>
              <a:avLst/>
              <a:gdLst/>
              <a:ahLst/>
              <a:cxnLst/>
              <a:rect l="0" t="0" r="0" b="0"/>
              <a:pathLst>
                <a:path w="181433" h="206491">
                  <a:moveTo>
                    <a:pt x="31653" y="0"/>
                  </a:moveTo>
                  <a:lnTo>
                    <a:pt x="14795" y="57162"/>
                  </a:lnTo>
                  <a:lnTo>
                    <a:pt x="816" y="117130"/>
                  </a:lnTo>
                  <a:lnTo>
                    <a:pt x="0" y="128013"/>
                  </a:lnTo>
                  <a:lnTo>
                    <a:pt x="3155" y="135268"/>
                  </a:lnTo>
                  <a:lnTo>
                    <a:pt x="8956" y="140105"/>
                  </a:lnTo>
                  <a:lnTo>
                    <a:pt x="16522" y="143330"/>
                  </a:lnTo>
                  <a:lnTo>
                    <a:pt x="24339" y="142706"/>
                  </a:lnTo>
                  <a:lnTo>
                    <a:pt x="40422" y="134615"/>
                  </a:lnTo>
                  <a:lnTo>
                    <a:pt x="72422" y="106822"/>
                  </a:lnTo>
                  <a:lnTo>
                    <a:pt x="85523" y="90931"/>
                  </a:lnTo>
                  <a:lnTo>
                    <a:pt x="89756" y="90207"/>
                  </a:lnTo>
                  <a:lnTo>
                    <a:pt x="92578" y="94347"/>
                  </a:lnTo>
                  <a:lnTo>
                    <a:pt x="102657" y="150756"/>
                  </a:lnTo>
                  <a:lnTo>
                    <a:pt x="116178" y="178422"/>
                  </a:lnTo>
                  <a:lnTo>
                    <a:pt x="134360" y="198329"/>
                  </a:lnTo>
                  <a:lnTo>
                    <a:pt x="141730" y="204335"/>
                  </a:lnTo>
                  <a:lnTo>
                    <a:pt x="148492" y="206490"/>
                  </a:lnTo>
                  <a:lnTo>
                    <a:pt x="154849" y="206078"/>
                  </a:lnTo>
                  <a:lnTo>
                    <a:pt x="160936" y="203953"/>
                  </a:lnTo>
                  <a:lnTo>
                    <a:pt x="170165" y="196662"/>
                  </a:lnTo>
                  <a:lnTo>
                    <a:pt x="18143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215823" y="6532023"/>
              <a:ext cx="41606" cy="49927"/>
            </a:xfrm>
            <a:custGeom>
              <a:avLst/>
              <a:gdLst/>
              <a:ahLst/>
              <a:cxnLst/>
              <a:rect l="0" t="0" r="0" b="0"/>
              <a:pathLst>
                <a:path w="41606" h="49927">
                  <a:moveTo>
                    <a:pt x="0" y="49926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1614" y="6415528"/>
              <a:ext cx="315826" cy="667751"/>
            </a:xfrm>
            <a:custGeom>
              <a:avLst/>
              <a:gdLst/>
              <a:ahLst/>
              <a:cxnLst/>
              <a:rect l="0" t="0" r="0" b="0"/>
              <a:pathLst>
                <a:path w="315826" h="667751">
                  <a:moveTo>
                    <a:pt x="82309" y="0"/>
                  </a:moveTo>
                  <a:lnTo>
                    <a:pt x="93746" y="27497"/>
                  </a:lnTo>
                  <a:lnTo>
                    <a:pt x="98266" y="85405"/>
                  </a:lnTo>
                  <a:lnTo>
                    <a:pt x="89809" y="137261"/>
                  </a:lnTo>
                  <a:lnTo>
                    <a:pt x="70935" y="197304"/>
                  </a:lnTo>
                  <a:lnTo>
                    <a:pt x="50483" y="259497"/>
                  </a:lnTo>
                  <a:lnTo>
                    <a:pt x="23889" y="316038"/>
                  </a:lnTo>
                  <a:lnTo>
                    <a:pt x="0" y="364256"/>
                  </a:lnTo>
                  <a:lnTo>
                    <a:pt x="25768" y="301203"/>
                  </a:lnTo>
                  <a:lnTo>
                    <a:pt x="31671" y="296956"/>
                  </a:lnTo>
                  <a:lnTo>
                    <a:pt x="39305" y="295975"/>
                  </a:lnTo>
                  <a:lnTo>
                    <a:pt x="48092" y="297169"/>
                  </a:lnTo>
                  <a:lnTo>
                    <a:pt x="65253" y="305893"/>
                  </a:lnTo>
                  <a:lnTo>
                    <a:pt x="83974" y="317166"/>
                  </a:lnTo>
                  <a:lnTo>
                    <a:pt x="131194" y="329471"/>
                  </a:lnTo>
                  <a:lnTo>
                    <a:pt x="165211" y="329378"/>
                  </a:lnTo>
                  <a:lnTo>
                    <a:pt x="208762" y="321291"/>
                  </a:lnTo>
                  <a:lnTo>
                    <a:pt x="208216" y="323292"/>
                  </a:lnTo>
                  <a:lnTo>
                    <a:pt x="205079" y="326476"/>
                  </a:lnTo>
                  <a:lnTo>
                    <a:pt x="196246" y="344207"/>
                  </a:lnTo>
                  <a:lnTo>
                    <a:pt x="195510" y="361624"/>
                  </a:lnTo>
                  <a:lnTo>
                    <a:pt x="196608" y="371446"/>
                  </a:lnTo>
                  <a:lnTo>
                    <a:pt x="200113" y="378919"/>
                  </a:lnTo>
                  <a:lnTo>
                    <a:pt x="211405" y="389687"/>
                  </a:lnTo>
                  <a:lnTo>
                    <a:pt x="228135" y="395089"/>
                  </a:lnTo>
                  <a:lnTo>
                    <a:pt x="237774" y="396529"/>
                  </a:lnTo>
                  <a:lnTo>
                    <a:pt x="258346" y="393199"/>
                  </a:lnTo>
                  <a:lnTo>
                    <a:pt x="285788" y="380928"/>
                  </a:lnTo>
                  <a:lnTo>
                    <a:pt x="311626" y="360215"/>
                  </a:lnTo>
                  <a:lnTo>
                    <a:pt x="314700" y="360337"/>
                  </a:lnTo>
                  <a:lnTo>
                    <a:pt x="315825" y="364116"/>
                  </a:lnTo>
                  <a:lnTo>
                    <a:pt x="312989" y="384638"/>
                  </a:lnTo>
                  <a:lnTo>
                    <a:pt x="289401" y="441911"/>
                  </a:lnTo>
                  <a:lnTo>
                    <a:pt x="267269" y="496607"/>
                  </a:lnTo>
                  <a:lnTo>
                    <a:pt x="236489" y="557349"/>
                  </a:lnTo>
                  <a:lnTo>
                    <a:pt x="216790" y="606137"/>
                  </a:lnTo>
                  <a:lnTo>
                    <a:pt x="184810" y="650084"/>
                  </a:lnTo>
                  <a:lnTo>
                    <a:pt x="171320" y="661216"/>
                  </a:lnTo>
                  <a:lnTo>
                    <a:pt x="163839" y="665479"/>
                  </a:lnTo>
                  <a:lnTo>
                    <a:pt x="148131" y="667750"/>
                  </a:lnTo>
                  <a:lnTo>
                    <a:pt x="132828" y="664753"/>
                  </a:lnTo>
                  <a:lnTo>
                    <a:pt x="113817" y="652670"/>
                  </a:lnTo>
                  <a:lnTo>
                    <a:pt x="85214" y="626600"/>
                  </a:lnTo>
                  <a:lnTo>
                    <a:pt x="72896" y="605718"/>
                  </a:lnTo>
                  <a:lnTo>
                    <a:pt x="55101" y="568071"/>
                  </a:lnTo>
                  <a:lnTo>
                    <a:pt x="50302" y="561777"/>
                  </a:lnTo>
                  <a:lnTo>
                    <a:pt x="44969" y="542457"/>
                  </a:lnTo>
                  <a:lnTo>
                    <a:pt x="43547" y="530832"/>
                  </a:lnTo>
                  <a:lnTo>
                    <a:pt x="51829" y="508055"/>
                  </a:lnTo>
                  <a:lnTo>
                    <a:pt x="66913" y="488378"/>
                  </a:lnTo>
                  <a:lnTo>
                    <a:pt x="82863" y="476551"/>
                  </a:lnTo>
                  <a:lnTo>
                    <a:pt x="111853" y="464694"/>
                  </a:lnTo>
                  <a:lnTo>
                    <a:pt x="143866" y="459743"/>
                  </a:lnTo>
                  <a:lnTo>
                    <a:pt x="194458" y="471356"/>
                  </a:lnTo>
                  <a:lnTo>
                    <a:pt x="246502" y="493922"/>
                  </a:lnTo>
                  <a:lnTo>
                    <a:pt x="305241" y="533733"/>
                  </a:lnTo>
                  <a:lnTo>
                    <a:pt x="315298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65307" y="6837258"/>
              <a:ext cx="216261" cy="452838"/>
            </a:xfrm>
            <a:custGeom>
              <a:avLst/>
              <a:gdLst/>
              <a:ahLst/>
              <a:cxnLst/>
              <a:rect l="0" t="0" r="0" b="0"/>
              <a:pathLst>
                <a:path w="216261" h="452838">
                  <a:moveTo>
                    <a:pt x="69812" y="152422"/>
                  </a:moveTo>
                  <a:lnTo>
                    <a:pt x="46649" y="207584"/>
                  </a:lnTo>
                  <a:lnTo>
                    <a:pt x="32808" y="252796"/>
                  </a:lnTo>
                  <a:lnTo>
                    <a:pt x="31581" y="304873"/>
                  </a:lnTo>
                  <a:lnTo>
                    <a:pt x="33230" y="315078"/>
                  </a:lnTo>
                  <a:lnTo>
                    <a:pt x="38027" y="320955"/>
                  </a:lnTo>
                  <a:lnTo>
                    <a:pt x="44924" y="323950"/>
                  </a:lnTo>
                  <a:lnTo>
                    <a:pt x="53220" y="325021"/>
                  </a:lnTo>
                  <a:lnTo>
                    <a:pt x="67369" y="321281"/>
                  </a:lnTo>
                  <a:lnTo>
                    <a:pt x="97227" y="298653"/>
                  </a:lnTo>
                  <a:lnTo>
                    <a:pt x="113170" y="281631"/>
                  </a:lnTo>
                  <a:lnTo>
                    <a:pt x="130333" y="243437"/>
                  </a:lnTo>
                  <a:lnTo>
                    <a:pt x="134261" y="187694"/>
                  </a:lnTo>
                  <a:lnTo>
                    <a:pt x="131432" y="165325"/>
                  </a:lnTo>
                  <a:lnTo>
                    <a:pt x="115806" y="132720"/>
                  </a:lnTo>
                  <a:lnTo>
                    <a:pt x="101349" y="118086"/>
                  </a:lnTo>
                  <a:lnTo>
                    <a:pt x="93610" y="112890"/>
                  </a:lnTo>
                  <a:lnTo>
                    <a:pt x="72684" y="109582"/>
                  </a:lnTo>
                  <a:lnTo>
                    <a:pt x="48899" y="113042"/>
                  </a:lnTo>
                  <a:lnTo>
                    <a:pt x="8427" y="135399"/>
                  </a:lnTo>
                  <a:lnTo>
                    <a:pt x="1152" y="141073"/>
                  </a:lnTo>
                  <a:lnTo>
                    <a:pt x="0" y="146706"/>
                  </a:lnTo>
                  <a:lnTo>
                    <a:pt x="2930" y="152309"/>
                  </a:lnTo>
                  <a:lnTo>
                    <a:pt x="8582" y="157894"/>
                  </a:lnTo>
                  <a:lnTo>
                    <a:pt x="17897" y="159768"/>
                  </a:lnTo>
                  <a:lnTo>
                    <a:pt x="43041" y="156921"/>
                  </a:lnTo>
                  <a:lnTo>
                    <a:pt x="84453" y="140025"/>
                  </a:lnTo>
                  <a:lnTo>
                    <a:pt x="144584" y="102420"/>
                  </a:lnTo>
                  <a:lnTo>
                    <a:pt x="173545" y="80292"/>
                  </a:lnTo>
                  <a:lnTo>
                    <a:pt x="208349" y="35440"/>
                  </a:lnTo>
                  <a:lnTo>
                    <a:pt x="214595" y="16603"/>
                  </a:lnTo>
                  <a:lnTo>
                    <a:pt x="216260" y="6403"/>
                  </a:lnTo>
                  <a:lnTo>
                    <a:pt x="213672" y="1452"/>
                  </a:lnTo>
                  <a:lnTo>
                    <a:pt x="208248" y="0"/>
                  </a:lnTo>
                  <a:lnTo>
                    <a:pt x="200934" y="881"/>
                  </a:lnTo>
                  <a:lnTo>
                    <a:pt x="185411" y="9257"/>
                  </a:lnTo>
                  <a:lnTo>
                    <a:pt x="177389" y="15373"/>
                  </a:lnTo>
                  <a:lnTo>
                    <a:pt x="168475" y="32031"/>
                  </a:lnTo>
                  <a:lnTo>
                    <a:pt x="155383" y="87977"/>
                  </a:lnTo>
                  <a:lnTo>
                    <a:pt x="157906" y="143904"/>
                  </a:lnTo>
                  <a:lnTo>
                    <a:pt x="169943" y="206717"/>
                  </a:lnTo>
                  <a:lnTo>
                    <a:pt x="183569" y="260247"/>
                  </a:lnTo>
                  <a:lnTo>
                    <a:pt x="192169" y="317953"/>
                  </a:lnTo>
                  <a:lnTo>
                    <a:pt x="191433" y="355254"/>
                  </a:lnTo>
                  <a:lnTo>
                    <a:pt x="178485" y="397124"/>
                  </a:lnTo>
                  <a:lnTo>
                    <a:pt x="158120" y="427721"/>
                  </a:lnTo>
                  <a:lnTo>
                    <a:pt x="147275" y="439965"/>
                  </a:lnTo>
                  <a:lnTo>
                    <a:pt x="121939" y="452837"/>
                  </a:lnTo>
                  <a:lnTo>
                    <a:pt x="101609" y="452054"/>
                  </a:lnTo>
                  <a:lnTo>
                    <a:pt x="91010" y="449255"/>
                  </a:lnTo>
                  <a:lnTo>
                    <a:pt x="83019" y="443692"/>
                  </a:lnTo>
                  <a:lnTo>
                    <a:pt x="71675" y="427648"/>
                  </a:lnTo>
                  <a:lnTo>
                    <a:pt x="71054" y="417267"/>
                  </a:lnTo>
                  <a:lnTo>
                    <a:pt x="77760" y="393406"/>
                  </a:lnTo>
                  <a:lnTo>
                    <a:pt x="103096" y="3521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999033" y="7006323"/>
              <a:ext cx="326439" cy="157886"/>
            </a:xfrm>
            <a:custGeom>
              <a:avLst/>
              <a:gdLst/>
              <a:ahLst/>
              <a:cxnLst/>
              <a:rect l="0" t="0" r="0" b="0"/>
              <a:pathLst>
                <a:path w="326439" h="157886">
                  <a:moveTo>
                    <a:pt x="10238" y="0"/>
                  </a:moveTo>
                  <a:lnTo>
                    <a:pt x="15957" y="21778"/>
                  </a:lnTo>
                  <a:lnTo>
                    <a:pt x="13799" y="81843"/>
                  </a:lnTo>
                  <a:lnTo>
                    <a:pt x="429" y="123073"/>
                  </a:lnTo>
                  <a:lnTo>
                    <a:pt x="0" y="123653"/>
                  </a:lnTo>
                  <a:lnTo>
                    <a:pt x="9232" y="97508"/>
                  </a:lnTo>
                  <a:lnTo>
                    <a:pt x="33025" y="44686"/>
                  </a:lnTo>
                  <a:lnTo>
                    <a:pt x="49247" y="11699"/>
                  </a:lnTo>
                  <a:lnTo>
                    <a:pt x="54735" y="6875"/>
                  </a:lnTo>
                  <a:lnTo>
                    <a:pt x="60243" y="5508"/>
                  </a:lnTo>
                  <a:lnTo>
                    <a:pt x="65764" y="6446"/>
                  </a:lnTo>
                  <a:lnTo>
                    <a:pt x="69445" y="11694"/>
                  </a:lnTo>
                  <a:lnTo>
                    <a:pt x="74625" y="42091"/>
                  </a:lnTo>
                  <a:lnTo>
                    <a:pt x="80936" y="104403"/>
                  </a:lnTo>
                  <a:lnTo>
                    <a:pt x="85107" y="112131"/>
                  </a:lnTo>
                  <a:lnTo>
                    <a:pt x="97138" y="123184"/>
                  </a:lnTo>
                  <a:lnTo>
                    <a:pt x="103305" y="124653"/>
                  </a:lnTo>
                  <a:lnTo>
                    <a:pt x="109265" y="123782"/>
                  </a:lnTo>
                  <a:lnTo>
                    <a:pt x="144362" y="106941"/>
                  </a:lnTo>
                  <a:lnTo>
                    <a:pt x="167706" y="105548"/>
                  </a:lnTo>
                  <a:lnTo>
                    <a:pt x="180693" y="98994"/>
                  </a:lnTo>
                  <a:lnTo>
                    <a:pt x="190163" y="87451"/>
                  </a:lnTo>
                  <a:lnTo>
                    <a:pt x="193983" y="80490"/>
                  </a:lnTo>
                  <a:lnTo>
                    <a:pt x="194680" y="77698"/>
                  </a:lnTo>
                  <a:lnTo>
                    <a:pt x="193296" y="77686"/>
                  </a:lnTo>
                  <a:lnTo>
                    <a:pt x="190524" y="79527"/>
                  </a:lnTo>
                  <a:lnTo>
                    <a:pt x="182205" y="99788"/>
                  </a:lnTo>
                  <a:lnTo>
                    <a:pt x="182720" y="129214"/>
                  </a:lnTo>
                  <a:lnTo>
                    <a:pt x="187171" y="137918"/>
                  </a:lnTo>
                  <a:lnTo>
                    <a:pt x="201980" y="152520"/>
                  </a:lnTo>
                  <a:lnTo>
                    <a:pt x="211106" y="156229"/>
                  </a:lnTo>
                  <a:lnTo>
                    <a:pt x="231109" y="157885"/>
                  </a:lnTo>
                  <a:lnTo>
                    <a:pt x="258745" y="153618"/>
                  </a:lnTo>
                  <a:lnTo>
                    <a:pt x="280082" y="142082"/>
                  </a:lnTo>
                  <a:lnTo>
                    <a:pt x="298115" y="126952"/>
                  </a:lnTo>
                  <a:lnTo>
                    <a:pt x="32643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300643" y="6873186"/>
              <a:ext cx="166287" cy="280471"/>
            </a:xfrm>
            <a:custGeom>
              <a:avLst/>
              <a:gdLst/>
              <a:ahLst/>
              <a:cxnLst/>
              <a:rect l="0" t="0" r="0" b="0"/>
              <a:pathLst>
                <a:path w="166287" h="280471">
                  <a:moveTo>
                    <a:pt x="16507" y="0"/>
                  </a:moveTo>
                  <a:lnTo>
                    <a:pt x="7672" y="8835"/>
                  </a:lnTo>
                  <a:lnTo>
                    <a:pt x="3335" y="23035"/>
                  </a:lnTo>
                  <a:lnTo>
                    <a:pt x="322" y="75731"/>
                  </a:lnTo>
                  <a:lnTo>
                    <a:pt x="0" y="124654"/>
                  </a:lnTo>
                  <a:lnTo>
                    <a:pt x="2357" y="183955"/>
                  </a:lnTo>
                  <a:lnTo>
                    <a:pt x="7035" y="227618"/>
                  </a:lnTo>
                  <a:lnTo>
                    <a:pt x="10192" y="233107"/>
                  </a:lnTo>
                  <a:lnTo>
                    <a:pt x="15071" y="234917"/>
                  </a:lnTo>
                  <a:lnTo>
                    <a:pt x="21097" y="234275"/>
                  </a:lnTo>
                  <a:lnTo>
                    <a:pt x="32723" y="226164"/>
                  </a:lnTo>
                  <a:lnTo>
                    <a:pt x="38413" y="220118"/>
                  </a:lnTo>
                  <a:lnTo>
                    <a:pt x="44979" y="217012"/>
                  </a:lnTo>
                  <a:lnTo>
                    <a:pt x="59672" y="216026"/>
                  </a:lnTo>
                  <a:lnTo>
                    <a:pt x="64699" y="220756"/>
                  </a:lnTo>
                  <a:lnTo>
                    <a:pt x="70285" y="238339"/>
                  </a:lnTo>
                  <a:lnTo>
                    <a:pt x="73430" y="269811"/>
                  </a:lnTo>
                  <a:lnTo>
                    <a:pt x="77569" y="276028"/>
                  </a:lnTo>
                  <a:lnTo>
                    <a:pt x="84028" y="279249"/>
                  </a:lnTo>
                  <a:lnTo>
                    <a:pt x="92031" y="280470"/>
                  </a:lnTo>
                  <a:lnTo>
                    <a:pt x="99216" y="277588"/>
                  </a:lnTo>
                  <a:lnTo>
                    <a:pt x="112130" y="264522"/>
                  </a:lnTo>
                  <a:lnTo>
                    <a:pt x="119103" y="243921"/>
                  </a:lnTo>
                  <a:lnTo>
                    <a:pt x="130589" y="180462"/>
                  </a:lnTo>
                  <a:lnTo>
                    <a:pt x="143860" y="136184"/>
                  </a:lnTo>
                  <a:lnTo>
                    <a:pt x="148561" y="126847"/>
                  </a:lnTo>
                  <a:lnTo>
                    <a:pt x="151696" y="125245"/>
                  </a:lnTo>
                  <a:lnTo>
                    <a:pt x="153785" y="128801"/>
                  </a:lnTo>
                  <a:lnTo>
                    <a:pt x="16628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550139" y="694807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514320" y="7018035"/>
              <a:ext cx="135673" cy="126311"/>
            </a:xfrm>
            <a:custGeom>
              <a:avLst/>
              <a:gdLst/>
              <a:ahLst/>
              <a:cxnLst/>
              <a:rect l="0" t="0" r="0" b="0"/>
              <a:pathLst>
                <a:path w="135673" h="126311">
                  <a:moveTo>
                    <a:pt x="94067" y="13251"/>
                  </a:moveTo>
                  <a:lnTo>
                    <a:pt x="85232" y="4416"/>
                  </a:lnTo>
                  <a:lnTo>
                    <a:pt x="68567" y="78"/>
                  </a:lnTo>
                  <a:lnTo>
                    <a:pt x="48525" y="0"/>
                  </a:lnTo>
                  <a:lnTo>
                    <a:pt x="33453" y="6129"/>
                  </a:lnTo>
                  <a:lnTo>
                    <a:pt x="14572" y="24393"/>
                  </a:lnTo>
                  <a:lnTo>
                    <a:pt x="1684" y="47371"/>
                  </a:lnTo>
                  <a:lnTo>
                    <a:pt x="0" y="63549"/>
                  </a:lnTo>
                  <a:lnTo>
                    <a:pt x="845" y="71746"/>
                  </a:lnTo>
                  <a:lnTo>
                    <a:pt x="9180" y="88251"/>
                  </a:lnTo>
                  <a:lnTo>
                    <a:pt x="29467" y="110670"/>
                  </a:lnTo>
                  <a:lnTo>
                    <a:pt x="37132" y="117029"/>
                  </a:lnTo>
                  <a:lnTo>
                    <a:pt x="55510" y="124093"/>
                  </a:lnTo>
                  <a:lnTo>
                    <a:pt x="76005" y="126310"/>
                  </a:lnTo>
                  <a:lnTo>
                    <a:pt x="114366" y="120198"/>
                  </a:lnTo>
                  <a:lnTo>
                    <a:pt x="135672" y="113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681085" y="6989680"/>
              <a:ext cx="77516" cy="155589"/>
            </a:xfrm>
            <a:custGeom>
              <a:avLst/>
              <a:gdLst/>
              <a:ahLst/>
              <a:cxnLst/>
              <a:rect l="0" t="0" r="0" b="0"/>
              <a:pathLst>
                <a:path w="77516" h="155589">
                  <a:moveTo>
                    <a:pt x="10512" y="0"/>
                  </a:moveTo>
                  <a:lnTo>
                    <a:pt x="1677" y="8835"/>
                  </a:lnTo>
                  <a:lnTo>
                    <a:pt x="0" y="14211"/>
                  </a:lnTo>
                  <a:lnTo>
                    <a:pt x="601" y="27582"/>
                  </a:lnTo>
                  <a:lnTo>
                    <a:pt x="6415" y="40304"/>
                  </a:lnTo>
                  <a:lnTo>
                    <a:pt x="17012" y="53047"/>
                  </a:lnTo>
                  <a:lnTo>
                    <a:pt x="73695" y="112199"/>
                  </a:lnTo>
                  <a:lnTo>
                    <a:pt x="76672" y="119178"/>
                  </a:lnTo>
                  <a:lnTo>
                    <a:pt x="77515" y="134330"/>
                  </a:lnTo>
                  <a:lnTo>
                    <a:pt x="72748" y="140404"/>
                  </a:lnTo>
                  <a:lnTo>
                    <a:pt x="55123" y="149619"/>
                  </a:lnTo>
                  <a:lnTo>
                    <a:pt x="19210" y="155588"/>
                  </a:lnTo>
                  <a:lnTo>
                    <a:pt x="12612" y="154576"/>
                  </a:lnTo>
                  <a:lnTo>
                    <a:pt x="10063" y="152052"/>
                  </a:lnTo>
                  <a:lnTo>
                    <a:pt x="1051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833055" y="711449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991155" y="7122817"/>
              <a:ext cx="58248" cy="16644"/>
            </a:xfrm>
            <a:custGeom>
              <a:avLst/>
              <a:gdLst/>
              <a:ahLst/>
              <a:cxnLst/>
              <a:rect l="0" t="0" r="0" b="0"/>
              <a:pathLst>
                <a:path w="58248" h="16644">
                  <a:moveTo>
                    <a:pt x="0" y="16643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140934" y="7097854"/>
              <a:ext cx="133138" cy="8323"/>
            </a:xfrm>
            <a:custGeom>
              <a:avLst/>
              <a:gdLst/>
              <a:ahLst/>
              <a:cxnLst/>
              <a:rect l="0" t="0" r="0" b="0"/>
              <a:pathLst>
                <a:path w="133138" h="8323">
                  <a:moveTo>
                    <a:pt x="0" y="0"/>
                  </a:moveTo>
                  <a:lnTo>
                    <a:pt x="55161" y="7165"/>
                  </a:lnTo>
                  <a:lnTo>
                    <a:pt x="111981" y="8094"/>
                  </a:lnTo>
                  <a:lnTo>
                    <a:pt x="133137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481006" y="225856"/>
            <a:ext cx="2188053" cy="726219"/>
            <a:chOff x="7481006" y="225856"/>
            <a:chExt cx="2188053" cy="726219"/>
          </a:xfrm>
        </p:grpSpPr>
        <p:sp>
          <p:nvSpPr>
            <p:cNvPr id="184" name="Freeform 183"/>
            <p:cNvSpPr/>
            <p:nvPr/>
          </p:nvSpPr>
          <p:spPr>
            <a:xfrm>
              <a:off x="7481006" y="233592"/>
              <a:ext cx="101497" cy="540186"/>
            </a:xfrm>
            <a:custGeom>
              <a:avLst/>
              <a:gdLst/>
              <a:ahLst/>
              <a:cxnLst/>
              <a:rect l="0" t="0" r="0" b="0"/>
              <a:pathLst>
                <a:path w="101497" h="540186">
                  <a:moveTo>
                    <a:pt x="57864" y="99250"/>
                  </a:moveTo>
                  <a:lnTo>
                    <a:pt x="49029" y="112502"/>
                  </a:lnTo>
                  <a:lnTo>
                    <a:pt x="37045" y="159909"/>
                  </a:lnTo>
                  <a:lnTo>
                    <a:pt x="33446" y="218105"/>
                  </a:lnTo>
                  <a:lnTo>
                    <a:pt x="33008" y="269459"/>
                  </a:lnTo>
                  <a:lnTo>
                    <a:pt x="32921" y="324119"/>
                  </a:lnTo>
                  <a:lnTo>
                    <a:pt x="32904" y="379431"/>
                  </a:lnTo>
                  <a:lnTo>
                    <a:pt x="32901" y="442153"/>
                  </a:lnTo>
                  <a:lnTo>
                    <a:pt x="32900" y="500648"/>
                  </a:lnTo>
                  <a:lnTo>
                    <a:pt x="28483" y="535923"/>
                  </a:lnTo>
                  <a:lnTo>
                    <a:pt x="25333" y="540144"/>
                  </a:lnTo>
                  <a:lnTo>
                    <a:pt x="21383" y="540185"/>
                  </a:lnTo>
                  <a:lnTo>
                    <a:pt x="16901" y="537438"/>
                  </a:lnTo>
                  <a:lnTo>
                    <a:pt x="6177" y="498233"/>
                  </a:lnTo>
                  <a:lnTo>
                    <a:pt x="913" y="437726"/>
                  </a:lnTo>
                  <a:lnTo>
                    <a:pt x="0" y="389691"/>
                  </a:lnTo>
                  <a:lnTo>
                    <a:pt x="655" y="340324"/>
                  </a:lnTo>
                  <a:lnTo>
                    <a:pt x="5369" y="290564"/>
                  </a:lnTo>
                  <a:lnTo>
                    <a:pt x="8101" y="241612"/>
                  </a:lnTo>
                  <a:lnTo>
                    <a:pt x="16839" y="183187"/>
                  </a:lnTo>
                  <a:lnTo>
                    <a:pt x="24485" y="119857"/>
                  </a:lnTo>
                  <a:lnTo>
                    <a:pt x="38683" y="56996"/>
                  </a:lnTo>
                  <a:lnTo>
                    <a:pt x="47763" y="22525"/>
                  </a:lnTo>
                  <a:lnTo>
                    <a:pt x="56765" y="6286"/>
                  </a:lnTo>
                  <a:lnTo>
                    <a:pt x="62679" y="2141"/>
                  </a:lnTo>
                  <a:lnTo>
                    <a:pt x="69395" y="302"/>
                  </a:lnTo>
                  <a:lnTo>
                    <a:pt x="76646" y="0"/>
                  </a:lnTo>
                  <a:lnTo>
                    <a:pt x="82404" y="4422"/>
                  </a:lnTo>
                  <a:lnTo>
                    <a:pt x="101456" y="48524"/>
                  </a:lnTo>
                  <a:lnTo>
                    <a:pt x="101496" y="87302"/>
                  </a:lnTo>
                  <a:lnTo>
                    <a:pt x="90684" y="145868"/>
                  </a:lnTo>
                  <a:lnTo>
                    <a:pt x="72000" y="198812"/>
                  </a:lnTo>
                  <a:lnTo>
                    <a:pt x="41002" y="255589"/>
                  </a:lnTo>
                  <a:lnTo>
                    <a:pt x="32803" y="271360"/>
                  </a:lnTo>
                  <a:lnTo>
                    <a:pt x="31911" y="276860"/>
                  </a:lnTo>
                  <a:lnTo>
                    <a:pt x="32900" y="2906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550420" y="536451"/>
              <a:ext cx="79982" cy="180604"/>
            </a:xfrm>
            <a:custGeom>
              <a:avLst/>
              <a:gdLst/>
              <a:ahLst/>
              <a:cxnLst/>
              <a:rect l="0" t="0" r="0" b="0"/>
              <a:pathLst>
                <a:path w="79982" h="180604">
                  <a:moveTo>
                    <a:pt x="71660" y="4417"/>
                  </a:moveTo>
                  <a:lnTo>
                    <a:pt x="58409" y="0"/>
                  </a:lnTo>
                  <a:lnTo>
                    <a:pt x="44506" y="297"/>
                  </a:lnTo>
                  <a:lnTo>
                    <a:pt x="36915" y="1670"/>
                  </a:lnTo>
                  <a:lnTo>
                    <a:pt x="30930" y="7209"/>
                  </a:lnTo>
                  <a:lnTo>
                    <a:pt x="11484" y="53250"/>
                  </a:lnTo>
                  <a:lnTo>
                    <a:pt x="636" y="111211"/>
                  </a:lnTo>
                  <a:lnTo>
                    <a:pt x="0" y="161149"/>
                  </a:lnTo>
                  <a:lnTo>
                    <a:pt x="1697" y="172700"/>
                  </a:lnTo>
                  <a:lnTo>
                    <a:pt x="5603" y="178551"/>
                  </a:lnTo>
                  <a:lnTo>
                    <a:pt x="10980" y="180603"/>
                  </a:lnTo>
                  <a:lnTo>
                    <a:pt x="17338" y="180122"/>
                  </a:lnTo>
                  <a:lnTo>
                    <a:pt x="31799" y="167259"/>
                  </a:lnTo>
                  <a:lnTo>
                    <a:pt x="39539" y="157358"/>
                  </a:lnTo>
                  <a:lnTo>
                    <a:pt x="58604" y="98662"/>
                  </a:lnTo>
                  <a:lnTo>
                    <a:pt x="74176" y="47476"/>
                  </a:lnTo>
                  <a:lnTo>
                    <a:pt x="76111" y="45142"/>
                  </a:lnTo>
                  <a:lnTo>
                    <a:pt x="77400" y="47285"/>
                  </a:lnTo>
                  <a:lnTo>
                    <a:pt x="79641" y="104367"/>
                  </a:lnTo>
                  <a:lnTo>
                    <a:pt x="79914" y="150654"/>
                  </a:lnTo>
                  <a:lnTo>
                    <a:pt x="79981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672304" y="482621"/>
              <a:ext cx="191088" cy="469454"/>
            </a:xfrm>
            <a:custGeom>
              <a:avLst/>
              <a:gdLst/>
              <a:ahLst/>
              <a:cxnLst/>
              <a:rect l="0" t="0" r="0" b="0"/>
              <a:pathLst>
                <a:path w="191088" h="469454">
                  <a:moveTo>
                    <a:pt x="32987" y="141458"/>
                  </a:moveTo>
                  <a:lnTo>
                    <a:pt x="26400" y="191646"/>
                  </a:lnTo>
                  <a:lnTo>
                    <a:pt x="25008" y="253587"/>
                  </a:lnTo>
                  <a:lnTo>
                    <a:pt x="23808" y="311262"/>
                  </a:lnTo>
                  <a:lnTo>
                    <a:pt x="18092" y="372650"/>
                  </a:lnTo>
                  <a:lnTo>
                    <a:pt x="16689" y="425148"/>
                  </a:lnTo>
                  <a:lnTo>
                    <a:pt x="15488" y="469453"/>
                  </a:lnTo>
                  <a:lnTo>
                    <a:pt x="13925" y="469220"/>
                  </a:lnTo>
                  <a:lnTo>
                    <a:pt x="4772" y="442272"/>
                  </a:lnTo>
                  <a:lnTo>
                    <a:pt x="704" y="388050"/>
                  </a:lnTo>
                  <a:lnTo>
                    <a:pt x="0" y="340262"/>
                  </a:lnTo>
                  <a:lnTo>
                    <a:pt x="715" y="290970"/>
                  </a:lnTo>
                  <a:lnTo>
                    <a:pt x="5447" y="242156"/>
                  </a:lnTo>
                  <a:lnTo>
                    <a:pt x="9980" y="186243"/>
                  </a:lnTo>
                  <a:lnTo>
                    <a:pt x="23922" y="139312"/>
                  </a:lnTo>
                  <a:lnTo>
                    <a:pt x="45407" y="96278"/>
                  </a:lnTo>
                  <a:lnTo>
                    <a:pt x="59771" y="81005"/>
                  </a:lnTo>
                  <a:lnTo>
                    <a:pt x="68410" y="77118"/>
                  </a:lnTo>
                  <a:lnTo>
                    <a:pt x="87870" y="75263"/>
                  </a:lnTo>
                  <a:lnTo>
                    <a:pt x="95464" y="78837"/>
                  </a:lnTo>
                  <a:lnTo>
                    <a:pt x="106365" y="92669"/>
                  </a:lnTo>
                  <a:lnTo>
                    <a:pt x="109362" y="111145"/>
                  </a:lnTo>
                  <a:lnTo>
                    <a:pt x="103752" y="148722"/>
                  </a:lnTo>
                  <a:lnTo>
                    <a:pt x="99580" y="155546"/>
                  </a:lnTo>
                  <a:lnTo>
                    <a:pt x="87546" y="165594"/>
                  </a:lnTo>
                  <a:lnTo>
                    <a:pt x="84153" y="165870"/>
                  </a:lnTo>
                  <a:lnTo>
                    <a:pt x="82816" y="163280"/>
                  </a:lnTo>
                  <a:lnTo>
                    <a:pt x="82848" y="158779"/>
                  </a:lnTo>
                  <a:lnTo>
                    <a:pt x="87815" y="148848"/>
                  </a:lnTo>
                  <a:lnTo>
                    <a:pt x="112220" y="117125"/>
                  </a:lnTo>
                  <a:lnTo>
                    <a:pt x="126449" y="108146"/>
                  </a:lnTo>
                  <a:lnTo>
                    <a:pt x="131352" y="109079"/>
                  </a:lnTo>
                  <a:lnTo>
                    <a:pt x="134622" y="113400"/>
                  </a:lnTo>
                  <a:lnTo>
                    <a:pt x="149638" y="171731"/>
                  </a:lnTo>
                  <a:lnTo>
                    <a:pt x="152359" y="181055"/>
                  </a:lnTo>
                  <a:lnTo>
                    <a:pt x="156948" y="186347"/>
                  </a:lnTo>
                  <a:lnTo>
                    <a:pt x="162780" y="188951"/>
                  </a:lnTo>
                  <a:lnTo>
                    <a:pt x="169441" y="189762"/>
                  </a:lnTo>
                  <a:lnTo>
                    <a:pt x="172958" y="185680"/>
                  </a:lnTo>
                  <a:lnTo>
                    <a:pt x="174431" y="133333"/>
                  </a:lnTo>
                  <a:lnTo>
                    <a:pt x="175366" y="79927"/>
                  </a:lnTo>
                  <a:lnTo>
                    <a:pt x="186026" y="19862"/>
                  </a:lnTo>
                  <a:lnTo>
                    <a:pt x="1910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263176" y="225856"/>
              <a:ext cx="170477" cy="473113"/>
            </a:xfrm>
            <a:custGeom>
              <a:avLst/>
              <a:gdLst/>
              <a:ahLst/>
              <a:cxnLst/>
              <a:rect l="0" t="0" r="0" b="0"/>
              <a:pathLst>
                <a:path w="170477" h="473113">
                  <a:moveTo>
                    <a:pt x="24588" y="57060"/>
                  </a:moveTo>
                  <a:lnTo>
                    <a:pt x="24588" y="107248"/>
                  </a:lnTo>
                  <a:lnTo>
                    <a:pt x="24588" y="164772"/>
                  </a:lnTo>
                  <a:lnTo>
                    <a:pt x="24588" y="225520"/>
                  </a:lnTo>
                  <a:lnTo>
                    <a:pt x="20171" y="279357"/>
                  </a:lnTo>
                  <a:lnTo>
                    <a:pt x="16113" y="333583"/>
                  </a:lnTo>
                  <a:lnTo>
                    <a:pt x="9204" y="392199"/>
                  </a:lnTo>
                  <a:lnTo>
                    <a:pt x="2476" y="435282"/>
                  </a:lnTo>
                  <a:lnTo>
                    <a:pt x="1526" y="434948"/>
                  </a:lnTo>
                  <a:lnTo>
                    <a:pt x="0" y="407840"/>
                  </a:lnTo>
                  <a:lnTo>
                    <a:pt x="6260" y="344540"/>
                  </a:lnTo>
                  <a:lnTo>
                    <a:pt x="12378" y="297257"/>
                  </a:lnTo>
                  <a:lnTo>
                    <a:pt x="23435" y="248114"/>
                  </a:lnTo>
                  <a:lnTo>
                    <a:pt x="32568" y="198420"/>
                  </a:lnTo>
                  <a:lnTo>
                    <a:pt x="43936" y="136347"/>
                  </a:lnTo>
                  <a:lnTo>
                    <a:pt x="60329" y="74646"/>
                  </a:lnTo>
                  <a:lnTo>
                    <a:pt x="84786" y="16268"/>
                  </a:lnTo>
                  <a:lnTo>
                    <a:pt x="89683" y="7676"/>
                  </a:lnTo>
                  <a:lnTo>
                    <a:pt x="96646" y="2872"/>
                  </a:lnTo>
                  <a:lnTo>
                    <a:pt x="114245" y="0"/>
                  </a:lnTo>
                  <a:lnTo>
                    <a:pt x="122266" y="3303"/>
                  </a:lnTo>
                  <a:lnTo>
                    <a:pt x="136110" y="16834"/>
                  </a:lnTo>
                  <a:lnTo>
                    <a:pt x="153421" y="55654"/>
                  </a:lnTo>
                  <a:lnTo>
                    <a:pt x="164201" y="109940"/>
                  </a:lnTo>
                  <a:lnTo>
                    <a:pt x="170476" y="160817"/>
                  </a:lnTo>
                  <a:lnTo>
                    <a:pt x="167195" y="215383"/>
                  </a:lnTo>
                  <a:lnTo>
                    <a:pt x="160479" y="278812"/>
                  </a:lnTo>
                  <a:lnTo>
                    <a:pt x="158087" y="341452"/>
                  </a:lnTo>
                  <a:lnTo>
                    <a:pt x="148721" y="402983"/>
                  </a:lnTo>
                  <a:lnTo>
                    <a:pt x="135167" y="463942"/>
                  </a:lnTo>
                  <a:lnTo>
                    <a:pt x="132762" y="4731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304406" y="457658"/>
              <a:ext cx="74891" cy="16643"/>
            </a:xfrm>
            <a:custGeom>
              <a:avLst/>
              <a:gdLst/>
              <a:ahLst/>
              <a:cxnLst/>
              <a:rect l="0" t="0" r="0" b="0"/>
              <a:pathLst>
                <a:path w="74891" h="16643">
                  <a:moveTo>
                    <a:pt x="0" y="16642"/>
                  </a:moveTo>
                  <a:lnTo>
                    <a:pt x="62938" y="2249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703817" y="47430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737101" y="5658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169795" y="374447"/>
              <a:ext cx="16575" cy="266275"/>
            </a:xfrm>
            <a:custGeom>
              <a:avLst/>
              <a:gdLst/>
              <a:ahLst/>
              <a:cxnLst/>
              <a:rect l="0" t="0" r="0" b="0"/>
              <a:pathLst>
                <a:path w="16575" h="266275">
                  <a:moveTo>
                    <a:pt x="8322" y="0"/>
                  </a:moveTo>
                  <a:lnTo>
                    <a:pt x="14040" y="23628"/>
                  </a:lnTo>
                  <a:lnTo>
                    <a:pt x="16128" y="79386"/>
                  </a:lnTo>
                  <a:lnTo>
                    <a:pt x="16574" y="138181"/>
                  </a:lnTo>
                  <a:lnTo>
                    <a:pt x="12216" y="194092"/>
                  </a:lnTo>
                  <a:lnTo>
                    <a:pt x="6369" y="252933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148735" y="299558"/>
              <a:ext cx="29383" cy="33285"/>
            </a:xfrm>
            <a:custGeom>
              <a:avLst/>
              <a:gdLst/>
              <a:ahLst/>
              <a:cxnLst/>
              <a:rect l="0" t="0" r="0" b="0"/>
              <a:pathLst>
                <a:path w="29383" h="33285">
                  <a:moveTo>
                    <a:pt x="4418" y="33284"/>
                  </a:moveTo>
                  <a:lnTo>
                    <a:pt x="0" y="20032"/>
                  </a:lnTo>
                  <a:lnTo>
                    <a:pt x="2398" y="15204"/>
                  </a:lnTo>
                  <a:lnTo>
                    <a:pt x="293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228542" y="235048"/>
              <a:ext cx="241369" cy="379531"/>
            </a:xfrm>
            <a:custGeom>
              <a:avLst/>
              <a:gdLst/>
              <a:ahLst/>
              <a:cxnLst/>
              <a:rect l="0" t="0" r="0" b="0"/>
              <a:pathLst>
                <a:path w="241369" h="379531">
                  <a:moveTo>
                    <a:pt x="74390" y="122757"/>
                  </a:moveTo>
                  <a:lnTo>
                    <a:pt x="65556" y="131592"/>
                  </a:lnTo>
                  <a:lnTo>
                    <a:pt x="35270" y="187788"/>
                  </a:lnTo>
                  <a:lnTo>
                    <a:pt x="13830" y="250699"/>
                  </a:lnTo>
                  <a:lnTo>
                    <a:pt x="2027" y="312453"/>
                  </a:lnTo>
                  <a:lnTo>
                    <a:pt x="0" y="367021"/>
                  </a:lnTo>
                  <a:lnTo>
                    <a:pt x="3532" y="375282"/>
                  </a:lnTo>
                  <a:lnTo>
                    <a:pt x="9585" y="378940"/>
                  </a:lnTo>
                  <a:lnTo>
                    <a:pt x="17318" y="379530"/>
                  </a:lnTo>
                  <a:lnTo>
                    <a:pt x="23399" y="376225"/>
                  </a:lnTo>
                  <a:lnTo>
                    <a:pt x="32620" y="362691"/>
                  </a:lnTo>
                  <a:lnTo>
                    <a:pt x="51506" y="310764"/>
                  </a:lnTo>
                  <a:lnTo>
                    <a:pt x="67609" y="253583"/>
                  </a:lnTo>
                  <a:lnTo>
                    <a:pt x="76799" y="205283"/>
                  </a:lnTo>
                  <a:lnTo>
                    <a:pt x="87261" y="145907"/>
                  </a:lnTo>
                  <a:lnTo>
                    <a:pt x="90287" y="89663"/>
                  </a:lnTo>
                  <a:lnTo>
                    <a:pt x="95728" y="31593"/>
                  </a:lnTo>
                  <a:lnTo>
                    <a:pt x="93735" y="6734"/>
                  </a:lnTo>
                  <a:lnTo>
                    <a:pt x="91910" y="1029"/>
                  </a:lnTo>
                  <a:lnTo>
                    <a:pt x="89768" y="0"/>
                  </a:lnTo>
                  <a:lnTo>
                    <a:pt x="87416" y="2087"/>
                  </a:lnTo>
                  <a:lnTo>
                    <a:pt x="84105" y="22695"/>
                  </a:lnTo>
                  <a:lnTo>
                    <a:pt x="83911" y="85665"/>
                  </a:lnTo>
                  <a:lnTo>
                    <a:pt x="89351" y="137551"/>
                  </a:lnTo>
                  <a:lnTo>
                    <a:pt x="97454" y="194629"/>
                  </a:lnTo>
                  <a:lnTo>
                    <a:pt x="113299" y="254777"/>
                  </a:lnTo>
                  <a:lnTo>
                    <a:pt x="122490" y="279601"/>
                  </a:lnTo>
                  <a:lnTo>
                    <a:pt x="151413" y="315254"/>
                  </a:lnTo>
                  <a:lnTo>
                    <a:pt x="159948" y="319506"/>
                  </a:lnTo>
                  <a:lnTo>
                    <a:pt x="179292" y="321765"/>
                  </a:lnTo>
                  <a:lnTo>
                    <a:pt x="197752" y="314756"/>
                  </a:lnTo>
                  <a:lnTo>
                    <a:pt x="206557" y="309004"/>
                  </a:lnTo>
                  <a:lnTo>
                    <a:pt x="227785" y="278821"/>
                  </a:lnTo>
                  <a:lnTo>
                    <a:pt x="241368" y="240600"/>
                  </a:lnTo>
                  <a:lnTo>
                    <a:pt x="240751" y="221052"/>
                  </a:lnTo>
                  <a:lnTo>
                    <a:pt x="237997" y="213250"/>
                  </a:lnTo>
                  <a:lnTo>
                    <a:pt x="234312" y="209898"/>
                  </a:lnTo>
                  <a:lnTo>
                    <a:pt x="230006" y="209512"/>
                  </a:lnTo>
                  <a:lnTo>
                    <a:pt x="225287" y="211104"/>
                  </a:lnTo>
                  <a:lnTo>
                    <a:pt x="215113" y="222735"/>
                  </a:lnTo>
                  <a:lnTo>
                    <a:pt x="205350" y="241157"/>
                  </a:lnTo>
                  <a:lnTo>
                    <a:pt x="196506" y="275669"/>
                  </a:lnTo>
                  <a:lnTo>
                    <a:pt x="197390" y="295193"/>
                  </a:lnTo>
                  <a:lnTo>
                    <a:pt x="215848" y="3391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533666" y="436598"/>
              <a:ext cx="135393" cy="237408"/>
            </a:xfrm>
            <a:custGeom>
              <a:avLst/>
              <a:gdLst/>
              <a:ahLst/>
              <a:cxnLst/>
              <a:rect l="0" t="0" r="0" b="0"/>
              <a:pathLst>
                <a:path w="135393" h="237408">
                  <a:moveTo>
                    <a:pt x="93787" y="4418"/>
                  </a:moveTo>
                  <a:lnTo>
                    <a:pt x="80535" y="0"/>
                  </a:lnTo>
                  <a:lnTo>
                    <a:pt x="66632" y="2762"/>
                  </a:lnTo>
                  <a:lnTo>
                    <a:pt x="45676" y="14714"/>
                  </a:lnTo>
                  <a:lnTo>
                    <a:pt x="27757" y="32431"/>
                  </a:lnTo>
                  <a:lnTo>
                    <a:pt x="17287" y="49228"/>
                  </a:lnTo>
                  <a:lnTo>
                    <a:pt x="0" y="106553"/>
                  </a:lnTo>
                  <a:lnTo>
                    <a:pt x="149" y="135765"/>
                  </a:lnTo>
                  <a:lnTo>
                    <a:pt x="3625" y="142833"/>
                  </a:lnTo>
                  <a:lnTo>
                    <a:pt x="14884" y="153153"/>
                  </a:lnTo>
                  <a:lnTo>
                    <a:pt x="22693" y="153501"/>
                  </a:lnTo>
                  <a:lnTo>
                    <a:pt x="41233" y="146491"/>
                  </a:lnTo>
                  <a:lnTo>
                    <a:pt x="68045" y="118115"/>
                  </a:lnTo>
                  <a:lnTo>
                    <a:pt x="95518" y="63150"/>
                  </a:lnTo>
                  <a:lnTo>
                    <a:pt x="104573" y="37845"/>
                  </a:lnTo>
                  <a:lnTo>
                    <a:pt x="106525" y="37798"/>
                  </a:lnTo>
                  <a:lnTo>
                    <a:pt x="109915" y="96441"/>
                  </a:lnTo>
                  <a:lnTo>
                    <a:pt x="116971" y="150253"/>
                  </a:lnTo>
                  <a:lnTo>
                    <a:pt x="127268" y="201974"/>
                  </a:lnTo>
                  <a:lnTo>
                    <a:pt x="135392" y="237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821485" y="1297516"/>
            <a:ext cx="283217" cy="617187"/>
            <a:chOff x="7821485" y="1297516"/>
            <a:chExt cx="283217" cy="617187"/>
          </a:xfrm>
        </p:grpSpPr>
        <p:sp>
          <p:nvSpPr>
            <p:cNvPr id="196" name="Freeform 195"/>
            <p:cNvSpPr/>
            <p:nvPr/>
          </p:nvSpPr>
          <p:spPr>
            <a:xfrm>
              <a:off x="7830107" y="1497789"/>
              <a:ext cx="24963" cy="403176"/>
            </a:xfrm>
            <a:custGeom>
              <a:avLst/>
              <a:gdLst/>
              <a:ahLst/>
              <a:cxnLst/>
              <a:rect l="0" t="0" r="0" b="0"/>
              <a:pathLst>
                <a:path w="24963" h="403176">
                  <a:moveTo>
                    <a:pt x="24962" y="0"/>
                  </a:moveTo>
                  <a:lnTo>
                    <a:pt x="16128" y="13252"/>
                  </a:lnTo>
                  <a:lnTo>
                    <a:pt x="4144" y="73021"/>
                  </a:lnTo>
                  <a:lnTo>
                    <a:pt x="3285" y="134685"/>
                  </a:lnTo>
                  <a:lnTo>
                    <a:pt x="6829" y="183522"/>
                  </a:lnTo>
                  <a:lnTo>
                    <a:pt x="8026" y="245304"/>
                  </a:lnTo>
                  <a:lnTo>
                    <a:pt x="8263" y="301100"/>
                  </a:lnTo>
                  <a:lnTo>
                    <a:pt x="8313" y="360051"/>
                  </a:lnTo>
                  <a:lnTo>
                    <a:pt x="7395" y="403175"/>
                  </a:lnTo>
                  <a:lnTo>
                    <a:pt x="5854" y="402845"/>
                  </a:lnTo>
                  <a:lnTo>
                    <a:pt x="3902" y="398926"/>
                  </a:lnTo>
                  <a:lnTo>
                    <a:pt x="228" y="338474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821485" y="1297516"/>
              <a:ext cx="217170" cy="617187"/>
            </a:xfrm>
            <a:custGeom>
              <a:avLst/>
              <a:gdLst/>
              <a:ahLst/>
              <a:cxnLst/>
              <a:rect l="0" t="0" r="0" b="0"/>
              <a:pathLst>
                <a:path w="217170" h="617187">
                  <a:moveTo>
                    <a:pt x="41906" y="92099"/>
                  </a:moveTo>
                  <a:lnTo>
                    <a:pt x="57905" y="45772"/>
                  </a:lnTo>
                  <a:lnTo>
                    <a:pt x="73048" y="22693"/>
                  </a:lnTo>
                  <a:lnTo>
                    <a:pt x="98080" y="4144"/>
                  </a:lnTo>
                  <a:lnTo>
                    <a:pt x="118339" y="0"/>
                  </a:lnTo>
                  <a:lnTo>
                    <a:pt x="128919" y="189"/>
                  </a:lnTo>
                  <a:lnTo>
                    <a:pt x="137821" y="3089"/>
                  </a:lnTo>
                  <a:lnTo>
                    <a:pt x="152645" y="13707"/>
                  </a:lnTo>
                  <a:lnTo>
                    <a:pt x="156412" y="24120"/>
                  </a:lnTo>
                  <a:lnTo>
                    <a:pt x="156373" y="70622"/>
                  </a:lnTo>
                  <a:lnTo>
                    <a:pt x="145061" y="127135"/>
                  </a:lnTo>
                  <a:lnTo>
                    <a:pt x="127138" y="181237"/>
                  </a:lnTo>
                  <a:lnTo>
                    <a:pt x="102065" y="240937"/>
                  </a:lnTo>
                  <a:lnTo>
                    <a:pt x="89436" y="274976"/>
                  </a:lnTo>
                  <a:lnTo>
                    <a:pt x="89310" y="282435"/>
                  </a:lnTo>
                  <a:lnTo>
                    <a:pt x="94101" y="295653"/>
                  </a:lnTo>
                  <a:lnTo>
                    <a:pt x="104860" y="305226"/>
                  </a:lnTo>
                  <a:lnTo>
                    <a:pt x="138784" y="318905"/>
                  </a:lnTo>
                  <a:lnTo>
                    <a:pt x="179249" y="332359"/>
                  </a:lnTo>
                  <a:lnTo>
                    <a:pt x="194170" y="344962"/>
                  </a:lnTo>
                  <a:lnTo>
                    <a:pt x="212966" y="372069"/>
                  </a:lnTo>
                  <a:lnTo>
                    <a:pt x="217169" y="392813"/>
                  </a:lnTo>
                  <a:lnTo>
                    <a:pt x="212333" y="431847"/>
                  </a:lnTo>
                  <a:lnTo>
                    <a:pt x="197337" y="474681"/>
                  </a:lnTo>
                  <a:lnTo>
                    <a:pt x="153853" y="533104"/>
                  </a:lnTo>
                  <a:lnTo>
                    <a:pt x="98240" y="590631"/>
                  </a:lnTo>
                  <a:lnTo>
                    <a:pt x="57656" y="613407"/>
                  </a:lnTo>
                  <a:lnTo>
                    <a:pt x="34421" y="617186"/>
                  </a:lnTo>
                  <a:lnTo>
                    <a:pt x="23047" y="616899"/>
                  </a:lnTo>
                  <a:lnTo>
                    <a:pt x="14541" y="613934"/>
                  </a:lnTo>
                  <a:lnTo>
                    <a:pt x="2623" y="603243"/>
                  </a:lnTo>
                  <a:lnTo>
                    <a:pt x="0" y="597434"/>
                  </a:lnTo>
                  <a:lnTo>
                    <a:pt x="300" y="5747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096380" y="1501338"/>
              <a:ext cx="8322" cy="21415"/>
            </a:xfrm>
            <a:custGeom>
              <a:avLst/>
              <a:gdLst/>
              <a:ahLst/>
              <a:cxnLst/>
              <a:rect l="0" t="0" r="0" b="0"/>
              <a:pathLst>
                <a:path w="8322" h="21415">
                  <a:moveTo>
                    <a:pt x="0" y="21414"/>
                  </a:moveTo>
                  <a:lnTo>
                    <a:pt x="0" y="3744"/>
                  </a:lnTo>
                  <a:lnTo>
                    <a:pt x="925" y="389"/>
                  </a:lnTo>
                  <a:lnTo>
                    <a:pt x="2465" y="0"/>
                  </a:lnTo>
                  <a:lnTo>
                    <a:pt x="8321" y="47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04701" y="1672531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1897199" y="6101635"/>
            <a:ext cx="565832" cy="655995"/>
            <a:chOff x="1897199" y="6101635"/>
            <a:chExt cx="565832" cy="655995"/>
          </a:xfrm>
        </p:grpSpPr>
        <p:sp>
          <p:nvSpPr>
            <p:cNvPr id="201" name="Freeform 200"/>
            <p:cNvSpPr/>
            <p:nvPr/>
          </p:nvSpPr>
          <p:spPr>
            <a:xfrm>
              <a:off x="2032391" y="6101635"/>
              <a:ext cx="264219" cy="417414"/>
            </a:xfrm>
            <a:custGeom>
              <a:avLst/>
              <a:gdLst/>
              <a:ahLst/>
              <a:cxnLst/>
              <a:rect l="0" t="0" r="0" b="0"/>
              <a:pathLst>
                <a:path w="264219" h="417414">
                  <a:moveTo>
                    <a:pt x="264218" y="14335"/>
                  </a:moveTo>
                  <a:lnTo>
                    <a:pt x="250966" y="5501"/>
                  </a:lnTo>
                  <a:lnTo>
                    <a:pt x="225056" y="7"/>
                  </a:lnTo>
                  <a:lnTo>
                    <a:pt x="176525" y="0"/>
                  </a:lnTo>
                  <a:lnTo>
                    <a:pt x="138896" y="11115"/>
                  </a:lnTo>
                  <a:lnTo>
                    <a:pt x="83510" y="47756"/>
                  </a:lnTo>
                  <a:lnTo>
                    <a:pt x="35297" y="98041"/>
                  </a:lnTo>
                  <a:lnTo>
                    <a:pt x="18712" y="131853"/>
                  </a:lnTo>
                  <a:lnTo>
                    <a:pt x="1762" y="189240"/>
                  </a:lnTo>
                  <a:lnTo>
                    <a:pt x="0" y="219533"/>
                  </a:lnTo>
                  <a:lnTo>
                    <a:pt x="9675" y="263594"/>
                  </a:lnTo>
                  <a:lnTo>
                    <a:pt x="37319" y="313861"/>
                  </a:lnTo>
                  <a:lnTo>
                    <a:pt x="73636" y="353028"/>
                  </a:lnTo>
                  <a:lnTo>
                    <a:pt x="122831" y="386101"/>
                  </a:lnTo>
                  <a:lnTo>
                    <a:pt x="181012" y="408041"/>
                  </a:lnTo>
                  <a:lnTo>
                    <a:pt x="214293" y="417413"/>
                  </a:lnTo>
                  <a:lnTo>
                    <a:pt x="238331" y="414318"/>
                  </a:lnTo>
                  <a:lnTo>
                    <a:pt x="264218" y="4054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413104" y="6340639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0"/>
                  </a:moveTo>
                  <a:lnTo>
                    <a:pt x="4992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388141" y="6490418"/>
              <a:ext cx="74890" cy="16642"/>
            </a:xfrm>
            <a:custGeom>
              <a:avLst/>
              <a:gdLst/>
              <a:ahLst/>
              <a:cxnLst/>
              <a:rect l="0" t="0" r="0" b="0"/>
              <a:pathLst>
                <a:path w="74890" h="16642">
                  <a:moveTo>
                    <a:pt x="0" y="16641"/>
                  </a:moveTo>
                  <a:lnTo>
                    <a:pt x="60624" y="3373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897199" y="6556986"/>
              <a:ext cx="542849" cy="200644"/>
            </a:xfrm>
            <a:custGeom>
              <a:avLst/>
              <a:gdLst/>
              <a:ahLst/>
              <a:cxnLst/>
              <a:rect l="0" t="0" r="0" b="0"/>
              <a:pathLst>
                <a:path w="542849" h="200644">
                  <a:moveTo>
                    <a:pt x="0" y="0"/>
                  </a:moveTo>
                  <a:lnTo>
                    <a:pt x="15135" y="13286"/>
                  </a:lnTo>
                  <a:lnTo>
                    <a:pt x="43521" y="27462"/>
                  </a:lnTo>
                  <a:lnTo>
                    <a:pt x="96944" y="41003"/>
                  </a:lnTo>
                  <a:lnTo>
                    <a:pt x="155868" y="49676"/>
                  </a:lnTo>
                  <a:lnTo>
                    <a:pt x="217914" y="61353"/>
                  </a:lnTo>
                  <a:lnTo>
                    <a:pt x="281022" y="77399"/>
                  </a:lnTo>
                  <a:lnTo>
                    <a:pt x="343858" y="97238"/>
                  </a:lnTo>
                  <a:lnTo>
                    <a:pt x="407310" y="126922"/>
                  </a:lnTo>
                  <a:lnTo>
                    <a:pt x="465089" y="153346"/>
                  </a:lnTo>
                  <a:lnTo>
                    <a:pt x="521546" y="185906"/>
                  </a:lnTo>
                  <a:lnTo>
                    <a:pt x="542848" y="199726"/>
                  </a:lnTo>
                  <a:lnTo>
                    <a:pt x="542188" y="200643"/>
                  </a:lnTo>
                  <a:lnTo>
                    <a:pt x="479620" y="188178"/>
                  </a:lnTo>
                  <a:lnTo>
                    <a:pt x="420423" y="171930"/>
                  </a:lnTo>
                  <a:lnTo>
                    <a:pt x="365971" y="155630"/>
                  </a:lnTo>
                  <a:lnTo>
                    <a:pt x="303989" y="136681"/>
                  </a:lnTo>
                  <a:lnTo>
                    <a:pt x="251876" y="122502"/>
                  </a:lnTo>
                  <a:lnTo>
                    <a:pt x="188735" y="102493"/>
                  </a:lnTo>
                  <a:lnTo>
                    <a:pt x="130745" y="81698"/>
                  </a:lnTo>
                  <a:lnTo>
                    <a:pt x="79060" y="66735"/>
                  </a:lnTo>
                  <a:lnTo>
                    <a:pt x="66575" y="63905"/>
                  </a:lnTo>
                  <a:lnTo>
                    <a:pt x="61950" y="64794"/>
                  </a:lnTo>
                  <a:lnTo>
                    <a:pt x="62565" y="68158"/>
                  </a:lnTo>
                  <a:lnTo>
                    <a:pt x="66673" y="73176"/>
                  </a:lnTo>
                  <a:lnTo>
                    <a:pt x="85707" y="84654"/>
                  </a:lnTo>
                  <a:lnTo>
                    <a:pt x="136662" y="102143"/>
                  </a:lnTo>
                  <a:lnTo>
                    <a:pt x="197225" y="121247"/>
                  </a:lnTo>
                  <a:lnTo>
                    <a:pt x="250237" y="135446"/>
                  </a:lnTo>
                  <a:lnTo>
                    <a:pt x="312410" y="160254"/>
                  </a:lnTo>
                  <a:lnTo>
                    <a:pt x="357604" y="171606"/>
                  </a:lnTo>
                  <a:lnTo>
                    <a:pt x="414177" y="180048"/>
                  </a:lnTo>
                  <a:lnTo>
                    <a:pt x="461773" y="180001"/>
                  </a:lnTo>
                  <a:lnTo>
                    <a:pt x="479827" y="175230"/>
                  </a:lnTo>
                  <a:lnTo>
                    <a:pt x="494015" y="166946"/>
                  </a:lnTo>
                  <a:lnTo>
                    <a:pt x="497613" y="161224"/>
                  </a:lnTo>
                  <a:lnTo>
                    <a:pt x="499146" y="147469"/>
                  </a:lnTo>
                  <a:lnTo>
                    <a:pt x="496411" y="141767"/>
                  </a:lnTo>
                  <a:lnTo>
                    <a:pt x="47430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724242" y="5855764"/>
            <a:ext cx="848437" cy="661169"/>
            <a:chOff x="724242" y="5855764"/>
            <a:chExt cx="848437" cy="661169"/>
          </a:xfrm>
        </p:grpSpPr>
        <p:sp>
          <p:nvSpPr>
            <p:cNvPr id="206" name="Freeform 205"/>
            <p:cNvSpPr/>
            <p:nvPr/>
          </p:nvSpPr>
          <p:spPr>
            <a:xfrm>
              <a:off x="724242" y="5855764"/>
              <a:ext cx="212508" cy="546830"/>
            </a:xfrm>
            <a:custGeom>
              <a:avLst/>
              <a:gdLst/>
              <a:ahLst/>
              <a:cxnLst/>
              <a:rect l="0" t="0" r="0" b="0"/>
              <a:pathLst>
                <a:path w="212508" h="546830">
                  <a:moveTo>
                    <a:pt x="91221" y="312650"/>
                  </a:moveTo>
                  <a:lnTo>
                    <a:pt x="77952" y="365553"/>
                  </a:lnTo>
                  <a:lnTo>
                    <a:pt x="72780" y="418124"/>
                  </a:lnTo>
                  <a:lnTo>
                    <a:pt x="63128" y="473504"/>
                  </a:lnTo>
                  <a:lnTo>
                    <a:pt x="42983" y="533755"/>
                  </a:lnTo>
                  <a:lnTo>
                    <a:pt x="39646" y="543264"/>
                  </a:lnTo>
                  <a:lnTo>
                    <a:pt x="34648" y="546829"/>
                  </a:lnTo>
                  <a:lnTo>
                    <a:pt x="28543" y="546433"/>
                  </a:lnTo>
                  <a:lnTo>
                    <a:pt x="21699" y="543395"/>
                  </a:lnTo>
                  <a:lnTo>
                    <a:pt x="11628" y="532623"/>
                  </a:lnTo>
                  <a:lnTo>
                    <a:pt x="7649" y="525867"/>
                  </a:lnTo>
                  <a:lnTo>
                    <a:pt x="1261" y="471296"/>
                  </a:lnTo>
                  <a:lnTo>
                    <a:pt x="0" y="419561"/>
                  </a:lnTo>
                  <a:lnTo>
                    <a:pt x="4168" y="365100"/>
                  </a:lnTo>
                  <a:lnTo>
                    <a:pt x="8176" y="308902"/>
                  </a:lnTo>
                  <a:lnTo>
                    <a:pt x="16912" y="247807"/>
                  </a:lnTo>
                  <a:lnTo>
                    <a:pt x="27541" y="190948"/>
                  </a:lnTo>
                  <a:lnTo>
                    <a:pt x="45187" y="136126"/>
                  </a:lnTo>
                  <a:lnTo>
                    <a:pt x="71952" y="81800"/>
                  </a:lnTo>
                  <a:lnTo>
                    <a:pt x="94948" y="42005"/>
                  </a:lnTo>
                  <a:lnTo>
                    <a:pt x="133317" y="8430"/>
                  </a:lnTo>
                  <a:lnTo>
                    <a:pt x="152152" y="1774"/>
                  </a:lnTo>
                  <a:lnTo>
                    <a:pt x="162352" y="0"/>
                  </a:lnTo>
                  <a:lnTo>
                    <a:pt x="178616" y="2959"/>
                  </a:lnTo>
                  <a:lnTo>
                    <a:pt x="185542" y="6336"/>
                  </a:lnTo>
                  <a:lnTo>
                    <a:pt x="198169" y="19952"/>
                  </a:lnTo>
                  <a:lnTo>
                    <a:pt x="208095" y="38330"/>
                  </a:lnTo>
                  <a:lnTo>
                    <a:pt x="212507" y="58826"/>
                  </a:lnTo>
                  <a:lnTo>
                    <a:pt x="210573" y="95574"/>
                  </a:lnTo>
                  <a:lnTo>
                    <a:pt x="204055" y="114778"/>
                  </a:lnTo>
                  <a:lnTo>
                    <a:pt x="167524" y="169619"/>
                  </a:lnTo>
                  <a:lnTo>
                    <a:pt x="154818" y="190758"/>
                  </a:lnTo>
                  <a:lnTo>
                    <a:pt x="149468" y="204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80005" y="6162406"/>
              <a:ext cx="76769" cy="89219"/>
            </a:xfrm>
            <a:custGeom>
              <a:avLst/>
              <a:gdLst/>
              <a:ahLst/>
              <a:cxnLst/>
              <a:rect l="0" t="0" r="0" b="0"/>
              <a:pathLst>
                <a:path w="76769" h="89219">
                  <a:moveTo>
                    <a:pt x="76768" y="14329"/>
                  </a:moveTo>
                  <a:lnTo>
                    <a:pt x="67933" y="5495"/>
                  </a:lnTo>
                  <a:lnTo>
                    <a:pt x="53734" y="1157"/>
                  </a:lnTo>
                  <a:lnTo>
                    <a:pt x="44770" y="0"/>
                  </a:lnTo>
                  <a:lnTo>
                    <a:pt x="27413" y="3647"/>
                  </a:lnTo>
                  <a:lnTo>
                    <a:pt x="18902" y="7207"/>
                  </a:lnTo>
                  <a:lnTo>
                    <a:pt x="6979" y="18561"/>
                  </a:lnTo>
                  <a:lnTo>
                    <a:pt x="2505" y="25471"/>
                  </a:lnTo>
                  <a:lnTo>
                    <a:pt x="0" y="40546"/>
                  </a:lnTo>
                  <a:lnTo>
                    <a:pt x="626" y="48449"/>
                  </a:lnTo>
                  <a:lnTo>
                    <a:pt x="2893" y="50944"/>
                  </a:lnTo>
                  <a:lnTo>
                    <a:pt x="6253" y="49834"/>
                  </a:lnTo>
                  <a:lnTo>
                    <a:pt x="24932" y="28123"/>
                  </a:lnTo>
                  <a:lnTo>
                    <a:pt x="36549" y="5164"/>
                  </a:lnTo>
                  <a:lnTo>
                    <a:pt x="38861" y="3596"/>
                  </a:lnTo>
                  <a:lnTo>
                    <a:pt x="40402" y="6250"/>
                  </a:lnTo>
                  <a:lnTo>
                    <a:pt x="41189" y="19059"/>
                  </a:lnTo>
                  <a:lnTo>
                    <a:pt x="39093" y="57416"/>
                  </a:lnTo>
                  <a:lnTo>
                    <a:pt x="40556" y="68017"/>
                  </a:lnTo>
                  <a:lnTo>
                    <a:pt x="45231" y="75084"/>
                  </a:lnTo>
                  <a:lnTo>
                    <a:pt x="52045" y="79795"/>
                  </a:lnTo>
                  <a:lnTo>
                    <a:pt x="76768" y="892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119378" y="6185056"/>
              <a:ext cx="453301" cy="331877"/>
            </a:xfrm>
            <a:custGeom>
              <a:avLst/>
              <a:gdLst/>
              <a:ahLst/>
              <a:cxnLst/>
              <a:rect l="0" t="0" r="0" b="0"/>
              <a:pathLst>
                <a:path w="453301" h="331877">
                  <a:moveTo>
                    <a:pt x="62211" y="0"/>
                  </a:moveTo>
                  <a:lnTo>
                    <a:pt x="50629" y="50744"/>
                  </a:lnTo>
                  <a:lnTo>
                    <a:pt x="39925" y="108130"/>
                  </a:lnTo>
                  <a:lnTo>
                    <a:pt x="30558" y="168459"/>
                  </a:lnTo>
                  <a:lnTo>
                    <a:pt x="21905" y="228534"/>
                  </a:lnTo>
                  <a:lnTo>
                    <a:pt x="9138" y="291359"/>
                  </a:lnTo>
                  <a:lnTo>
                    <a:pt x="4061" y="331394"/>
                  </a:lnTo>
                  <a:lnTo>
                    <a:pt x="2180" y="331876"/>
                  </a:lnTo>
                  <a:lnTo>
                    <a:pt x="0" y="329425"/>
                  </a:lnTo>
                  <a:lnTo>
                    <a:pt x="45" y="319304"/>
                  </a:lnTo>
                  <a:lnTo>
                    <a:pt x="8550" y="265085"/>
                  </a:lnTo>
                  <a:lnTo>
                    <a:pt x="25661" y="204001"/>
                  </a:lnTo>
                  <a:lnTo>
                    <a:pt x="39616" y="151998"/>
                  </a:lnTo>
                  <a:lnTo>
                    <a:pt x="64372" y="95522"/>
                  </a:lnTo>
                  <a:lnTo>
                    <a:pt x="80650" y="61501"/>
                  </a:lnTo>
                  <a:lnTo>
                    <a:pt x="105815" y="32283"/>
                  </a:lnTo>
                  <a:lnTo>
                    <a:pt x="114394" y="28919"/>
                  </a:lnTo>
                  <a:lnTo>
                    <a:pt x="133789" y="30112"/>
                  </a:lnTo>
                  <a:lnTo>
                    <a:pt x="140440" y="35792"/>
                  </a:lnTo>
                  <a:lnTo>
                    <a:pt x="147830" y="54431"/>
                  </a:lnTo>
                  <a:lnTo>
                    <a:pt x="147573" y="90914"/>
                  </a:lnTo>
                  <a:lnTo>
                    <a:pt x="141642" y="122168"/>
                  </a:lnTo>
                  <a:lnTo>
                    <a:pt x="128409" y="147235"/>
                  </a:lnTo>
                  <a:lnTo>
                    <a:pt x="129457" y="147159"/>
                  </a:lnTo>
                  <a:lnTo>
                    <a:pt x="163584" y="126321"/>
                  </a:lnTo>
                  <a:lnTo>
                    <a:pt x="185012" y="114475"/>
                  </a:lnTo>
                  <a:lnTo>
                    <a:pt x="208818" y="93906"/>
                  </a:lnTo>
                  <a:lnTo>
                    <a:pt x="211724" y="86643"/>
                  </a:lnTo>
                  <a:lnTo>
                    <a:pt x="212488" y="68710"/>
                  </a:lnTo>
                  <a:lnTo>
                    <a:pt x="211397" y="65223"/>
                  </a:lnTo>
                  <a:lnTo>
                    <a:pt x="209746" y="65671"/>
                  </a:lnTo>
                  <a:lnTo>
                    <a:pt x="207720" y="68744"/>
                  </a:lnTo>
                  <a:lnTo>
                    <a:pt x="210400" y="82020"/>
                  </a:lnTo>
                  <a:lnTo>
                    <a:pt x="218680" y="99324"/>
                  </a:lnTo>
                  <a:lnTo>
                    <a:pt x="261577" y="162190"/>
                  </a:lnTo>
                  <a:lnTo>
                    <a:pt x="267237" y="169148"/>
                  </a:lnTo>
                  <a:lnTo>
                    <a:pt x="271936" y="170088"/>
                  </a:lnTo>
                  <a:lnTo>
                    <a:pt x="275992" y="167017"/>
                  </a:lnTo>
                  <a:lnTo>
                    <a:pt x="282965" y="152817"/>
                  </a:lnTo>
                  <a:lnTo>
                    <a:pt x="297440" y="113431"/>
                  </a:lnTo>
                  <a:lnTo>
                    <a:pt x="334873" y="59206"/>
                  </a:lnTo>
                  <a:lnTo>
                    <a:pt x="366513" y="35271"/>
                  </a:lnTo>
                  <a:lnTo>
                    <a:pt x="382985" y="29544"/>
                  </a:lnTo>
                  <a:lnTo>
                    <a:pt x="402633" y="27924"/>
                  </a:lnTo>
                  <a:lnTo>
                    <a:pt x="431713" y="32209"/>
                  </a:lnTo>
                  <a:lnTo>
                    <a:pt x="45330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82280" y="7183136"/>
            <a:ext cx="1680604" cy="932404"/>
            <a:chOff x="882280" y="7183136"/>
            <a:chExt cx="1680604" cy="932404"/>
          </a:xfrm>
        </p:grpSpPr>
        <p:sp>
          <p:nvSpPr>
            <p:cNvPr id="210" name="Freeform 209"/>
            <p:cNvSpPr/>
            <p:nvPr/>
          </p:nvSpPr>
          <p:spPr>
            <a:xfrm>
              <a:off x="882280" y="7183136"/>
              <a:ext cx="231025" cy="727637"/>
            </a:xfrm>
            <a:custGeom>
              <a:avLst/>
              <a:gdLst/>
              <a:ahLst/>
              <a:cxnLst/>
              <a:rect l="0" t="0" r="0" b="0"/>
              <a:pathLst>
                <a:path w="231025" h="727637">
                  <a:moveTo>
                    <a:pt x="66319" y="183509"/>
                  </a:moveTo>
                  <a:lnTo>
                    <a:pt x="59676" y="235729"/>
                  </a:lnTo>
                  <a:lnTo>
                    <a:pt x="52126" y="291335"/>
                  </a:lnTo>
                  <a:lnTo>
                    <a:pt x="44034" y="354244"/>
                  </a:lnTo>
                  <a:lnTo>
                    <a:pt x="38540" y="397766"/>
                  </a:lnTo>
                  <a:lnTo>
                    <a:pt x="35482" y="441766"/>
                  </a:lnTo>
                  <a:lnTo>
                    <a:pt x="33198" y="485051"/>
                  </a:lnTo>
                  <a:lnTo>
                    <a:pt x="27639" y="546730"/>
                  </a:lnTo>
                  <a:lnTo>
                    <a:pt x="25581" y="608665"/>
                  </a:lnTo>
                  <a:lnTo>
                    <a:pt x="24971" y="657527"/>
                  </a:lnTo>
                  <a:lnTo>
                    <a:pt x="22299" y="712987"/>
                  </a:lnTo>
                  <a:lnTo>
                    <a:pt x="20331" y="725105"/>
                  </a:lnTo>
                  <a:lnTo>
                    <a:pt x="19018" y="727636"/>
                  </a:lnTo>
                  <a:lnTo>
                    <a:pt x="16547" y="665346"/>
                  </a:lnTo>
                  <a:lnTo>
                    <a:pt x="10695" y="603910"/>
                  </a:lnTo>
                  <a:lnTo>
                    <a:pt x="6125" y="546932"/>
                  </a:lnTo>
                  <a:lnTo>
                    <a:pt x="1010" y="486950"/>
                  </a:lnTo>
                  <a:lnTo>
                    <a:pt x="0" y="423943"/>
                  </a:lnTo>
                  <a:lnTo>
                    <a:pt x="749" y="374634"/>
                  </a:lnTo>
                  <a:lnTo>
                    <a:pt x="5491" y="324890"/>
                  </a:lnTo>
                  <a:lnTo>
                    <a:pt x="8232" y="275018"/>
                  </a:lnTo>
                  <a:lnTo>
                    <a:pt x="14489" y="226032"/>
                  </a:lnTo>
                  <a:lnTo>
                    <a:pt x="27351" y="165131"/>
                  </a:lnTo>
                  <a:lnTo>
                    <a:pt x="51842" y="104373"/>
                  </a:lnTo>
                  <a:lnTo>
                    <a:pt x="84982" y="45418"/>
                  </a:lnTo>
                  <a:lnTo>
                    <a:pt x="112228" y="13850"/>
                  </a:lnTo>
                  <a:lnTo>
                    <a:pt x="134163" y="0"/>
                  </a:lnTo>
                  <a:lnTo>
                    <a:pt x="155028" y="557"/>
                  </a:lnTo>
                  <a:lnTo>
                    <a:pt x="176936" y="6967"/>
                  </a:lnTo>
                  <a:lnTo>
                    <a:pt x="192838" y="15980"/>
                  </a:lnTo>
                  <a:lnTo>
                    <a:pt x="203603" y="28615"/>
                  </a:lnTo>
                  <a:lnTo>
                    <a:pt x="221096" y="68361"/>
                  </a:lnTo>
                  <a:lnTo>
                    <a:pt x="231024" y="120257"/>
                  </a:lnTo>
                  <a:lnTo>
                    <a:pt x="230049" y="181845"/>
                  </a:lnTo>
                  <a:lnTo>
                    <a:pt x="215862" y="243346"/>
                  </a:lnTo>
                  <a:lnTo>
                    <a:pt x="209521" y="262803"/>
                  </a:lnTo>
                  <a:lnTo>
                    <a:pt x="185453" y="295292"/>
                  </a:lnTo>
                  <a:lnTo>
                    <a:pt x="143406" y="332497"/>
                  </a:lnTo>
                  <a:lnTo>
                    <a:pt x="124567" y="341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008811" y="7641239"/>
              <a:ext cx="115798" cy="180030"/>
            </a:xfrm>
            <a:custGeom>
              <a:avLst/>
              <a:gdLst/>
              <a:ahLst/>
              <a:cxnLst/>
              <a:rect l="0" t="0" r="0" b="0"/>
              <a:pathLst>
                <a:path w="115798" h="180030">
                  <a:moveTo>
                    <a:pt x="106210" y="0"/>
                  </a:moveTo>
                  <a:lnTo>
                    <a:pt x="115044" y="13253"/>
                  </a:lnTo>
                  <a:lnTo>
                    <a:pt x="115797" y="15307"/>
                  </a:lnTo>
                  <a:lnTo>
                    <a:pt x="114451" y="14828"/>
                  </a:lnTo>
                  <a:lnTo>
                    <a:pt x="111704" y="12659"/>
                  </a:lnTo>
                  <a:lnTo>
                    <a:pt x="90168" y="9607"/>
                  </a:lnTo>
                  <a:lnTo>
                    <a:pt x="60365" y="17537"/>
                  </a:lnTo>
                  <a:lnTo>
                    <a:pt x="32529" y="36016"/>
                  </a:lnTo>
                  <a:lnTo>
                    <a:pt x="15550" y="59057"/>
                  </a:lnTo>
                  <a:lnTo>
                    <a:pt x="2454" y="98335"/>
                  </a:lnTo>
                  <a:lnTo>
                    <a:pt x="0" y="119827"/>
                  </a:lnTo>
                  <a:lnTo>
                    <a:pt x="3840" y="136775"/>
                  </a:lnTo>
                  <a:lnTo>
                    <a:pt x="7452" y="143883"/>
                  </a:lnTo>
                  <a:lnTo>
                    <a:pt x="18863" y="154247"/>
                  </a:lnTo>
                  <a:lnTo>
                    <a:pt x="25789" y="158305"/>
                  </a:lnTo>
                  <a:lnTo>
                    <a:pt x="40881" y="160348"/>
                  </a:lnTo>
                  <a:lnTo>
                    <a:pt x="48789" y="159599"/>
                  </a:lnTo>
                  <a:lnTo>
                    <a:pt x="62506" y="153836"/>
                  </a:lnTo>
                  <a:lnTo>
                    <a:pt x="68753" y="149709"/>
                  </a:lnTo>
                  <a:lnTo>
                    <a:pt x="71993" y="149733"/>
                  </a:lnTo>
                  <a:lnTo>
                    <a:pt x="73228" y="152521"/>
                  </a:lnTo>
                  <a:lnTo>
                    <a:pt x="73984" y="163017"/>
                  </a:lnTo>
                  <a:lnTo>
                    <a:pt x="77402" y="176928"/>
                  </a:lnTo>
                  <a:lnTo>
                    <a:pt x="80533" y="179898"/>
                  </a:lnTo>
                  <a:lnTo>
                    <a:pt x="84469" y="180029"/>
                  </a:lnTo>
                  <a:lnTo>
                    <a:pt x="88942" y="178267"/>
                  </a:lnTo>
                  <a:lnTo>
                    <a:pt x="96378" y="171378"/>
                  </a:lnTo>
                  <a:lnTo>
                    <a:pt x="10621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176413" y="7743892"/>
              <a:ext cx="429550" cy="297015"/>
            </a:xfrm>
            <a:custGeom>
              <a:avLst/>
              <a:gdLst/>
              <a:ahLst/>
              <a:cxnLst/>
              <a:rect l="0" t="0" r="0" b="0"/>
              <a:pathLst>
                <a:path w="429550" h="297015">
                  <a:moveTo>
                    <a:pt x="30139" y="47126"/>
                  </a:moveTo>
                  <a:lnTo>
                    <a:pt x="25722" y="100618"/>
                  </a:lnTo>
                  <a:lnTo>
                    <a:pt x="22589" y="151004"/>
                  </a:lnTo>
                  <a:lnTo>
                    <a:pt x="19505" y="203008"/>
                  </a:lnTo>
                  <a:lnTo>
                    <a:pt x="13364" y="262257"/>
                  </a:lnTo>
                  <a:lnTo>
                    <a:pt x="9431" y="291594"/>
                  </a:lnTo>
                  <a:lnTo>
                    <a:pt x="7088" y="297014"/>
                  </a:lnTo>
                  <a:lnTo>
                    <a:pt x="4602" y="296004"/>
                  </a:lnTo>
                  <a:lnTo>
                    <a:pt x="298" y="283478"/>
                  </a:lnTo>
                  <a:lnTo>
                    <a:pt x="0" y="237908"/>
                  </a:lnTo>
                  <a:lnTo>
                    <a:pt x="4154" y="176241"/>
                  </a:lnTo>
                  <a:lnTo>
                    <a:pt x="14093" y="117092"/>
                  </a:lnTo>
                  <a:lnTo>
                    <a:pt x="32657" y="57481"/>
                  </a:lnTo>
                  <a:lnTo>
                    <a:pt x="52826" y="26983"/>
                  </a:lnTo>
                  <a:lnTo>
                    <a:pt x="73535" y="4484"/>
                  </a:lnTo>
                  <a:lnTo>
                    <a:pt x="82184" y="1131"/>
                  </a:lnTo>
                  <a:lnTo>
                    <a:pt x="101655" y="2338"/>
                  </a:lnTo>
                  <a:lnTo>
                    <a:pt x="109252" y="7097"/>
                  </a:lnTo>
                  <a:lnTo>
                    <a:pt x="120157" y="22246"/>
                  </a:lnTo>
                  <a:lnTo>
                    <a:pt x="123155" y="41308"/>
                  </a:lnTo>
                  <a:lnTo>
                    <a:pt x="115223" y="87966"/>
                  </a:lnTo>
                  <a:lnTo>
                    <a:pt x="110176" y="105033"/>
                  </a:lnTo>
                  <a:lnTo>
                    <a:pt x="109384" y="106071"/>
                  </a:lnTo>
                  <a:lnTo>
                    <a:pt x="110971" y="94897"/>
                  </a:lnTo>
                  <a:lnTo>
                    <a:pt x="121479" y="71450"/>
                  </a:lnTo>
                  <a:lnTo>
                    <a:pt x="174415" y="11153"/>
                  </a:lnTo>
                  <a:lnTo>
                    <a:pt x="185485" y="12"/>
                  </a:lnTo>
                  <a:lnTo>
                    <a:pt x="188252" y="0"/>
                  </a:lnTo>
                  <a:lnTo>
                    <a:pt x="189172" y="3689"/>
                  </a:lnTo>
                  <a:lnTo>
                    <a:pt x="189578" y="16726"/>
                  </a:lnTo>
                  <a:lnTo>
                    <a:pt x="192841" y="31766"/>
                  </a:lnTo>
                  <a:lnTo>
                    <a:pt x="202303" y="45230"/>
                  </a:lnTo>
                  <a:lnTo>
                    <a:pt x="230979" y="68941"/>
                  </a:lnTo>
                  <a:lnTo>
                    <a:pt x="279870" y="90986"/>
                  </a:lnTo>
                  <a:lnTo>
                    <a:pt x="284460" y="96706"/>
                  </a:lnTo>
                  <a:lnTo>
                    <a:pt x="287094" y="112925"/>
                  </a:lnTo>
                  <a:lnTo>
                    <a:pt x="284653" y="119653"/>
                  </a:lnTo>
                  <a:lnTo>
                    <a:pt x="274544" y="129595"/>
                  </a:lnTo>
                  <a:lnTo>
                    <a:pt x="271663" y="128918"/>
                  </a:lnTo>
                  <a:lnTo>
                    <a:pt x="270667" y="124768"/>
                  </a:lnTo>
                  <a:lnTo>
                    <a:pt x="270928" y="118303"/>
                  </a:lnTo>
                  <a:lnTo>
                    <a:pt x="276149" y="106189"/>
                  </a:lnTo>
                  <a:lnTo>
                    <a:pt x="314198" y="58989"/>
                  </a:lnTo>
                  <a:lnTo>
                    <a:pt x="331129" y="46851"/>
                  </a:lnTo>
                  <a:lnTo>
                    <a:pt x="388142" y="26324"/>
                  </a:lnTo>
                  <a:lnTo>
                    <a:pt x="429549" y="22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163473" y="7574671"/>
              <a:ext cx="41596" cy="540869"/>
            </a:xfrm>
            <a:custGeom>
              <a:avLst/>
              <a:gdLst/>
              <a:ahLst/>
              <a:cxnLst/>
              <a:rect l="0" t="0" r="0" b="0"/>
              <a:pathLst>
                <a:path w="41596" h="540869">
                  <a:moveTo>
                    <a:pt x="0" y="0"/>
                  </a:moveTo>
                  <a:lnTo>
                    <a:pt x="19911" y="57714"/>
                  </a:lnTo>
                  <a:lnTo>
                    <a:pt x="28911" y="106680"/>
                  </a:lnTo>
                  <a:lnTo>
                    <a:pt x="34885" y="165578"/>
                  </a:lnTo>
                  <a:lnTo>
                    <a:pt x="40278" y="221728"/>
                  </a:lnTo>
                  <a:lnTo>
                    <a:pt x="41343" y="283979"/>
                  </a:lnTo>
                  <a:lnTo>
                    <a:pt x="41553" y="347228"/>
                  </a:lnTo>
                  <a:lnTo>
                    <a:pt x="41595" y="404512"/>
                  </a:lnTo>
                  <a:lnTo>
                    <a:pt x="35017" y="465189"/>
                  </a:lnTo>
                  <a:lnTo>
                    <a:pt x="27793" y="523368"/>
                  </a:lnTo>
                  <a:lnTo>
                    <a:pt x="24963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063620" y="7448060"/>
              <a:ext cx="312920" cy="619972"/>
            </a:xfrm>
            <a:custGeom>
              <a:avLst/>
              <a:gdLst/>
              <a:ahLst/>
              <a:cxnLst/>
              <a:rect l="0" t="0" r="0" b="0"/>
              <a:pathLst>
                <a:path w="312920" h="619972">
                  <a:moveTo>
                    <a:pt x="0" y="51722"/>
                  </a:moveTo>
                  <a:lnTo>
                    <a:pt x="4417" y="38470"/>
                  </a:lnTo>
                  <a:lnTo>
                    <a:pt x="20416" y="16977"/>
                  </a:lnTo>
                  <a:lnTo>
                    <a:pt x="39893" y="6077"/>
                  </a:lnTo>
                  <a:lnTo>
                    <a:pt x="65807" y="0"/>
                  </a:lnTo>
                  <a:lnTo>
                    <a:pt x="127782" y="3632"/>
                  </a:lnTo>
                  <a:lnTo>
                    <a:pt x="176458" y="17670"/>
                  </a:lnTo>
                  <a:lnTo>
                    <a:pt x="220761" y="45817"/>
                  </a:lnTo>
                  <a:lnTo>
                    <a:pt x="273327" y="102857"/>
                  </a:lnTo>
                  <a:lnTo>
                    <a:pt x="300156" y="161915"/>
                  </a:lnTo>
                  <a:lnTo>
                    <a:pt x="312072" y="213542"/>
                  </a:lnTo>
                  <a:lnTo>
                    <a:pt x="312919" y="268256"/>
                  </a:lnTo>
                  <a:lnTo>
                    <a:pt x="304457" y="323580"/>
                  </a:lnTo>
                  <a:lnTo>
                    <a:pt x="287239" y="378099"/>
                  </a:lnTo>
                  <a:lnTo>
                    <a:pt x="260565" y="436777"/>
                  </a:lnTo>
                  <a:lnTo>
                    <a:pt x="223917" y="492674"/>
                  </a:lnTo>
                  <a:lnTo>
                    <a:pt x="172211" y="550249"/>
                  </a:lnTo>
                  <a:lnTo>
                    <a:pt x="117003" y="591795"/>
                  </a:lnTo>
                  <a:lnTo>
                    <a:pt x="83311" y="610205"/>
                  </a:lnTo>
                  <a:lnTo>
                    <a:pt x="53860" y="619793"/>
                  </a:lnTo>
                  <a:lnTo>
                    <a:pt x="45152" y="619971"/>
                  </a:lnTo>
                  <a:lnTo>
                    <a:pt x="30546" y="615238"/>
                  </a:lnTo>
                  <a:lnTo>
                    <a:pt x="26836" y="609537"/>
                  </a:lnTo>
                  <a:lnTo>
                    <a:pt x="24963" y="5759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487993" y="7774377"/>
              <a:ext cx="74891" cy="49926"/>
            </a:xfrm>
            <a:custGeom>
              <a:avLst/>
              <a:gdLst/>
              <a:ahLst/>
              <a:cxnLst/>
              <a:rect l="0" t="0" r="0" b="0"/>
              <a:pathLst>
                <a:path w="74891" h="49926">
                  <a:moveTo>
                    <a:pt x="0" y="0"/>
                  </a:moveTo>
                  <a:lnTo>
                    <a:pt x="8835" y="13252"/>
                  </a:lnTo>
                  <a:lnTo>
                    <a:pt x="20569" y="22223"/>
                  </a:lnTo>
                  <a:lnTo>
                    <a:pt x="74890" y="49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71351" y="7932476"/>
              <a:ext cx="58249" cy="46243"/>
            </a:xfrm>
            <a:custGeom>
              <a:avLst/>
              <a:gdLst/>
              <a:ahLst/>
              <a:cxnLst/>
              <a:rect l="0" t="0" r="0" b="0"/>
              <a:pathLst>
                <a:path w="58249" h="46243">
                  <a:moveTo>
                    <a:pt x="0" y="0"/>
                  </a:moveTo>
                  <a:lnTo>
                    <a:pt x="0" y="17670"/>
                  </a:lnTo>
                  <a:lnTo>
                    <a:pt x="4931" y="31276"/>
                  </a:lnTo>
                  <a:lnTo>
                    <a:pt x="8835" y="37493"/>
                  </a:lnTo>
                  <a:lnTo>
                    <a:pt x="15136" y="41637"/>
                  </a:lnTo>
                  <a:lnTo>
                    <a:pt x="31998" y="46242"/>
                  </a:lnTo>
                  <a:lnTo>
                    <a:pt x="44424" y="45824"/>
                  </a:lnTo>
                  <a:lnTo>
                    <a:pt x="58248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3511483" y="7711712"/>
            <a:ext cx="3327268" cy="908718"/>
            <a:chOff x="3511483" y="7711712"/>
            <a:chExt cx="3327268" cy="908718"/>
          </a:xfrm>
        </p:grpSpPr>
        <p:sp>
          <p:nvSpPr>
            <p:cNvPr id="218" name="Freeform 217"/>
            <p:cNvSpPr/>
            <p:nvPr/>
          </p:nvSpPr>
          <p:spPr>
            <a:xfrm>
              <a:off x="3511483" y="8059243"/>
              <a:ext cx="249632" cy="269478"/>
            </a:xfrm>
            <a:custGeom>
              <a:avLst/>
              <a:gdLst/>
              <a:ahLst/>
              <a:cxnLst/>
              <a:rect l="0" t="0" r="0" b="0"/>
              <a:pathLst>
                <a:path w="249632" h="269478">
                  <a:moveTo>
                    <a:pt x="0" y="214396"/>
                  </a:moveTo>
                  <a:lnTo>
                    <a:pt x="19004" y="206828"/>
                  </a:lnTo>
                  <a:lnTo>
                    <a:pt x="76462" y="171274"/>
                  </a:lnTo>
                  <a:lnTo>
                    <a:pt x="132544" y="128449"/>
                  </a:lnTo>
                  <a:lnTo>
                    <a:pt x="192517" y="68928"/>
                  </a:lnTo>
                  <a:lnTo>
                    <a:pt x="207848" y="46787"/>
                  </a:lnTo>
                  <a:lnTo>
                    <a:pt x="218246" y="22661"/>
                  </a:lnTo>
                  <a:lnTo>
                    <a:pt x="218537" y="15381"/>
                  </a:lnTo>
                  <a:lnTo>
                    <a:pt x="213930" y="2362"/>
                  </a:lnTo>
                  <a:lnTo>
                    <a:pt x="208264" y="0"/>
                  </a:lnTo>
                  <a:lnTo>
                    <a:pt x="192106" y="2306"/>
                  </a:lnTo>
                  <a:lnTo>
                    <a:pt x="148685" y="29177"/>
                  </a:lnTo>
                  <a:lnTo>
                    <a:pt x="128908" y="54219"/>
                  </a:lnTo>
                  <a:lnTo>
                    <a:pt x="98838" y="117622"/>
                  </a:lnTo>
                  <a:lnTo>
                    <a:pt x="80591" y="172331"/>
                  </a:lnTo>
                  <a:lnTo>
                    <a:pt x="80996" y="206453"/>
                  </a:lnTo>
                  <a:lnTo>
                    <a:pt x="95806" y="241423"/>
                  </a:lnTo>
                  <a:lnTo>
                    <a:pt x="110073" y="256611"/>
                  </a:lnTo>
                  <a:lnTo>
                    <a:pt x="117761" y="261955"/>
                  </a:lnTo>
                  <a:lnTo>
                    <a:pt x="159502" y="269477"/>
                  </a:lnTo>
                  <a:lnTo>
                    <a:pt x="199606" y="267288"/>
                  </a:lnTo>
                  <a:lnTo>
                    <a:pt x="249631" y="2476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903641" y="7711712"/>
              <a:ext cx="148711" cy="671596"/>
            </a:xfrm>
            <a:custGeom>
              <a:avLst/>
              <a:gdLst/>
              <a:ahLst/>
              <a:cxnLst/>
              <a:rect l="0" t="0" r="0" b="0"/>
              <a:pathLst>
                <a:path w="148711" h="671596">
                  <a:moveTo>
                    <a:pt x="148710" y="4417"/>
                  </a:moveTo>
                  <a:lnTo>
                    <a:pt x="135458" y="0"/>
                  </a:lnTo>
                  <a:lnTo>
                    <a:pt x="129705" y="547"/>
                  </a:lnTo>
                  <a:lnTo>
                    <a:pt x="97194" y="19602"/>
                  </a:lnTo>
                  <a:lnTo>
                    <a:pt x="77766" y="44153"/>
                  </a:lnTo>
                  <a:lnTo>
                    <a:pt x="49012" y="98898"/>
                  </a:lnTo>
                  <a:lnTo>
                    <a:pt x="22281" y="156422"/>
                  </a:lnTo>
                  <a:lnTo>
                    <a:pt x="4502" y="214561"/>
                  </a:lnTo>
                  <a:lnTo>
                    <a:pt x="31" y="270561"/>
                  </a:lnTo>
                  <a:lnTo>
                    <a:pt x="0" y="333372"/>
                  </a:lnTo>
                  <a:lnTo>
                    <a:pt x="10476" y="378644"/>
                  </a:lnTo>
                  <a:lnTo>
                    <a:pt x="36338" y="433384"/>
                  </a:lnTo>
                  <a:lnTo>
                    <a:pt x="79186" y="495141"/>
                  </a:lnTo>
                  <a:lnTo>
                    <a:pt x="108548" y="553594"/>
                  </a:lnTo>
                  <a:lnTo>
                    <a:pt x="113388" y="582982"/>
                  </a:lnTo>
                  <a:lnTo>
                    <a:pt x="105987" y="615112"/>
                  </a:lnTo>
                  <a:lnTo>
                    <a:pt x="92083" y="639220"/>
                  </a:lnTo>
                  <a:lnTo>
                    <a:pt x="71835" y="658075"/>
                  </a:lnTo>
                  <a:lnTo>
                    <a:pt x="48269" y="670955"/>
                  </a:lnTo>
                  <a:lnTo>
                    <a:pt x="40144" y="671595"/>
                  </a:lnTo>
                  <a:lnTo>
                    <a:pt x="23720" y="667375"/>
                  </a:lnTo>
                  <a:lnTo>
                    <a:pt x="18230" y="660887"/>
                  </a:lnTo>
                  <a:lnTo>
                    <a:pt x="7252" y="6201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190187" y="8132181"/>
              <a:ext cx="519527" cy="282875"/>
            </a:xfrm>
            <a:custGeom>
              <a:avLst/>
              <a:gdLst/>
              <a:ahLst/>
              <a:cxnLst/>
              <a:rect l="0" t="0" r="0" b="0"/>
              <a:pathLst>
                <a:path w="519527" h="282875">
                  <a:moveTo>
                    <a:pt x="20263" y="0"/>
                  </a:moveTo>
                  <a:lnTo>
                    <a:pt x="14545" y="22703"/>
                  </a:lnTo>
                  <a:lnTo>
                    <a:pt x="9991" y="80196"/>
                  </a:lnTo>
                  <a:lnTo>
                    <a:pt x="4879" y="140349"/>
                  </a:lnTo>
                  <a:lnTo>
                    <a:pt x="0" y="182297"/>
                  </a:lnTo>
                  <a:lnTo>
                    <a:pt x="2132" y="184401"/>
                  </a:lnTo>
                  <a:lnTo>
                    <a:pt x="5402" y="183956"/>
                  </a:lnTo>
                  <a:lnTo>
                    <a:pt x="8507" y="180884"/>
                  </a:lnTo>
                  <a:lnTo>
                    <a:pt x="35750" y="119989"/>
                  </a:lnTo>
                  <a:lnTo>
                    <a:pt x="65508" y="59376"/>
                  </a:lnTo>
                  <a:lnTo>
                    <a:pt x="76122" y="46114"/>
                  </a:lnTo>
                  <a:lnTo>
                    <a:pt x="81541" y="43687"/>
                  </a:lnTo>
                  <a:lnTo>
                    <a:pt x="87003" y="43918"/>
                  </a:lnTo>
                  <a:lnTo>
                    <a:pt x="92493" y="45921"/>
                  </a:lnTo>
                  <a:lnTo>
                    <a:pt x="96153" y="51878"/>
                  </a:lnTo>
                  <a:lnTo>
                    <a:pt x="101305" y="83276"/>
                  </a:lnTo>
                  <a:lnTo>
                    <a:pt x="103045" y="138183"/>
                  </a:lnTo>
                  <a:lnTo>
                    <a:pt x="103188" y="150370"/>
                  </a:lnTo>
                  <a:lnTo>
                    <a:pt x="106057" y="157570"/>
                  </a:lnTo>
                  <a:lnTo>
                    <a:pt x="110743" y="161444"/>
                  </a:lnTo>
                  <a:lnTo>
                    <a:pt x="116641" y="163103"/>
                  </a:lnTo>
                  <a:lnTo>
                    <a:pt x="130591" y="160016"/>
                  </a:lnTo>
                  <a:lnTo>
                    <a:pt x="138194" y="156604"/>
                  </a:lnTo>
                  <a:lnTo>
                    <a:pt x="154039" y="155278"/>
                  </a:lnTo>
                  <a:lnTo>
                    <a:pt x="162147" y="156219"/>
                  </a:lnTo>
                  <a:lnTo>
                    <a:pt x="168477" y="161469"/>
                  </a:lnTo>
                  <a:lnTo>
                    <a:pt x="177976" y="179629"/>
                  </a:lnTo>
                  <a:lnTo>
                    <a:pt x="184104" y="220261"/>
                  </a:lnTo>
                  <a:lnTo>
                    <a:pt x="181502" y="263016"/>
                  </a:lnTo>
                  <a:lnTo>
                    <a:pt x="184155" y="272423"/>
                  </a:lnTo>
                  <a:lnTo>
                    <a:pt x="189620" y="278694"/>
                  </a:lnTo>
                  <a:lnTo>
                    <a:pt x="196963" y="282874"/>
                  </a:lnTo>
                  <a:lnTo>
                    <a:pt x="205556" y="281964"/>
                  </a:lnTo>
                  <a:lnTo>
                    <a:pt x="233470" y="264862"/>
                  </a:lnTo>
                  <a:lnTo>
                    <a:pt x="260405" y="239114"/>
                  </a:lnTo>
                  <a:lnTo>
                    <a:pt x="300337" y="182935"/>
                  </a:lnTo>
                  <a:lnTo>
                    <a:pt x="350330" y="127731"/>
                  </a:lnTo>
                  <a:lnTo>
                    <a:pt x="351255" y="124910"/>
                  </a:lnTo>
                  <a:lnTo>
                    <a:pt x="349098" y="123954"/>
                  </a:lnTo>
                  <a:lnTo>
                    <a:pt x="344887" y="124241"/>
                  </a:lnTo>
                  <a:lnTo>
                    <a:pt x="325707" y="133480"/>
                  </a:lnTo>
                  <a:lnTo>
                    <a:pt x="289584" y="163921"/>
                  </a:lnTo>
                  <a:lnTo>
                    <a:pt x="272750" y="184788"/>
                  </a:lnTo>
                  <a:lnTo>
                    <a:pt x="273647" y="188836"/>
                  </a:lnTo>
                  <a:lnTo>
                    <a:pt x="278868" y="190610"/>
                  </a:lnTo>
                  <a:lnTo>
                    <a:pt x="286972" y="190868"/>
                  </a:lnTo>
                  <a:lnTo>
                    <a:pt x="303372" y="186224"/>
                  </a:lnTo>
                  <a:lnTo>
                    <a:pt x="325734" y="173213"/>
                  </a:lnTo>
                  <a:lnTo>
                    <a:pt x="332084" y="168176"/>
                  </a:lnTo>
                  <a:lnTo>
                    <a:pt x="339091" y="166667"/>
                  </a:lnTo>
                  <a:lnTo>
                    <a:pt x="354273" y="169920"/>
                  </a:lnTo>
                  <a:lnTo>
                    <a:pt x="360356" y="175226"/>
                  </a:lnTo>
                  <a:lnTo>
                    <a:pt x="369580" y="190983"/>
                  </a:lnTo>
                  <a:lnTo>
                    <a:pt x="371830" y="207848"/>
                  </a:lnTo>
                  <a:lnTo>
                    <a:pt x="365742" y="245693"/>
                  </a:lnTo>
                  <a:lnTo>
                    <a:pt x="367077" y="250704"/>
                  </a:lnTo>
                  <a:lnTo>
                    <a:pt x="370740" y="252196"/>
                  </a:lnTo>
                  <a:lnTo>
                    <a:pt x="375957" y="251341"/>
                  </a:lnTo>
                  <a:lnTo>
                    <a:pt x="386684" y="240530"/>
                  </a:lnTo>
                  <a:lnTo>
                    <a:pt x="425238" y="178601"/>
                  </a:lnTo>
                  <a:lnTo>
                    <a:pt x="441869" y="155339"/>
                  </a:lnTo>
                  <a:lnTo>
                    <a:pt x="500635" y="102917"/>
                  </a:lnTo>
                  <a:lnTo>
                    <a:pt x="519526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736933" y="7957440"/>
              <a:ext cx="205771" cy="413066"/>
            </a:xfrm>
            <a:custGeom>
              <a:avLst/>
              <a:gdLst/>
              <a:ahLst/>
              <a:cxnLst/>
              <a:rect l="0" t="0" r="0" b="0"/>
              <a:pathLst>
                <a:path w="205771" h="413066">
                  <a:moveTo>
                    <a:pt x="105917" y="0"/>
                  </a:moveTo>
                  <a:lnTo>
                    <a:pt x="101500" y="46326"/>
                  </a:lnTo>
                  <a:lnTo>
                    <a:pt x="86005" y="103352"/>
                  </a:lnTo>
                  <a:lnTo>
                    <a:pt x="75157" y="156259"/>
                  </a:lnTo>
                  <a:lnTo>
                    <a:pt x="60642" y="208405"/>
                  </a:lnTo>
                  <a:lnTo>
                    <a:pt x="45555" y="263509"/>
                  </a:lnTo>
                  <a:lnTo>
                    <a:pt x="34818" y="313531"/>
                  </a:lnTo>
                  <a:lnTo>
                    <a:pt x="15650" y="376138"/>
                  </a:lnTo>
                  <a:lnTo>
                    <a:pt x="4487" y="410184"/>
                  </a:lnTo>
                  <a:lnTo>
                    <a:pt x="2239" y="413065"/>
                  </a:lnTo>
                  <a:lnTo>
                    <a:pt x="741" y="410362"/>
                  </a:lnTo>
                  <a:lnTo>
                    <a:pt x="0" y="394107"/>
                  </a:lnTo>
                  <a:lnTo>
                    <a:pt x="7058" y="340936"/>
                  </a:lnTo>
                  <a:lnTo>
                    <a:pt x="17145" y="304422"/>
                  </a:lnTo>
                  <a:lnTo>
                    <a:pt x="21773" y="294479"/>
                  </a:lnTo>
                  <a:lnTo>
                    <a:pt x="34311" y="280966"/>
                  </a:lnTo>
                  <a:lnTo>
                    <a:pt x="41537" y="276068"/>
                  </a:lnTo>
                  <a:lnTo>
                    <a:pt x="99638" y="262489"/>
                  </a:lnTo>
                  <a:lnTo>
                    <a:pt x="151723" y="258372"/>
                  </a:lnTo>
                  <a:lnTo>
                    <a:pt x="20577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5314655" y="7890871"/>
              <a:ext cx="160596" cy="509999"/>
            </a:xfrm>
            <a:custGeom>
              <a:avLst/>
              <a:gdLst/>
              <a:ahLst/>
              <a:cxnLst/>
              <a:rect l="0" t="0" r="0" b="0"/>
              <a:pathLst>
                <a:path w="160596" h="509999">
                  <a:moveTo>
                    <a:pt x="160595" y="0"/>
                  </a:moveTo>
                  <a:lnTo>
                    <a:pt x="142925" y="0"/>
                  </a:lnTo>
                  <a:lnTo>
                    <a:pt x="99028" y="19005"/>
                  </a:lnTo>
                  <a:lnTo>
                    <a:pt x="45464" y="58383"/>
                  </a:lnTo>
                  <a:lnTo>
                    <a:pt x="25910" y="78731"/>
                  </a:lnTo>
                  <a:lnTo>
                    <a:pt x="9330" y="109209"/>
                  </a:lnTo>
                  <a:lnTo>
                    <a:pt x="0" y="152551"/>
                  </a:lnTo>
                  <a:lnTo>
                    <a:pt x="4194" y="211964"/>
                  </a:lnTo>
                  <a:lnTo>
                    <a:pt x="18343" y="259860"/>
                  </a:lnTo>
                  <a:lnTo>
                    <a:pt x="61403" y="320054"/>
                  </a:lnTo>
                  <a:lnTo>
                    <a:pt x="103562" y="381219"/>
                  </a:lnTo>
                  <a:lnTo>
                    <a:pt x="140799" y="420977"/>
                  </a:lnTo>
                  <a:lnTo>
                    <a:pt x="147174" y="437349"/>
                  </a:lnTo>
                  <a:lnTo>
                    <a:pt x="149082" y="456027"/>
                  </a:lnTo>
                  <a:lnTo>
                    <a:pt x="146849" y="473575"/>
                  </a:lnTo>
                  <a:lnTo>
                    <a:pt x="137843" y="488155"/>
                  </a:lnTo>
                  <a:lnTo>
                    <a:pt x="123671" y="499873"/>
                  </a:lnTo>
                  <a:lnTo>
                    <a:pt x="105044" y="508164"/>
                  </a:lnTo>
                  <a:lnTo>
                    <a:pt x="86904" y="509998"/>
                  </a:lnTo>
                  <a:lnTo>
                    <a:pt x="78183" y="509194"/>
                  </a:lnTo>
                  <a:lnTo>
                    <a:pt x="72369" y="505883"/>
                  </a:lnTo>
                  <a:lnTo>
                    <a:pt x="68494" y="500903"/>
                  </a:lnTo>
                  <a:lnTo>
                    <a:pt x="60742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5598264" y="8165466"/>
              <a:ext cx="126600" cy="454964"/>
            </a:xfrm>
            <a:custGeom>
              <a:avLst/>
              <a:gdLst/>
              <a:ahLst/>
              <a:cxnLst/>
              <a:rect l="0" t="0" r="0" b="0"/>
              <a:pathLst>
                <a:path w="126600" h="454964">
                  <a:moveTo>
                    <a:pt x="60049" y="0"/>
                  </a:moveTo>
                  <a:lnTo>
                    <a:pt x="47687" y="14211"/>
                  </a:lnTo>
                  <a:lnTo>
                    <a:pt x="23952" y="70201"/>
                  </a:lnTo>
                  <a:lnTo>
                    <a:pt x="13128" y="109713"/>
                  </a:lnTo>
                  <a:lnTo>
                    <a:pt x="12126" y="120294"/>
                  </a:lnTo>
                  <a:lnTo>
                    <a:pt x="15944" y="136982"/>
                  </a:lnTo>
                  <a:lnTo>
                    <a:pt x="19551" y="144021"/>
                  </a:lnTo>
                  <a:lnTo>
                    <a:pt x="23805" y="146865"/>
                  </a:lnTo>
                  <a:lnTo>
                    <a:pt x="28489" y="146911"/>
                  </a:lnTo>
                  <a:lnTo>
                    <a:pt x="33462" y="145093"/>
                  </a:lnTo>
                  <a:lnTo>
                    <a:pt x="53712" y="124865"/>
                  </a:lnTo>
                  <a:lnTo>
                    <a:pt x="83082" y="74893"/>
                  </a:lnTo>
                  <a:lnTo>
                    <a:pt x="89273" y="72118"/>
                  </a:lnTo>
                  <a:lnTo>
                    <a:pt x="96174" y="73042"/>
                  </a:lnTo>
                  <a:lnTo>
                    <a:pt x="103548" y="76431"/>
                  </a:lnTo>
                  <a:lnTo>
                    <a:pt x="114207" y="87594"/>
                  </a:lnTo>
                  <a:lnTo>
                    <a:pt x="118344" y="94454"/>
                  </a:lnTo>
                  <a:lnTo>
                    <a:pt x="124166" y="126195"/>
                  </a:lnTo>
                  <a:lnTo>
                    <a:pt x="126133" y="179260"/>
                  </a:lnTo>
                  <a:lnTo>
                    <a:pt x="126521" y="239736"/>
                  </a:lnTo>
                  <a:lnTo>
                    <a:pt x="126599" y="296473"/>
                  </a:lnTo>
                  <a:lnTo>
                    <a:pt x="117563" y="359499"/>
                  </a:lnTo>
                  <a:lnTo>
                    <a:pt x="103407" y="414083"/>
                  </a:lnTo>
                  <a:lnTo>
                    <a:pt x="94420" y="431819"/>
                  </a:lnTo>
                  <a:lnTo>
                    <a:pt x="81797" y="444016"/>
                  </a:lnTo>
                  <a:lnTo>
                    <a:pt x="66016" y="451595"/>
                  </a:lnTo>
                  <a:lnTo>
                    <a:pt x="46676" y="454963"/>
                  </a:lnTo>
                  <a:lnTo>
                    <a:pt x="28217" y="451529"/>
                  </a:lnTo>
                  <a:lnTo>
                    <a:pt x="19412" y="448025"/>
                  </a:lnTo>
                  <a:lnTo>
                    <a:pt x="12617" y="441989"/>
                  </a:lnTo>
                  <a:lnTo>
                    <a:pt x="2602" y="425422"/>
                  </a:lnTo>
                  <a:lnTo>
                    <a:pt x="0" y="400800"/>
                  </a:lnTo>
                  <a:lnTo>
                    <a:pt x="6199" y="360683"/>
                  </a:lnTo>
                  <a:lnTo>
                    <a:pt x="24859" y="313994"/>
                  </a:lnTo>
                  <a:lnTo>
                    <a:pt x="76097" y="251324"/>
                  </a:lnTo>
                  <a:lnTo>
                    <a:pt x="9333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843278" y="8182108"/>
              <a:ext cx="113713" cy="270846"/>
            </a:xfrm>
            <a:custGeom>
              <a:avLst/>
              <a:gdLst/>
              <a:ahLst/>
              <a:cxnLst/>
              <a:rect l="0" t="0" r="0" b="0"/>
              <a:pathLst>
                <a:path w="113713" h="270846">
                  <a:moveTo>
                    <a:pt x="72987" y="0"/>
                  </a:moveTo>
                  <a:lnTo>
                    <a:pt x="20468" y="54985"/>
                  </a:lnTo>
                  <a:lnTo>
                    <a:pt x="13011" y="64393"/>
                  </a:lnTo>
                  <a:lnTo>
                    <a:pt x="7191" y="84708"/>
                  </a:lnTo>
                  <a:lnTo>
                    <a:pt x="8611" y="106065"/>
                  </a:lnTo>
                  <a:lnTo>
                    <a:pt x="19807" y="137032"/>
                  </a:lnTo>
                  <a:lnTo>
                    <a:pt x="56480" y="182641"/>
                  </a:lnTo>
                  <a:lnTo>
                    <a:pt x="68424" y="193045"/>
                  </a:lnTo>
                  <a:lnTo>
                    <a:pt x="106766" y="219123"/>
                  </a:lnTo>
                  <a:lnTo>
                    <a:pt x="111224" y="227443"/>
                  </a:lnTo>
                  <a:lnTo>
                    <a:pt x="113712" y="246550"/>
                  </a:lnTo>
                  <a:lnTo>
                    <a:pt x="111231" y="254049"/>
                  </a:lnTo>
                  <a:lnTo>
                    <a:pt x="101079" y="264847"/>
                  </a:lnTo>
                  <a:lnTo>
                    <a:pt x="82391" y="270262"/>
                  </a:lnTo>
                  <a:lnTo>
                    <a:pt x="48345" y="270845"/>
                  </a:lnTo>
                  <a:lnTo>
                    <a:pt x="27827" y="266456"/>
                  </a:lnTo>
                  <a:lnTo>
                    <a:pt x="12543" y="258342"/>
                  </a:lnTo>
                  <a:lnTo>
                    <a:pt x="7728" y="248967"/>
                  </a:lnTo>
                  <a:lnTo>
                    <a:pt x="0" y="192348"/>
                  </a:lnTo>
                  <a:lnTo>
                    <a:pt x="4067" y="132510"/>
                  </a:lnTo>
                  <a:lnTo>
                    <a:pt x="6419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054969" y="7924155"/>
              <a:ext cx="568587" cy="467085"/>
            </a:xfrm>
            <a:custGeom>
              <a:avLst/>
              <a:gdLst/>
              <a:ahLst/>
              <a:cxnLst/>
              <a:rect l="0" t="0" r="0" b="0"/>
              <a:pathLst>
                <a:path w="568587" h="467085">
                  <a:moveTo>
                    <a:pt x="61001" y="0"/>
                  </a:moveTo>
                  <a:lnTo>
                    <a:pt x="65795" y="26573"/>
                  </a:lnTo>
                  <a:lnTo>
                    <a:pt x="61815" y="78240"/>
                  </a:lnTo>
                  <a:lnTo>
                    <a:pt x="54519" y="134517"/>
                  </a:lnTo>
                  <a:lnTo>
                    <a:pt x="41710" y="193574"/>
                  </a:lnTo>
                  <a:lnTo>
                    <a:pt x="26064" y="253968"/>
                  </a:lnTo>
                  <a:lnTo>
                    <a:pt x="14071" y="311338"/>
                  </a:lnTo>
                  <a:lnTo>
                    <a:pt x="2798" y="370200"/>
                  </a:lnTo>
                  <a:lnTo>
                    <a:pt x="0" y="387352"/>
                  </a:lnTo>
                  <a:lnTo>
                    <a:pt x="1842" y="386749"/>
                  </a:lnTo>
                  <a:lnTo>
                    <a:pt x="4920" y="382649"/>
                  </a:lnTo>
                  <a:lnTo>
                    <a:pt x="26534" y="326093"/>
                  </a:lnTo>
                  <a:lnTo>
                    <a:pt x="39211" y="313509"/>
                  </a:lnTo>
                  <a:lnTo>
                    <a:pt x="55015" y="305758"/>
                  </a:lnTo>
                  <a:lnTo>
                    <a:pt x="115999" y="299178"/>
                  </a:lnTo>
                  <a:lnTo>
                    <a:pt x="174609" y="284488"/>
                  </a:lnTo>
                  <a:lnTo>
                    <a:pt x="192855" y="275602"/>
                  </a:lnTo>
                  <a:lnTo>
                    <a:pt x="195132" y="273417"/>
                  </a:lnTo>
                  <a:lnTo>
                    <a:pt x="192952" y="272885"/>
                  </a:lnTo>
                  <a:lnTo>
                    <a:pt x="187800" y="273455"/>
                  </a:lnTo>
                  <a:lnTo>
                    <a:pt x="154808" y="293374"/>
                  </a:lnTo>
                  <a:lnTo>
                    <a:pt x="134613" y="312313"/>
                  </a:lnTo>
                  <a:lnTo>
                    <a:pt x="122687" y="330499"/>
                  </a:lnTo>
                  <a:lnTo>
                    <a:pt x="120616" y="339600"/>
                  </a:lnTo>
                  <a:lnTo>
                    <a:pt x="123247" y="357111"/>
                  </a:lnTo>
                  <a:lnTo>
                    <a:pt x="128386" y="362890"/>
                  </a:lnTo>
                  <a:lnTo>
                    <a:pt x="143958" y="369310"/>
                  </a:lnTo>
                  <a:lnTo>
                    <a:pt x="177935" y="368508"/>
                  </a:lnTo>
                  <a:lnTo>
                    <a:pt x="235052" y="354754"/>
                  </a:lnTo>
                  <a:lnTo>
                    <a:pt x="260502" y="342211"/>
                  </a:lnTo>
                  <a:lnTo>
                    <a:pt x="267042" y="341861"/>
                  </a:lnTo>
                  <a:lnTo>
                    <a:pt x="272327" y="344402"/>
                  </a:lnTo>
                  <a:lnTo>
                    <a:pt x="276774" y="348870"/>
                  </a:lnTo>
                  <a:lnTo>
                    <a:pt x="277890" y="356471"/>
                  </a:lnTo>
                  <a:lnTo>
                    <a:pt x="266143" y="406095"/>
                  </a:lnTo>
                  <a:lnTo>
                    <a:pt x="268029" y="411263"/>
                  </a:lnTo>
                  <a:lnTo>
                    <a:pt x="272984" y="413783"/>
                  </a:lnTo>
                  <a:lnTo>
                    <a:pt x="287428" y="414119"/>
                  </a:lnTo>
                  <a:lnTo>
                    <a:pt x="327506" y="404338"/>
                  </a:lnTo>
                  <a:lnTo>
                    <a:pt x="359680" y="387097"/>
                  </a:lnTo>
                  <a:lnTo>
                    <a:pt x="395006" y="364837"/>
                  </a:lnTo>
                  <a:lnTo>
                    <a:pt x="423569" y="359889"/>
                  </a:lnTo>
                  <a:lnTo>
                    <a:pt x="439722" y="363662"/>
                  </a:lnTo>
                  <a:lnTo>
                    <a:pt x="446619" y="367258"/>
                  </a:lnTo>
                  <a:lnTo>
                    <a:pt x="456747" y="378648"/>
                  </a:lnTo>
                  <a:lnTo>
                    <a:pt x="460742" y="385569"/>
                  </a:lnTo>
                  <a:lnTo>
                    <a:pt x="472449" y="447270"/>
                  </a:lnTo>
                  <a:lnTo>
                    <a:pt x="476757" y="454431"/>
                  </a:lnTo>
                  <a:lnTo>
                    <a:pt x="488941" y="464853"/>
                  </a:lnTo>
                  <a:lnTo>
                    <a:pt x="496073" y="467078"/>
                  </a:lnTo>
                  <a:lnTo>
                    <a:pt x="511395" y="467084"/>
                  </a:lnTo>
                  <a:lnTo>
                    <a:pt x="535614" y="457472"/>
                  </a:lnTo>
                  <a:lnTo>
                    <a:pt x="547151" y="445556"/>
                  </a:lnTo>
                  <a:lnTo>
                    <a:pt x="568586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6690123" y="8165466"/>
              <a:ext cx="148628" cy="237294"/>
            </a:xfrm>
            <a:custGeom>
              <a:avLst/>
              <a:gdLst/>
              <a:ahLst/>
              <a:cxnLst/>
              <a:rect l="0" t="0" r="0" b="0"/>
              <a:pathLst>
                <a:path w="148628" h="237294">
                  <a:moveTo>
                    <a:pt x="133136" y="0"/>
                  </a:moveTo>
                  <a:lnTo>
                    <a:pt x="100845" y="1849"/>
                  </a:lnTo>
                  <a:lnTo>
                    <a:pt x="70663" y="13286"/>
                  </a:lnTo>
                  <a:lnTo>
                    <a:pt x="55753" y="23163"/>
                  </a:lnTo>
                  <a:lnTo>
                    <a:pt x="51037" y="30235"/>
                  </a:lnTo>
                  <a:lnTo>
                    <a:pt x="45797" y="47954"/>
                  </a:lnTo>
                  <a:lnTo>
                    <a:pt x="50864" y="68157"/>
                  </a:lnTo>
                  <a:lnTo>
                    <a:pt x="83292" y="124225"/>
                  </a:lnTo>
                  <a:lnTo>
                    <a:pt x="135143" y="186566"/>
                  </a:lnTo>
                  <a:lnTo>
                    <a:pt x="146664" y="205269"/>
                  </a:lnTo>
                  <a:lnTo>
                    <a:pt x="148627" y="213585"/>
                  </a:lnTo>
                  <a:lnTo>
                    <a:pt x="148086" y="220977"/>
                  </a:lnTo>
                  <a:lnTo>
                    <a:pt x="145877" y="227754"/>
                  </a:lnTo>
                  <a:lnTo>
                    <a:pt x="139781" y="232273"/>
                  </a:lnTo>
                  <a:lnTo>
                    <a:pt x="120681" y="237293"/>
                  </a:lnTo>
                  <a:lnTo>
                    <a:pt x="92772" y="235703"/>
                  </a:lnTo>
                  <a:lnTo>
                    <a:pt x="33357" y="218955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7705291" y="7749413"/>
            <a:ext cx="2180115" cy="782180"/>
            <a:chOff x="7705291" y="7749413"/>
            <a:chExt cx="2180115" cy="782180"/>
          </a:xfrm>
        </p:grpSpPr>
        <p:sp>
          <p:nvSpPr>
            <p:cNvPr id="228" name="Freeform 227"/>
            <p:cNvSpPr/>
            <p:nvPr/>
          </p:nvSpPr>
          <p:spPr>
            <a:xfrm>
              <a:off x="7705291" y="7774377"/>
              <a:ext cx="58248" cy="124816"/>
            </a:xfrm>
            <a:custGeom>
              <a:avLst/>
              <a:gdLst/>
              <a:ahLst/>
              <a:cxnLst/>
              <a:rect l="0" t="0" r="0" b="0"/>
              <a:pathLst>
                <a:path w="58248" h="124816">
                  <a:moveTo>
                    <a:pt x="58247" y="0"/>
                  </a:moveTo>
                  <a:lnTo>
                    <a:pt x="36504" y="42578"/>
                  </a:lnTo>
                  <a:lnTo>
                    <a:pt x="10082" y="99909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796823" y="7749413"/>
              <a:ext cx="58247" cy="166422"/>
            </a:xfrm>
            <a:custGeom>
              <a:avLst/>
              <a:gdLst/>
              <a:ahLst/>
              <a:cxnLst/>
              <a:rect l="0" t="0" r="0" b="0"/>
              <a:pathLst>
                <a:path w="58247" h="166422">
                  <a:moveTo>
                    <a:pt x="58246" y="0"/>
                  </a:moveTo>
                  <a:lnTo>
                    <a:pt x="36504" y="58604"/>
                  </a:lnTo>
                  <a:lnTo>
                    <a:pt x="17830" y="11135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794191" y="8007366"/>
              <a:ext cx="136851" cy="455753"/>
            </a:xfrm>
            <a:custGeom>
              <a:avLst/>
              <a:gdLst/>
              <a:ahLst/>
              <a:cxnLst/>
              <a:rect l="0" t="0" r="0" b="0"/>
              <a:pathLst>
                <a:path w="136851" h="455753">
                  <a:moveTo>
                    <a:pt x="127447" y="0"/>
                  </a:moveTo>
                  <a:lnTo>
                    <a:pt x="114194" y="4416"/>
                  </a:lnTo>
                  <a:lnTo>
                    <a:pt x="92702" y="24833"/>
                  </a:lnTo>
                  <a:lnTo>
                    <a:pt x="68158" y="59146"/>
                  </a:lnTo>
                  <a:lnTo>
                    <a:pt x="48330" y="116645"/>
                  </a:lnTo>
                  <a:lnTo>
                    <a:pt x="46057" y="137211"/>
                  </a:lnTo>
                  <a:lnTo>
                    <a:pt x="56958" y="191058"/>
                  </a:lnTo>
                  <a:lnTo>
                    <a:pt x="76239" y="244588"/>
                  </a:lnTo>
                  <a:lnTo>
                    <a:pt x="107947" y="307583"/>
                  </a:lnTo>
                  <a:lnTo>
                    <a:pt x="133348" y="353862"/>
                  </a:lnTo>
                  <a:lnTo>
                    <a:pt x="136850" y="372695"/>
                  </a:lnTo>
                  <a:lnTo>
                    <a:pt x="134400" y="389385"/>
                  </a:lnTo>
                  <a:lnTo>
                    <a:pt x="127147" y="402967"/>
                  </a:lnTo>
                  <a:lnTo>
                    <a:pt x="103833" y="425427"/>
                  </a:lnTo>
                  <a:lnTo>
                    <a:pt x="61056" y="448014"/>
                  </a:lnTo>
                  <a:lnTo>
                    <a:pt x="42466" y="453371"/>
                  </a:lnTo>
                  <a:lnTo>
                    <a:pt x="18795" y="455752"/>
                  </a:lnTo>
                  <a:lnTo>
                    <a:pt x="10633" y="452689"/>
                  </a:lnTo>
                  <a:lnTo>
                    <a:pt x="5192" y="446949"/>
                  </a:lnTo>
                  <a:lnTo>
                    <a:pt x="1564" y="439424"/>
                  </a:lnTo>
                  <a:lnTo>
                    <a:pt x="0" y="426132"/>
                  </a:lnTo>
                  <a:lnTo>
                    <a:pt x="263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051095" y="8265318"/>
              <a:ext cx="172218" cy="160767"/>
            </a:xfrm>
            <a:custGeom>
              <a:avLst/>
              <a:gdLst/>
              <a:ahLst/>
              <a:cxnLst/>
              <a:rect l="0" t="0" r="0" b="0"/>
              <a:pathLst>
                <a:path w="172218" h="160767">
                  <a:moveTo>
                    <a:pt x="53606" y="0"/>
                  </a:moveTo>
                  <a:lnTo>
                    <a:pt x="33694" y="54017"/>
                  </a:lnTo>
                  <a:lnTo>
                    <a:pt x="12134" y="116247"/>
                  </a:lnTo>
                  <a:lnTo>
                    <a:pt x="0" y="152520"/>
                  </a:lnTo>
                  <a:lnTo>
                    <a:pt x="21486" y="95436"/>
                  </a:lnTo>
                  <a:lnTo>
                    <a:pt x="47122" y="37827"/>
                  </a:lnTo>
                  <a:lnTo>
                    <a:pt x="67837" y="11992"/>
                  </a:lnTo>
                  <a:lnTo>
                    <a:pt x="73263" y="10768"/>
                  </a:lnTo>
                  <a:lnTo>
                    <a:pt x="78730" y="12727"/>
                  </a:lnTo>
                  <a:lnTo>
                    <a:pt x="84224" y="16806"/>
                  </a:lnTo>
                  <a:lnTo>
                    <a:pt x="92794" y="36131"/>
                  </a:lnTo>
                  <a:lnTo>
                    <a:pt x="97835" y="60437"/>
                  </a:lnTo>
                  <a:lnTo>
                    <a:pt x="95740" y="120618"/>
                  </a:lnTo>
                  <a:lnTo>
                    <a:pt x="91446" y="159325"/>
                  </a:lnTo>
                  <a:lnTo>
                    <a:pt x="93626" y="160766"/>
                  </a:lnTo>
                  <a:lnTo>
                    <a:pt x="96928" y="159877"/>
                  </a:lnTo>
                  <a:lnTo>
                    <a:pt x="127352" y="124593"/>
                  </a:lnTo>
                  <a:lnTo>
                    <a:pt x="140007" y="109924"/>
                  </a:lnTo>
                  <a:lnTo>
                    <a:pt x="154876" y="100323"/>
                  </a:lnTo>
                  <a:lnTo>
                    <a:pt x="160876" y="101091"/>
                  </a:lnTo>
                  <a:lnTo>
                    <a:pt x="165800" y="105301"/>
                  </a:lnTo>
                  <a:lnTo>
                    <a:pt x="170008" y="111806"/>
                  </a:lnTo>
                  <a:lnTo>
                    <a:pt x="172217" y="128895"/>
                  </a:lnTo>
                  <a:lnTo>
                    <a:pt x="17010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273007" y="8315244"/>
              <a:ext cx="164537" cy="118470"/>
            </a:xfrm>
            <a:custGeom>
              <a:avLst/>
              <a:gdLst/>
              <a:ahLst/>
              <a:cxnLst/>
              <a:rect l="0" t="0" r="0" b="0"/>
              <a:pathLst>
                <a:path w="164537" h="118470">
                  <a:moveTo>
                    <a:pt x="48042" y="0"/>
                  </a:moveTo>
                  <a:lnTo>
                    <a:pt x="6517" y="46456"/>
                  </a:lnTo>
                  <a:lnTo>
                    <a:pt x="943" y="55934"/>
                  </a:lnTo>
                  <a:lnTo>
                    <a:pt x="0" y="63177"/>
                  </a:lnTo>
                  <a:lnTo>
                    <a:pt x="2145" y="68930"/>
                  </a:lnTo>
                  <a:lnTo>
                    <a:pt x="6350" y="73690"/>
                  </a:lnTo>
                  <a:lnTo>
                    <a:pt x="12850" y="75015"/>
                  </a:lnTo>
                  <a:lnTo>
                    <a:pt x="29936" y="71555"/>
                  </a:lnTo>
                  <a:lnTo>
                    <a:pt x="74032" y="48260"/>
                  </a:lnTo>
                  <a:lnTo>
                    <a:pt x="81086" y="47891"/>
                  </a:lnTo>
                  <a:lnTo>
                    <a:pt x="93855" y="52412"/>
                  </a:lnTo>
                  <a:lnTo>
                    <a:pt x="98000" y="58980"/>
                  </a:lnTo>
                  <a:lnTo>
                    <a:pt x="104651" y="100272"/>
                  </a:lnTo>
                  <a:lnTo>
                    <a:pt x="105197" y="111227"/>
                  </a:lnTo>
                  <a:lnTo>
                    <a:pt x="107410" y="116682"/>
                  </a:lnTo>
                  <a:lnTo>
                    <a:pt x="110735" y="118469"/>
                  </a:lnTo>
                  <a:lnTo>
                    <a:pt x="114800" y="117811"/>
                  </a:lnTo>
                  <a:lnTo>
                    <a:pt x="124248" y="109684"/>
                  </a:lnTo>
                  <a:lnTo>
                    <a:pt x="134611" y="94976"/>
                  </a:lnTo>
                  <a:lnTo>
                    <a:pt x="157423" y="34686"/>
                  </a:lnTo>
                  <a:lnTo>
                    <a:pt x="164536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480047" y="8090576"/>
              <a:ext cx="107276" cy="298609"/>
            </a:xfrm>
            <a:custGeom>
              <a:avLst/>
              <a:gdLst/>
              <a:ahLst/>
              <a:cxnLst/>
              <a:rect l="0" t="0" r="0" b="0"/>
              <a:pathLst>
                <a:path w="107276" h="298609">
                  <a:moveTo>
                    <a:pt x="57348" y="0"/>
                  </a:moveTo>
                  <a:lnTo>
                    <a:pt x="52931" y="53491"/>
                  </a:lnTo>
                  <a:lnTo>
                    <a:pt x="48874" y="103879"/>
                  </a:lnTo>
                  <a:lnTo>
                    <a:pt x="42593" y="160813"/>
                  </a:lnTo>
                  <a:lnTo>
                    <a:pt x="36662" y="216370"/>
                  </a:lnTo>
                  <a:lnTo>
                    <a:pt x="31381" y="273469"/>
                  </a:lnTo>
                  <a:lnTo>
                    <a:pt x="23926" y="295359"/>
                  </a:lnTo>
                  <a:lnTo>
                    <a:pt x="19349" y="298608"/>
                  </a:lnTo>
                  <a:lnTo>
                    <a:pt x="14449" y="297076"/>
                  </a:lnTo>
                  <a:lnTo>
                    <a:pt x="9333" y="292356"/>
                  </a:lnTo>
                  <a:lnTo>
                    <a:pt x="3649" y="272318"/>
                  </a:lnTo>
                  <a:lnTo>
                    <a:pt x="0" y="218672"/>
                  </a:lnTo>
                  <a:lnTo>
                    <a:pt x="4431" y="198581"/>
                  </a:lnTo>
                  <a:lnTo>
                    <a:pt x="8202" y="190635"/>
                  </a:lnTo>
                  <a:lnTo>
                    <a:pt x="15338" y="185337"/>
                  </a:lnTo>
                  <a:lnTo>
                    <a:pt x="35595" y="179451"/>
                  </a:lnTo>
                  <a:lnTo>
                    <a:pt x="94000" y="181949"/>
                  </a:lnTo>
                  <a:lnTo>
                    <a:pt x="10727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033124" y="8057292"/>
              <a:ext cx="344698" cy="416889"/>
            </a:xfrm>
            <a:custGeom>
              <a:avLst/>
              <a:gdLst/>
              <a:ahLst/>
              <a:cxnLst/>
              <a:rect l="0" t="0" r="0" b="0"/>
              <a:pathLst>
                <a:path w="344698" h="416889">
                  <a:moveTo>
                    <a:pt x="169955" y="0"/>
                  </a:moveTo>
                  <a:lnTo>
                    <a:pt x="126418" y="58680"/>
                  </a:lnTo>
                  <a:lnTo>
                    <a:pt x="95609" y="93466"/>
                  </a:lnTo>
                  <a:lnTo>
                    <a:pt x="60575" y="151894"/>
                  </a:lnTo>
                  <a:lnTo>
                    <a:pt x="31535" y="214526"/>
                  </a:lnTo>
                  <a:lnTo>
                    <a:pt x="10235" y="271581"/>
                  </a:lnTo>
                  <a:lnTo>
                    <a:pt x="0" y="327263"/>
                  </a:lnTo>
                  <a:lnTo>
                    <a:pt x="1049" y="356153"/>
                  </a:lnTo>
                  <a:lnTo>
                    <a:pt x="11632" y="391113"/>
                  </a:lnTo>
                  <a:lnTo>
                    <a:pt x="23776" y="407434"/>
                  </a:lnTo>
                  <a:lnTo>
                    <a:pt x="30897" y="413080"/>
                  </a:lnTo>
                  <a:lnTo>
                    <a:pt x="53603" y="416888"/>
                  </a:lnTo>
                  <a:lnTo>
                    <a:pt x="78487" y="414575"/>
                  </a:lnTo>
                  <a:lnTo>
                    <a:pt x="120220" y="392938"/>
                  </a:lnTo>
                  <a:lnTo>
                    <a:pt x="140631" y="372529"/>
                  </a:lnTo>
                  <a:lnTo>
                    <a:pt x="168199" y="319935"/>
                  </a:lnTo>
                  <a:lnTo>
                    <a:pt x="171332" y="301218"/>
                  </a:lnTo>
                  <a:lnTo>
                    <a:pt x="170873" y="292343"/>
                  </a:lnTo>
                  <a:lnTo>
                    <a:pt x="166869" y="284578"/>
                  </a:lnTo>
                  <a:lnTo>
                    <a:pt x="152558" y="271019"/>
                  </a:lnTo>
                  <a:lnTo>
                    <a:pt x="133870" y="263760"/>
                  </a:lnTo>
                  <a:lnTo>
                    <a:pt x="123709" y="261823"/>
                  </a:lnTo>
                  <a:lnTo>
                    <a:pt x="118784" y="262382"/>
                  </a:lnTo>
                  <a:lnTo>
                    <a:pt x="117350" y="264604"/>
                  </a:lnTo>
                  <a:lnTo>
                    <a:pt x="118243" y="267935"/>
                  </a:lnTo>
                  <a:lnTo>
                    <a:pt x="126632" y="274099"/>
                  </a:lnTo>
                  <a:lnTo>
                    <a:pt x="181509" y="294116"/>
                  </a:lnTo>
                  <a:lnTo>
                    <a:pt x="241618" y="314718"/>
                  </a:lnTo>
                  <a:lnTo>
                    <a:pt x="255122" y="327561"/>
                  </a:lnTo>
                  <a:lnTo>
                    <a:pt x="260017" y="334869"/>
                  </a:lnTo>
                  <a:lnTo>
                    <a:pt x="266907" y="362823"/>
                  </a:lnTo>
                  <a:lnTo>
                    <a:pt x="264532" y="394528"/>
                  </a:lnTo>
                  <a:lnTo>
                    <a:pt x="266291" y="399854"/>
                  </a:lnTo>
                  <a:lnTo>
                    <a:pt x="270237" y="401555"/>
                  </a:lnTo>
                  <a:lnTo>
                    <a:pt x="275641" y="400840"/>
                  </a:lnTo>
                  <a:lnTo>
                    <a:pt x="286577" y="395115"/>
                  </a:lnTo>
                  <a:lnTo>
                    <a:pt x="314204" y="370183"/>
                  </a:lnTo>
                  <a:lnTo>
                    <a:pt x="329909" y="351919"/>
                  </a:lnTo>
                  <a:lnTo>
                    <a:pt x="333914" y="350182"/>
                  </a:lnTo>
                  <a:lnTo>
                    <a:pt x="344697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411105" y="8197906"/>
              <a:ext cx="41607" cy="34129"/>
            </a:xfrm>
            <a:custGeom>
              <a:avLst/>
              <a:gdLst/>
              <a:ahLst/>
              <a:cxnLst/>
              <a:rect l="0" t="0" r="0" b="0"/>
              <a:pathLst>
                <a:path w="41607" h="34129">
                  <a:moveTo>
                    <a:pt x="0" y="34128"/>
                  </a:moveTo>
                  <a:lnTo>
                    <a:pt x="23165" y="3800"/>
                  </a:lnTo>
                  <a:lnTo>
                    <a:pt x="27462" y="966"/>
                  </a:lnTo>
                  <a:lnTo>
                    <a:pt x="31253" y="0"/>
                  </a:lnTo>
                  <a:lnTo>
                    <a:pt x="41606" y="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468428" y="8161166"/>
              <a:ext cx="211703" cy="370427"/>
            </a:xfrm>
            <a:custGeom>
              <a:avLst/>
              <a:gdLst/>
              <a:ahLst/>
              <a:cxnLst/>
              <a:rect l="0" t="0" r="0" b="0"/>
              <a:pathLst>
                <a:path w="211703" h="370427">
                  <a:moveTo>
                    <a:pt x="117419" y="145757"/>
                  </a:moveTo>
                  <a:lnTo>
                    <a:pt x="70321" y="184877"/>
                  </a:lnTo>
                  <a:lnTo>
                    <a:pt x="25890" y="245838"/>
                  </a:lnTo>
                  <a:lnTo>
                    <a:pt x="3699" y="287774"/>
                  </a:lnTo>
                  <a:lnTo>
                    <a:pt x="0" y="313660"/>
                  </a:lnTo>
                  <a:lnTo>
                    <a:pt x="2363" y="337801"/>
                  </a:lnTo>
                  <a:lnTo>
                    <a:pt x="9577" y="354693"/>
                  </a:lnTo>
                  <a:lnTo>
                    <a:pt x="15939" y="359937"/>
                  </a:lnTo>
                  <a:lnTo>
                    <a:pt x="32870" y="365764"/>
                  </a:lnTo>
                  <a:lnTo>
                    <a:pt x="55187" y="360957"/>
                  </a:lnTo>
                  <a:lnTo>
                    <a:pt x="77741" y="349575"/>
                  </a:lnTo>
                  <a:lnTo>
                    <a:pt x="100834" y="326648"/>
                  </a:lnTo>
                  <a:lnTo>
                    <a:pt x="136597" y="263667"/>
                  </a:lnTo>
                  <a:lnTo>
                    <a:pt x="156512" y="211510"/>
                  </a:lnTo>
                  <a:lnTo>
                    <a:pt x="174041" y="156691"/>
                  </a:lnTo>
                  <a:lnTo>
                    <a:pt x="188666" y="101347"/>
                  </a:lnTo>
                  <a:lnTo>
                    <a:pt x="200459" y="48364"/>
                  </a:lnTo>
                  <a:lnTo>
                    <a:pt x="211691" y="2012"/>
                  </a:lnTo>
                  <a:lnTo>
                    <a:pt x="211702" y="0"/>
                  </a:lnTo>
                  <a:lnTo>
                    <a:pt x="195202" y="53460"/>
                  </a:lnTo>
                  <a:lnTo>
                    <a:pt x="184012" y="107562"/>
                  </a:lnTo>
                  <a:lnTo>
                    <a:pt x="172897" y="166977"/>
                  </a:lnTo>
                  <a:lnTo>
                    <a:pt x="156081" y="222304"/>
                  </a:lnTo>
                  <a:lnTo>
                    <a:pt x="139952" y="281155"/>
                  </a:lnTo>
                  <a:lnTo>
                    <a:pt x="136150" y="335534"/>
                  </a:lnTo>
                  <a:lnTo>
                    <a:pt x="142383" y="370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9777232" y="7865907"/>
              <a:ext cx="21493" cy="133139"/>
            </a:xfrm>
            <a:custGeom>
              <a:avLst/>
              <a:gdLst/>
              <a:ahLst/>
              <a:cxnLst/>
              <a:rect l="0" t="0" r="0" b="0"/>
              <a:pathLst>
                <a:path w="21493" h="133139">
                  <a:moveTo>
                    <a:pt x="0" y="0"/>
                  </a:moveTo>
                  <a:lnTo>
                    <a:pt x="13252" y="8836"/>
                  </a:lnTo>
                  <a:lnTo>
                    <a:pt x="17155" y="16061"/>
                  </a:lnTo>
                  <a:lnTo>
                    <a:pt x="21492" y="36416"/>
                  </a:lnTo>
                  <a:lnTo>
                    <a:pt x="17634" y="91020"/>
                  </a:lnTo>
                  <a:lnTo>
                    <a:pt x="8321" y="1331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835479" y="7957440"/>
              <a:ext cx="49927" cy="133137"/>
            </a:xfrm>
            <a:custGeom>
              <a:avLst/>
              <a:gdLst/>
              <a:ahLst/>
              <a:cxnLst/>
              <a:rect l="0" t="0" r="0" b="0"/>
              <a:pathLst>
                <a:path w="49927" h="133137">
                  <a:moveTo>
                    <a:pt x="49926" y="0"/>
                  </a:moveTo>
                  <a:lnTo>
                    <a:pt x="30015" y="60659"/>
                  </a:lnTo>
                  <a:lnTo>
                    <a:pt x="6501" y="120670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330200" y="9690100"/>
            <a:ext cx="82137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Paper B- Journal: for Cooperative Optimized Innovative Intelligent Infrastructure networks </a:t>
            </a:r>
            <a:endParaRPr lang="nb-NO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368245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08534" y="3276748"/>
            <a:ext cx="382623" cy="734114"/>
            <a:chOff x="5508534" y="3276748"/>
            <a:chExt cx="382623" cy="734114"/>
          </a:xfrm>
        </p:grpSpPr>
        <p:sp>
          <p:nvSpPr>
            <p:cNvPr id="2" name="Freeform 1"/>
            <p:cNvSpPr/>
            <p:nvPr/>
          </p:nvSpPr>
          <p:spPr>
            <a:xfrm>
              <a:off x="5525591" y="3357174"/>
              <a:ext cx="331904" cy="653688"/>
            </a:xfrm>
            <a:custGeom>
              <a:avLst/>
              <a:gdLst/>
              <a:ahLst/>
              <a:cxnLst/>
              <a:rect l="0" t="0" r="0" b="0"/>
              <a:pathLst>
                <a:path w="331904" h="653688">
                  <a:moveTo>
                    <a:pt x="249216" y="125809"/>
                  </a:moveTo>
                  <a:lnTo>
                    <a:pt x="221635" y="102645"/>
                  </a:lnTo>
                  <a:lnTo>
                    <a:pt x="189680" y="95523"/>
                  </a:lnTo>
                  <a:lnTo>
                    <a:pt x="150934" y="102248"/>
                  </a:lnTo>
                  <a:lnTo>
                    <a:pt x="123427" y="115951"/>
                  </a:lnTo>
                  <a:lnTo>
                    <a:pt x="85132" y="151665"/>
                  </a:lnTo>
                  <a:lnTo>
                    <a:pt x="61067" y="188650"/>
                  </a:lnTo>
                  <a:lnTo>
                    <a:pt x="39515" y="245008"/>
                  </a:lnTo>
                  <a:lnTo>
                    <a:pt x="18670" y="298311"/>
                  </a:lnTo>
                  <a:lnTo>
                    <a:pt x="4313" y="359999"/>
                  </a:lnTo>
                  <a:lnTo>
                    <a:pt x="986" y="409081"/>
                  </a:lnTo>
                  <a:lnTo>
                    <a:pt x="0" y="457832"/>
                  </a:lnTo>
                  <a:lnTo>
                    <a:pt x="2132" y="516188"/>
                  </a:lnTo>
                  <a:lnTo>
                    <a:pt x="14713" y="572861"/>
                  </a:lnTo>
                  <a:lnTo>
                    <a:pt x="38948" y="616450"/>
                  </a:lnTo>
                  <a:lnTo>
                    <a:pt x="64050" y="641625"/>
                  </a:lnTo>
                  <a:lnTo>
                    <a:pt x="89257" y="650920"/>
                  </a:lnTo>
                  <a:lnTo>
                    <a:pt x="127240" y="653687"/>
                  </a:lnTo>
                  <a:lnTo>
                    <a:pt x="149701" y="648885"/>
                  </a:lnTo>
                  <a:lnTo>
                    <a:pt x="199459" y="625667"/>
                  </a:lnTo>
                  <a:lnTo>
                    <a:pt x="224303" y="603675"/>
                  </a:lnTo>
                  <a:lnTo>
                    <a:pt x="260146" y="551405"/>
                  </a:lnTo>
                  <a:lnTo>
                    <a:pt x="286406" y="499402"/>
                  </a:lnTo>
                  <a:lnTo>
                    <a:pt x="305461" y="440196"/>
                  </a:lnTo>
                  <a:lnTo>
                    <a:pt x="317143" y="391545"/>
                  </a:lnTo>
                  <a:lnTo>
                    <a:pt x="326460" y="341997"/>
                  </a:lnTo>
                  <a:lnTo>
                    <a:pt x="330659" y="292182"/>
                  </a:lnTo>
                  <a:lnTo>
                    <a:pt x="331903" y="237872"/>
                  </a:lnTo>
                  <a:lnTo>
                    <a:pt x="327854" y="185209"/>
                  </a:lnTo>
                  <a:lnTo>
                    <a:pt x="317278" y="124358"/>
                  </a:lnTo>
                  <a:lnTo>
                    <a:pt x="300807" y="67823"/>
                  </a:lnTo>
                  <a:lnTo>
                    <a:pt x="292486" y="41790"/>
                  </a:lnTo>
                  <a:lnTo>
                    <a:pt x="279541" y="20974"/>
                  </a:lnTo>
                  <a:lnTo>
                    <a:pt x="259612" y="7408"/>
                  </a:lnTo>
                  <a:lnTo>
                    <a:pt x="237194" y="146"/>
                  </a:lnTo>
                  <a:lnTo>
                    <a:pt x="217986" y="0"/>
                  </a:lnTo>
                  <a:lnTo>
                    <a:pt x="187160" y="13951"/>
                  </a:lnTo>
                  <a:lnTo>
                    <a:pt x="159022" y="35651"/>
                  </a:lnTo>
                  <a:lnTo>
                    <a:pt x="137535" y="68482"/>
                  </a:lnTo>
                  <a:lnTo>
                    <a:pt x="114633" y="128559"/>
                  </a:lnTo>
                  <a:lnTo>
                    <a:pt x="104351" y="181994"/>
                  </a:lnTo>
                  <a:lnTo>
                    <a:pt x="100893" y="232447"/>
                  </a:lnTo>
                  <a:lnTo>
                    <a:pt x="99437" y="2922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508534" y="3276748"/>
              <a:ext cx="382623" cy="414262"/>
            </a:xfrm>
            <a:custGeom>
              <a:avLst/>
              <a:gdLst/>
              <a:ahLst/>
              <a:cxnLst/>
              <a:rect l="0" t="0" r="0" b="0"/>
              <a:pathLst>
                <a:path w="382623" h="414262">
                  <a:moveTo>
                    <a:pt x="0" y="181272"/>
                  </a:moveTo>
                  <a:lnTo>
                    <a:pt x="33180" y="125424"/>
                  </a:lnTo>
                  <a:lnTo>
                    <a:pt x="62545" y="74233"/>
                  </a:lnTo>
                  <a:lnTo>
                    <a:pt x="124983" y="26098"/>
                  </a:lnTo>
                  <a:lnTo>
                    <a:pt x="174756" y="4256"/>
                  </a:lnTo>
                  <a:lnTo>
                    <a:pt x="212961" y="0"/>
                  </a:lnTo>
                  <a:lnTo>
                    <a:pt x="250580" y="7574"/>
                  </a:lnTo>
                  <a:lnTo>
                    <a:pt x="301051" y="34461"/>
                  </a:lnTo>
                  <a:lnTo>
                    <a:pt x="328353" y="57335"/>
                  </a:lnTo>
                  <a:lnTo>
                    <a:pt x="345688" y="81680"/>
                  </a:lnTo>
                  <a:lnTo>
                    <a:pt x="362852" y="125832"/>
                  </a:lnTo>
                  <a:lnTo>
                    <a:pt x="377154" y="186127"/>
                  </a:lnTo>
                  <a:lnTo>
                    <a:pt x="382029" y="244724"/>
                  </a:lnTo>
                  <a:lnTo>
                    <a:pt x="382622" y="307115"/>
                  </a:lnTo>
                  <a:lnTo>
                    <a:pt x="381814" y="370085"/>
                  </a:lnTo>
                  <a:lnTo>
                    <a:pt x="374447" y="4142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00065" y="2962109"/>
            <a:ext cx="1614285" cy="1126125"/>
            <a:chOff x="5600065" y="2962109"/>
            <a:chExt cx="1614285" cy="1126125"/>
          </a:xfrm>
        </p:grpSpPr>
        <p:sp>
          <p:nvSpPr>
            <p:cNvPr id="5" name="Freeform 4"/>
            <p:cNvSpPr/>
            <p:nvPr/>
          </p:nvSpPr>
          <p:spPr>
            <a:xfrm>
              <a:off x="6731728" y="3555957"/>
              <a:ext cx="411326" cy="532277"/>
            </a:xfrm>
            <a:custGeom>
              <a:avLst/>
              <a:gdLst/>
              <a:ahLst/>
              <a:cxnLst/>
              <a:rect l="0" t="0" r="0" b="0"/>
              <a:pathLst>
                <a:path w="411326" h="532277">
                  <a:moveTo>
                    <a:pt x="99853" y="85126"/>
                  </a:moveTo>
                  <a:lnTo>
                    <a:pt x="87491" y="99337"/>
                  </a:lnTo>
                  <a:lnTo>
                    <a:pt x="68550" y="151458"/>
                  </a:lnTo>
                  <a:lnTo>
                    <a:pt x="51687" y="202669"/>
                  </a:lnTo>
                  <a:lnTo>
                    <a:pt x="43596" y="257302"/>
                  </a:lnTo>
                  <a:lnTo>
                    <a:pt x="37205" y="312609"/>
                  </a:lnTo>
                  <a:lnTo>
                    <a:pt x="40463" y="365584"/>
                  </a:lnTo>
                  <a:lnTo>
                    <a:pt x="42946" y="389139"/>
                  </a:lnTo>
                  <a:lnTo>
                    <a:pt x="64702" y="445561"/>
                  </a:lnTo>
                  <a:lnTo>
                    <a:pt x="87088" y="482487"/>
                  </a:lnTo>
                  <a:lnTo>
                    <a:pt x="125326" y="514412"/>
                  </a:lnTo>
                  <a:lnTo>
                    <a:pt x="149930" y="527084"/>
                  </a:lnTo>
                  <a:lnTo>
                    <a:pt x="179204" y="532276"/>
                  </a:lnTo>
                  <a:lnTo>
                    <a:pt x="233665" y="527388"/>
                  </a:lnTo>
                  <a:lnTo>
                    <a:pt x="269453" y="518292"/>
                  </a:lnTo>
                  <a:lnTo>
                    <a:pt x="324070" y="480320"/>
                  </a:lnTo>
                  <a:lnTo>
                    <a:pt x="367765" y="425846"/>
                  </a:lnTo>
                  <a:lnTo>
                    <a:pt x="388399" y="381583"/>
                  </a:lnTo>
                  <a:lnTo>
                    <a:pt x="401653" y="324180"/>
                  </a:lnTo>
                  <a:lnTo>
                    <a:pt x="411325" y="265141"/>
                  </a:lnTo>
                  <a:lnTo>
                    <a:pt x="408283" y="217359"/>
                  </a:lnTo>
                  <a:lnTo>
                    <a:pt x="396505" y="153982"/>
                  </a:lnTo>
                  <a:lnTo>
                    <a:pt x="376647" y="96672"/>
                  </a:lnTo>
                  <a:lnTo>
                    <a:pt x="333772" y="38455"/>
                  </a:lnTo>
                  <a:lnTo>
                    <a:pt x="315688" y="21853"/>
                  </a:lnTo>
                  <a:lnTo>
                    <a:pt x="263067" y="307"/>
                  </a:lnTo>
                  <a:lnTo>
                    <a:pt x="230087" y="0"/>
                  </a:lnTo>
                  <a:lnTo>
                    <a:pt x="180093" y="10029"/>
                  </a:lnTo>
                  <a:lnTo>
                    <a:pt x="122382" y="44589"/>
                  </a:lnTo>
                  <a:lnTo>
                    <a:pt x="59921" y="93540"/>
                  </a:lnTo>
                  <a:lnTo>
                    <a:pt x="0" y="151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66339" y="3616120"/>
              <a:ext cx="690648" cy="183064"/>
            </a:xfrm>
            <a:custGeom>
              <a:avLst/>
              <a:gdLst/>
              <a:ahLst/>
              <a:cxnLst/>
              <a:rect l="0" t="0" r="0" b="0"/>
              <a:pathLst>
                <a:path w="690648" h="183064">
                  <a:moveTo>
                    <a:pt x="0" y="0"/>
                  </a:moveTo>
                  <a:lnTo>
                    <a:pt x="29596" y="48110"/>
                  </a:lnTo>
                  <a:lnTo>
                    <a:pt x="77761" y="83050"/>
                  </a:lnTo>
                  <a:lnTo>
                    <a:pt x="135535" y="110001"/>
                  </a:lnTo>
                  <a:lnTo>
                    <a:pt x="195535" y="127099"/>
                  </a:lnTo>
                  <a:lnTo>
                    <a:pt x="250452" y="141393"/>
                  </a:lnTo>
                  <a:lnTo>
                    <a:pt x="305213" y="154393"/>
                  </a:lnTo>
                  <a:lnTo>
                    <a:pt x="359367" y="157368"/>
                  </a:lnTo>
                  <a:lnTo>
                    <a:pt x="422524" y="157955"/>
                  </a:lnTo>
                  <a:lnTo>
                    <a:pt x="476331" y="158071"/>
                  </a:lnTo>
                  <a:lnTo>
                    <a:pt x="534857" y="158096"/>
                  </a:lnTo>
                  <a:lnTo>
                    <a:pt x="597431" y="162517"/>
                  </a:lnTo>
                  <a:lnTo>
                    <a:pt x="656058" y="170495"/>
                  </a:lnTo>
                  <a:lnTo>
                    <a:pt x="690647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73628" y="3346064"/>
              <a:ext cx="632401" cy="519688"/>
            </a:xfrm>
            <a:custGeom>
              <a:avLst/>
              <a:gdLst/>
              <a:ahLst/>
              <a:cxnLst/>
              <a:rect l="0" t="0" r="0" b="0"/>
              <a:pathLst>
                <a:path w="632401" h="519688">
                  <a:moveTo>
                    <a:pt x="0" y="494724"/>
                  </a:moveTo>
                  <a:lnTo>
                    <a:pt x="19911" y="443652"/>
                  </a:lnTo>
                  <a:lnTo>
                    <a:pt x="35300" y="384680"/>
                  </a:lnTo>
                  <a:lnTo>
                    <a:pt x="51455" y="328447"/>
                  </a:lnTo>
                  <a:lnTo>
                    <a:pt x="66404" y="270440"/>
                  </a:lnTo>
                  <a:lnTo>
                    <a:pt x="83197" y="210107"/>
                  </a:lnTo>
                  <a:lnTo>
                    <a:pt x="103720" y="151316"/>
                  </a:lnTo>
                  <a:lnTo>
                    <a:pt x="121442" y="122077"/>
                  </a:lnTo>
                  <a:lnTo>
                    <a:pt x="182784" y="64600"/>
                  </a:lnTo>
                  <a:lnTo>
                    <a:pt x="246137" y="28971"/>
                  </a:lnTo>
                  <a:lnTo>
                    <a:pt x="282226" y="11018"/>
                  </a:lnTo>
                  <a:lnTo>
                    <a:pt x="339946" y="0"/>
                  </a:lnTo>
                  <a:lnTo>
                    <a:pt x="365765" y="1223"/>
                  </a:lnTo>
                  <a:lnTo>
                    <a:pt x="424352" y="18750"/>
                  </a:lnTo>
                  <a:lnTo>
                    <a:pt x="480154" y="53935"/>
                  </a:lnTo>
                  <a:lnTo>
                    <a:pt x="514827" y="88118"/>
                  </a:lnTo>
                  <a:lnTo>
                    <a:pt x="544156" y="142736"/>
                  </a:lnTo>
                  <a:lnTo>
                    <a:pt x="567029" y="190933"/>
                  </a:lnTo>
                  <a:lnTo>
                    <a:pt x="582266" y="247731"/>
                  </a:lnTo>
                  <a:lnTo>
                    <a:pt x="593528" y="301087"/>
                  </a:lnTo>
                  <a:lnTo>
                    <a:pt x="604655" y="356143"/>
                  </a:lnTo>
                  <a:lnTo>
                    <a:pt x="613291" y="411534"/>
                  </a:lnTo>
                  <a:lnTo>
                    <a:pt x="619958" y="450659"/>
                  </a:lnTo>
                  <a:lnTo>
                    <a:pt x="628713" y="485674"/>
                  </a:lnTo>
                  <a:lnTo>
                    <a:pt x="632400" y="5196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5600065" y="3001296"/>
              <a:ext cx="342024" cy="656430"/>
            </a:xfrm>
            <a:custGeom>
              <a:avLst/>
              <a:gdLst/>
              <a:ahLst/>
              <a:cxnLst/>
              <a:rect l="0" t="0" r="0" b="0"/>
              <a:pathLst>
                <a:path w="342024" h="656430">
                  <a:moveTo>
                    <a:pt x="0" y="656429"/>
                  </a:moveTo>
                  <a:lnTo>
                    <a:pt x="12362" y="642218"/>
                  </a:lnTo>
                  <a:lnTo>
                    <a:pt x="39782" y="587050"/>
                  </a:lnTo>
                  <a:lnTo>
                    <a:pt x="61877" y="533092"/>
                  </a:lnTo>
                  <a:lnTo>
                    <a:pt x="83380" y="478418"/>
                  </a:lnTo>
                  <a:lnTo>
                    <a:pt x="102368" y="430792"/>
                  </a:lnTo>
                  <a:lnTo>
                    <a:pt x="133634" y="369418"/>
                  </a:lnTo>
                  <a:lnTo>
                    <a:pt x="158247" y="317956"/>
                  </a:lnTo>
                  <a:lnTo>
                    <a:pt x="191413" y="254947"/>
                  </a:lnTo>
                  <a:lnTo>
                    <a:pt x="216356" y="206479"/>
                  </a:lnTo>
                  <a:lnTo>
                    <a:pt x="249633" y="145334"/>
                  </a:lnTo>
                  <a:lnTo>
                    <a:pt x="282916" y="92678"/>
                  </a:lnTo>
                  <a:lnTo>
                    <a:pt x="321260" y="33263"/>
                  </a:lnTo>
                  <a:lnTo>
                    <a:pt x="341067" y="0"/>
                  </a:lnTo>
                  <a:lnTo>
                    <a:pt x="342023" y="1537"/>
                  </a:lnTo>
                  <a:lnTo>
                    <a:pt x="341737" y="6261"/>
                  </a:lnTo>
                  <a:lnTo>
                    <a:pt x="327066" y="40414"/>
                  </a:lnTo>
                  <a:lnTo>
                    <a:pt x="294893" y="102537"/>
                  </a:lnTo>
                  <a:lnTo>
                    <a:pt x="268795" y="149917"/>
                  </a:lnTo>
                  <a:lnTo>
                    <a:pt x="237640" y="203506"/>
                  </a:lnTo>
                  <a:lnTo>
                    <a:pt x="204987" y="260373"/>
                  </a:lnTo>
                  <a:lnTo>
                    <a:pt x="176307" y="322629"/>
                  </a:lnTo>
                  <a:lnTo>
                    <a:pt x="150243" y="383502"/>
                  </a:lnTo>
                  <a:lnTo>
                    <a:pt x="120536" y="442528"/>
                  </a:lnTo>
                  <a:lnTo>
                    <a:pt x="97146" y="496588"/>
                  </a:lnTo>
                  <a:lnTo>
                    <a:pt x="72677" y="551267"/>
                  </a:lnTo>
                  <a:lnTo>
                    <a:pt x="61271" y="574865"/>
                  </a:lnTo>
                  <a:lnTo>
                    <a:pt x="62112" y="580788"/>
                  </a:lnTo>
                  <a:lnTo>
                    <a:pt x="67296" y="582888"/>
                  </a:lnTo>
                  <a:lnTo>
                    <a:pt x="75375" y="582438"/>
                  </a:lnTo>
                  <a:lnTo>
                    <a:pt x="82609" y="578441"/>
                  </a:lnTo>
                  <a:lnTo>
                    <a:pt x="131205" y="520726"/>
                  </a:lnTo>
                  <a:lnTo>
                    <a:pt x="145222" y="500887"/>
                  </a:lnTo>
                  <a:lnTo>
                    <a:pt x="199183" y="442908"/>
                  </a:lnTo>
                  <a:lnTo>
                    <a:pt x="255457" y="384465"/>
                  </a:lnTo>
                  <a:lnTo>
                    <a:pt x="274595" y="3651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5882981" y="3091893"/>
              <a:ext cx="299559" cy="624080"/>
            </a:xfrm>
            <a:custGeom>
              <a:avLst/>
              <a:gdLst/>
              <a:ahLst/>
              <a:cxnLst/>
              <a:rect l="0" t="0" r="0" b="0"/>
              <a:pathLst>
                <a:path w="299559" h="624080">
                  <a:moveTo>
                    <a:pt x="0" y="0"/>
                  </a:moveTo>
                  <a:lnTo>
                    <a:pt x="6586" y="29621"/>
                  </a:lnTo>
                  <a:lnTo>
                    <a:pt x="8093" y="86769"/>
                  </a:lnTo>
                  <a:lnTo>
                    <a:pt x="8276" y="140141"/>
                  </a:lnTo>
                  <a:lnTo>
                    <a:pt x="12730" y="194515"/>
                  </a:lnTo>
                  <a:lnTo>
                    <a:pt x="16127" y="249679"/>
                  </a:lnTo>
                  <a:lnTo>
                    <a:pt x="23218" y="304187"/>
                  </a:lnTo>
                  <a:lnTo>
                    <a:pt x="39847" y="362275"/>
                  </a:lnTo>
                  <a:lnTo>
                    <a:pt x="73456" y="418861"/>
                  </a:lnTo>
                  <a:lnTo>
                    <a:pt x="124690" y="477937"/>
                  </a:lnTo>
                  <a:lnTo>
                    <a:pt x="185803" y="528343"/>
                  </a:lnTo>
                  <a:lnTo>
                    <a:pt x="245884" y="586147"/>
                  </a:lnTo>
                  <a:lnTo>
                    <a:pt x="299558" y="6240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66339" y="3036194"/>
              <a:ext cx="465979" cy="222121"/>
            </a:xfrm>
            <a:custGeom>
              <a:avLst/>
              <a:gdLst/>
              <a:ahLst/>
              <a:cxnLst/>
              <a:rect l="0" t="0" r="0" b="0"/>
              <a:pathLst>
                <a:path w="465979" h="222121">
                  <a:moveTo>
                    <a:pt x="0" y="122268"/>
                  </a:moveTo>
                  <a:lnTo>
                    <a:pt x="13252" y="117850"/>
                  </a:lnTo>
                  <a:lnTo>
                    <a:pt x="74424" y="71596"/>
                  </a:lnTo>
                  <a:lnTo>
                    <a:pt x="130519" y="35056"/>
                  </a:lnTo>
                  <a:lnTo>
                    <a:pt x="191231" y="8962"/>
                  </a:lnTo>
                  <a:lnTo>
                    <a:pt x="229569" y="0"/>
                  </a:lnTo>
                  <a:lnTo>
                    <a:pt x="262794" y="673"/>
                  </a:lnTo>
                  <a:lnTo>
                    <a:pt x="318857" y="12669"/>
                  </a:lnTo>
                  <a:lnTo>
                    <a:pt x="369797" y="41244"/>
                  </a:lnTo>
                  <a:lnTo>
                    <a:pt x="423976" y="99125"/>
                  </a:lnTo>
                  <a:lnTo>
                    <a:pt x="442067" y="130948"/>
                  </a:lnTo>
                  <a:lnTo>
                    <a:pt x="453619" y="164869"/>
                  </a:lnTo>
                  <a:lnTo>
                    <a:pt x="463021" y="217657"/>
                  </a:lnTo>
                  <a:lnTo>
                    <a:pt x="464007" y="220070"/>
                  </a:lnTo>
                  <a:lnTo>
                    <a:pt x="465978" y="2221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07355" y="3150141"/>
              <a:ext cx="524227" cy="165120"/>
            </a:xfrm>
            <a:custGeom>
              <a:avLst/>
              <a:gdLst/>
              <a:ahLst/>
              <a:cxnLst/>
              <a:rect l="0" t="0" r="0" b="0"/>
              <a:pathLst>
                <a:path w="524227" h="165120">
                  <a:moveTo>
                    <a:pt x="0" y="0"/>
                  </a:moveTo>
                  <a:lnTo>
                    <a:pt x="15117" y="41654"/>
                  </a:lnTo>
                  <a:lnTo>
                    <a:pt x="39361" y="76174"/>
                  </a:lnTo>
                  <a:lnTo>
                    <a:pt x="64465" y="95816"/>
                  </a:lnTo>
                  <a:lnTo>
                    <a:pt x="119414" y="122184"/>
                  </a:lnTo>
                  <a:lnTo>
                    <a:pt x="172544" y="135390"/>
                  </a:lnTo>
                  <a:lnTo>
                    <a:pt x="225707" y="146902"/>
                  </a:lnTo>
                  <a:lnTo>
                    <a:pt x="282470" y="156442"/>
                  </a:lnTo>
                  <a:lnTo>
                    <a:pt x="344810" y="165119"/>
                  </a:lnTo>
                  <a:lnTo>
                    <a:pt x="407834" y="154725"/>
                  </a:lnTo>
                  <a:lnTo>
                    <a:pt x="463161" y="138913"/>
                  </a:lnTo>
                  <a:lnTo>
                    <a:pt x="494289" y="118766"/>
                  </a:lnTo>
                  <a:lnTo>
                    <a:pt x="524226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789975" y="3209725"/>
              <a:ext cx="424375" cy="289901"/>
            </a:xfrm>
            <a:custGeom>
              <a:avLst/>
              <a:gdLst/>
              <a:ahLst/>
              <a:cxnLst/>
              <a:rect l="0" t="0" r="0" b="0"/>
              <a:pathLst>
                <a:path w="424375" h="289901">
                  <a:moveTo>
                    <a:pt x="0" y="48589"/>
                  </a:moveTo>
                  <a:lnTo>
                    <a:pt x="15136" y="35303"/>
                  </a:lnTo>
                  <a:lnTo>
                    <a:pt x="57867" y="13887"/>
                  </a:lnTo>
                  <a:lnTo>
                    <a:pt x="119723" y="3173"/>
                  </a:lnTo>
                  <a:lnTo>
                    <a:pt x="170357" y="0"/>
                  </a:lnTo>
                  <a:lnTo>
                    <a:pt x="227158" y="5570"/>
                  </a:lnTo>
                  <a:lnTo>
                    <a:pt x="271526" y="18039"/>
                  </a:lnTo>
                  <a:lnTo>
                    <a:pt x="330838" y="55416"/>
                  </a:lnTo>
                  <a:lnTo>
                    <a:pt x="354745" y="75575"/>
                  </a:lnTo>
                  <a:lnTo>
                    <a:pt x="390821" y="130242"/>
                  </a:lnTo>
                  <a:lnTo>
                    <a:pt x="401140" y="149599"/>
                  </a:lnTo>
                  <a:lnTo>
                    <a:pt x="415298" y="202158"/>
                  </a:lnTo>
                  <a:lnTo>
                    <a:pt x="422581" y="261268"/>
                  </a:lnTo>
                  <a:lnTo>
                    <a:pt x="424374" y="2899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31138" y="3391451"/>
              <a:ext cx="16644" cy="91533"/>
            </a:xfrm>
            <a:custGeom>
              <a:avLst/>
              <a:gdLst/>
              <a:ahLst/>
              <a:cxnLst/>
              <a:rect l="0" t="0" r="0" b="0"/>
              <a:pathLst>
                <a:path w="16644" h="91533">
                  <a:moveTo>
                    <a:pt x="16643" y="0"/>
                  </a:moveTo>
                  <a:lnTo>
                    <a:pt x="5061" y="62326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99033" y="3308241"/>
              <a:ext cx="108175" cy="457658"/>
            </a:xfrm>
            <a:custGeom>
              <a:avLst/>
              <a:gdLst/>
              <a:ahLst/>
              <a:cxnLst/>
              <a:rect l="0" t="0" r="0" b="0"/>
              <a:pathLst>
                <a:path w="108175" h="457658">
                  <a:moveTo>
                    <a:pt x="0" y="0"/>
                  </a:moveTo>
                  <a:lnTo>
                    <a:pt x="9051" y="50189"/>
                  </a:lnTo>
                  <a:lnTo>
                    <a:pt x="15143" y="107712"/>
                  </a:lnTo>
                  <a:lnTo>
                    <a:pt x="22989" y="163179"/>
                  </a:lnTo>
                  <a:lnTo>
                    <a:pt x="31672" y="214976"/>
                  </a:lnTo>
                  <a:lnTo>
                    <a:pt x="45545" y="266792"/>
                  </a:lnTo>
                  <a:lnTo>
                    <a:pt x="62291" y="322723"/>
                  </a:lnTo>
                  <a:lnTo>
                    <a:pt x="83484" y="380283"/>
                  </a:lnTo>
                  <a:lnTo>
                    <a:pt x="102749" y="440456"/>
                  </a:lnTo>
                  <a:lnTo>
                    <a:pt x="108174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32612" y="3341525"/>
              <a:ext cx="212445" cy="410886"/>
            </a:xfrm>
            <a:custGeom>
              <a:avLst/>
              <a:gdLst/>
              <a:ahLst/>
              <a:cxnLst/>
              <a:rect l="0" t="0" r="0" b="0"/>
              <a:pathLst>
                <a:path w="212445" h="410886">
                  <a:moveTo>
                    <a:pt x="208027" y="0"/>
                  </a:moveTo>
                  <a:lnTo>
                    <a:pt x="212444" y="57909"/>
                  </a:lnTo>
                  <a:lnTo>
                    <a:pt x="206782" y="116895"/>
                  </a:lnTo>
                  <a:lnTo>
                    <a:pt x="196686" y="174307"/>
                  </a:lnTo>
                  <a:lnTo>
                    <a:pt x="180269" y="236638"/>
                  </a:lnTo>
                  <a:lnTo>
                    <a:pt x="159229" y="295244"/>
                  </a:lnTo>
                  <a:lnTo>
                    <a:pt x="121947" y="356628"/>
                  </a:lnTo>
                  <a:lnTo>
                    <a:pt x="94293" y="387795"/>
                  </a:lnTo>
                  <a:lnTo>
                    <a:pt x="73243" y="400386"/>
                  </a:lnTo>
                  <a:lnTo>
                    <a:pt x="45021" y="409972"/>
                  </a:lnTo>
                  <a:lnTo>
                    <a:pt x="26481" y="410885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44802" y="2966644"/>
              <a:ext cx="113069" cy="183498"/>
            </a:xfrm>
            <a:custGeom>
              <a:avLst/>
              <a:gdLst/>
              <a:ahLst/>
              <a:cxnLst/>
              <a:rect l="0" t="0" r="0" b="0"/>
              <a:pathLst>
                <a:path w="113069" h="183498">
                  <a:moveTo>
                    <a:pt x="113068" y="17076"/>
                  </a:moveTo>
                  <a:lnTo>
                    <a:pt x="108651" y="3824"/>
                  </a:lnTo>
                  <a:lnTo>
                    <a:pt x="103651" y="845"/>
                  </a:lnTo>
                  <a:lnTo>
                    <a:pt x="88234" y="0"/>
                  </a:lnTo>
                  <a:lnTo>
                    <a:pt x="80795" y="3843"/>
                  </a:lnTo>
                  <a:lnTo>
                    <a:pt x="67598" y="17975"/>
                  </a:lnTo>
                  <a:lnTo>
                    <a:pt x="37197" y="74245"/>
                  </a:lnTo>
                  <a:lnTo>
                    <a:pt x="38449" y="80152"/>
                  </a:lnTo>
                  <a:lnTo>
                    <a:pt x="42982" y="84090"/>
                  </a:lnTo>
                  <a:lnTo>
                    <a:pt x="49702" y="86715"/>
                  </a:lnTo>
                  <a:lnTo>
                    <a:pt x="56031" y="85691"/>
                  </a:lnTo>
                  <a:lnTo>
                    <a:pt x="73774" y="71923"/>
                  </a:lnTo>
                  <a:lnTo>
                    <a:pt x="101912" y="44730"/>
                  </a:lnTo>
                  <a:lnTo>
                    <a:pt x="101933" y="41059"/>
                  </a:lnTo>
                  <a:lnTo>
                    <a:pt x="98248" y="38612"/>
                  </a:lnTo>
                  <a:lnTo>
                    <a:pt x="92093" y="36981"/>
                  </a:lnTo>
                  <a:lnTo>
                    <a:pt x="77858" y="40099"/>
                  </a:lnTo>
                  <a:lnTo>
                    <a:pt x="41702" y="57168"/>
                  </a:lnTo>
                  <a:lnTo>
                    <a:pt x="25568" y="72494"/>
                  </a:lnTo>
                  <a:lnTo>
                    <a:pt x="8555" y="101913"/>
                  </a:lnTo>
                  <a:lnTo>
                    <a:pt x="123" y="134053"/>
                  </a:lnTo>
                  <a:lnTo>
                    <a:pt x="0" y="154125"/>
                  </a:lnTo>
                  <a:lnTo>
                    <a:pt x="6109" y="169210"/>
                  </a:lnTo>
                  <a:lnTo>
                    <a:pt x="12523" y="177147"/>
                  </a:lnTo>
                  <a:lnTo>
                    <a:pt x="21537" y="1834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99623" y="2975399"/>
              <a:ext cx="41606" cy="149780"/>
            </a:xfrm>
            <a:custGeom>
              <a:avLst/>
              <a:gdLst/>
              <a:ahLst/>
              <a:cxnLst/>
              <a:rect l="0" t="0" r="0" b="0"/>
              <a:pathLst>
                <a:path w="41606" h="149780">
                  <a:moveTo>
                    <a:pt x="0" y="0"/>
                  </a:moveTo>
                  <a:lnTo>
                    <a:pt x="0" y="53491"/>
                  </a:lnTo>
                  <a:lnTo>
                    <a:pt x="8834" y="86219"/>
                  </a:lnTo>
                  <a:lnTo>
                    <a:pt x="31251" y="129972"/>
                  </a:lnTo>
                  <a:lnTo>
                    <a:pt x="41605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07184" y="2962660"/>
              <a:ext cx="134045" cy="195803"/>
            </a:xfrm>
            <a:custGeom>
              <a:avLst/>
              <a:gdLst/>
              <a:ahLst/>
              <a:cxnLst/>
              <a:rect l="0" t="0" r="0" b="0"/>
              <a:pathLst>
                <a:path w="134045" h="195803">
                  <a:moveTo>
                    <a:pt x="134044" y="4418"/>
                  </a:moveTo>
                  <a:lnTo>
                    <a:pt x="120792" y="0"/>
                  </a:lnTo>
                  <a:lnTo>
                    <a:pt x="106889" y="2763"/>
                  </a:lnTo>
                  <a:lnTo>
                    <a:pt x="61428" y="23380"/>
                  </a:lnTo>
                  <a:lnTo>
                    <a:pt x="20456" y="60027"/>
                  </a:lnTo>
                  <a:lnTo>
                    <a:pt x="3720" y="85409"/>
                  </a:lnTo>
                  <a:lnTo>
                    <a:pt x="0" y="105749"/>
                  </a:lnTo>
                  <a:lnTo>
                    <a:pt x="2353" y="126193"/>
                  </a:lnTo>
                  <a:lnTo>
                    <a:pt x="9563" y="144524"/>
                  </a:lnTo>
                  <a:lnTo>
                    <a:pt x="28435" y="166021"/>
                  </a:lnTo>
                  <a:lnTo>
                    <a:pt x="59661" y="183208"/>
                  </a:lnTo>
                  <a:lnTo>
                    <a:pt x="100760" y="1958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884794" y="2962109"/>
              <a:ext cx="78098" cy="212996"/>
            </a:xfrm>
            <a:custGeom>
              <a:avLst/>
              <a:gdLst/>
              <a:ahLst/>
              <a:cxnLst/>
              <a:rect l="0" t="0" r="0" b="0"/>
              <a:pathLst>
                <a:path w="78098" h="212996">
                  <a:moveTo>
                    <a:pt x="23150" y="46574"/>
                  </a:moveTo>
                  <a:lnTo>
                    <a:pt x="42155" y="32363"/>
                  </a:lnTo>
                  <a:lnTo>
                    <a:pt x="74665" y="289"/>
                  </a:lnTo>
                  <a:lnTo>
                    <a:pt x="77834" y="0"/>
                  </a:lnTo>
                  <a:lnTo>
                    <a:pt x="78097" y="3506"/>
                  </a:lnTo>
                  <a:lnTo>
                    <a:pt x="69633" y="23643"/>
                  </a:lnTo>
                  <a:lnTo>
                    <a:pt x="26878" y="87142"/>
                  </a:lnTo>
                  <a:lnTo>
                    <a:pt x="4305" y="145179"/>
                  </a:lnTo>
                  <a:lnTo>
                    <a:pt x="0" y="175437"/>
                  </a:lnTo>
                  <a:lnTo>
                    <a:pt x="6508" y="2129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82686" y="986668"/>
            <a:ext cx="2013695" cy="1855595"/>
            <a:chOff x="6082686" y="986668"/>
            <a:chExt cx="2013695" cy="1855595"/>
          </a:xfrm>
        </p:grpSpPr>
        <p:sp>
          <p:nvSpPr>
            <p:cNvPr id="21" name="Freeform 20"/>
            <p:cNvSpPr/>
            <p:nvPr/>
          </p:nvSpPr>
          <p:spPr>
            <a:xfrm>
              <a:off x="6082686" y="1621955"/>
              <a:ext cx="1161229" cy="1220308"/>
            </a:xfrm>
            <a:custGeom>
              <a:avLst/>
              <a:gdLst/>
              <a:ahLst/>
              <a:cxnLst/>
              <a:rect l="0" t="0" r="0" b="0"/>
              <a:pathLst>
                <a:path w="1161229" h="1220308">
                  <a:moveTo>
                    <a:pt x="0" y="1220307"/>
                  </a:moveTo>
                  <a:lnTo>
                    <a:pt x="7568" y="1201302"/>
                  </a:lnTo>
                  <a:lnTo>
                    <a:pt x="48472" y="1139860"/>
                  </a:lnTo>
                  <a:lnTo>
                    <a:pt x="92134" y="1078362"/>
                  </a:lnTo>
                  <a:lnTo>
                    <a:pt x="133216" y="1016668"/>
                  </a:lnTo>
                  <a:lnTo>
                    <a:pt x="168903" y="959660"/>
                  </a:lnTo>
                  <a:lnTo>
                    <a:pt x="206873" y="899671"/>
                  </a:lnTo>
                  <a:lnTo>
                    <a:pt x="247726" y="843306"/>
                  </a:lnTo>
                  <a:lnTo>
                    <a:pt x="291408" y="785190"/>
                  </a:lnTo>
                  <a:lnTo>
                    <a:pt x="335650" y="724983"/>
                  </a:lnTo>
                  <a:lnTo>
                    <a:pt x="382042" y="663681"/>
                  </a:lnTo>
                  <a:lnTo>
                    <a:pt x="424278" y="608364"/>
                  </a:lnTo>
                  <a:lnTo>
                    <a:pt x="479355" y="549712"/>
                  </a:lnTo>
                  <a:lnTo>
                    <a:pt x="496343" y="532622"/>
                  </a:lnTo>
                  <a:lnTo>
                    <a:pt x="499167" y="532559"/>
                  </a:lnTo>
                  <a:lnTo>
                    <a:pt x="500123" y="536216"/>
                  </a:lnTo>
                  <a:lnTo>
                    <a:pt x="495015" y="564239"/>
                  </a:lnTo>
                  <a:lnTo>
                    <a:pt x="479961" y="604720"/>
                  </a:lnTo>
                  <a:lnTo>
                    <a:pt x="451568" y="661077"/>
                  </a:lnTo>
                  <a:lnTo>
                    <a:pt x="430051" y="720943"/>
                  </a:lnTo>
                  <a:lnTo>
                    <a:pt x="421638" y="750395"/>
                  </a:lnTo>
                  <a:lnTo>
                    <a:pt x="423466" y="769222"/>
                  </a:lnTo>
                  <a:lnTo>
                    <a:pt x="426541" y="778126"/>
                  </a:lnTo>
                  <a:lnTo>
                    <a:pt x="431366" y="783137"/>
                  </a:lnTo>
                  <a:lnTo>
                    <a:pt x="437356" y="785553"/>
                  </a:lnTo>
                  <a:lnTo>
                    <a:pt x="444123" y="786240"/>
                  </a:lnTo>
                  <a:lnTo>
                    <a:pt x="459039" y="779606"/>
                  </a:lnTo>
                  <a:lnTo>
                    <a:pt x="515986" y="728896"/>
                  </a:lnTo>
                  <a:lnTo>
                    <a:pt x="565838" y="667816"/>
                  </a:lnTo>
                  <a:lnTo>
                    <a:pt x="600967" y="617218"/>
                  </a:lnTo>
                  <a:lnTo>
                    <a:pt x="648038" y="560242"/>
                  </a:lnTo>
                  <a:lnTo>
                    <a:pt x="693221" y="500259"/>
                  </a:lnTo>
                  <a:lnTo>
                    <a:pt x="744404" y="437252"/>
                  </a:lnTo>
                  <a:lnTo>
                    <a:pt x="784341" y="387018"/>
                  </a:lnTo>
                  <a:lnTo>
                    <a:pt x="821855" y="332480"/>
                  </a:lnTo>
                  <a:lnTo>
                    <a:pt x="865434" y="281701"/>
                  </a:lnTo>
                  <a:lnTo>
                    <a:pt x="919159" y="220194"/>
                  </a:lnTo>
                  <a:lnTo>
                    <a:pt x="973807" y="159317"/>
                  </a:lnTo>
                  <a:lnTo>
                    <a:pt x="1025934" y="104625"/>
                  </a:lnTo>
                  <a:lnTo>
                    <a:pt x="1084101" y="56369"/>
                  </a:lnTo>
                  <a:lnTo>
                    <a:pt x="1146121" y="5690"/>
                  </a:lnTo>
                  <a:lnTo>
                    <a:pt x="1152396" y="57"/>
                  </a:lnTo>
                  <a:lnTo>
                    <a:pt x="1156579" y="0"/>
                  </a:lnTo>
                  <a:lnTo>
                    <a:pt x="1159368" y="3661"/>
                  </a:lnTo>
                  <a:lnTo>
                    <a:pt x="1161228" y="9799"/>
                  </a:lnTo>
                  <a:lnTo>
                    <a:pt x="1160828" y="21550"/>
                  </a:lnTo>
                  <a:lnTo>
                    <a:pt x="1156626" y="38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02032" y="1619068"/>
              <a:ext cx="90509" cy="298612"/>
            </a:xfrm>
            <a:custGeom>
              <a:avLst/>
              <a:gdLst/>
              <a:ahLst/>
              <a:cxnLst/>
              <a:rect l="0" t="0" r="0" b="0"/>
              <a:pathLst>
                <a:path w="90509" h="298612">
                  <a:moveTo>
                    <a:pt x="54954" y="0"/>
                  </a:moveTo>
                  <a:lnTo>
                    <a:pt x="17116" y="62093"/>
                  </a:lnTo>
                  <a:lnTo>
                    <a:pt x="900" y="121453"/>
                  </a:lnTo>
                  <a:lnTo>
                    <a:pt x="0" y="173701"/>
                  </a:lnTo>
                  <a:lnTo>
                    <a:pt x="8451" y="236687"/>
                  </a:lnTo>
                  <a:lnTo>
                    <a:pt x="16314" y="275176"/>
                  </a:lnTo>
                  <a:lnTo>
                    <a:pt x="20874" y="284228"/>
                  </a:lnTo>
                  <a:lnTo>
                    <a:pt x="33335" y="296751"/>
                  </a:lnTo>
                  <a:lnTo>
                    <a:pt x="39617" y="298611"/>
                  </a:lnTo>
                  <a:lnTo>
                    <a:pt x="45654" y="298002"/>
                  </a:lnTo>
                  <a:lnTo>
                    <a:pt x="51528" y="295747"/>
                  </a:lnTo>
                  <a:lnTo>
                    <a:pt x="62984" y="283379"/>
                  </a:lnTo>
                  <a:lnTo>
                    <a:pt x="84330" y="241371"/>
                  </a:lnTo>
                  <a:lnTo>
                    <a:pt x="90508" y="224695"/>
                  </a:lnTo>
                  <a:lnTo>
                    <a:pt x="89752" y="218214"/>
                  </a:lnTo>
                  <a:lnTo>
                    <a:pt x="86473" y="212969"/>
                  </a:lnTo>
                  <a:lnTo>
                    <a:pt x="81513" y="208548"/>
                  </a:lnTo>
                  <a:lnTo>
                    <a:pt x="77283" y="208374"/>
                  </a:lnTo>
                  <a:lnTo>
                    <a:pt x="73539" y="211032"/>
                  </a:lnTo>
                  <a:lnTo>
                    <a:pt x="66911" y="222306"/>
                  </a:lnTo>
                  <a:lnTo>
                    <a:pt x="60884" y="239644"/>
                  </a:lnTo>
                  <a:lnTo>
                    <a:pt x="61681" y="244822"/>
                  </a:lnTo>
                  <a:lnTo>
                    <a:pt x="64986" y="247350"/>
                  </a:lnTo>
                  <a:lnTo>
                    <a:pt x="79917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51454" y="1569142"/>
              <a:ext cx="78954" cy="257953"/>
            </a:xfrm>
            <a:custGeom>
              <a:avLst/>
              <a:gdLst/>
              <a:ahLst/>
              <a:cxnLst/>
              <a:rect l="0" t="0" r="0" b="0"/>
              <a:pathLst>
                <a:path w="78954" h="257953">
                  <a:moveTo>
                    <a:pt x="71953" y="0"/>
                  </a:moveTo>
                  <a:lnTo>
                    <a:pt x="48789" y="27580"/>
                  </a:lnTo>
                  <a:lnTo>
                    <a:pt x="20812" y="82283"/>
                  </a:lnTo>
                  <a:lnTo>
                    <a:pt x="1469" y="140331"/>
                  </a:lnTo>
                  <a:lnTo>
                    <a:pt x="0" y="151801"/>
                  </a:lnTo>
                  <a:lnTo>
                    <a:pt x="2720" y="159448"/>
                  </a:lnTo>
                  <a:lnTo>
                    <a:pt x="8230" y="164546"/>
                  </a:lnTo>
                  <a:lnTo>
                    <a:pt x="15603" y="167944"/>
                  </a:lnTo>
                  <a:lnTo>
                    <a:pt x="33657" y="169255"/>
                  </a:lnTo>
                  <a:lnTo>
                    <a:pt x="62147" y="169726"/>
                  </a:lnTo>
                  <a:lnTo>
                    <a:pt x="70963" y="171398"/>
                  </a:lnTo>
                  <a:lnTo>
                    <a:pt x="75916" y="176211"/>
                  </a:lnTo>
                  <a:lnTo>
                    <a:pt x="78293" y="183117"/>
                  </a:lnTo>
                  <a:lnTo>
                    <a:pt x="78953" y="191420"/>
                  </a:lnTo>
                  <a:lnTo>
                    <a:pt x="71048" y="220775"/>
                  </a:lnTo>
                  <a:lnTo>
                    <a:pt x="56995" y="248478"/>
                  </a:lnTo>
                  <a:lnTo>
                    <a:pt x="51810" y="253485"/>
                  </a:lnTo>
                  <a:lnTo>
                    <a:pt x="46505" y="255899"/>
                  </a:lnTo>
                  <a:lnTo>
                    <a:pt x="30347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06765" y="1535075"/>
              <a:ext cx="208027" cy="217131"/>
            </a:xfrm>
            <a:custGeom>
              <a:avLst/>
              <a:gdLst/>
              <a:ahLst/>
              <a:cxnLst/>
              <a:rect l="0" t="0" r="0" b="0"/>
              <a:pathLst>
                <a:path w="208027" h="217131">
                  <a:moveTo>
                    <a:pt x="0" y="217130"/>
                  </a:moveTo>
                  <a:lnTo>
                    <a:pt x="41524" y="158747"/>
                  </a:lnTo>
                  <a:lnTo>
                    <a:pt x="59362" y="125572"/>
                  </a:lnTo>
                  <a:lnTo>
                    <a:pt x="81935" y="64088"/>
                  </a:lnTo>
                  <a:lnTo>
                    <a:pt x="102271" y="2383"/>
                  </a:lnTo>
                  <a:lnTo>
                    <a:pt x="104239" y="0"/>
                  </a:lnTo>
                  <a:lnTo>
                    <a:pt x="105550" y="2110"/>
                  </a:lnTo>
                  <a:lnTo>
                    <a:pt x="112437" y="65602"/>
                  </a:lnTo>
                  <a:lnTo>
                    <a:pt x="116563" y="70808"/>
                  </a:lnTo>
                  <a:lnTo>
                    <a:pt x="122088" y="73354"/>
                  </a:lnTo>
                  <a:lnTo>
                    <a:pt x="128545" y="74126"/>
                  </a:lnTo>
                  <a:lnTo>
                    <a:pt x="134698" y="71868"/>
                  </a:lnTo>
                  <a:lnTo>
                    <a:pt x="146466" y="61962"/>
                  </a:lnTo>
                  <a:lnTo>
                    <a:pt x="180242" y="21369"/>
                  </a:lnTo>
                  <a:lnTo>
                    <a:pt x="183955" y="20979"/>
                  </a:lnTo>
                  <a:lnTo>
                    <a:pt x="186431" y="24417"/>
                  </a:lnTo>
                  <a:lnTo>
                    <a:pt x="189916" y="49390"/>
                  </a:lnTo>
                  <a:lnTo>
                    <a:pt x="191094" y="103662"/>
                  </a:lnTo>
                  <a:lnTo>
                    <a:pt x="191298" y="142623"/>
                  </a:lnTo>
                  <a:lnTo>
                    <a:pt x="193175" y="148968"/>
                  </a:lnTo>
                  <a:lnTo>
                    <a:pt x="196276" y="151348"/>
                  </a:lnTo>
                  <a:lnTo>
                    <a:pt x="208026" y="1505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343393" y="1144768"/>
              <a:ext cx="113741" cy="366127"/>
            </a:xfrm>
            <a:custGeom>
              <a:avLst/>
              <a:gdLst/>
              <a:ahLst/>
              <a:cxnLst/>
              <a:rect l="0" t="0" r="0" b="0"/>
              <a:pathLst>
                <a:path w="113741" h="366127">
                  <a:moveTo>
                    <a:pt x="113740" y="0"/>
                  </a:moveTo>
                  <a:lnTo>
                    <a:pt x="92886" y="8493"/>
                  </a:lnTo>
                  <a:lnTo>
                    <a:pt x="65442" y="28404"/>
                  </a:lnTo>
                  <a:lnTo>
                    <a:pt x="26840" y="74064"/>
                  </a:lnTo>
                  <a:lnTo>
                    <a:pt x="6542" y="136145"/>
                  </a:lnTo>
                  <a:lnTo>
                    <a:pt x="0" y="169778"/>
                  </a:lnTo>
                  <a:lnTo>
                    <a:pt x="319" y="193801"/>
                  </a:lnTo>
                  <a:lnTo>
                    <a:pt x="6624" y="213723"/>
                  </a:lnTo>
                  <a:lnTo>
                    <a:pt x="18056" y="226892"/>
                  </a:lnTo>
                  <a:lnTo>
                    <a:pt x="24988" y="231698"/>
                  </a:lnTo>
                  <a:lnTo>
                    <a:pt x="42551" y="234573"/>
                  </a:lnTo>
                  <a:lnTo>
                    <a:pt x="52413" y="234045"/>
                  </a:lnTo>
                  <a:lnTo>
                    <a:pt x="68301" y="238390"/>
                  </a:lnTo>
                  <a:lnTo>
                    <a:pt x="75126" y="242137"/>
                  </a:lnTo>
                  <a:lnTo>
                    <a:pt x="85175" y="253697"/>
                  </a:lnTo>
                  <a:lnTo>
                    <a:pt x="91799" y="269005"/>
                  </a:lnTo>
                  <a:lnTo>
                    <a:pt x="94604" y="299340"/>
                  </a:lnTo>
                  <a:lnTo>
                    <a:pt x="89066" y="334421"/>
                  </a:lnTo>
                  <a:lnTo>
                    <a:pt x="72135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65454" y="1143384"/>
              <a:ext cx="191386" cy="201090"/>
            </a:xfrm>
            <a:custGeom>
              <a:avLst/>
              <a:gdLst/>
              <a:ahLst/>
              <a:cxnLst/>
              <a:rect l="0" t="0" r="0" b="0"/>
              <a:pathLst>
                <a:path w="191386" h="201090">
                  <a:moveTo>
                    <a:pt x="0" y="201089"/>
                  </a:moveTo>
                  <a:lnTo>
                    <a:pt x="12362" y="186879"/>
                  </a:lnTo>
                  <a:lnTo>
                    <a:pt x="33196" y="127590"/>
                  </a:lnTo>
                  <a:lnTo>
                    <a:pt x="52860" y="73341"/>
                  </a:lnTo>
                  <a:lnTo>
                    <a:pt x="68998" y="22640"/>
                  </a:lnTo>
                  <a:lnTo>
                    <a:pt x="71887" y="18328"/>
                  </a:lnTo>
                  <a:lnTo>
                    <a:pt x="74737" y="18228"/>
                  </a:lnTo>
                  <a:lnTo>
                    <a:pt x="77562" y="20934"/>
                  </a:lnTo>
                  <a:lnTo>
                    <a:pt x="87132" y="83781"/>
                  </a:lnTo>
                  <a:lnTo>
                    <a:pt x="91372" y="90524"/>
                  </a:lnTo>
                  <a:lnTo>
                    <a:pt x="96972" y="93170"/>
                  </a:lnTo>
                  <a:lnTo>
                    <a:pt x="103480" y="93086"/>
                  </a:lnTo>
                  <a:lnTo>
                    <a:pt x="115642" y="88060"/>
                  </a:lnTo>
                  <a:lnTo>
                    <a:pt x="121473" y="84131"/>
                  </a:lnTo>
                  <a:lnTo>
                    <a:pt x="130419" y="72370"/>
                  </a:lnTo>
                  <a:lnTo>
                    <a:pt x="140653" y="45223"/>
                  </a:lnTo>
                  <a:lnTo>
                    <a:pt x="156812" y="3469"/>
                  </a:lnTo>
                  <a:lnTo>
                    <a:pt x="160938" y="0"/>
                  </a:lnTo>
                  <a:lnTo>
                    <a:pt x="164616" y="462"/>
                  </a:lnTo>
                  <a:lnTo>
                    <a:pt x="167991" y="3543"/>
                  </a:lnTo>
                  <a:lnTo>
                    <a:pt x="171741" y="19294"/>
                  </a:lnTo>
                  <a:lnTo>
                    <a:pt x="183531" y="75654"/>
                  </a:lnTo>
                  <a:lnTo>
                    <a:pt x="191385" y="10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25788" y="986668"/>
              <a:ext cx="79564" cy="291238"/>
            </a:xfrm>
            <a:custGeom>
              <a:avLst/>
              <a:gdLst/>
              <a:ahLst/>
              <a:cxnLst/>
              <a:rect l="0" t="0" r="0" b="0"/>
              <a:pathLst>
                <a:path w="79564" h="291238">
                  <a:moveTo>
                    <a:pt x="30903" y="0"/>
                  </a:moveTo>
                  <a:lnTo>
                    <a:pt x="17651" y="8835"/>
                  </a:lnTo>
                  <a:lnTo>
                    <a:pt x="8679" y="20569"/>
                  </a:lnTo>
                  <a:lnTo>
                    <a:pt x="2535" y="35954"/>
                  </a:lnTo>
                  <a:lnTo>
                    <a:pt x="0" y="65408"/>
                  </a:lnTo>
                  <a:lnTo>
                    <a:pt x="2683" y="86701"/>
                  </a:lnTo>
                  <a:lnTo>
                    <a:pt x="11889" y="103561"/>
                  </a:lnTo>
                  <a:lnTo>
                    <a:pt x="18227" y="110646"/>
                  </a:lnTo>
                  <a:lnTo>
                    <a:pt x="35131" y="118518"/>
                  </a:lnTo>
                  <a:lnTo>
                    <a:pt x="71700" y="127989"/>
                  </a:lnTo>
                  <a:lnTo>
                    <a:pt x="76592" y="132479"/>
                  </a:lnTo>
                  <a:lnTo>
                    <a:pt x="78929" y="138246"/>
                  </a:lnTo>
                  <a:lnTo>
                    <a:pt x="79563" y="144864"/>
                  </a:lnTo>
                  <a:lnTo>
                    <a:pt x="61972" y="198848"/>
                  </a:lnTo>
                  <a:lnTo>
                    <a:pt x="33239" y="261138"/>
                  </a:lnTo>
                  <a:lnTo>
                    <a:pt x="14261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39607" y="1211337"/>
              <a:ext cx="24964" cy="477213"/>
            </a:xfrm>
            <a:custGeom>
              <a:avLst/>
              <a:gdLst/>
              <a:ahLst/>
              <a:cxnLst/>
              <a:rect l="0" t="0" r="0" b="0"/>
              <a:pathLst>
                <a:path w="24964" h="477213">
                  <a:moveTo>
                    <a:pt x="24963" y="0"/>
                  </a:moveTo>
                  <a:lnTo>
                    <a:pt x="16129" y="8834"/>
                  </a:lnTo>
                  <a:lnTo>
                    <a:pt x="6217" y="36415"/>
                  </a:lnTo>
                  <a:lnTo>
                    <a:pt x="1228" y="97663"/>
                  </a:lnTo>
                  <a:lnTo>
                    <a:pt x="242" y="150716"/>
                  </a:lnTo>
                  <a:lnTo>
                    <a:pt x="48" y="209855"/>
                  </a:lnTo>
                  <a:lnTo>
                    <a:pt x="9" y="269237"/>
                  </a:lnTo>
                  <a:lnTo>
                    <a:pt x="3" y="317078"/>
                  </a:lnTo>
                  <a:lnTo>
                    <a:pt x="1" y="378010"/>
                  </a:lnTo>
                  <a:lnTo>
                    <a:pt x="0" y="430624"/>
                  </a:lnTo>
                  <a:lnTo>
                    <a:pt x="924" y="477212"/>
                  </a:lnTo>
                  <a:lnTo>
                    <a:pt x="2465" y="477166"/>
                  </a:lnTo>
                  <a:lnTo>
                    <a:pt x="11582" y="450519"/>
                  </a:lnTo>
                  <a:lnTo>
                    <a:pt x="16642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27213" y="1169731"/>
              <a:ext cx="87137" cy="305146"/>
            </a:xfrm>
            <a:custGeom>
              <a:avLst/>
              <a:gdLst/>
              <a:ahLst/>
              <a:cxnLst/>
              <a:rect l="0" t="0" r="0" b="0"/>
              <a:pathLst>
                <a:path w="87137" h="305146">
                  <a:moveTo>
                    <a:pt x="45531" y="0"/>
                  </a:moveTo>
                  <a:lnTo>
                    <a:pt x="23788" y="61567"/>
                  </a:lnTo>
                  <a:lnTo>
                    <a:pt x="7663" y="122699"/>
                  </a:lnTo>
                  <a:lnTo>
                    <a:pt x="0" y="177602"/>
                  </a:lnTo>
                  <a:lnTo>
                    <a:pt x="5235" y="231346"/>
                  </a:lnTo>
                  <a:lnTo>
                    <a:pt x="15279" y="279304"/>
                  </a:lnTo>
                  <a:lnTo>
                    <a:pt x="25613" y="295487"/>
                  </a:lnTo>
                  <a:lnTo>
                    <a:pt x="32252" y="302392"/>
                  </a:lnTo>
                  <a:lnTo>
                    <a:pt x="38528" y="305145"/>
                  </a:lnTo>
                  <a:lnTo>
                    <a:pt x="44560" y="305132"/>
                  </a:lnTo>
                  <a:lnTo>
                    <a:pt x="50431" y="303274"/>
                  </a:lnTo>
                  <a:lnTo>
                    <a:pt x="55270" y="298337"/>
                  </a:lnTo>
                  <a:lnTo>
                    <a:pt x="66496" y="273719"/>
                  </a:lnTo>
                  <a:lnTo>
                    <a:pt x="73829" y="243928"/>
                  </a:lnTo>
                  <a:lnTo>
                    <a:pt x="72592" y="225832"/>
                  </a:lnTo>
                  <a:lnTo>
                    <a:pt x="69119" y="218972"/>
                  </a:lnTo>
                  <a:lnTo>
                    <a:pt x="57863" y="208885"/>
                  </a:lnTo>
                  <a:lnTo>
                    <a:pt x="52828" y="208599"/>
                  </a:lnTo>
                  <a:lnTo>
                    <a:pt x="48547" y="211182"/>
                  </a:lnTo>
                  <a:lnTo>
                    <a:pt x="44768" y="215677"/>
                  </a:lnTo>
                  <a:lnTo>
                    <a:pt x="43173" y="221448"/>
                  </a:lnTo>
                  <a:lnTo>
                    <a:pt x="43866" y="235257"/>
                  </a:lnTo>
                  <a:lnTo>
                    <a:pt x="47195" y="239124"/>
                  </a:lnTo>
                  <a:lnTo>
                    <a:pt x="52188" y="240777"/>
                  </a:lnTo>
                  <a:lnTo>
                    <a:pt x="58289" y="240955"/>
                  </a:lnTo>
                  <a:lnTo>
                    <a:pt x="64207" y="238300"/>
                  </a:lnTo>
                  <a:lnTo>
                    <a:pt x="87136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75728" y="1088112"/>
              <a:ext cx="82847" cy="255318"/>
            </a:xfrm>
            <a:custGeom>
              <a:avLst/>
              <a:gdLst/>
              <a:ahLst/>
              <a:cxnLst/>
              <a:rect l="0" t="0" r="0" b="0"/>
              <a:pathLst>
                <a:path w="82847" h="255318">
                  <a:moveTo>
                    <a:pt x="13510" y="73298"/>
                  </a:moveTo>
                  <a:lnTo>
                    <a:pt x="242" y="118651"/>
                  </a:lnTo>
                  <a:lnTo>
                    <a:pt x="0" y="168138"/>
                  </a:lnTo>
                  <a:lnTo>
                    <a:pt x="5431" y="226458"/>
                  </a:lnTo>
                  <a:lnTo>
                    <a:pt x="9781" y="254795"/>
                  </a:lnTo>
                  <a:lnTo>
                    <a:pt x="9175" y="255317"/>
                  </a:lnTo>
                  <a:lnTo>
                    <a:pt x="7846" y="252891"/>
                  </a:lnTo>
                  <a:lnTo>
                    <a:pt x="5540" y="194370"/>
                  </a:lnTo>
                  <a:lnTo>
                    <a:pt x="5259" y="139641"/>
                  </a:lnTo>
                  <a:lnTo>
                    <a:pt x="14250" y="86075"/>
                  </a:lnTo>
                  <a:lnTo>
                    <a:pt x="29169" y="38121"/>
                  </a:lnTo>
                  <a:lnTo>
                    <a:pt x="44551" y="8634"/>
                  </a:lnTo>
                  <a:lnTo>
                    <a:pt x="51770" y="3377"/>
                  </a:lnTo>
                  <a:lnTo>
                    <a:pt x="69655" y="0"/>
                  </a:lnTo>
                  <a:lnTo>
                    <a:pt x="75903" y="3168"/>
                  </a:lnTo>
                  <a:lnTo>
                    <a:pt x="80069" y="8978"/>
                  </a:lnTo>
                  <a:lnTo>
                    <a:pt x="82846" y="16550"/>
                  </a:lnTo>
                  <a:lnTo>
                    <a:pt x="82337" y="49293"/>
                  </a:lnTo>
                  <a:lnTo>
                    <a:pt x="72957" y="88486"/>
                  </a:lnTo>
                  <a:lnTo>
                    <a:pt x="47271" y="148103"/>
                  </a:lnTo>
                  <a:lnTo>
                    <a:pt x="41459" y="161094"/>
                  </a:lnTo>
                  <a:lnTo>
                    <a:pt x="38615" y="163264"/>
                  </a:lnTo>
                  <a:lnTo>
                    <a:pt x="30152" y="1648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98479" y="1011859"/>
              <a:ext cx="123750" cy="237492"/>
            </a:xfrm>
            <a:custGeom>
              <a:avLst/>
              <a:gdLst/>
              <a:ahLst/>
              <a:cxnLst/>
              <a:rect l="0" t="0" r="0" b="0"/>
              <a:pathLst>
                <a:path w="123750" h="237492">
                  <a:moveTo>
                    <a:pt x="23896" y="116267"/>
                  </a:moveTo>
                  <a:lnTo>
                    <a:pt x="9703" y="172133"/>
                  </a:lnTo>
                  <a:lnTo>
                    <a:pt x="534" y="234309"/>
                  </a:lnTo>
                  <a:lnTo>
                    <a:pt x="0" y="237491"/>
                  </a:lnTo>
                  <a:lnTo>
                    <a:pt x="174" y="218035"/>
                  </a:lnTo>
                  <a:lnTo>
                    <a:pt x="8047" y="161812"/>
                  </a:lnTo>
                  <a:lnTo>
                    <a:pt x="21226" y="103842"/>
                  </a:lnTo>
                  <a:lnTo>
                    <a:pt x="38698" y="49144"/>
                  </a:lnTo>
                  <a:lnTo>
                    <a:pt x="57912" y="12367"/>
                  </a:lnTo>
                  <a:lnTo>
                    <a:pt x="63216" y="5395"/>
                  </a:lnTo>
                  <a:lnTo>
                    <a:pt x="69525" y="1672"/>
                  </a:lnTo>
                  <a:lnTo>
                    <a:pt x="83932" y="0"/>
                  </a:lnTo>
                  <a:lnTo>
                    <a:pt x="87959" y="2698"/>
                  </a:lnTo>
                  <a:lnTo>
                    <a:pt x="89718" y="7270"/>
                  </a:lnTo>
                  <a:lnTo>
                    <a:pt x="85900" y="47790"/>
                  </a:lnTo>
                  <a:lnTo>
                    <a:pt x="71121" y="100743"/>
                  </a:lnTo>
                  <a:lnTo>
                    <a:pt x="49353" y="159706"/>
                  </a:lnTo>
                  <a:lnTo>
                    <a:pt x="42280" y="202613"/>
                  </a:lnTo>
                  <a:lnTo>
                    <a:pt x="44473" y="210814"/>
                  </a:lnTo>
                  <a:lnTo>
                    <a:pt x="48709" y="217205"/>
                  </a:lnTo>
                  <a:lnTo>
                    <a:pt x="60811" y="226772"/>
                  </a:lnTo>
                  <a:lnTo>
                    <a:pt x="75436" y="234106"/>
                  </a:lnTo>
                  <a:lnTo>
                    <a:pt x="83219" y="234583"/>
                  </a:lnTo>
                  <a:lnTo>
                    <a:pt x="99264" y="230181"/>
                  </a:lnTo>
                  <a:lnTo>
                    <a:pt x="105576" y="224569"/>
                  </a:lnTo>
                  <a:lnTo>
                    <a:pt x="123749" y="1911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53127" y="1003310"/>
              <a:ext cx="92427" cy="216349"/>
            </a:xfrm>
            <a:custGeom>
              <a:avLst/>
              <a:gdLst/>
              <a:ahLst/>
              <a:cxnLst/>
              <a:rect l="0" t="0" r="0" b="0"/>
              <a:pathLst>
                <a:path w="92427" h="216349">
                  <a:moveTo>
                    <a:pt x="10706" y="0"/>
                  </a:moveTo>
                  <a:lnTo>
                    <a:pt x="1872" y="13252"/>
                  </a:lnTo>
                  <a:lnTo>
                    <a:pt x="0" y="27155"/>
                  </a:lnTo>
                  <a:lnTo>
                    <a:pt x="795" y="34746"/>
                  </a:lnTo>
                  <a:lnTo>
                    <a:pt x="9075" y="48111"/>
                  </a:lnTo>
                  <a:lnTo>
                    <a:pt x="22001" y="59290"/>
                  </a:lnTo>
                  <a:lnTo>
                    <a:pt x="77448" y="85413"/>
                  </a:lnTo>
                  <a:lnTo>
                    <a:pt x="85711" y="90226"/>
                  </a:lnTo>
                  <a:lnTo>
                    <a:pt x="90296" y="96209"/>
                  </a:lnTo>
                  <a:lnTo>
                    <a:pt x="92426" y="102971"/>
                  </a:lnTo>
                  <a:lnTo>
                    <a:pt x="92330" y="117881"/>
                  </a:lnTo>
                  <a:lnTo>
                    <a:pt x="89204" y="133753"/>
                  </a:lnTo>
                  <a:lnTo>
                    <a:pt x="77830" y="153865"/>
                  </a:lnTo>
                  <a:lnTo>
                    <a:pt x="27348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197706" y="1003310"/>
              <a:ext cx="898675" cy="674006"/>
            </a:xfrm>
            <a:custGeom>
              <a:avLst/>
              <a:gdLst/>
              <a:ahLst/>
              <a:cxnLst/>
              <a:rect l="0" t="0" r="0" b="0"/>
              <a:pathLst>
                <a:path w="898675" h="674006">
                  <a:moveTo>
                    <a:pt x="0" y="674005"/>
                  </a:moveTo>
                  <a:lnTo>
                    <a:pt x="47956" y="618072"/>
                  </a:lnTo>
                  <a:lnTo>
                    <a:pt x="111077" y="563673"/>
                  </a:lnTo>
                  <a:lnTo>
                    <a:pt x="168412" y="522302"/>
                  </a:lnTo>
                  <a:lnTo>
                    <a:pt x="230699" y="474131"/>
                  </a:lnTo>
                  <a:lnTo>
                    <a:pt x="291767" y="415307"/>
                  </a:lnTo>
                  <a:lnTo>
                    <a:pt x="353424" y="360481"/>
                  </a:lnTo>
                  <a:lnTo>
                    <a:pt x="405497" y="313715"/>
                  </a:lnTo>
                  <a:lnTo>
                    <a:pt x="456087" y="264653"/>
                  </a:lnTo>
                  <a:lnTo>
                    <a:pt x="511520" y="213630"/>
                  </a:lnTo>
                  <a:lnTo>
                    <a:pt x="572465" y="166980"/>
                  </a:lnTo>
                  <a:lnTo>
                    <a:pt x="629293" y="126570"/>
                  </a:lnTo>
                  <a:lnTo>
                    <a:pt x="685034" y="91878"/>
                  </a:lnTo>
                  <a:lnTo>
                    <a:pt x="740561" y="60782"/>
                  </a:lnTo>
                  <a:lnTo>
                    <a:pt x="803271" y="31769"/>
                  </a:lnTo>
                  <a:lnTo>
                    <a:pt x="864197" y="11449"/>
                  </a:lnTo>
                  <a:lnTo>
                    <a:pt x="8986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88402" y="788758"/>
            <a:ext cx="1048110" cy="1411555"/>
            <a:chOff x="8088402" y="788758"/>
            <a:chExt cx="1048110" cy="1411555"/>
          </a:xfrm>
        </p:grpSpPr>
        <p:sp>
          <p:nvSpPr>
            <p:cNvPr id="35" name="Freeform 34"/>
            <p:cNvSpPr/>
            <p:nvPr/>
          </p:nvSpPr>
          <p:spPr>
            <a:xfrm>
              <a:off x="8187912" y="1136447"/>
              <a:ext cx="8321" cy="377302"/>
            </a:xfrm>
            <a:custGeom>
              <a:avLst/>
              <a:gdLst/>
              <a:ahLst/>
              <a:cxnLst/>
              <a:rect l="0" t="0" r="0" b="0"/>
              <a:pathLst>
                <a:path w="8321" h="377302">
                  <a:moveTo>
                    <a:pt x="0" y="0"/>
                  </a:moveTo>
                  <a:lnTo>
                    <a:pt x="0" y="50744"/>
                  </a:lnTo>
                  <a:lnTo>
                    <a:pt x="0" y="98657"/>
                  </a:lnTo>
                  <a:lnTo>
                    <a:pt x="5718" y="158617"/>
                  </a:lnTo>
                  <a:lnTo>
                    <a:pt x="5341" y="209498"/>
                  </a:lnTo>
                  <a:lnTo>
                    <a:pt x="1055" y="263791"/>
                  </a:lnTo>
                  <a:lnTo>
                    <a:pt x="139" y="323829"/>
                  </a:lnTo>
                  <a:lnTo>
                    <a:pt x="18" y="377301"/>
                  </a:lnTo>
                  <a:lnTo>
                    <a:pt x="5720" y="320095"/>
                  </a:lnTo>
                  <a:lnTo>
                    <a:pt x="832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87912" y="1121454"/>
              <a:ext cx="174743" cy="48278"/>
            </a:xfrm>
            <a:custGeom>
              <a:avLst/>
              <a:gdLst/>
              <a:ahLst/>
              <a:cxnLst/>
              <a:rect l="0" t="0" r="0" b="0"/>
              <a:pathLst>
                <a:path w="174743" h="48278">
                  <a:moveTo>
                    <a:pt x="0" y="48277"/>
                  </a:moveTo>
                  <a:lnTo>
                    <a:pt x="14211" y="35916"/>
                  </a:lnTo>
                  <a:lnTo>
                    <a:pt x="60613" y="17899"/>
                  </a:lnTo>
                  <a:lnTo>
                    <a:pt x="114249" y="3916"/>
                  </a:lnTo>
                  <a:lnTo>
                    <a:pt x="145210" y="0"/>
                  </a:lnTo>
                  <a:lnTo>
                    <a:pt x="159459" y="1549"/>
                  </a:lnTo>
                  <a:lnTo>
                    <a:pt x="174742" y="66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04553" y="1311189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24963"/>
                  </a:moveTo>
                  <a:lnTo>
                    <a:pt x="8836" y="16129"/>
                  </a:lnTo>
                  <a:lnTo>
                    <a:pt x="31999" y="6217"/>
                  </a:lnTo>
                  <a:lnTo>
                    <a:pt x="78841" y="819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313413" y="1338823"/>
              <a:ext cx="273910" cy="95240"/>
            </a:xfrm>
            <a:custGeom>
              <a:avLst/>
              <a:gdLst/>
              <a:ahLst/>
              <a:cxnLst/>
              <a:rect l="0" t="0" r="0" b="0"/>
              <a:pathLst>
                <a:path w="273910" h="95240">
                  <a:moveTo>
                    <a:pt x="15956" y="13971"/>
                  </a:moveTo>
                  <a:lnTo>
                    <a:pt x="7122" y="27223"/>
                  </a:lnTo>
                  <a:lnTo>
                    <a:pt x="1628" y="53134"/>
                  </a:lnTo>
                  <a:lnTo>
                    <a:pt x="0" y="88651"/>
                  </a:lnTo>
                  <a:lnTo>
                    <a:pt x="1621" y="94268"/>
                  </a:lnTo>
                  <a:lnTo>
                    <a:pt x="4551" y="95239"/>
                  </a:lnTo>
                  <a:lnTo>
                    <a:pt x="8352" y="93113"/>
                  </a:lnTo>
                  <a:lnTo>
                    <a:pt x="22538" y="72451"/>
                  </a:lnTo>
                  <a:lnTo>
                    <a:pt x="47715" y="22313"/>
                  </a:lnTo>
                  <a:lnTo>
                    <a:pt x="60581" y="10590"/>
                  </a:lnTo>
                  <a:lnTo>
                    <a:pt x="76470" y="3223"/>
                  </a:lnTo>
                  <a:lnTo>
                    <a:pt x="105283" y="0"/>
                  </a:lnTo>
                  <a:lnTo>
                    <a:pt x="123150" y="2523"/>
                  </a:lnTo>
                  <a:lnTo>
                    <a:pt x="127174" y="5414"/>
                  </a:lnTo>
                  <a:lnTo>
                    <a:pt x="128009" y="9191"/>
                  </a:lnTo>
                  <a:lnTo>
                    <a:pt x="111937" y="65285"/>
                  </a:lnTo>
                  <a:lnTo>
                    <a:pt x="113472" y="85163"/>
                  </a:lnTo>
                  <a:lnTo>
                    <a:pt x="117024" y="90094"/>
                  </a:lnTo>
                  <a:lnTo>
                    <a:pt x="122167" y="91532"/>
                  </a:lnTo>
                  <a:lnTo>
                    <a:pt x="128368" y="90641"/>
                  </a:lnTo>
                  <a:lnTo>
                    <a:pt x="140190" y="82256"/>
                  </a:lnTo>
                  <a:lnTo>
                    <a:pt x="145931" y="76136"/>
                  </a:lnTo>
                  <a:lnTo>
                    <a:pt x="152311" y="59475"/>
                  </a:lnTo>
                  <a:lnTo>
                    <a:pt x="154011" y="49855"/>
                  </a:lnTo>
                  <a:lnTo>
                    <a:pt x="156070" y="46215"/>
                  </a:lnTo>
                  <a:lnTo>
                    <a:pt x="158368" y="46562"/>
                  </a:lnTo>
                  <a:lnTo>
                    <a:pt x="160823" y="49567"/>
                  </a:lnTo>
                  <a:lnTo>
                    <a:pt x="166159" y="50645"/>
                  </a:lnTo>
                  <a:lnTo>
                    <a:pt x="198829" y="45734"/>
                  </a:lnTo>
                  <a:lnTo>
                    <a:pt x="223926" y="36018"/>
                  </a:lnTo>
                  <a:lnTo>
                    <a:pt x="232266" y="31443"/>
                  </a:lnTo>
                  <a:lnTo>
                    <a:pt x="240600" y="30242"/>
                  </a:lnTo>
                  <a:lnTo>
                    <a:pt x="257255" y="33838"/>
                  </a:lnTo>
                  <a:lnTo>
                    <a:pt x="262806" y="39235"/>
                  </a:lnTo>
                  <a:lnTo>
                    <a:pt x="268974" y="55094"/>
                  </a:lnTo>
                  <a:lnTo>
                    <a:pt x="273909" y="80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583379" y="1178052"/>
              <a:ext cx="253576" cy="249633"/>
            </a:xfrm>
            <a:custGeom>
              <a:avLst/>
              <a:gdLst/>
              <a:ahLst/>
              <a:cxnLst/>
              <a:rect l="0" t="0" r="0" b="0"/>
              <a:pathLst>
                <a:path w="253576" h="249633">
                  <a:moveTo>
                    <a:pt x="28906" y="0"/>
                  </a:moveTo>
                  <a:lnTo>
                    <a:pt x="14713" y="56790"/>
                  </a:lnTo>
                  <a:lnTo>
                    <a:pt x="6344" y="115385"/>
                  </a:lnTo>
                  <a:lnTo>
                    <a:pt x="0" y="167332"/>
                  </a:lnTo>
                  <a:lnTo>
                    <a:pt x="2239" y="175350"/>
                  </a:lnTo>
                  <a:lnTo>
                    <a:pt x="7430" y="180695"/>
                  </a:lnTo>
                  <a:lnTo>
                    <a:pt x="14588" y="184258"/>
                  </a:lnTo>
                  <a:lnTo>
                    <a:pt x="32404" y="185752"/>
                  </a:lnTo>
                  <a:lnTo>
                    <a:pt x="69559" y="179177"/>
                  </a:lnTo>
                  <a:lnTo>
                    <a:pt x="90774" y="167222"/>
                  </a:lnTo>
                  <a:lnTo>
                    <a:pt x="92341" y="165106"/>
                  </a:lnTo>
                  <a:lnTo>
                    <a:pt x="90612" y="164620"/>
                  </a:lnTo>
                  <a:lnTo>
                    <a:pt x="86686" y="165220"/>
                  </a:lnTo>
                  <a:lnTo>
                    <a:pt x="84993" y="168394"/>
                  </a:lnTo>
                  <a:lnTo>
                    <a:pt x="85577" y="179317"/>
                  </a:lnTo>
                  <a:lnTo>
                    <a:pt x="91384" y="190952"/>
                  </a:lnTo>
                  <a:lnTo>
                    <a:pt x="95521" y="196644"/>
                  </a:lnTo>
                  <a:lnTo>
                    <a:pt x="101053" y="199514"/>
                  </a:lnTo>
                  <a:lnTo>
                    <a:pt x="160635" y="202241"/>
                  </a:lnTo>
                  <a:lnTo>
                    <a:pt x="186588" y="211243"/>
                  </a:lnTo>
                  <a:lnTo>
                    <a:pt x="246681" y="246520"/>
                  </a:lnTo>
                  <a:lnTo>
                    <a:pt x="253575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887840" y="1328156"/>
              <a:ext cx="88210" cy="207703"/>
            </a:xfrm>
            <a:custGeom>
              <a:avLst/>
              <a:gdLst/>
              <a:ahLst/>
              <a:cxnLst/>
              <a:rect l="0" t="0" r="0" b="0"/>
              <a:pathLst>
                <a:path w="88210" h="207703">
                  <a:moveTo>
                    <a:pt x="48966" y="49602"/>
                  </a:moveTo>
                  <a:lnTo>
                    <a:pt x="29961" y="63812"/>
                  </a:lnTo>
                  <a:lnTo>
                    <a:pt x="1868" y="104721"/>
                  </a:lnTo>
                  <a:lnTo>
                    <a:pt x="0" y="113160"/>
                  </a:lnTo>
                  <a:lnTo>
                    <a:pt x="605" y="120635"/>
                  </a:lnTo>
                  <a:lnTo>
                    <a:pt x="2857" y="127468"/>
                  </a:lnTo>
                  <a:lnTo>
                    <a:pt x="6207" y="129249"/>
                  </a:lnTo>
                  <a:lnTo>
                    <a:pt x="10290" y="127663"/>
                  </a:lnTo>
                  <a:lnTo>
                    <a:pt x="34546" y="100771"/>
                  </a:lnTo>
                  <a:lnTo>
                    <a:pt x="65170" y="42449"/>
                  </a:lnTo>
                  <a:lnTo>
                    <a:pt x="83293" y="1550"/>
                  </a:lnTo>
                  <a:lnTo>
                    <a:pt x="85719" y="0"/>
                  </a:lnTo>
                  <a:lnTo>
                    <a:pt x="87336" y="3590"/>
                  </a:lnTo>
                  <a:lnTo>
                    <a:pt x="88209" y="18057"/>
                  </a:lnTo>
                  <a:lnTo>
                    <a:pt x="80214" y="81253"/>
                  </a:lnTo>
                  <a:lnTo>
                    <a:pt x="72016" y="139255"/>
                  </a:lnTo>
                  <a:lnTo>
                    <a:pt x="59585" y="196670"/>
                  </a:lnTo>
                  <a:lnTo>
                    <a:pt x="57287" y="2077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088402" y="1053237"/>
              <a:ext cx="49584" cy="982784"/>
            </a:xfrm>
            <a:custGeom>
              <a:avLst/>
              <a:gdLst/>
              <a:ahLst/>
              <a:cxnLst/>
              <a:rect l="0" t="0" r="0" b="0"/>
              <a:pathLst>
                <a:path w="49584" h="982784">
                  <a:moveTo>
                    <a:pt x="7978" y="0"/>
                  </a:moveTo>
                  <a:lnTo>
                    <a:pt x="1392" y="50188"/>
                  </a:lnTo>
                  <a:lnTo>
                    <a:pt x="0" y="112129"/>
                  </a:lnTo>
                  <a:lnTo>
                    <a:pt x="4176" y="159272"/>
                  </a:lnTo>
                  <a:lnTo>
                    <a:pt x="6851" y="212791"/>
                  </a:lnTo>
                  <a:lnTo>
                    <a:pt x="7644" y="274054"/>
                  </a:lnTo>
                  <a:lnTo>
                    <a:pt x="10295" y="317192"/>
                  </a:lnTo>
                  <a:lnTo>
                    <a:pt x="13631" y="361944"/>
                  </a:lnTo>
                  <a:lnTo>
                    <a:pt x="15113" y="409571"/>
                  </a:lnTo>
                  <a:lnTo>
                    <a:pt x="15772" y="458475"/>
                  </a:lnTo>
                  <a:lnTo>
                    <a:pt x="16990" y="507947"/>
                  </a:lnTo>
                  <a:lnTo>
                    <a:pt x="20612" y="557671"/>
                  </a:lnTo>
                  <a:lnTo>
                    <a:pt x="22839" y="607508"/>
                  </a:lnTo>
                  <a:lnTo>
                    <a:pt x="24753" y="657394"/>
                  </a:lnTo>
                  <a:lnTo>
                    <a:pt x="28685" y="707303"/>
                  </a:lnTo>
                  <a:lnTo>
                    <a:pt x="31050" y="752290"/>
                  </a:lnTo>
                  <a:lnTo>
                    <a:pt x="32381" y="814003"/>
                  </a:lnTo>
                  <a:lnTo>
                    <a:pt x="32774" y="868346"/>
                  </a:lnTo>
                  <a:lnTo>
                    <a:pt x="32908" y="928124"/>
                  </a:lnTo>
                  <a:lnTo>
                    <a:pt x="32931" y="974892"/>
                  </a:lnTo>
                  <a:lnTo>
                    <a:pt x="34784" y="981845"/>
                  </a:lnTo>
                  <a:lnTo>
                    <a:pt x="37868" y="982783"/>
                  </a:lnTo>
                  <a:lnTo>
                    <a:pt x="41773" y="979709"/>
                  </a:lnTo>
                  <a:lnTo>
                    <a:pt x="46112" y="966432"/>
                  </a:lnTo>
                  <a:lnTo>
                    <a:pt x="49583" y="9402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62948" y="788758"/>
              <a:ext cx="971942" cy="306085"/>
            </a:xfrm>
            <a:custGeom>
              <a:avLst/>
              <a:gdLst/>
              <a:ahLst/>
              <a:cxnLst/>
              <a:rect l="0" t="0" r="0" b="0"/>
              <a:pathLst>
                <a:path w="971942" h="306085">
                  <a:moveTo>
                    <a:pt x="16643" y="98058"/>
                  </a:moveTo>
                  <a:lnTo>
                    <a:pt x="24210" y="122781"/>
                  </a:lnTo>
                  <a:lnTo>
                    <a:pt x="70391" y="181361"/>
                  </a:lnTo>
                  <a:lnTo>
                    <a:pt x="133287" y="228316"/>
                  </a:lnTo>
                  <a:lnTo>
                    <a:pt x="187935" y="256144"/>
                  </a:lnTo>
                  <a:lnTo>
                    <a:pt x="220257" y="270330"/>
                  </a:lnTo>
                  <a:lnTo>
                    <a:pt x="280485" y="286343"/>
                  </a:lnTo>
                  <a:lnTo>
                    <a:pt x="333458" y="295233"/>
                  </a:lnTo>
                  <a:lnTo>
                    <a:pt x="388438" y="301680"/>
                  </a:lnTo>
                  <a:lnTo>
                    <a:pt x="443814" y="304290"/>
                  </a:lnTo>
                  <a:lnTo>
                    <a:pt x="501734" y="299326"/>
                  </a:lnTo>
                  <a:lnTo>
                    <a:pt x="561902" y="293654"/>
                  </a:lnTo>
                  <a:lnTo>
                    <a:pt x="624022" y="283631"/>
                  </a:lnTo>
                  <a:lnTo>
                    <a:pt x="684233" y="272748"/>
                  </a:lnTo>
                  <a:lnTo>
                    <a:pt x="744854" y="261695"/>
                  </a:lnTo>
                  <a:lnTo>
                    <a:pt x="795625" y="244890"/>
                  </a:lnTo>
                  <a:lnTo>
                    <a:pt x="854091" y="224346"/>
                  </a:lnTo>
                  <a:lnTo>
                    <a:pt x="913898" y="196666"/>
                  </a:lnTo>
                  <a:lnTo>
                    <a:pt x="941677" y="177701"/>
                  </a:lnTo>
                  <a:lnTo>
                    <a:pt x="959287" y="159768"/>
                  </a:lnTo>
                  <a:lnTo>
                    <a:pt x="970608" y="141819"/>
                  </a:lnTo>
                  <a:lnTo>
                    <a:pt x="971941" y="119048"/>
                  </a:lnTo>
                  <a:lnTo>
                    <a:pt x="966370" y="96292"/>
                  </a:lnTo>
                  <a:lnTo>
                    <a:pt x="957730" y="80014"/>
                  </a:lnTo>
                  <a:lnTo>
                    <a:pt x="930474" y="54498"/>
                  </a:lnTo>
                  <a:lnTo>
                    <a:pt x="905630" y="38204"/>
                  </a:lnTo>
                  <a:lnTo>
                    <a:pt x="849332" y="20914"/>
                  </a:lnTo>
                  <a:lnTo>
                    <a:pt x="788477" y="9060"/>
                  </a:lnTo>
                  <a:lnTo>
                    <a:pt x="730209" y="2609"/>
                  </a:lnTo>
                  <a:lnTo>
                    <a:pt x="670999" y="0"/>
                  </a:lnTo>
                  <a:lnTo>
                    <a:pt x="623189" y="4181"/>
                  </a:lnTo>
                  <a:lnTo>
                    <a:pt x="573888" y="6756"/>
                  </a:lnTo>
                  <a:lnTo>
                    <a:pt x="525073" y="12964"/>
                  </a:lnTo>
                  <a:lnTo>
                    <a:pt x="464229" y="23344"/>
                  </a:lnTo>
                  <a:lnTo>
                    <a:pt x="415534" y="34007"/>
                  </a:lnTo>
                  <a:lnTo>
                    <a:pt x="365973" y="46412"/>
                  </a:lnTo>
                  <a:lnTo>
                    <a:pt x="303945" y="63304"/>
                  </a:lnTo>
                  <a:lnTo>
                    <a:pt x="247177" y="84447"/>
                  </a:lnTo>
                  <a:lnTo>
                    <a:pt x="191447" y="108895"/>
                  </a:lnTo>
                  <a:lnTo>
                    <a:pt x="129619" y="142597"/>
                  </a:lnTo>
                  <a:lnTo>
                    <a:pt x="70518" y="188922"/>
                  </a:lnTo>
                  <a:lnTo>
                    <a:pt x="36943" y="224064"/>
                  </a:lnTo>
                  <a:lnTo>
                    <a:pt x="14968" y="258242"/>
                  </a:lnTo>
                  <a:lnTo>
                    <a:pt x="0" y="3060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137985" y="911779"/>
              <a:ext cx="998527" cy="1288534"/>
            </a:xfrm>
            <a:custGeom>
              <a:avLst/>
              <a:gdLst/>
              <a:ahLst/>
              <a:cxnLst/>
              <a:rect l="0" t="0" r="0" b="0"/>
              <a:pathLst>
                <a:path w="998527" h="1288534">
                  <a:moveTo>
                    <a:pt x="998526" y="0"/>
                  </a:moveTo>
                  <a:lnTo>
                    <a:pt x="992807" y="21778"/>
                  </a:lnTo>
                  <a:lnTo>
                    <a:pt x="986130" y="77426"/>
                  </a:lnTo>
                  <a:lnTo>
                    <a:pt x="976080" y="128638"/>
                  </a:lnTo>
                  <a:lnTo>
                    <a:pt x="965191" y="185736"/>
                  </a:lnTo>
                  <a:lnTo>
                    <a:pt x="956906" y="233781"/>
                  </a:lnTo>
                  <a:lnTo>
                    <a:pt x="948595" y="285616"/>
                  </a:lnTo>
                  <a:lnTo>
                    <a:pt x="942742" y="341963"/>
                  </a:lnTo>
                  <a:lnTo>
                    <a:pt x="938543" y="402113"/>
                  </a:lnTo>
                  <a:lnTo>
                    <a:pt x="933960" y="444990"/>
                  </a:lnTo>
                  <a:lnTo>
                    <a:pt x="928841" y="488702"/>
                  </a:lnTo>
                  <a:lnTo>
                    <a:pt x="925949" y="532784"/>
                  </a:lnTo>
                  <a:lnTo>
                    <a:pt x="923740" y="577031"/>
                  </a:lnTo>
                  <a:lnTo>
                    <a:pt x="919677" y="621352"/>
                  </a:lnTo>
                  <a:lnTo>
                    <a:pt x="917255" y="665705"/>
                  </a:lnTo>
                  <a:lnTo>
                    <a:pt x="915253" y="709147"/>
                  </a:lnTo>
                  <a:lnTo>
                    <a:pt x="909853" y="770915"/>
                  </a:lnTo>
                  <a:lnTo>
                    <a:pt x="908265" y="813847"/>
                  </a:lnTo>
                  <a:lnTo>
                    <a:pt x="902954" y="875183"/>
                  </a:lnTo>
                  <a:lnTo>
                    <a:pt x="899942" y="929928"/>
                  </a:lnTo>
                  <a:lnTo>
                    <a:pt x="894632" y="985700"/>
                  </a:lnTo>
                  <a:lnTo>
                    <a:pt x="887203" y="1034379"/>
                  </a:lnTo>
                  <a:lnTo>
                    <a:pt x="883053" y="1097037"/>
                  </a:lnTo>
                  <a:lnTo>
                    <a:pt x="877748" y="1158492"/>
                  </a:lnTo>
                  <a:lnTo>
                    <a:pt x="866016" y="1212262"/>
                  </a:lnTo>
                  <a:lnTo>
                    <a:pt x="853648" y="1226965"/>
                  </a:lnTo>
                  <a:lnTo>
                    <a:pt x="846467" y="1229406"/>
                  </a:lnTo>
                  <a:lnTo>
                    <a:pt x="791053" y="1218264"/>
                  </a:lnTo>
                  <a:lnTo>
                    <a:pt x="739587" y="1218008"/>
                  </a:lnTo>
                  <a:lnTo>
                    <a:pt x="683463" y="1228230"/>
                  </a:lnTo>
                  <a:lnTo>
                    <a:pt x="625031" y="1237870"/>
                  </a:lnTo>
                  <a:lnTo>
                    <a:pt x="567593" y="1248057"/>
                  </a:lnTo>
                  <a:lnTo>
                    <a:pt x="512998" y="1259604"/>
                  </a:lnTo>
                  <a:lnTo>
                    <a:pt x="455174" y="1270701"/>
                  </a:lnTo>
                  <a:lnTo>
                    <a:pt x="393707" y="1279445"/>
                  </a:lnTo>
                  <a:lnTo>
                    <a:pt x="340584" y="1287450"/>
                  </a:lnTo>
                  <a:lnTo>
                    <a:pt x="278388" y="1288533"/>
                  </a:lnTo>
                  <a:lnTo>
                    <a:pt x="222030" y="1278140"/>
                  </a:lnTo>
                  <a:lnTo>
                    <a:pt x="183261" y="1265620"/>
                  </a:lnTo>
                  <a:lnTo>
                    <a:pt x="126610" y="1228254"/>
                  </a:lnTo>
                  <a:lnTo>
                    <a:pt x="70677" y="1164819"/>
                  </a:lnTo>
                  <a:lnTo>
                    <a:pt x="40593" y="1107845"/>
                  </a:lnTo>
                  <a:lnTo>
                    <a:pt x="11969" y="1049444"/>
                  </a:lnTo>
                  <a:lnTo>
                    <a:pt x="0" y="10234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19735" y="2184899"/>
            <a:ext cx="1472303" cy="1337065"/>
            <a:chOff x="8519735" y="2184899"/>
            <a:chExt cx="1472303" cy="1337065"/>
          </a:xfrm>
        </p:grpSpPr>
        <p:sp>
          <p:nvSpPr>
            <p:cNvPr id="45" name="Freeform 44"/>
            <p:cNvSpPr/>
            <p:nvPr/>
          </p:nvSpPr>
          <p:spPr>
            <a:xfrm>
              <a:off x="9020016" y="2184899"/>
              <a:ext cx="131272" cy="590796"/>
            </a:xfrm>
            <a:custGeom>
              <a:avLst/>
              <a:gdLst/>
              <a:ahLst/>
              <a:cxnLst/>
              <a:rect l="0" t="0" r="0" b="0"/>
              <a:pathLst>
                <a:path w="131272" h="590796">
                  <a:moveTo>
                    <a:pt x="0" y="0"/>
                  </a:moveTo>
                  <a:lnTo>
                    <a:pt x="6643" y="61567"/>
                  </a:lnTo>
                  <a:lnTo>
                    <a:pt x="22286" y="116980"/>
                  </a:lnTo>
                  <a:lnTo>
                    <a:pt x="38840" y="174857"/>
                  </a:lnTo>
                  <a:lnTo>
                    <a:pt x="52702" y="227822"/>
                  </a:lnTo>
                  <a:lnTo>
                    <a:pt x="73155" y="282966"/>
                  </a:lnTo>
                  <a:lnTo>
                    <a:pt x="90060" y="340557"/>
                  </a:lnTo>
                  <a:lnTo>
                    <a:pt x="105486" y="390456"/>
                  </a:lnTo>
                  <a:lnTo>
                    <a:pt x="120449" y="448390"/>
                  </a:lnTo>
                  <a:lnTo>
                    <a:pt x="128371" y="500206"/>
                  </a:lnTo>
                  <a:lnTo>
                    <a:pt x="131271" y="550848"/>
                  </a:lnTo>
                  <a:lnTo>
                    <a:pt x="124816" y="590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50669" y="2717446"/>
              <a:ext cx="79248" cy="249633"/>
            </a:xfrm>
            <a:custGeom>
              <a:avLst/>
              <a:gdLst/>
              <a:ahLst/>
              <a:cxnLst/>
              <a:rect l="0" t="0" r="0" b="0"/>
              <a:pathLst>
                <a:path w="79248" h="249633">
                  <a:moveTo>
                    <a:pt x="52410" y="0"/>
                  </a:moveTo>
                  <a:lnTo>
                    <a:pt x="34741" y="4418"/>
                  </a:lnTo>
                  <a:lnTo>
                    <a:pt x="21135" y="13983"/>
                  </a:lnTo>
                  <a:lnTo>
                    <a:pt x="9849" y="27480"/>
                  </a:lnTo>
                  <a:lnTo>
                    <a:pt x="1751" y="42724"/>
                  </a:lnTo>
                  <a:lnTo>
                    <a:pt x="0" y="61210"/>
                  </a:lnTo>
                  <a:lnTo>
                    <a:pt x="3230" y="79905"/>
                  </a:lnTo>
                  <a:lnTo>
                    <a:pt x="10828" y="94377"/>
                  </a:lnTo>
                  <a:lnTo>
                    <a:pt x="25300" y="104508"/>
                  </a:lnTo>
                  <a:lnTo>
                    <a:pt x="60308" y="122962"/>
                  </a:lnTo>
                  <a:lnTo>
                    <a:pt x="72254" y="136011"/>
                  </a:lnTo>
                  <a:lnTo>
                    <a:pt x="76734" y="143374"/>
                  </a:lnTo>
                  <a:lnTo>
                    <a:pt x="79247" y="163883"/>
                  </a:lnTo>
                  <a:lnTo>
                    <a:pt x="76357" y="186558"/>
                  </a:lnTo>
                  <a:lnTo>
                    <a:pt x="54320" y="232354"/>
                  </a:lnTo>
                  <a:lnTo>
                    <a:pt x="43705" y="241953"/>
                  </a:lnTo>
                  <a:lnTo>
                    <a:pt x="27448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265231" y="2749801"/>
              <a:ext cx="120913" cy="167352"/>
            </a:xfrm>
            <a:custGeom>
              <a:avLst/>
              <a:gdLst/>
              <a:ahLst/>
              <a:cxnLst/>
              <a:rect l="0" t="0" r="0" b="0"/>
              <a:pathLst>
                <a:path w="120913" h="167352">
                  <a:moveTo>
                    <a:pt x="4417" y="167351"/>
                  </a:moveTo>
                  <a:lnTo>
                    <a:pt x="0" y="154098"/>
                  </a:lnTo>
                  <a:lnTo>
                    <a:pt x="3510" y="117203"/>
                  </a:lnTo>
                  <a:lnTo>
                    <a:pt x="15758" y="61705"/>
                  </a:lnTo>
                  <a:lnTo>
                    <a:pt x="36593" y="2308"/>
                  </a:lnTo>
                  <a:lnTo>
                    <a:pt x="39736" y="0"/>
                  </a:lnTo>
                  <a:lnTo>
                    <a:pt x="41832" y="2159"/>
                  </a:lnTo>
                  <a:lnTo>
                    <a:pt x="45195" y="32196"/>
                  </a:lnTo>
                  <a:lnTo>
                    <a:pt x="48379" y="88726"/>
                  </a:lnTo>
                  <a:lnTo>
                    <a:pt x="50367" y="98292"/>
                  </a:lnTo>
                  <a:lnTo>
                    <a:pt x="53541" y="102820"/>
                  </a:lnTo>
                  <a:lnTo>
                    <a:pt x="57507" y="103990"/>
                  </a:lnTo>
                  <a:lnTo>
                    <a:pt x="62000" y="102921"/>
                  </a:lnTo>
                  <a:lnTo>
                    <a:pt x="71922" y="94336"/>
                  </a:lnTo>
                  <a:lnTo>
                    <a:pt x="93360" y="70642"/>
                  </a:lnTo>
                  <a:lnTo>
                    <a:pt x="97921" y="70519"/>
                  </a:lnTo>
                  <a:lnTo>
                    <a:pt x="101886" y="74134"/>
                  </a:lnTo>
                  <a:lnTo>
                    <a:pt x="114893" y="102093"/>
                  </a:lnTo>
                  <a:lnTo>
                    <a:pt x="120912" y="1507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432503" y="2767373"/>
              <a:ext cx="53835" cy="232990"/>
            </a:xfrm>
            <a:custGeom>
              <a:avLst/>
              <a:gdLst/>
              <a:ahLst/>
              <a:cxnLst/>
              <a:rect l="0" t="0" r="0" b="0"/>
              <a:pathLst>
                <a:path w="53835" h="232990">
                  <a:moveTo>
                    <a:pt x="28529" y="0"/>
                  </a:moveTo>
                  <a:lnTo>
                    <a:pt x="19694" y="8834"/>
                  </a:lnTo>
                  <a:lnTo>
                    <a:pt x="6786" y="41672"/>
                  </a:lnTo>
                  <a:lnTo>
                    <a:pt x="0" y="72033"/>
                  </a:lnTo>
                  <a:lnTo>
                    <a:pt x="1365" y="90262"/>
                  </a:lnTo>
                  <a:lnTo>
                    <a:pt x="7519" y="105144"/>
                  </a:lnTo>
                  <a:lnTo>
                    <a:pt x="11748" y="111701"/>
                  </a:lnTo>
                  <a:lnTo>
                    <a:pt x="23845" y="121452"/>
                  </a:lnTo>
                  <a:lnTo>
                    <a:pt x="49793" y="139663"/>
                  </a:lnTo>
                  <a:lnTo>
                    <a:pt x="52875" y="146733"/>
                  </a:lnTo>
                  <a:lnTo>
                    <a:pt x="53834" y="164451"/>
                  </a:lnTo>
                  <a:lnTo>
                    <a:pt x="44759" y="190800"/>
                  </a:lnTo>
                  <a:lnTo>
                    <a:pt x="30358" y="216174"/>
                  </a:lnTo>
                  <a:lnTo>
                    <a:pt x="19788" y="225516"/>
                  </a:lnTo>
                  <a:lnTo>
                    <a:pt x="3566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80799" y="3058609"/>
              <a:ext cx="93611" cy="321122"/>
            </a:xfrm>
            <a:custGeom>
              <a:avLst/>
              <a:gdLst/>
              <a:ahLst/>
              <a:cxnLst/>
              <a:rect l="0" t="0" r="0" b="0"/>
              <a:pathLst>
                <a:path w="93611" h="321122">
                  <a:moveTo>
                    <a:pt x="38775" y="0"/>
                  </a:moveTo>
                  <a:lnTo>
                    <a:pt x="26414" y="14211"/>
                  </a:lnTo>
                  <a:lnTo>
                    <a:pt x="3603" y="66332"/>
                  </a:lnTo>
                  <a:lnTo>
                    <a:pt x="0" y="103276"/>
                  </a:lnTo>
                  <a:lnTo>
                    <a:pt x="2434" y="126645"/>
                  </a:lnTo>
                  <a:lnTo>
                    <a:pt x="5302" y="132508"/>
                  </a:lnTo>
                  <a:lnTo>
                    <a:pt x="9063" y="134567"/>
                  </a:lnTo>
                  <a:lnTo>
                    <a:pt x="13420" y="134090"/>
                  </a:lnTo>
                  <a:lnTo>
                    <a:pt x="23191" y="128630"/>
                  </a:lnTo>
                  <a:lnTo>
                    <a:pt x="39088" y="112694"/>
                  </a:lnTo>
                  <a:lnTo>
                    <a:pt x="61027" y="86877"/>
                  </a:lnTo>
                  <a:lnTo>
                    <a:pt x="66553" y="84731"/>
                  </a:lnTo>
                  <a:lnTo>
                    <a:pt x="72087" y="85149"/>
                  </a:lnTo>
                  <a:lnTo>
                    <a:pt x="77625" y="87276"/>
                  </a:lnTo>
                  <a:lnTo>
                    <a:pt x="86244" y="99502"/>
                  </a:lnTo>
                  <a:lnTo>
                    <a:pt x="92232" y="120037"/>
                  </a:lnTo>
                  <a:lnTo>
                    <a:pt x="93610" y="176093"/>
                  </a:lnTo>
                  <a:lnTo>
                    <a:pt x="85253" y="228223"/>
                  </a:lnTo>
                  <a:lnTo>
                    <a:pt x="69505" y="287779"/>
                  </a:lnTo>
                  <a:lnTo>
                    <a:pt x="58905" y="305417"/>
                  </a:lnTo>
                  <a:lnTo>
                    <a:pt x="44948" y="319420"/>
                  </a:lnTo>
                  <a:lnTo>
                    <a:pt x="38268" y="321121"/>
                  </a:lnTo>
                  <a:lnTo>
                    <a:pt x="31965" y="319481"/>
                  </a:lnTo>
                  <a:lnTo>
                    <a:pt x="25914" y="315614"/>
                  </a:lnTo>
                  <a:lnTo>
                    <a:pt x="22804" y="310262"/>
                  </a:lnTo>
                  <a:lnTo>
                    <a:pt x="21815" y="296919"/>
                  </a:lnTo>
                  <a:lnTo>
                    <a:pt x="33687" y="235071"/>
                  </a:lnTo>
                  <a:lnTo>
                    <a:pt x="69828" y="176775"/>
                  </a:lnTo>
                  <a:lnTo>
                    <a:pt x="8038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426013" y="3066930"/>
              <a:ext cx="109909" cy="105972"/>
            </a:xfrm>
            <a:custGeom>
              <a:avLst/>
              <a:gdLst/>
              <a:ahLst/>
              <a:cxnLst/>
              <a:rect l="0" t="0" r="0" b="0"/>
              <a:pathLst>
                <a:path w="109909" h="105972">
                  <a:moveTo>
                    <a:pt x="51661" y="0"/>
                  </a:moveTo>
                  <a:lnTo>
                    <a:pt x="28498" y="27581"/>
                  </a:lnTo>
                  <a:lnTo>
                    <a:pt x="519" y="82284"/>
                  </a:lnTo>
                  <a:lnTo>
                    <a:pt x="0" y="89990"/>
                  </a:lnTo>
                  <a:lnTo>
                    <a:pt x="4354" y="103482"/>
                  </a:lnTo>
                  <a:lnTo>
                    <a:pt x="8103" y="105971"/>
                  </a:lnTo>
                  <a:lnTo>
                    <a:pt x="12453" y="105781"/>
                  </a:lnTo>
                  <a:lnTo>
                    <a:pt x="22216" y="100638"/>
                  </a:lnTo>
                  <a:lnTo>
                    <a:pt x="69989" y="65253"/>
                  </a:lnTo>
                  <a:lnTo>
                    <a:pt x="76823" y="64767"/>
                  </a:lnTo>
                  <a:lnTo>
                    <a:pt x="89349" y="69158"/>
                  </a:lnTo>
                  <a:lnTo>
                    <a:pt x="109908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560885" y="2992041"/>
              <a:ext cx="67411" cy="199706"/>
            </a:xfrm>
            <a:custGeom>
              <a:avLst/>
              <a:gdLst/>
              <a:ahLst/>
              <a:cxnLst/>
              <a:rect l="0" t="0" r="0" b="0"/>
              <a:pathLst>
                <a:path w="67411" h="199706">
                  <a:moveTo>
                    <a:pt x="0" y="0"/>
                  </a:moveTo>
                  <a:lnTo>
                    <a:pt x="0" y="62326"/>
                  </a:lnTo>
                  <a:lnTo>
                    <a:pt x="6643" y="122848"/>
                  </a:lnTo>
                  <a:lnTo>
                    <a:pt x="11581" y="145206"/>
                  </a:lnTo>
                  <a:lnTo>
                    <a:pt x="16041" y="153202"/>
                  </a:lnTo>
                  <a:lnTo>
                    <a:pt x="28394" y="164552"/>
                  </a:lnTo>
                  <a:lnTo>
                    <a:pt x="34647" y="166100"/>
                  </a:lnTo>
                  <a:lnTo>
                    <a:pt x="40665" y="165282"/>
                  </a:lnTo>
                  <a:lnTo>
                    <a:pt x="46525" y="162888"/>
                  </a:lnTo>
                  <a:lnTo>
                    <a:pt x="66444" y="144664"/>
                  </a:lnTo>
                  <a:lnTo>
                    <a:pt x="67410" y="146369"/>
                  </a:lnTo>
                  <a:lnTo>
                    <a:pt x="58246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519279" y="3025325"/>
              <a:ext cx="74891" cy="8322"/>
            </a:xfrm>
            <a:custGeom>
              <a:avLst/>
              <a:gdLst/>
              <a:ahLst/>
              <a:cxnLst/>
              <a:rect l="0" t="0" r="0" b="0"/>
              <a:pathLst>
                <a:path w="74891" h="8322">
                  <a:moveTo>
                    <a:pt x="0" y="8321"/>
                  </a:moveTo>
                  <a:lnTo>
                    <a:pt x="33741" y="585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60737" y="3108536"/>
              <a:ext cx="166422" cy="71265"/>
            </a:xfrm>
            <a:custGeom>
              <a:avLst/>
              <a:gdLst/>
              <a:ahLst/>
              <a:cxnLst/>
              <a:rect l="0" t="0" r="0" b="0"/>
              <a:pathLst>
                <a:path w="166422" h="71265">
                  <a:moveTo>
                    <a:pt x="0" y="0"/>
                  </a:moveTo>
                  <a:lnTo>
                    <a:pt x="4417" y="17669"/>
                  </a:lnTo>
                  <a:lnTo>
                    <a:pt x="8492" y="21025"/>
                  </a:lnTo>
                  <a:lnTo>
                    <a:pt x="13983" y="21413"/>
                  </a:lnTo>
                  <a:lnTo>
                    <a:pt x="20416" y="19823"/>
                  </a:lnTo>
                  <a:lnTo>
                    <a:pt x="26555" y="20611"/>
                  </a:lnTo>
                  <a:lnTo>
                    <a:pt x="38306" y="26419"/>
                  </a:lnTo>
                  <a:lnTo>
                    <a:pt x="47227" y="37629"/>
                  </a:lnTo>
                  <a:lnTo>
                    <a:pt x="60487" y="67426"/>
                  </a:lnTo>
                  <a:lnTo>
                    <a:pt x="64364" y="70839"/>
                  </a:lnTo>
                  <a:lnTo>
                    <a:pt x="68797" y="71264"/>
                  </a:lnTo>
                  <a:lnTo>
                    <a:pt x="73601" y="69699"/>
                  </a:lnTo>
                  <a:lnTo>
                    <a:pt x="109948" y="40932"/>
                  </a:lnTo>
                  <a:lnTo>
                    <a:pt x="125604" y="39149"/>
                  </a:lnTo>
                  <a:lnTo>
                    <a:pt x="133663" y="39967"/>
                  </a:lnTo>
                  <a:lnTo>
                    <a:pt x="136261" y="41438"/>
                  </a:lnTo>
                  <a:lnTo>
                    <a:pt x="135220" y="43343"/>
                  </a:lnTo>
                  <a:lnTo>
                    <a:pt x="131752" y="45537"/>
                  </a:lnTo>
                  <a:lnTo>
                    <a:pt x="131289" y="48849"/>
                  </a:lnTo>
                  <a:lnTo>
                    <a:pt x="135705" y="57460"/>
                  </a:lnTo>
                  <a:lnTo>
                    <a:pt x="140397" y="59572"/>
                  </a:lnTo>
                  <a:lnTo>
                    <a:pt x="166421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793874" y="3116857"/>
              <a:ext cx="113946" cy="219236"/>
            </a:xfrm>
            <a:custGeom>
              <a:avLst/>
              <a:gdLst/>
              <a:ahLst/>
              <a:cxnLst/>
              <a:rect l="0" t="0" r="0" b="0"/>
              <a:pathLst>
                <a:path w="113946" h="219236">
                  <a:moveTo>
                    <a:pt x="41605" y="0"/>
                  </a:moveTo>
                  <a:lnTo>
                    <a:pt x="41605" y="17669"/>
                  </a:lnTo>
                  <a:lnTo>
                    <a:pt x="46536" y="31275"/>
                  </a:lnTo>
                  <a:lnTo>
                    <a:pt x="50440" y="37492"/>
                  </a:lnTo>
                  <a:lnTo>
                    <a:pt x="55816" y="39788"/>
                  </a:lnTo>
                  <a:lnTo>
                    <a:pt x="62174" y="39469"/>
                  </a:lnTo>
                  <a:lnTo>
                    <a:pt x="69186" y="37407"/>
                  </a:lnTo>
                  <a:lnTo>
                    <a:pt x="84374" y="40047"/>
                  </a:lnTo>
                  <a:lnTo>
                    <a:pt x="92308" y="43340"/>
                  </a:lnTo>
                  <a:lnTo>
                    <a:pt x="98521" y="49234"/>
                  </a:lnTo>
                  <a:lnTo>
                    <a:pt x="107890" y="65644"/>
                  </a:lnTo>
                  <a:lnTo>
                    <a:pt x="113945" y="100092"/>
                  </a:lnTo>
                  <a:lnTo>
                    <a:pt x="109348" y="153147"/>
                  </a:lnTo>
                  <a:lnTo>
                    <a:pt x="97071" y="203212"/>
                  </a:lnTo>
                  <a:lnTo>
                    <a:pt x="92450" y="213138"/>
                  </a:lnTo>
                  <a:lnTo>
                    <a:pt x="86597" y="217906"/>
                  </a:lnTo>
                  <a:lnTo>
                    <a:pt x="79920" y="219235"/>
                  </a:lnTo>
                  <a:lnTo>
                    <a:pt x="72696" y="218273"/>
                  </a:lnTo>
                  <a:lnTo>
                    <a:pt x="44859" y="203666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012852" y="2759052"/>
              <a:ext cx="73734" cy="694066"/>
            </a:xfrm>
            <a:custGeom>
              <a:avLst/>
              <a:gdLst/>
              <a:ahLst/>
              <a:cxnLst/>
              <a:rect l="0" t="0" r="0" b="0"/>
              <a:pathLst>
                <a:path w="73734" h="694066">
                  <a:moveTo>
                    <a:pt x="7164" y="0"/>
                  </a:moveTo>
                  <a:lnTo>
                    <a:pt x="0" y="59578"/>
                  </a:lnTo>
                  <a:lnTo>
                    <a:pt x="4791" y="119360"/>
                  </a:lnTo>
                  <a:lnTo>
                    <a:pt x="7385" y="168194"/>
                  </a:lnTo>
                  <a:lnTo>
                    <a:pt x="13599" y="224166"/>
                  </a:lnTo>
                  <a:lnTo>
                    <a:pt x="21296" y="286259"/>
                  </a:lnTo>
                  <a:lnTo>
                    <a:pt x="29432" y="346982"/>
                  </a:lnTo>
                  <a:lnTo>
                    <a:pt x="34936" y="389669"/>
                  </a:lnTo>
                  <a:lnTo>
                    <a:pt x="38816" y="450867"/>
                  </a:lnTo>
                  <a:lnTo>
                    <a:pt x="44382" y="509989"/>
                  </a:lnTo>
                  <a:lnTo>
                    <a:pt x="47469" y="564078"/>
                  </a:lnTo>
                  <a:lnTo>
                    <a:pt x="54232" y="624485"/>
                  </a:lnTo>
                  <a:lnTo>
                    <a:pt x="58991" y="675455"/>
                  </a:lnTo>
                  <a:lnTo>
                    <a:pt x="61131" y="688840"/>
                  </a:lnTo>
                  <a:lnTo>
                    <a:pt x="63482" y="694065"/>
                  </a:lnTo>
                  <a:lnTo>
                    <a:pt x="65974" y="693850"/>
                  </a:lnTo>
                  <a:lnTo>
                    <a:pt x="68560" y="690008"/>
                  </a:lnTo>
                  <a:lnTo>
                    <a:pt x="72200" y="666933"/>
                  </a:lnTo>
                  <a:lnTo>
                    <a:pt x="69411" y="606139"/>
                  </a:lnTo>
                  <a:lnTo>
                    <a:pt x="73733" y="565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069943" y="2609322"/>
              <a:ext cx="922095" cy="912642"/>
            </a:xfrm>
            <a:custGeom>
              <a:avLst/>
              <a:gdLst/>
              <a:ahLst/>
              <a:cxnLst/>
              <a:rect l="0" t="0" r="0" b="0"/>
              <a:pathLst>
                <a:path w="922095" h="912642">
                  <a:moveTo>
                    <a:pt x="0" y="74840"/>
                  </a:moveTo>
                  <a:lnTo>
                    <a:pt x="15135" y="61554"/>
                  </a:lnTo>
                  <a:lnTo>
                    <a:pt x="67238" y="36912"/>
                  </a:lnTo>
                  <a:lnTo>
                    <a:pt x="124139" y="22259"/>
                  </a:lnTo>
                  <a:lnTo>
                    <a:pt x="177930" y="6275"/>
                  </a:lnTo>
                  <a:lnTo>
                    <a:pt x="233071" y="1200"/>
                  </a:lnTo>
                  <a:lnTo>
                    <a:pt x="288479" y="198"/>
                  </a:lnTo>
                  <a:lnTo>
                    <a:pt x="349658" y="0"/>
                  </a:lnTo>
                  <a:lnTo>
                    <a:pt x="407218" y="2426"/>
                  </a:lnTo>
                  <a:lnTo>
                    <a:pt x="463104" y="11534"/>
                  </a:lnTo>
                  <a:lnTo>
                    <a:pt x="517734" y="22237"/>
                  </a:lnTo>
                  <a:lnTo>
                    <a:pt x="576436" y="40439"/>
                  </a:lnTo>
                  <a:lnTo>
                    <a:pt x="638921" y="60151"/>
                  </a:lnTo>
                  <a:lnTo>
                    <a:pt x="700545" y="89188"/>
                  </a:lnTo>
                  <a:lnTo>
                    <a:pt x="761554" y="119440"/>
                  </a:lnTo>
                  <a:lnTo>
                    <a:pt x="812917" y="152726"/>
                  </a:lnTo>
                  <a:lnTo>
                    <a:pt x="832377" y="175581"/>
                  </a:lnTo>
                  <a:lnTo>
                    <a:pt x="850826" y="220832"/>
                  </a:lnTo>
                  <a:lnTo>
                    <a:pt x="856245" y="283829"/>
                  </a:lnTo>
                  <a:lnTo>
                    <a:pt x="863603" y="342747"/>
                  </a:lnTo>
                  <a:lnTo>
                    <a:pt x="871439" y="402800"/>
                  </a:lnTo>
                  <a:lnTo>
                    <a:pt x="880054" y="456794"/>
                  </a:lnTo>
                  <a:lnTo>
                    <a:pt x="895969" y="514932"/>
                  </a:lnTo>
                  <a:lnTo>
                    <a:pt x="904542" y="551423"/>
                  </a:lnTo>
                  <a:lnTo>
                    <a:pt x="915830" y="611788"/>
                  </a:lnTo>
                  <a:lnTo>
                    <a:pt x="922094" y="663730"/>
                  </a:lnTo>
                  <a:lnTo>
                    <a:pt x="916689" y="717582"/>
                  </a:lnTo>
                  <a:lnTo>
                    <a:pt x="908428" y="751498"/>
                  </a:lnTo>
                  <a:lnTo>
                    <a:pt x="873177" y="803920"/>
                  </a:lnTo>
                  <a:lnTo>
                    <a:pt x="839077" y="836820"/>
                  </a:lnTo>
                  <a:lnTo>
                    <a:pt x="783005" y="869357"/>
                  </a:lnTo>
                  <a:lnTo>
                    <a:pt x="726814" y="886038"/>
                  </a:lnTo>
                  <a:lnTo>
                    <a:pt x="671245" y="894159"/>
                  </a:lnTo>
                  <a:lnTo>
                    <a:pt x="613294" y="900502"/>
                  </a:lnTo>
                  <a:lnTo>
                    <a:pt x="559797" y="905672"/>
                  </a:lnTo>
                  <a:lnTo>
                    <a:pt x="497464" y="906777"/>
                  </a:lnTo>
                  <a:lnTo>
                    <a:pt x="436326" y="912641"/>
                  </a:lnTo>
                  <a:lnTo>
                    <a:pt x="391259" y="912282"/>
                  </a:lnTo>
                  <a:lnTo>
                    <a:pt x="329919" y="907648"/>
                  </a:lnTo>
                  <a:lnTo>
                    <a:pt x="276583" y="902620"/>
                  </a:lnTo>
                  <a:lnTo>
                    <a:pt x="213493" y="887633"/>
                  </a:lnTo>
                  <a:lnTo>
                    <a:pt x="166420" y="8653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519735" y="2201541"/>
              <a:ext cx="17661" cy="39133"/>
            </a:xfrm>
            <a:custGeom>
              <a:avLst/>
              <a:gdLst/>
              <a:ahLst/>
              <a:cxnLst/>
              <a:rect l="0" t="0" r="0" b="0"/>
              <a:pathLst>
                <a:path w="17661" h="39133">
                  <a:moveTo>
                    <a:pt x="17660" y="0"/>
                  </a:moveTo>
                  <a:lnTo>
                    <a:pt x="5299" y="21779"/>
                  </a:lnTo>
                  <a:lnTo>
                    <a:pt x="0" y="391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48073" y="3532299"/>
            <a:ext cx="514157" cy="1583887"/>
            <a:chOff x="9448073" y="3532299"/>
            <a:chExt cx="514157" cy="1583887"/>
          </a:xfrm>
        </p:grpSpPr>
        <p:sp>
          <p:nvSpPr>
            <p:cNvPr id="59" name="Freeform 58"/>
            <p:cNvSpPr/>
            <p:nvPr/>
          </p:nvSpPr>
          <p:spPr>
            <a:xfrm>
              <a:off x="9485995" y="4439903"/>
              <a:ext cx="29683" cy="507064"/>
            </a:xfrm>
            <a:custGeom>
              <a:avLst/>
              <a:gdLst/>
              <a:ahLst/>
              <a:cxnLst/>
              <a:rect l="0" t="0" r="0" b="0"/>
              <a:pathLst>
                <a:path w="29683" h="507064">
                  <a:moveTo>
                    <a:pt x="8321" y="0"/>
                  </a:moveTo>
                  <a:lnTo>
                    <a:pt x="2603" y="59546"/>
                  </a:lnTo>
                  <a:lnTo>
                    <a:pt x="514" y="119868"/>
                  </a:lnTo>
                  <a:lnTo>
                    <a:pt x="102" y="172635"/>
                  </a:lnTo>
                  <a:lnTo>
                    <a:pt x="945" y="227574"/>
                  </a:lnTo>
                  <a:lnTo>
                    <a:pt x="9056" y="285407"/>
                  </a:lnTo>
                  <a:lnTo>
                    <a:pt x="14394" y="333580"/>
                  </a:lnTo>
                  <a:lnTo>
                    <a:pt x="20615" y="395139"/>
                  </a:lnTo>
                  <a:lnTo>
                    <a:pt x="24105" y="450890"/>
                  </a:lnTo>
                  <a:lnTo>
                    <a:pt x="29682" y="507063"/>
                  </a:lnTo>
                  <a:lnTo>
                    <a:pt x="24575" y="451235"/>
                  </a:lnTo>
                  <a:lnTo>
                    <a:pt x="18483" y="389821"/>
                  </a:lnTo>
                  <a:lnTo>
                    <a:pt x="14722" y="338322"/>
                  </a:lnTo>
                  <a:lnTo>
                    <a:pt x="7753" y="282074"/>
                  </a:lnTo>
                  <a:lnTo>
                    <a:pt x="2297" y="22935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448073" y="4341957"/>
              <a:ext cx="345076" cy="774229"/>
            </a:xfrm>
            <a:custGeom>
              <a:avLst/>
              <a:gdLst/>
              <a:ahLst/>
              <a:cxnLst/>
              <a:rect l="0" t="0" r="0" b="0"/>
              <a:pathLst>
                <a:path w="345076" h="774229">
                  <a:moveTo>
                    <a:pt x="12959" y="39699"/>
                  </a:moveTo>
                  <a:lnTo>
                    <a:pt x="27170" y="27337"/>
                  </a:lnTo>
                  <a:lnTo>
                    <a:pt x="72495" y="7743"/>
                  </a:lnTo>
                  <a:lnTo>
                    <a:pt x="125633" y="0"/>
                  </a:lnTo>
                  <a:lnTo>
                    <a:pt x="186124" y="936"/>
                  </a:lnTo>
                  <a:lnTo>
                    <a:pt x="226373" y="9723"/>
                  </a:lnTo>
                  <a:lnTo>
                    <a:pt x="283469" y="34587"/>
                  </a:lnTo>
                  <a:lnTo>
                    <a:pt x="302380" y="45440"/>
                  </a:lnTo>
                  <a:lnTo>
                    <a:pt x="315100" y="58893"/>
                  </a:lnTo>
                  <a:lnTo>
                    <a:pt x="327459" y="84526"/>
                  </a:lnTo>
                  <a:lnTo>
                    <a:pt x="332102" y="104925"/>
                  </a:lnTo>
                  <a:lnTo>
                    <a:pt x="327549" y="145690"/>
                  </a:lnTo>
                  <a:lnTo>
                    <a:pt x="315078" y="203401"/>
                  </a:lnTo>
                  <a:lnTo>
                    <a:pt x="306619" y="263008"/>
                  </a:lnTo>
                  <a:lnTo>
                    <a:pt x="309092" y="315155"/>
                  </a:lnTo>
                  <a:lnTo>
                    <a:pt x="312765" y="371581"/>
                  </a:lnTo>
                  <a:lnTo>
                    <a:pt x="321435" y="422175"/>
                  </a:lnTo>
                  <a:lnTo>
                    <a:pt x="329336" y="474773"/>
                  </a:lnTo>
                  <a:lnTo>
                    <a:pt x="340288" y="532857"/>
                  </a:lnTo>
                  <a:lnTo>
                    <a:pt x="345075" y="588815"/>
                  </a:lnTo>
                  <a:lnTo>
                    <a:pt x="341240" y="642087"/>
                  </a:lnTo>
                  <a:lnTo>
                    <a:pt x="326228" y="704209"/>
                  </a:lnTo>
                  <a:lnTo>
                    <a:pt x="309183" y="734416"/>
                  </a:lnTo>
                  <a:lnTo>
                    <a:pt x="282149" y="757953"/>
                  </a:lnTo>
                  <a:lnTo>
                    <a:pt x="255133" y="772221"/>
                  </a:lnTo>
                  <a:lnTo>
                    <a:pt x="235545" y="774228"/>
                  </a:lnTo>
                  <a:lnTo>
                    <a:pt x="184003" y="767984"/>
                  </a:lnTo>
                  <a:lnTo>
                    <a:pt x="138482" y="750279"/>
                  </a:lnTo>
                  <a:lnTo>
                    <a:pt x="82177" y="717459"/>
                  </a:lnTo>
                  <a:lnTo>
                    <a:pt x="22670" y="678862"/>
                  </a:lnTo>
                  <a:lnTo>
                    <a:pt x="10187" y="660620"/>
                  </a:lnTo>
                  <a:lnTo>
                    <a:pt x="2481" y="638336"/>
                  </a:lnTo>
                  <a:lnTo>
                    <a:pt x="0" y="578829"/>
                  </a:lnTo>
                  <a:lnTo>
                    <a:pt x="4638" y="5306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644095" y="4218994"/>
              <a:ext cx="91147" cy="254194"/>
            </a:xfrm>
            <a:custGeom>
              <a:avLst/>
              <a:gdLst/>
              <a:ahLst/>
              <a:cxnLst/>
              <a:rect l="0" t="0" r="0" b="0"/>
              <a:pathLst>
                <a:path w="91147" h="254194">
                  <a:moveTo>
                    <a:pt x="0" y="121057"/>
                  </a:moveTo>
                  <a:lnTo>
                    <a:pt x="12362" y="100203"/>
                  </a:lnTo>
                  <a:lnTo>
                    <a:pt x="31303" y="45725"/>
                  </a:lnTo>
                  <a:lnTo>
                    <a:pt x="50630" y="8858"/>
                  </a:lnTo>
                  <a:lnTo>
                    <a:pt x="55943" y="1879"/>
                  </a:lnTo>
                  <a:lnTo>
                    <a:pt x="62258" y="0"/>
                  </a:lnTo>
                  <a:lnTo>
                    <a:pt x="69242" y="1520"/>
                  </a:lnTo>
                  <a:lnTo>
                    <a:pt x="76672" y="5308"/>
                  </a:lnTo>
                  <a:lnTo>
                    <a:pt x="81625" y="12456"/>
                  </a:lnTo>
                  <a:lnTo>
                    <a:pt x="87129" y="32725"/>
                  </a:lnTo>
                  <a:lnTo>
                    <a:pt x="90227" y="78961"/>
                  </a:lnTo>
                  <a:lnTo>
                    <a:pt x="91146" y="133650"/>
                  </a:lnTo>
                  <a:lnTo>
                    <a:pt x="87000" y="186425"/>
                  </a:lnTo>
                  <a:lnTo>
                    <a:pt x="83710" y="242712"/>
                  </a:lnTo>
                  <a:lnTo>
                    <a:pt x="83210" y="2541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838872" y="4223556"/>
              <a:ext cx="123358" cy="293388"/>
            </a:xfrm>
            <a:custGeom>
              <a:avLst/>
              <a:gdLst/>
              <a:ahLst/>
              <a:cxnLst/>
              <a:rect l="0" t="0" r="0" b="0"/>
              <a:pathLst>
                <a:path w="123358" h="293388">
                  <a:moveTo>
                    <a:pt x="79818" y="0"/>
                  </a:moveTo>
                  <a:lnTo>
                    <a:pt x="66565" y="4417"/>
                  </a:lnTo>
                  <a:lnTo>
                    <a:pt x="45072" y="20416"/>
                  </a:lnTo>
                  <a:lnTo>
                    <a:pt x="13788" y="74382"/>
                  </a:lnTo>
                  <a:lnTo>
                    <a:pt x="4243" y="96853"/>
                  </a:lnTo>
                  <a:lnTo>
                    <a:pt x="0" y="119168"/>
                  </a:lnTo>
                  <a:lnTo>
                    <a:pt x="1643" y="128447"/>
                  </a:lnTo>
                  <a:lnTo>
                    <a:pt x="10865" y="143688"/>
                  </a:lnTo>
                  <a:lnTo>
                    <a:pt x="24208" y="154160"/>
                  </a:lnTo>
                  <a:lnTo>
                    <a:pt x="79971" y="177285"/>
                  </a:lnTo>
                  <a:lnTo>
                    <a:pt x="104826" y="185768"/>
                  </a:lnTo>
                  <a:lnTo>
                    <a:pt x="116512" y="196285"/>
                  </a:lnTo>
                  <a:lnTo>
                    <a:pt x="120922" y="202972"/>
                  </a:lnTo>
                  <a:lnTo>
                    <a:pt x="123357" y="217799"/>
                  </a:lnTo>
                  <a:lnTo>
                    <a:pt x="122713" y="225636"/>
                  </a:lnTo>
                  <a:lnTo>
                    <a:pt x="114600" y="241741"/>
                  </a:lnTo>
                  <a:lnTo>
                    <a:pt x="91208" y="270262"/>
                  </a:lnTo>
                  <a:lnTo>
                    <a:pt x="69940" y="283584"/>
                  </a:lnTo>
                  <a:lnTo>
                    <a:pt x="46072" y="293387"/>
                  </a:lnTo>
                  <a:lnTo>
                    <a:pt x="39754" y="292670"/>
                  </a:lnTo>
                  <a:lnTo>
                    <a:pt x="34618" y="289419"/>
                  </a:lnTo>
                  <a:lnTo>
                    <a:pt x="30268" y="284477"/>
                  </a:lnTo>
                  <a:lnTo>
                    <a:pt x="28293" y="279334"/>
                  </a:lnTo>
                  <a:lnTo>
                    <a:pt x="29892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611202" y="3532299"/>
              <a:ext cx="166031" cy="499874"/>
            </a:xfrm>
            <a:custGeom>
              <a:avLst/>
              <a:gdLst/>
              <a:ahLst/>
              <a:cxnLst/>
              <a:rect l="0" t="0" r="0" b="0"/>
              <a:pathLst>
                <a:path w="166031" h="499874">
                  <a:moveTo>
                    <a:pt x="166030" y="499873"/>
                  </a:moveTo>
                  <a:lnTo>
                    <a:pt x="152743" y="484737"/>
                  </a:lnTo>
                  <a:lnTo>
                    <a:pt x="138569" y="457276"/>
                  </a:lnTo>
                  <a:lnTo>
                    <a:pt x="122053" y="398029"/>
                  </a:lnTo>
                  <a:lnTo>
                    <a:pt x="113449" y="350942"/>
                  </a:lnTo>
                  <a:lnTo>
                    <a:pt x="105044" y="296001"/>
                  </a:lnTo>
                  <a:lnTo>
                    <a:pt x="91145" y="233872"/>
                  </a:lnTo>
                  <a:lnTo>
                    <a:pt x="77273" y="182031"/>
                  </a:lnTo>
                  <a:lnTo>
                    <a:pt x="63404" y="120723"/>
                  </a:lnTo>
                  <a:lnTo>
                    <a:pt x="47070" y="66924"/>
                  </a:lnTo>
                  <a:lnTo>
                    <a:pt x="25086" y="9639"/>
                  </a:lnTo>
                  <a:lnTo>
                    <a:pt x="22141" y="1082"/>
                  </a:lnTo>
                  <a:lnTo>
                    <a:pt x="21102" y="0"/>
                  </a:lnTo>
                  <a:lnTo>
                    <a:pt x="26753" y="57411"/>
                  </a:lnTo>
                  <a:lnTo>
                    <a:pt x="32085" y="113558"/>
                  </a:lnTo>
                  <a:lnTo>
                    <a:pt x="32786" y="176746"/>
                  </a:lnTo>
                  <a:lnTo>
                    <a:pt x="30973" y="180904"/>
                  </a:lnTo>
                  <a:lnTo>
                    <a:pt x="27915" y="179978"/>
                  </a:lnTo>
                  <a:lnTo>
                    <a:pt x="24027" y="175662"/>
                  </a:lnTo>
                  <a:lnTo>
                    <a:pt x="14138" y="147501"/>
                  </a:lnTo>
                  <a:lnTo>
                    <a:pt x="6282" y="88006"/>
                  </a:lnTo>
                  <a:lnTo>
                    <a:pt x="195" y="25210"/>
                  </a:lnTo>
                  <a:lnTo>
                    <a:pt x="0" y="14236"/>
                  </a:lnTo>
                  <a:lnTo>
                    <a:pt x="1718" y="9694"/>
                  </a:lnTo>
                  <a:lnTo>
                    <a:pt x="4713" y="9440"/>
                  </a:lnTo>
                  <a:lnTo>
                    <a:pt x="14821" y="14705"/>
                  </a:lnTo>
                  <a:lnTo>
                    <a:pt x="71649" y="32065"/>
                  </a:lnTo>
                  <a:lnTo>
                    <a:pt x="97692" y="47015"/>
                  </a:lnTo>
                  <a:lnTo>
                    <a:pt x="124425" y="754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735627" y="4073777"/>
            <a:ext cx="283093" cy="461535"/>
            <a:chOff x="9735627" y="4073777"/>
            <a:chExt cx="283093" cy="461535"/>
          </a:xfrm>
        </p:grpSpPr>
        <p:sp>
          <p:nvSpPr>
            <p:cNvPr id="65" name="Freeform 64"/>
            <p:cNvSpPr/>
            <p:nvPr/>
          </p:nvSpPr>
          <p:spPr>
            <a:xfrm>
              <a:off x="9822257" y="4221170"/>
              <a:ext cx="140462" cy="314142"/>
            </a:xfrm>
            <a:custGeom>
              <a:avLst/>
              <a:gdLst/>
              <a:ahLst/>
              <a:cxnLst/>
              <a:rect l="0" t="0" r="0" b="0"/>
              <a:pathLst>
                <a:path w="140462" h="314142">
                  <a:moveTo>
                    <a:pt x="104753" y="10707"/>
                  </a:moveTo>
                  <a:lnTo>
                    <a:pt x="91501" y="1872"/>
                  </a:lnTo>
                  <a:lnTo>
                    <a:pt x="77599" y="0"/>
                  </a:lnTo>
                  <a:lnTo>
                    <a:pt x="62175" y="3175"/>
                  </a:lnTo>
                  <a:lnTo>
                    <a:pt x="38821" y="15358"/>
                  </a:lnTo>
                  <a:lnTo>
                    <a:pt x="8124" y="41465"/>
                  </a:lnTo>
                  <a:lnTo>
                    <a:pt x="1711" y="57353"/>
                  </a:lnTo>
                  <a:lnTo>
                    <a:pt x="0" y="66768"/>
                  </a:lnTo>
                  <a:lnTo>
                    <a:pt x="3032" y="82159"/>
                  </a:lnTo>
                  <a:lnTo>
                    <a:pt x="24208" y="142973"/>
                  </a:lnTo>
                  <a:lnTo>
                    <a:pt x="37023" y="164132"/>
                  </a:lnTo>
                  <a:lnTo>
                    <a:pt x="49688" y="173818"/>
                  </a:lnTo>
                  <a:lnTo>
                    <a:pt x="106556" y="205831"/>
                  </a:lnTo>
                  <a:lnTo>
                    <a:pt x="122957" y="222718"/>
                  </a:lnTo>
                  <a:lnTo>
                    <a:pt x="140287" y="260863"/>
                  </a:lnTo>
                  <a:lnTo>
                    <a:pt x="140461" y="268085"/>
                  </a:lnTo>
                  <a:lnTo>
                    <a:pt x="135725" y="281040"/>
                  </a:lnTo>
                  <a:lnTo>
                    <a:pt x="124990" y="290496"/>
                  </a:lnTo>
                  <a:lnTo>
                    <a:pt x="95499" y="304100"/>
                  </a:lnTo>
                  <a:lnTo>
                    <a:pt x="34842" y="314141"/>
                  </a:lnTo>
                  <a:lnTo>
                    <a:pt x="27636" y="313774"/>
                  </a:lnTo>
                  <a:lnTo>
                    <a:pt x="22831" y="311680"/>
                  </a:lnTo>
                  <a:lnTo>
                    <a:pt x="13222" y="3019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817099" y="4198593"/>
              <a:ext cx="139042" cy="307880"/>
            </a:xfrm>
            <a:custGeom>
              <a:avLst/>
              <a:gdLst/>
              <a:ahLst/>
              <a:cxnLst/>
              <a:rect l="0" t="0" r="0" b="0"/>
              <a:pathLst>
                <a:path w="139042" h="307880">
                  <a:moveTo>
                    <a:pt x="68306" y="0"/>
                  </a:moveTo>
                  <a:lnTo>
                    <a:pt x="50637" y="4418"/>
                  </a:lnTo>
                  <a:lnTo>
                    <a:pt x="37031" y="16448"/>
                  </a:lnTo>
                  <a:lnTo>
                    <a:pt x="8474" y="64865"/>
                  </a:lnTo>
                  <a:lnTo>
                    <a:pt x="726" y="86460"/>
                  </a:lnTo>
                  <a:lnTo>
                    <a:pt x="0" y="119409"/>
                  </a:lnTo>
                  <a:lnTo>
                    <a:pt x="8363" y="136589"/>
                  </a:lnTo>
                  <a:lnTo>
                    <a:pt x="21325" y="149464"/>
                  </a:lnTo>
                  <a:lnTo>
                    <a:pt x="36331" y="158268"/>
                  </a:lnTo>
                  <a:lnTo>
                    <a:pt x="92228" y="170123"/>
                  </a:lnTo>
                  <a:lnTo>
                    <a:pt x="113506" y="182208"/>
                  </a:lnTo>
                  <a:lnTo>
                    <a:pt x="131523" y="197500"/>
                  </a:lnTo>
                  <a:lnTo>
                    <a:pt x="138008" y="215675"/>
                  </a:lnTo>
                  <a:lnTo>
                    <a:pt x="139041" y="237313"/>
                  </a:lnTo>
                  <a:lnTo>
                    <a:pt x="133336" y="256176"/>
                  </a:lnTo>
                  <a:lnTo>
                    <a:pt x="119729" y="277972"/>
                  </a:lnTo>
                  <a:lnTo>
                    <a:pt x="106878" y="287807"/>
                  </a:lnTo>
                  <a:lnTo>
                    <a:pt x="76028" y="301654"/>
                  </a:lnTo>
                  <a:lnTo>
                    <a:pt x="35022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735627" y="4165309"/>
              <a:ext cx="41606" cy="116495"/>
            </a:xfrm>
            <a:custGeom>
              <a:avLst/>
              <a:gdLst/>
              <a:ahLst/>
              <a:cxnLst/>
              <a:rect l="0" t="0" r="0" b="0"/>
              <a:pathLst>
                <a:path w="41606" h="116495">
                  <a:moveTo>
                    <a:pt x="0" y="0"/>
                  </a:moveTo>
                  <a:lnTo>
                    <a:pt x="0" y="53491"/>
                  </a:lnTo>
                  <a:lnTo>
                    <a:pt x="924" y="90763"/>
                  </a:lnTo>
                  <a:lnTo>
                    <a:pt x="2465" y="91019"/>
                  </a:lnTo>
                  <a:lnTo>
                    <a:pt x="4417" y="88416"/>
                  </a:lnTo>
                  <a:lnTo>
                    <a:pt x="23977" y="41757"/>
                  </a:lnTo>
                  <a:lnTo>
                    <a:pt x="27079" y="40782"/>
                  </a:lnTo>
                  <a:lnTo>
                    <a:pt x="29148" y="44755"/>
                  </a:lnTo>
                  <a:lnTo>
                    <a:pt x="35386" y="95928"/>
                  </a:lnTo>
                  <a:lnTo>
                    <a:pt x="41605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968616" y="4073777"/>
              <a:ext cx="50104" cy="208027"/>
            </a:xfrm>
            <a:custGeom>
              <a:avLst/>
              <a:gdLst/>
              <a:ahLst/>
              <a:cxnLst/>
              <a:rect l="0" t="0" r="0" b="0"/>
              <a:pathLst>
                <a:path w="50104" h="208027">
                  <a:moveTo>
                    <a:pt x="0" y="0"/>
                  </a:moveTo>
                  <a:lnTo>
                    <a:pt x="0" y="17669"/>
                  </a:lnTo>
                  <a:lnTo>
                    <a:pt x="2773" y="21025"/>
                  </a:lnTo>
                  <a:lnTo>
                    <a:pt x="7396" y="21413"/>
                  </a:lnTo>
                  <a:lnTo>
                    <a:pt x="19005" y="16914"/>
                  </a:lnTo>
                  <a:lnTo>
                    <a:pt x="30328" y="8750"/>
                  </a:lnTo>
                  <a:lnTo>
                    <a:pt x="35936" y="7682"/>
                  </a:lnTo>
                  <a:lnTo>
                    <a:pt x="41523" y="8820"/>
                  </a:lnTo>
                  <a:lnTo>
                    <a:pt x="47098" y="11428"/>
                  </a:lnTo>
                  <a:lnTo>
                    <a:pt x="49890" y="16864"/>
                  </a:lnTo>
                  <a:lnTo>
                    <a:pt x="50103" y="71346"/>
                  </a:lnTo>
                  <a:lnTo>
                    <a:pt x="43364" y="125719"/>
                  </a:lnTo>
                  <a:lnTo>
                    <a:pt x="41837" y="188147"/>
                  </a:lnTo>
                  <a:lnTo>
                    <a:pt x="41605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712324" y="4797708"/>
            <a:ext cx="366198" cy="794686"/>
            <a:chOff x="9712324" y="4797708"/>
            <a:chExt cx="366198" cy="794686"/>
          </a:xfrm>
        </p:grpSpPr>
        <p:sp>
          <p:nvSpPr>
            <p:cNvPr id="70" name="Freeform 69"/>
            <p:cNvSpPr/>
            <p:nvPr/>
          </p:nvSpPr>
          <p:spPr>
            <a:xfrm>
              <a:off x="9712324" y="5280329"/>
              <a:ext cx="88404" cy="312065"/>
            </a:xfrm>
            <a:custGeom>
              <a:avLst/>
              <a:gdLst/>
              <a:ahLst/>
              <a:cxnLst/>
              <a:rect l="0" t="0" r="0" b="0"/>
              <a:pathLst>
                <a:path w="88404" h="312065">
                  <a:moveTo>
                    <a:pt x="39944" y="0"/>
                  </a:moveTo>
                  <a:lnTo>
                    <a:pt x="31110" y="8835"/>
                  </a:lnTo>
                  <a:lnTo>
                    <a:pt x="9566" y="67239"/>
                  </a:lnTo>
                  <a:lnTo>
                    <a:pt x="0" y="124140"/>
                  </a:lnTo>
                  <a:lnTo>
                    <a:pt x="516" y="169438"/>
                  </a:lnTo>
                  <a:lnTo>
                    <a:pt x="7320" y="185020"/>
                  </a:lnTo>
                  <a:lnTo>
                    <a:pt x="14496" y="189915"/>
                  </a:lnTo>
                  <a:lnTo>
                    <a:pt x="34798" y="195354"/>
                  </a:lnTo>
                  <a:lnTo>
                    <a:pt x="70363" y="195901"/>
                  </a:lnTo>
                  <a:lnTo>
                    <a:pt x="75941" y="199943"/>
                  </a:lnTo>
                  <a:lnTo>
                    <a:pt x="80584" y="205411"/>
                  </a:lnTo>
                  <a:lnTo>
                    <a:pt x="85743" y="221349"/>
                  </a:lnTo>
                  <a:lnTo>
                    <a:pt x="88403" y="271555"/>
                  </a:lnTo>
                  <a:lnTo>
                    <a:pt x="85211" y="289886"/>
                  </a:lnTo>
                  <a:lnTo>
                    <a:pt x="73800" y="311382"/>
                  </a:lnTo>
                  <a:lnTo>
                    <a:pt x="68987" y="312064"/>
                  </a:lnTo>
                  <a:lnTo>
                    <a:pt x="63929" y="308820"/>
                  </a:lnTo>
                  <a:lnTo>
                    <a:pt x="58707" y="302958"/>
                  </a:lnTo>
                  <a:lnTo>
                    <a:pt x="52906" y="286585"/>
                  </a:lnTo>
                  <a:lnTo>
                    <a:pt x="39944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768911" y="5122229"/>
              <a:ext cx="149780" cy="235366"/>
            </a:xfrm>
            <a:custGeom>
              <a:avLst/>
              <a:gdLst/>
              <a:ahLst/>
              <a:cxnLst/>
              <a:rect l="0" t="0" r="0" b="0"/>
              <a:pathLst>
                <a:path w="149780" h="235366">
                  <a:moveTo>
                    <a:pt x="0" y="0"/>
                  </a:moveTo>
                  <a:lnTo>
                    <a:pt x="8835" y="8835"/>
                  </a:lnTo>
                  <a:lnTo>
                    <a:pt x="24665" y="64992"/>
                  </a:lnTo>
                  <a:lnTo>
                    <a:pt x="39114" y="126413"/>
                  </a:lnTo>
                  <a:lnTo>
                    <a:pt x="50438" y="189059"/>
                  </a:lnTo>
                  <a:lnTo>
                    <a:pt x="56705" y="228627"/>
                  </a:lnTo>
                  <a:lnTo>
                    <a:pt x="55370" y="233779"/>
                  </a:lnTo>
                  <a:lnTo>
                    <a:pt x="52631" y="235365"/>
                  </a:lnTo>
                  <a:lnTo>
                    <a:pt x="48955" y="234573"/>
                  </a:lnTo>
                  <a:lnTo>
                    <a:pt x="46505" y="229423"/>
                  </a:lnTo>
                  <a:lnTo>
                    <a:pt x="43782" y="211372"/>
                  </a:lnTo>
                  <a:lnTo>
                    <a:pt x="51085" y="179637"/>
                  </a:lnTo>
                  <a:lnTo>
                    <a:pt x="88045" y="116781"/>
                  </a:lnTo>
                  <a:lnTo>
                    <a:pt x="99539" y="96239"/>
                  </a:lnTo>
                  <a:lnTo>
                    <a:pt x="98719" y="95595"/>
                  </a:lnTo>
                  <a:lnTo>
                    <a:pt x="96323" y="97014"/>
                  </a:lnTo>
                  <a:lnTo>
                    <a:pt x="93661" y="108453"/>
                  </a:lnTo>
                  <a:lnTo>
                    <a:pt x="94627" y="138151"/>
                  </a:lnTo>
                  <a:lnTo>
                    <a:pt x="96369" y="150348"/>
                  </a:lnTo>
                  <a:lnTo>
                    <a:pt x="101228" y="157555"/>
                  </a:lnTo>
                  <a:lnTo>
                    <a:pt x="108166" y="161435"/>
                  </a:lnTo>
                  <a:lnTo>
                    <a:pt x="116489" y="163097"/>
                  </a:lnTo>
                  <a:lnTo>
                    <a:pt x="123887" y="162356"/>
                  </a:lnTo>
                  <a:lnTo>
                    <a:pt x="137039" y="156601"/>
                  </a:lnTo>
                  <a:lnTo>
                    <a:pt x="141286" y="152478"/>
                  </a:lnTo>
                  <a:lnTo>
                    <a:pt x="149779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885405" y="4872598"/>
              <a:ext cx="116496" cy="276335"/>
            </a:xfrm>
            <a:custGeom>
              <a:avLst/>
              <a:gdLst/>
              <a:ahLst/>
              <a:cxnLst/>
              <a:rect l="0" t="0" r="0" b="0"/>
              <a:pathLst>
                <a:path w="116496" h="276335">
                  <a:moveTo>
                    <a:pt x="0" y="0"/>
                  </a:moveTo>
                  <a:lnTo>
                    <a:pt x="2466" y="56775"/>
                  </a:lnTo>
                  <a:lnTo>
                    <a:pt x="7165" y="115690"/>
                  </a:lnTo>
                  <a:lnTo>
                    <a:pt x="17221" y="171805"/>
                  </a:lnTo>
                  <a:lnTo>
                    <a:pt x="26750" y="233462"/>
                  </a:lnTo>
                  <a:lnTo>
                    <a:pt x="36411" y="273044"/>
                  </a:lnTo>
                  <a:lnTo>
                    <a:pt x="36293" y="276334"/>
                  </a:lnTo>
                  <a:lnTo>
                    <a:pt x="34365" y="275754"/>
                  </a:lnTo>
                  <a:lnTo>
                    <a:pt x="31232" y="272594"/>
                  </a:lnTo>
                  <a:lnTo>
                    <a:pt x="22403" y="254894"/>
                  </a:lnTo>
                  <a:lnTo>
                    <a:pt x="18349" y="227666"/>
                  </a:lnTo>
                  <a:lnTo>
                    <a:pt x="22332" y="209358"/>
                  </a:lnTo>
                  <a:lnTo>
                    <a:pt x="34971" y="185923"/>
                  </a:lnTo>
                  <a:lnTo>
                    <a:pt x="39956" y="179422"/>
                  </a:lnTo>
                  <a:lnTo>
                    <a:pt x="46053" y="176013"/>
                  </a:lnTo>
                  <a:lnTo>
                    <a:pt x="60225" y="174690"/>
                  </a:lnTo>
                  <a:lnTo>
                    <a:pt x="73303" y="179650"/>
                  </a:lnTo>
                  <a:lnTo>
                    <a:pt x="79379" y="183561"/>
                  </a:lnTo>
                  <a:lnTo>
                    <a:pt x="83430" y="182471"/>
                  </a:lnTo>
                  <a:lnTo>
                    <a:pt x="86131" y="178045"/>
                  </a:lnTo>
                  <a:lnTo>
                    <a:pt x="95614" y="135078"/>
                  </a:lnTo>
                  <a:lnTo>
                    <a:pt x="95077" y="100236"/>
                  </a:lnTo>
                  <a:lnTo>
                    <a:pt x="96669" y="91787"/>
                  </a:lnTo>
                  <a:lnTo>
                    <a:pt x="97731" y="89853"/>
                  </a:lnTo>
                  <a:lnTo>
                    <a:pt x="114209" y="150939"/>
                  </a:lnTo>
                  <a:lnTo>
                    <a:pt x="116495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0023602" y="4797708"/>
              <a:ext cx="54920" cy="241312"/>
            </a:xfrm>
            <a:custGeom>
              <a:avLst/>
              <a:gdLst/>
              <a:ahLst/>
              <a:cxnLst/>
              <a:rect l="0" t="0" r="0" b="0"/>
              <a:pathLst>
                <a:path w="54920" h="241312">
                  <a:moveTo>
                    <a:pt x="11582" y="0"/>
                  </a:moveTo>
                  <a:lnTo>
                    <a:pt x="0" y="39163"/>
                  </a:lnTo>
                  <a:lnTo>
                    <a:pt x="857" y="70262"/>
                  </a:lnTo>
                  <a:lnTo>
                    <a:pt x="7124" y="87010"/>
                  </a:lnTo>
                  <a:lnTo>
                    <a:pt x="11383" y="94065"/>
                  </a:lnTo>
                  <a:lnTo>
                    <a:pt x="17922" y="98768"/>
                  </a:lnTo>
                  <a:lnTo>
                    <a:pt x="42019" y="108161"/>
                  </a:lnTo>
                  <a:lnTo>
                    <a:pt x="52230" y="120188"/>
                  </a:lnTo>
                  <a:lnTo>
                    <a:pt x="54919" y="139709"/>
                  </a:lnTo>
                  <a:lnTo>
                    <a:pt x="49113" y="181074"/>
                  </a:lnTo>
                  <a:lnTo>
                    <a:pt x="28224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941228" y="1427684"/>
            <a:ext cx="3461557" cy="2092963"/>
            <a:chOff x="5941228" y="1427684"/>
            <a:chExt cx="3461557" cy="2092963"/>
          </a:xfrm>
        </p:grpSpPr>
        <p:sp>
          <p:nvSpPr>
            <p:cNvPr id="75" name="Freeform 74"/>
            <p:cNvSpPr/>
            <p:nvPr/>
          </p:nvSpPr>
          <p:spPr>
            <a:xfrm>
              <a:off x="9336216" y="2817299"/>
              <a:ext cx="66569" cy="249632"/>
            </a:xfrm>
            <a:custGeom>
              <a:avLst/>
              <a:gdLst/>
              <a:ahLst/>
              <a:cxnLst/>
              <a:rect l="0" t="0" r="0" b="0"/>
              <a:pathLst>
                <a:path w="66569" h="249632">
                  <a:moveTo>
                    <a:pt x="66568" y="249631"/>
                  </a:moveTo>
                  <a:lnTo>
                    <a:pt x="47009" y="186534"/>
                  </a:lnTo>
                  <a:lnTo>
                    <a:pt x="33265" y="132863"/>
                  </a:lnTo>
                  <a:lnTo>
                    <a:pt x="19413" y="77627"/>
                  </a:lnTo>
                  <a:lnTo>
                    <a:pt x="3698" y="1479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228043" y="2551025"/>
              <a:ext cx="8321" cy="83212"/>
            </a:xfrm>
            <a:custGeom>
              <a:avLst/>
              <a:gdLst/>
              <a:ahLst/>
              <a:cxnLst/>
              <a:rect l="0" t="0" r="0" b="0"/>
              <a:pathLst>
                <a:path w="8321" h="83212">
                  <a:moveTo>
                    <a:pt x="8320" y="83211"/>
                  </a:moveTo>
                  <a:lnTo>
                    <a:pt x="3903" y="2804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03227" y="2126652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66568" y="191384"/>
                  </a:moveTo>
                  <a:lnTo>
                    <a:pt x="57733" y="182549"/>
                  </a:lnTo>
                  <a:lnTo>
                    <a:pt x="31865" y="126354"/>
                  </a:lnTo>
                  <a:lnTo>
                    <a:pt x="13987" y="70607"/>
                  </a:lnTo>
                  <a:lnTo>
                    <a:pt x="2481" y="2549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86732" y="1893663"/>
              <a:ext cx="66570" cy="91532"/>
            </a:xfrm>
            <a:custGeom>
              <a:avLst/>
              <a:gdLst/>
              <a:ahLst/>
              <a:cxnLst/>
              <a:rect l="0" t="0" r="0" b="0"/>
              <a:pathLst>
                <a:path w="66570" h="91532">
                  <a:moveTo>
                    <a:pt x="66569" y="91531"/>
                  </a:moveTo>
                  <a:lnTo>
                    <a:pt x="22922" y="4603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770385" y="1693957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33284" y="16642"/>
                  </a:moveTo>
                  <a:lnTo>
                    <a:pt x="11060" y="759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62359" y="1652352"/>
              <a:ext cx="49927" cy="1"/>
            </a:xfrm>
            <a:custGeom>
              <a:avLst/>
              <a:gdLst/>
              <a:ahLst/>
              <a:cxnLst/>
              <a:rect l="0" t="0" r="0" b="0"/>
              <a:pathLst>
                <a:path w="49927" h="1">
                  <a:moveTo>
                    <a:pt x="49926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996527" y="1427684"/>
              <a:ext cx="124817" cy="58248"/>
            </a:xfrm>
            <a:custGeom>
              <a:avLst/>
              <a:gdLst/>
              <a:ahLst/>
              <a:cxnLst/>
              <a:rect l="0" t="0" r="0" b="0"/>
              <a:pathLst>
                <a:path w="124817" h="58248">
                  <a:moveTo>
                    <a:pt x="124816" y="58247"/>
                  </a:moveTo>
                  <a:lnTo>
                    <a:pt x="75742" y="46665"/>
                  </a:lnTo>
                  <a:lnTo>
                    <a:pt x="17874" y="1172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605438" y="1510894"/>
              <a:ext cx="116496" cy="41607"/>
            </a:xfrm>
            <a:custGeom>
              <a:avLst/>
              <a:gdLst/>
              <a:ahLst/>
              <a:cxnLst/>
              <a:rect l="0" t="0" r="0" b="0"/>
              <a:pathLst>
                <a:path w="116496" h="41607">
                  <a:moveTo>
                    <a:pt x="116495" y="0"/>
                  </a:moveTo>
                  <a:lnTo>
                    <a:pt x="59723" y="15118"/>
                  </a:lnTo>
                  <a:lnTo>
                    <a:pt x="0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164422" y="1743884"/>
              <a:ext cx="183065" cy="108174"/>
            </a:xfrm>
            <a:custGeom>
              <a:avLst/>
              <a:gdLst/>
              <a:ahLst/>
              <a:cxnLst/>
              <a:rect l="0" t="0" r="0" b="0"/>
              <a:pathLst>
                <a:path w="183065" h="108174">
                  <a:moveTo>
                    <a:pt x="183064" y="0"/>
                  </a:moveTo>
                  <a:lnTo>
                    <a:pt x="127216" y="27461"/>
                  </a:lnTo>
                  <a:lnTo>
                    <a:pt x="94471" y="43468"/>
                  </a:lnTo>
                  <a:lnTo>
                    <a:pt x="36873" y="87710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773333" y="1943589"/>
              <a:ext cx="266275" cy="232990"/>
            </a:xfrm>
            <a:custGeom>
              <a:avLst/>
              <a:gdLst/>
              <a:ahLst/>
              <a:cxnLst/>
              <a:rect l="0" t="0" r="0" b="0"/>
              <a:pathLst>
                <a:path w="266275" h="232990">
                  <a:moveTo>
                    <a:pt x="266274" y="0"/>
                  </a:moveTo>
                  <a:lnTo>
                    <a:pt x="209341" y="50290"/>
                  </a:lnTo>
                  <a:lnTo>
                    <a:pt x="147703" y="91491"/>
                  </a:lnTo>
                  <a:lnTo>
                    <a:pt x="88992" y="144158"/>
                  </a:lnTo>
                  <a:lnTo>
                    <a:pt x="27740" y="205252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190860" y="2409568"/>
              <a:ext cx="357806" cy="465979"/>
            </a:xfrm>
            <a:custGeom>
              <a:avLst/>
              <a:gdLst/>
              <a:ahLst/>
              <a:cxnLst/>
              <a:rect l="0" t="0" r="0" b="0"/>
              <a:pathLst>
                <a:path w="357806" h="465979">
                  <a:moveTo>
                    <a:pt x="357805" y="0"/>
                  </a:moveTo>
                  <a:lnTo>
                    <a:pt x="307515" y="58382"/>
                  </a:lnTo>
                  <a:lnTo>
                    <a:pt x="246767" y="119353"/>
                  </a:lnTo>
                  <a:lnTo>
                    <a:pt x="194533" y="178757"/>
                  </a:lnTo>
                  <a:lnTo>
                    <a:pt x="149793" y="241467"/>
                  </a:lnTo>
                  <a:lnTo>
                    <a:pt x="106531" y="299566"/>
                  </a:lnTo>
                  <a:lnTo>
                    <a:pt x="71573" y="357805"/>
                  </a:lnTo>
                  <a:lnTo>
                    <a:pt x="33252" y="416052"/>
                  </a:lnTo>
                  <a:lnTo>
                    <a:pt x="0" y="465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99476" y="3150141"/>
              <a:ext cx="66569" cy="183064"/>
            </a:xfrm>
            <a:custGeom>
              <a:avLst/>
              <a:gdLst/>
              <a:ahLst/>
              <a:cxnLst/>
              <a:rect l="0" t="0" r="0" b="0"/>
              <a:pathLst>
                <a:path w="66569" h="183064">
                  <a:moveTo>
                    <a:pt x="66568" y="0"/>
                  </a:moveTo>
                  <a:lnTo>
                    <a:pt x="49710" y="58383"/>
                  </a:lnTo>
                  <a:lnTo>
                    <a:pt x="30498" y="116502"/>
                  </a:lnTo>
                  <a:lnTo>
                    <a:pt x="10054" y="162222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941228" y="350794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174218" y="2684162"/>
              <a:ext cx="241311" cy="307880"/>
            </a:xfrm>
            <a:custGeom>
              <a:avLst/>
              <a:gdLst/>
              <a:ahLst/>
              <a:cxnLst/>
              <a:rect l="0" t="0" r="0" b="0"/>
              <a:pathLst>
                <a:path w="241311" h="307880">
                  <a:moveTo>
                    <a:pt x="0" y="307879"/>
                  </a:moveTo>
                  <a:lnTo>
                    <a:pt x="29620" y="283190"/>
                  </a:lnTo>
                  <a:lnTo>
                    <a:pt x="48298" y="270094"/>
                  </a:lnTo>
                  <a:lnTo>
                    <a:pt x="104850" y="211490"/>
                  </a:lnTo>
                  <a:lnTo>
                    <a:pt x="145123" y="151173"/>
                  </a:lnTo>
                  <a:lnTo>
                    <a:pt x="183545" y="96897"/>
                  </a:lnTo>
                  <a:lnTo>
                    <a:pt x="222266" y="34995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565307" y="2118331"/>
              <a:ext cx="324522" cy="324522"/>
            </a:xfrm>
            <a:custGeom>
              <a:avLst/>
              <a:gdLst/>
              <a:ahLst/>
              <a:cxnLst/>
              <a:rect l="0" t="0" r="0" b="0"/>
              <a:pathLst>
                <a:path w="324522" h="324522">
                  <a:moveTo>
                    <a:pt x="0" y="324521"/>
                  </a:moveTo>
                  <a:lnTo>
                    <a:pt x="55933" y="276566"/>
                  </a:lnTo>
                  <a:lnTo>
                    <a:pt x="109716" y="215556"/>
                  </a:lnTo>
                  <a:lnTo>
                    <a:pt x="169316" y="157056"/>
                  </a:lnTo>
                  <a:lnTo>
                    <a:pt x="224837" y="99791"/>
                  </a:lnTo>
                  <a:lnTo>
                    <a:pt x="282925" y="41602"/>
                  </a:lnTo>
                  <a:lnTo>
                    <a:pt x="3245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114496" y="1510894"/>
              <a:ext cx="657364" cy="382770"/>
            </a:xfrm>
            <a:custGeom>
              <a:avLst/>
              <a:gdLst/>
              <a:ahLst/>
              <a:cxnLst/>
              <a:rect l="0" t="0" r="0" b="0"/>
              <a:pathLst>
                <a:path w="657364" h="382770">
                  <a:moveTo>
                    <a:pt x="0" y="382769"/>
                  </a:moveTo>
                  <a:lnTo>
                    <a:pt x="58680" y="336484"/>
                  </a:lnTo>
                  <a:lnTo>
                    <a:pt x="120752" y="285712"/>
                  </a:lnTo>
                  <a:lnTo>
                    <a:pt x="183229" y="241312"/>
                  </a:lnTo>
                  <a:lnTo>
                    <a:pt x="241320" y="202479"/>
                  </a:lnTo>
                  <a:lnTo>
                    <a:pt x="299558" y="163648"/>
                  </a:lnTo>
                  <a:lnTo>
                    <a:pt x="357806" y="124816"/>
                  </a:lnTo>
                  <a:lnTo>
                    <a:pt x="416824" y="86156"/>
                  </a:lnTo>
                  <a:lnTo>
                    <a:pt x="479333" y="55246"/>
                  </a:lnTo>
                  <a:lnTo>
                    <a:pt x="532994" y="33239"/>
                  </a:lnTo>
                  <a:lnTo>
                    <a:pt x="588109" y="15504"/>
                  </a:lnTo>
                  <a:lnTo>
                    <a:pt x="636806" y="2681"/>
                  </a:lnTo>
                  <a:lnTo>
                    <a:pt x="6573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129664" y="1552500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05827" y="366126"/>
            <a:ext cx="992258" cy="424365"/>
            <a:chOff x="305827" y="366126"/>
            <a:chExt cx="992258" cy="424365"/>
          </a:xfrm>
        </p:grpSpPr>
        <p:sp>
          <p:nvSpPr>
            <p:cNvPr id="93" name="Freeform 92"/>
            <p:cNvSpPr/>
            <p:nvPr/>
          </p:nvSpPr>
          <p:spPr>
            <a:xfrm>
              <a:off x="1139748" y="366126"/>
              <a:ext cx="237" cy="3181"/>
            </a:xfrm>
            <a:custGeom>
              <a:avLst/>
              <a:gdLst/>
              <a:ahLst/>
              <a:cxnLst/>
              <a:rect l="0" t="0" r="0" b="0"/>
              <a:pathLst>
                <a:path w="237" h="3181">
                  <a:moveTo>
                    <a:pt x="236" y="0"/>
                  </a:moveTo>
                  <a:lnTo>
                    <a:pt x="0" y="3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05827" y="742479"/>
              <a:ext cx="992258" cy="48012"/>
            </a:xfrm>
            <a:custGeom>
              <a:avLst/>
              <a:gdLst/>
              <a:ahLst/>
              <a:cxnLst/>
              <a:rect l="0" t="0" r="0" b="0"/>
              <a:pathLst>
                <a:path w="992258" h="48012">
                  <a:moveTo>
                    <a:pt x="43657" y="39700"/>
                  </a:moveTo>
                  <a:lnTo>
                    <a:pt x="9916" y="37234"/>
                  </a:lnTo>
                  <a:lnTo>
                    <a:pt x="1747" y="35282"/>
                  </a:lnTo>
                  <a:lnTo>
                    <a:pt x="0" y="33981"/>
                  </a:lnTo>
                  <a:lnTo>
                    <a:pt x="7920" y="32535"/>
                  </a:lnTo>
                  <a:lnTo>
                    <a:pt x="60878" y="38117"/>
                  </a:lnTo>
                  <a:lnTo>
                    <a:pt x="122564" y="43804"/>
                  </a:lnTo>
                  <a:lnTo>
                    <a:pt x="174471" y="47188"/>
                  </a:lnTo>
                  <a:lnTo>
                    <a:pt x="233761" y="47856"/>
                  </a:lnTo>
                  <a:lnTo>
                    <a:pt x="294679" y="47988"/>
                  </a:lnTo>
                  <a:lnTo>
                    <a:pt x="343627" y="48011"/>
                  </a:lnTo>
                  <a:lnTo>
                    <a:pt x="405070" y="41376"/>
                  </a:lnTo>
                  <a:lnTo>
                    <a:pt x="456978" y="33827"/>
                  </a:lnTo>
                  <a:lnTo>
                    <a:pt x="504306" y="25735"/>
                  </a:lnTo>
                  <a:lnTo>
                    <a:pt x="557572" y="18406"/>
                  </a:lnTo>
                  <a:lnTo>
                    <a:pt x="608899" y="14899"/>
                  </a:lnTo>
                  <a:lnTo>
                    <a:pt x="659240" y="9340"/>
                  </a:lnTo>
                  <a:lnTo>
                    <a:pt x="708365" y="6357"/>
                  </a:lnTo>
                  <a:lnTo>
                    <a:pt x="766847" y="0"/>
                  </a:lnTo>
                  <a:lnTo>
                    <a:pt x="827333" y="2888"/>
                  </a:lnTo>
                  <a:lnTo>
                    <a:pt x="880338" y="6643"/>
                  </a:lnTo>
                  <a:lnTo>
                    <a:pt x="943698" y="17905"/>
                  </a:lnTo>
                  <a:lnTo>
                    <a:pt x="992257" y="230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31959" y="1768847"/>
            <a:ext cx="562232" cy="515649"/>
            <a:chOff x="931959" y="1768847"/>
            <a:chExt cx="562232" cy="515649"/>
          </a:xfrm>
        </p:grpSpPr>
        <p:sp>
          <p:nvSpPr>
            <p:cNvPr id="96" name="Freeform 95"/>
            <p:cNvSpPr/>
            <p:nvPr/>
          </p:nvSpPr>
          <p:spPr>
            <a:xfrm>
              <a:off x="931959" y="1843223"/>
              <a:ext cx="100023" cy="301994"/>
            </a:xfrm>
            <a:custGeom>
              <a:avLst/>
              <a:gdLst/>
              <a:ahLst/>
              <a:cxnLst/>
              <a:rect l="0" t="0" r="0" b="0"/>
              <a:pathLst>
                <a:path w="100023" h="301994">
                  <a:moveTo>
                    <a:pt x="16640" y="8834"/>
                  </a:moveTo>
                  <a:lnTo>
                    <a:pt x="7806" y="0"/>
                  </a:lnTo>
                  <a:lnTo>
                    <a:pt x="5203" y="2020"/>
                  </a:lnTo>
                  <a:lnTo>
                    <a:pt x="1540" y="27875"/>
                  </a:lnTo>
                  <a:lnTo>
                    <a:pt x="303" y="83376"/>
                  </a:lnTo>
                  <a:lnTo>
                    <a:pt x="38" y="146377"/>
                  </a:lnTo>
                  <a:lnTo>
                    <a:pt x="3" y="202842"/>
                  </a:lnTo>
                  <a:lnTo>
                    <a:pt x="0" y="240649"/>
                  </a:lnTo>
                  <a:lnTo>
                    <a:pt x="2773" y="247513"/>
                  </a:lnTo>
                  <a:lnTo>
                    <a:pt x="7395" y="250239"/>
                  </a:lnTo>
                  <a:lnTo>
                    <a:pt x="13251" y="250208"/>
                  </a:lnTo>
                  <a:lnTo>
                    <a:pt x="19003" y="247413"/>
                  </a:lnTo>
                  <a:lnTo>
                    <a:pt x="67273" y="211089"/>
                  </a:lnTo>
                  <a:lnTo>
                    <a:pt x="75359" y="207465"/>
                  </a:lnTo>
                  <a:lnTo>
                    <a:pt x="82598" y="206899"/>
                  </a:lnTo>
                  <a:lnTo>
                    <a:pt x="95573" y="211200"/>
                  </a:lnTo>
                  <a:lnTo>
                    <a:pt x="98848" y="216785"/>
                  </a:lnTo>
                  <a:lnTo>
                    <a:pt x="100022" y="232853"/>
                  </a:lnTo>
                  <a:lnTo>
                    <a:pt x="91067" y="258273"/>
                  </a:lnTo>
                  <a:lnTo>
                    <a:pt x="76702" y="283372"/>
                  </a:lnTo>
                  <a:lnTo>
                    <a:pt x="63675" y="295115"/>
                  </a:lnTo>
                  <a:lnTo>
                    <a:pt x="56318" y="299541"/>
                  </a:lnTo>
                  <a:lnTo>
                    <a:pt x="40747" y="301993"/>
                  </a:lnTo>
                  <a:lnTo>
                    <a:pt x="32711" y="301352"/>
                  </a:lnTo>
                  <a:lnTo>
                    <a:pt x="28279" y="296302"/>
                  </a:lnTo>
                  <a:lnTo>
                    <a:pt x="25819" y="278364"/>
                  </a:lnTo>
                  <a:lnTo>
                    <a:pt x="30274" y="262378"/>
                  </a:lnTo>
                  <a:lnTo>
                    <a:pt x="40266" y="248185"/>
                  </a:lnTo>
                  <a:lnTo>
                    <a:pt x="83209" y="2085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64660" y="1943589"/>
              <a:ext cx="91967" cy="146937"/>
            </a:xfrm>
            <a:custGeom>
              <a:avLst/>
              <a:gdLst/>
              <a:ahLst/>
              <a:cxnLst/>
              <a:rect l="0" t="0" r="0" b="0"/>
              <a:pathLst>
                <a:path w="91967" h="146937">
                  <a:moveTo>
                    <a:pt x="17076" y="116495"/>
                  </a:moveTo>
                  <a:lnTo>
                    <a:pt x="3824" y="125329"/>
                  </a:lnTo>
                  <a:lnTo>
                    <a:pt x="845" y="130705"/>
                  </a:lnTo>
                  <a:lnTo>
                    <a:pt x="0" y="144075"/>
                  </a:lnTo>
                  <a:lnTo>
                    <a:pt x="2919" y="146901"/>
                  </a:lnTo>
                  <a:lnTo>
                    <a:pt x="7638" y="146936"/>
                  </a:lnTo>
                  <a:lnTo>
                    <a:pt x="19353" y="142043"/>
                  </a:lnTo>
                  <a:lnTo>
                    <a:pt x="30724" y="133705"/>
                  </a:lnTo>
                  <a:lnTo>
                    <a:pt x="35420" y="133515"/>
                  </a:lnTo>
                  <a:lnTo>
                    <a:pt x="39476" y="136163"/>
                  </a:lnTo>
                  <a:lnTo>
                    <a:pt x="43104" y="140701"/>
                  </a:lnTo>
                  <a:lnTo>
                    <a:pt x="47372" y="140029"/>
                  </a:lnTo>
                  <a:lnTo>
                    <a:pt x="57045" y="129420"/>
                  </a:lnTo>
                  <a:lnTo>
                    <a:pt x="74743" y="75404"/>
                  </a:lnTo>
                  <a:lnTo>
                    <a:pt x="89449" y="15763"/>
                  </a:lnTo>
                  <a:lnTo>
                    <a:pt x="9196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199519" y="1768847"/>
              <a:ext cx="294672" cy="515649"/>
            </a:xfrm>
            <a:custGeom>
              <a:avLst/>
              <a:gdLst/>
              <a:ahLst/>
              <a:cxnLst/>
              <a:rect l="0" t="0" r="0" b="0"/>
              <a:pathLst>
                <a:path w="294672" h="515649">
                  <a:moveTo>
                    <a:pt x="23675" y="0"/>
                  </a:moveTo>
                  <a:lnTo>
                    <a:pt x="23675" y="53491"/>
                  </a:lnTo>
                  <a:lnTo>
                    <a:pt x="17032" y="103878"/>
                  </a:lnTo>
                  <a:lnTo>
                    <a:pt x="9282" y="158347"/>
                  </a:lnTo>
                  <a:lnTo>
                    <a:pt x="1610" y="221756"/>
                  </a:lnTo>
                  <a:lnTo>
                    <a:pt x="0" y="248029"/>
                  </a:lnTo>
                  <a:lnTo>
                    <a:pt x="1420" y="254110"/>
                  </a:lnTo>
                  <a:lnTo>
                    <a:pt x="4215" y="255391"/>
                  </a:lnTo>
                  <a:lnTo>
                    <a:pt x="7928" y="253471"/>
                  </a:lnTo>
                  <a:lnTo>
                    <a:pt x="26249" y="219023"/>
                  </a:lnTo>
                  <a:lnTo>
                    <a:pt x="48464" y="158256"/>
                  </a:lnTo>
                  <a:lnTo>
                    <a:pt x="64116" y="124847"/>
                  </a:lnTo>
                  <a:lnTo>
                    <a:pt x="67278" y="122987"/>
                  </a:lnTo>
                  <a:lnTo>
                    <a:pt x="69385" y="125446"/>
                  </a:lnTo>
                  <a:lnTo>
                    <a:pt x="70791" y="130783"/>
                  </a:lnTo>
                  <a:lnTo>
                    <a:pt x="61773" y="194012"/>
                  </a:lnTo>
                  <a:lnTo>
                    <a:pt x="41383" y="253549"/>
                  </a:lnTo>
                  <a:lnTo>
                    <a:pt x="35480" y="259639"/>
                  </a:lnTo>
                  <a:lnTo>
                    <a:pt x="28771" y="262775"/>
                  </a:lnTo>
                  <a:lnTo>
                    <a:pt x="21525" y="263941"/>
                  </a:lnTo>
                  <a:lnTo>
                    <a:pt x="15770" y="261945"/>
                  </a:lnTo>
                  <a:lnTo>
                    <a:pt x="6909" y="252330"/>
                  </a:lnTo>
                  <a:lnTo>
                    <a:pt x="2355" y="236346"/>
                  </a:lnTo>
                  <a:lnTo>
                    <a:pt x="1141" y="226906"/>
                  </a:lnTo>
                  <a:lnTo>
                    <a:pt x="3105" y="221537"/>
                  </a:lnTo>
                  <a:lnTo>
                    <a:pt x="7188" y="218883"/>
                  </a:lnTo>
                  <a:lnTo>
                    <a:pt x="33670" y="212431"/>
                  </a:lnTo>
                  <a:lnTo>
                    <a:pt x="96164" y="181067"/>
                  </a:lnTo>
                  <a:lnTo>
                    <a:pt x="102512" y="176185"/>
                  </a:lnTo>
                  <a:lnTo>
                    <a:pt x="108592" y="175704"/>
                  </a:lnTo>
                  <a:lnTo>
                    <a:pt x="114495" y="178157"/>
                  </a:lnTo>
                  <a:lnTo>
                    <a:pt x="120280" y="182566"/>
                  </a:lnTo>
                  <a:lnTo>
                    <a:pt x="126707" y="197327"/>
                  </a:lnTo>
                  <a:lnTo>
                    <a:pt x="128639" y="216215"/>
                  </a:lnTo>
                  <a:lnTo>
                    <a:pt x="127302" y="245791"/>
                  </a:lnTo>
                  <a:lnTo>
                    <a:pt x="133218" y="260560"/>
                  </a:lnTo>
                  <a:lnTo>
                    <a:pt x="138309" y="263389"/>
                  </a:lnTo>
                  <a:lnTo>
                    <a:pt x="144476" y="263426"/>
                  </a:lnTo>
                  <a:lnTo>
                    <a:pt x="151362" y="261602"/>
                  </a:lnTo>
                  <a:lnTo>
                    <a:pt x="163943" y="252178"/>
                  </a:lnTo>
                  <a:lnTo>
                    <a:pt x="193637" y="223154"/>
                  </a:lnTo>
                  <a:lnTo>
                    <a:pt x="208312" y="215366"/>
                  </a:lnTo>
                  <a:lnTo>
                    <a:pt x="214259" y="215693"/>
                  </a:lnTo>
                  <a:lnTo>
                    <a:pt x="219149" y="218685"/>
                  </a:lnTo>
                  <a:lnTo>
                    <a:pt x="223333" y="223453"/>
                  </a:lnTo>
                  <a:lnTo>
                    <a:pt x="228896" y="225707"/>
                  </a:lnTo>
                  <a:lnTo>
                    <a:pt x="242474" y="225746"/>
                  </a:lnTo>
                  <a:lnTo>
                    <a:pt x="255288" y="220216"/>
                  </a:lnTo>
                  <a:lnTo>
                    <a:pt x="261294" y="216153"/>
                  </a:lnTo>
                  <a:lnTo>
                    <a:pt x="266223" y="216218"/>
                  </a:lnTo>
                  <a:lnTo>
                    <a:pt x="270433" y="219034"/>
                  </a:lnTo>
                  <a:lnTo>
                    <a:pt x="274165" y="223686"/>
                  </a:lnTo>
                  <a:lnTo>
                    <a:pt x="278311" y="238717"/>
                  </a:lnTo>
                  <a:lnTo>
                    <a:pt x="282115" y="295860"/>
                  </a:lnTo>
                  <a:lnTo>
                    <a:pt x="288734" y="359179"/>
                  </a:lnTo>
                  <a:lnTo>
                    <a:pt x="292254" y="415868"/>
                  </a:lnTo>
                  <a:lnTo>
                    <a:pt x="294671" y="437235"/>
                  </a:lnTo>
                  <a:lnTo>
                    <a:pt x="286336" y="486540"/>
                  </a:lnTo>
                  <a:lnTo>
                    <a:pt x="274188" y="510183"/>
                  </a:lnTo>
                  <a:lnTo>
                    <a:pt x="268347" y="513940"/>
                  </a:lnTo>
                  <a:lnTo>
                    <a:pt x="254460" y="515648"/>
                  </a:lnTo>
                  <a:lnTo>
                    <a:pt x="231048" y="511411"/>
                  </a:lnTo>
                  <a:lnTo>
                    <a:pt x="217234" y="501888"/>
                  </a:lnTo>
                  <a:lnTo>
                    <a:pt x="205856" y="488410"/>
                  </a:lnTo>
                  <a:lnTo>
                    <a:pt x="197717" y="473175"/>
                  </a:lnTo>
                  <a:lnTo>
                    <a:pt x="195948" y="454692"/>
                  </a:lnTo>
                  <a:lnTo>
                    <a:pt x="202347" y="417110"/>
                  </a:lnTo>
                  <a:lnTo>
                    <a:pt x="240022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39983" y="1810452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0"/>
                  </a:moveTo>
                  <a:lnTo>
                    <a:pt x="0" y="50189"/>
                  </a:lnTo>
                  <a:lnTo>
                    <a:pt x="4418" y="112129"/>
                  </a:lnTo>
                  <a:lnTo>
                    <a:pt x="7807" y="170526"/>
                  </a:lnTo>
                  <a:lnTo>
                    <a:pt x="832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095866" y="1791619"/>
            <a:ext cx="940793" cy="276787"/>
            <a:chOff x="8095866" y="1791619"/>
            <a:chExt cx="940793" cy="276787"/>
          </a:xfrm>
        </p:grpSpPr>
        <p:sp>
          <p:nvSpPr>
            <p:cNvPr id="101" name="Freeform 100"/>
            <p:cNvSpPr/>
            <p:nvPr/>
          </p:nvSpPr>
          <p:spPr>
            <a:xfrm>
              <a:off x="8095866" y="1791619"/>
              <a:ext cx="940793" cy="27155"/>
            </a:xfrm>
            <a:custGeom>
              <a:avLst/>
              <a:gdLst/>
              <a:ahLst/>
              <a:cxnLst/>
              <a:rect l="0" t="0" r="0" b="0"/>
              <a:pathLst>
                <a:path w="940793" h="27155">
                  <a:moveTo>
                    <a:pt x="8835" y="10512"/>
                  </a:moveTo>
                  <a:lnTo>
                    <a:pt x="0" y="1677"/>
                  </a:lnTo>
                  <a:lnTo>
                    <a:pt x="1096" y="0"/>
                  </a:lnTo>
                  <a:lnTo>
                    <a:pt x="20308" y="2055"/>
                  </a:lnTo>
                  <a:lnTo>
                    <a:pt x="82395" y="15366"/>
                  </a:lnTo>
                  <a:lnTo>
                    <a:pt x="136949" y="18148"/>
                  </a:lnTo>
                  <a:lnTo>
                    <a:pt x="192036" y="18698"/>
                  </a:lnTo>
                  <a:lnTo>
                    <a:pt x="253844" y="11657"/>
                  </a:lnTo>
                  <a:lnTo>
                    <a:pt x="308515" y="10663"/>
                  </a:lnTo>
                  <a:lnTo>
                    <a:pt x="363883" y="10532"/>
                  </a:lnTo>
                  <a:lnTo>
                    <a:pt x="419342" y="10515"/>
                  </a:lnTo>
                  <a:lnTo>
                    <a:pt x="481400" y="12978"/>
                  </a:lnTo>
                  <a:lnTo>
                    <a:pt x="544099" y="18062"/>
                  </a:lnTo>
                  <a:lnTo>
                    <a:pt x="606448" y="18732"/>
                  </a:lnTo>
                  <a:lnTo>
                    <a:pt x="665635" y="18820"/>
                  </a:lnTo>
                  <a:lnTo>
                    <a:pt x="721597" y="18831"/>
                  </a:lnTo>
                  <a:lnTo>
                    <a:pt x="777136" y="18833"/>
                  </a:lnTo>
                  <a:lnTo>
                    <a:pt x="835083" y="21299"/>
                  </a:lnTo>
                  <a:lnTo>
                    <a:pt x="888579" y="25998"/>
                  </a:lnTo>
                  <a:lnTo>
                    <a:pt x="940792" y="271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212875" y="1876568"/>
              <a:ext cx="85542" cy="167244"/>
            </a:xfrm>
            <a:custGeom>
              <a:avLst/>
              <a:gdLst/>
              <a:ahLst/>
              <a:cxnLst/>
              <a:rect l="0" t="0" r="0" b="0"/>
              <a:pathLst>
                <a:path w="85542" h="167244">
                  <a:moveTo>
                    <a:pt x="0" y="8774"/>
                  </a:moveTo>
                  <a:lnTo>
                    <a:pt x="11582" y="71100"/>
                  </a:lnTo>
                  <a:lnTo>
                    <a:pt x="15643" y="126827"/>
                  </a:lnTo>
                  <a:lnTo>
                    <a:pt x="16346" y="155522"/>
                  </a:lnTo>
                  <a:lnTo>
                    <a:pt x="25676" y="95308"/>
                  </a:lnTo>
                  <a:lnTo>
                    <a:pt x="36198" y="37167"/>
                  </a:lnTo>
                  <a:lnTo>
                    <a:pt x="48838" y="3934"/>
                  </a:lnTo>
                  <a:lnTo>
                    <a:pt x="53824" y="0"/>
                  </a:lnTo>
                  <a:lnTo>
                    <a:pt x="58996" y="151"/>
                  </a:lnTo>
                  <a:lnTo>
                    <a:pt x="64294" y="3025"/>
                  </a:lnTo>
                  <a:lnTo>
                    <a:pt x="72646" y="18546"/>
                  </a:lnTo>
                  <a:lnTo>
                    <a:pt x="85541" y="57343"/>
                  </a:lnTo>
                  <a:lnTo>
                    <a:pt x="84629" y="109796"/>
                  </a:lnTo>
                  <a:lnTo>
                    <a:pt x="78979" y="164653"/>
                  </a:lnTo>
                  <a:lnTo>
                    <a:pt x="76692" y="167243"/>
                  </a:lnTo>
                  <a:lnTo>
                    <a:pt x="74242" y="165270"/>
                  </a:lnTo>
                  <a:lnTo>
                    <a:pt x="58247" y="1252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229517" y="1943589"/>
              <a:ext cx="91533" cy="16643"/>
            </a:xfrm>
            <a:custGeom>
              <a:avLst/>
              <a:gdLst/>
              <a:ahLst/>
              <a:cxnLst/>
              <a:rect l="0" t="0" r="0" b="0"/>
              <a:pathLst>
                <a:path w="91533" h="16643">
                  <a:moveTo>
                    <a:pt x="0" y="0"/>
                  </a:moveTo>
                  <a:lnTo>
                    <a:pt x="53041" y="14393"/>
                  </a:lnTo>
                  <a:lnTo>
                    <a:pt x="9153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341995" y="1951910"/>
              <a:ext cx="53944" cy="74890"/>
            </a:xfrm>
            <a:custGeom>
              <a:avLst/>
              <a:gdLst/>
              <a:ahLst/>
              <a:cxnLst/>
              <a:rect l="0" t="0" r="0" b="0"/>
              <a:pathLst>
                <a:path w="53944" h="74890">
                  <a:moveTo>
                    <a:pt x="45622" y="0"/>
                  </a:moveTo>
                  <a:lnTo>
                    <a:pt x="27952" y="0"/>
                  </a:lnTo>
                  <a:lnTo>
                    <a:pt x="20898" y="2774"/>
                  </a:lnTo>
                  <a:lnTo>
                    <a:pt x="8129" y="13252"/>
                  </a:lnTo>
                  <a:lnTo>
                    <a:pt x="1221" y="32086"/>
                  </a:lnTo>
                  <a:lnTo>
                    <a:pt x="0" y="53092"/>
                  </a:lnTo>
                  <a:lnTo>
                    <a:pt x="5622" y="68591"/>
                  </a:lnTo>
                  <a:lnTo>
                    <a:pt x="11559" y="72540"/>
                  </a:lnTo>
                  <a:lnTo>
                    <a:pt x="53943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401873" y="1951910"/>
              <a:ext cx="77276" cy="74890"/>
            </a:xfrm>
            <a:custGeom>
              <a:avLst/>
              <a:gdLst/>
              <a:ahLst/>
              <a:cxnLst/>
              <a:rect l="0" t="0" r="0" b="0"/>
              <a:pathLst>
                <a:path w="77276" h="74890">
                  <a:moveTo>
                    <a:pt x="10707" y="0"/>
                  </a:moveTo>
                  <a:lnTo>
                    <a:pt x="1872" y="13252"/>
                  </a:lnTo>
                  <a:lnTo>
                    <a:pt x="0" y="29620"/>
                  </a:lnTo>
                  <a:lnTo>
                    <a:pt x="3175" y="47373"/>
                  </a:lnTo>
                  <a:lnTo>
                    <a:pt x="10749" y="61427"/>
                  </a:lnTo>
                  <a:lnTo>
                    <a:pt x="17207" y="64990"/>
                  </a:lnTo>
                  <a:lnTo>
                    <a:pt x="34244" y="66483"/>
                  </a:lnTo>
                  <a:lnTo>
                    <a:pt x="49213" y="61599"/>
                  </a:lnTo>
                  <a:lnTo>
                    <a:pt x="55793" y="57708"/>
                  </a:lnTo>
                  <a:lnTo>
                    <a:pt x="65570" y="45989"/>
                  </a:lnTo>
                  <a:lnTo>
                    <a:pt x="69472" y="38980"/>
                  </a:lnTo>
                  <a:lnTo>
                    <a:pt x="68375" y="35232"/>
                  </a:lnTo>
                  <a:lnTo>
                    <a:pt x="63945" y="33658"/>
                  </a:lnTo>
                  <a:lnTo>
                    <a:pt x="57294" y="33534"/>
                  </a:lnTo>
                  <a:lnTo>
                    <a:pt x="51935" y="36224"/>
                  </a:lnTo>
                  <a:lnTo>
                    <a:pt x="43515" y="46610"/>
                  </a:lnTo>
                  <a:lnTo>
                    <a:pt x="41622" y="60472"/>
                  </a:lnTo>
                  <a:lnTo>
                    <a:pt x="42412" y="68051"/>
                  </a:lnTo>
                  <a:lnTo>
                    <a:pt x="46637" y="72180"/>
                  </a:lnTo>
                  <a:lnTo>
                    <a:pt x="53151" y="74007"/>
                  </a:lnTo>
                  <a:lnTo>
                    <a:pt x="77275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501784" y="1943589"/>
              <a:ext cx="58670" cy="124816"/>
            </a:xfrm>
            <a:custGeom>
              <a:avLst/>
              <a:gdLst/>
              <a:ahLst/>
              <a:cxnLst/>
              <a:rect l="0" t="0" r="0" b="0"/>
              <a:pathLst>
                <a:path w="58670" h="124816">
                  <a:moveTo>
                    <a:pt x="18970" y="0"/>
                  </a:moveTo>
                  <a:lnTo>
                    <a:pt x="6608" y="14210"/>
                  </a:lnTo>
                  <a:lnTo>
                    <a:pt x="223" y="27581"/>
                  </a:lnTo>
                  <a:lnTo>
                    <a:pt x="0" y="34105"/>
                  </a:lnTo>
                  <a:lnTo>
                    <a:pt x="4683" y="46284"/>
                  </a:lnTo>
                  <a:lnTo>
                    <a:pt x="15394" y="55396"/>
                  </a:lnTo>
                  <a:lnTo>
                    <a:pt x="30324" y="61603"/>
                  </a:lnTo>
                  <a:lnTo>
                    <a:pt x="49287" y="64361"/>
                  </a:lnTo>
                  <a:lnTo>
                    <a:pt x="54898" y="67871"/>
                  </a:lnTo>
                  <a:lnTo>
                    <a:pt x="57715" y="72984"/>
                  </a:lnTo>
                  <a:lnTo>
                    <a:pt x="58669" y="79166"/>
                  </a:lnTo>
                  <a:lnTo>
                    <a:pt x="57455" y="85137"/>
                  </a:lnTo>
                  <a:lnTo>
                    <a:pt x="51175" y="96702"/>
                  </a:lnTo>
                  <a:lnTo>
                    <a:pt x="18970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562359" y="1926947"/>
              <a:ext cx="37252" cy="141459"/>
            </a:xfrm>
            <a:custGeom>
              <a:avLst/>
              <a:gdLst/>
              <a:ahLst/>
              <a:cxnLst/>
              <a:rect l="0" t="0" r="0" b="0"/>
              <a:pathLst>
                <a:path w="37252" h="141459">
                  <a:moveTo>
                    <a:pt x="33284" y="0"/>
                  </a:moveTo>
                  <a:lnTo>
                    <a:pt x="11541" y="42579"/>
                  </a:lnTo>
                  <a:lnTo>
                    <a:pt x="5745" y="58680"/>
                  </a:lnTo>
                  <a:lnTo>
                    <a:pt x="5679" y="66857"/>
                  </a:lnTo>
                  <a:lnTo>
                    <a:pt x="10537" y="83338"/>
                  </a:lnTo>
                  <a:lnTo>
                    <a:pt x="16270" y="88843"/>
                  </a:lnTo>
                  <a:lnTo>
                    <a:pt x="32502" y="94959"/>
                  </a:lnTo>
                  <a:lnTo>
                    <a:pt x="36461" y="99364"/>
                  </a:lnTo>
                  <a:lnTo>
                    <a:pt x="37251" y="105074"/>
                  </a:lnTo>
                  <a:lnTo>
                    <a:pt x="35929" y="111655"/>
                  </a:lnTo>
                  <a:lnTo>
                    <a:pt x="24597" y="123897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714386" y="1926947"/>
              <a:ext cx="39357" cy="99853"/>
            </a:xfrm>
            <a:custGeom>
              <a:avLst/>
              <a:gdLst/>
              <a:ahLst/>
              <a:cxnLst/>
              <a:rect l="0" t="0" r="0" b="0"/>
              <a:pathLst>
                <a:path w="39357" h="99853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6540" y="95469"/>
                  </a:lnTo>
                  <a:lnTo>
                    <a:pt x="11931" y="97854"/>
                  </a:lnTo>
                  <a:lnTo>
                    <a:pt x="3935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759485" y="1951910"/>
              <a:ext cx="85790" cy="53218"/>
            </a:xfrm>
            <a:custGeom>
              <a:avLst/>
              <a:gdLst/>
              <a:ahLst/>
              <a:cxnLst/>
              <a:rect l="0" t="0" r="0" b="0"/>
              <a:pathLst>
                <a:path w="85790" h="53218">
                  <a:moveTo>
                    <a:pt x="27542" y="0"/>
                  </a:moveTo>
                  <a:lnTo>
                    <a:pt x="14290" y="8835"/>
                  </a:lnTo>
                  <a:lnTo>
                    <a:pt x="5318" y="20568"/>
                  </a:lnTo>
                  <a:lnTo>
                    <a:pt x="1631" y="27581"/>
                  </a:lnTo>
                  <a:lnTo>
                    <a:pt x="0" y="42769"/>
                  </a:lnTo>
                  <a:lnTo>
                    <a:pt x="860" y="50702"/>
                  </a:lnTo>
                  <a:lnTo>
                    <a:pt x="3282" y="53217"/>
                  </a:lnTo>
                  <a:lnTo>
                    <a:pt x="6746" y="52120"/>
                  </a:lnTo>
                  <a:lnTo>
                    <a:pt x="20456" y="37324"/>
                  </a:lnTo>
                  <a:lnTo>
                    <a:pt x="25592" y="30430"/>
                  </a:lnTo>
                  <a:lnTo>
                    <a:pt x="30864" y="27683"/>
                  </a:lnTo>
                  <a:lnTo>
                    <a:pt x="36229" y="27701"/>
                  </a:lnTo>
                  <a:lnTo>
                    <a:pt x="68442" y="37343"/>
                  </a:lnTo>
                  <a:lnTo>
                    <a:pt x="85789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845617" y="1843736"/>
              <a:ext cx="100683" cy="156427"/>
            </a:xfrm>
            <a:custGeom>
              <a:avLst/>
              <a:gdLst/>
              <a:ahLst/>
              <a:cxnLst/>
              <a:rect l="0" t="0" r="0" b="0"/>
              <a:pathLst>
                <a:path w="100683" h="156427">
                  <a:moveTo>
                    <a:pt x="7978" y="0"/>
                  </a:moveTo>
                  <a:lnTo>
                    <a:pt x="7978" y="57909"/>
                  </a:lnTo>
                  <a:lnTo>
                    <a:pt x="814" y="120152"/>
                  </a:lnTo>
                  <a:lnTo>
                    <a:pt x="0" y="152815"/>
                  </a:lnTo>
                  <a:lnTo>
                    <a:pt x="1735" y="156426"/>
                  </a:lnTo>
                  <a:lnTo>
                    <a:pt x="4740" y="155135"/>
                  </a:lnTo>
                  <a:lnTo>
                    <a:pt x="28988" y="125179"/>
                  </a:lnTo>
                  <a:lnTo>
                    <a:pt x="43203" y="116348"/>
                  </a:lnTo>
                  <a:lnTo>
                    <a:pt x="49953" y="115472"/>
                  </a:lnTo>
                  <a:lnTo>
                    <a:pt x="62383" y="119431"/>
                  </a:lnTo>
                  <a:lnTo>
                    <a:pt x="64589" y="123075"/>
                  </a:lnTo>
                  <a:lnTo>
                    <a:pt x="64210" y="127353"/>
                  </a:lnTo>
                  <a:lnTo>
                    <a:pt x="62107" y="132055"/>
                  </a:lnTo>
                  <a:lnTo>
                    <a:pt x="62556" y="137038"/>
                  </a:lnTo>
                  <a:lnTo>
                    <a:pt x="67985" y="147507"/>
                  </a:lnTo>
                  <a:lnTo>
                    <a:pt x="72946" y="149189"/>
                  </a:lnTo>
                  <a:lnTo>
                    <a:pt x="85855" y="146127"/>
                  </a:lnTo>
                  <a:lnTo>
                    <a:pt x="95906" y="136137"/>
                  </a:lnTo>
                  <a:lnTo>
                    <a:pt x="99881" y="129589"/>
                  </a:lnTo>
                  <a:lnTo>
                    <a:pt x="100682" y="123375"/>
                  </a:lnTo>
                  <a:lnTo>
                    <a:pt x="96641" y="111540"/>
                  </a:lnTo>
                  <a:lnTo>
                    <a:pt x="92975" y="107644"/>
                  </a:lnTo>
                  <a:lnTo>
                    <a:pt x="74547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978411" y="1818773"/>
              <a:ext cx="58248" cy="201197"/>
            </a:xfrm>
            <a:custGeom>
              <a:avLst/>
              <a:gdLst/>
              <a:ahLst/>
              <a:cxnLst/>
              <a:rect l="0" t="0" r="0" b="0"/>
              <a:pathLst>
                <a:path w="58248" h="201197">
                  <a:moveTo>
                    <a:pt x="0" y="0"/>
                  </a:moveTo>
                  <a:lnTo>
                    <a:pt x="0" y="62326"/>
                  </a:lnTo>
                  <a:lnTo>
                    <a:pt x="0" y="118978"/>
                  </a:lnTo>
                  <a:lnTo>
                    <a:pt x="1849" y="158939"/>
                  </a:lnTo>
                  <a:lnTo>
                    <a:pt x="8835" y="179738"/>
                  </a:lnTo>
                  <a:lnTo>
                    <a:pt x="15135" y="187318"/>
                  </a:lnTo>
                  <a:lnTo>
                    <a:pt x="31998" y="198206"/>
                  </a:lnTo>
                  <a:lnTo>
                    <a:pt x="44424" y="201196"/>
                  </a:lnTo>
                  <a:lnTo>
                    <a:pt x="5824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449207" y="2892188"/>
            <a:ext cx="1026112" cy="1107249"/>
            <a:chOff x="7449207" y="2892188"/>
            <a:chExt cx="1026112" cy="1107249"/>
          </a:xfrm>
        </p:grpSpPr>
        <p:sp>
          <p:nvSpPr>
            <p:cNvPr id="113" name="Freeform 112"/>
            <p:cNvSpPr/>
            <p:nvPr/>
          </p:nvSpPr>
          <p:spPr>
            <a:xfrm>
              <a:off x="7825541" y="2975399"/>
              <a:ext cx="12888" cy="456714"/>
            </a:xfrm>
            <a:custGeom>
              <a:avLst/>
              <a:gdLst/>
              <a:ahLst/>
              <a:cxnLst/>
              <a:rect l="0" t="0" r="0" b="0"/>
              <a:pathLst>
                <a:path w="12888" h="456714">
                  <a:moveTo>
                    <a:pt x="12887" y="0"/>
                  </a:moveTo>
                  <a:lnTo>
                    <a:pt x="12887" y="62326"/>
                  </a:lnTo>
                  <a:lnTo>
                    <a:pt x="12887" y="123892"/>
                  </a:lnTo>
                  <a:lnTo>
                    <a:pt x="12887" y="185886"/>
                  </a:lnTo>
                  <a:lnTo>
                    <a:pt x="12887" y="248143"/>
                  </a:lnTo>
                  <a:lnTo>
                    <a:pt x="12887" y="307318"/>
                  </a:lnTo>
                  <a:lnTo>
                    <a:pt x="11963" y="363279"/>
                  </a:lnTo>
                  <a:lnTo>
                    <a:pt x="5722" y="423234"/>
                  </a:lnTo>
                  <a:lnTo>
                    <a:pt x="0" y="456713"/>
                  </a:lnTo>
                  <a:lnTo>
                    <a:pt x="4566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807797" y="2892188"/>
              <a:ext cx="667522" cy="648658"/>
            </a:xfrm>
            <a:custGeom>
              <a:avLst/>
              <a:gdLst/>
              <a:ahLst/>
              <a:cxnLst/>
              <a:rect l="0" t="0" r="0" b="0"/>
              <a:pathLst>
                <a:path w="667522" h="648658">
                  <a:moveTo>
                    <a:pt x="47272" y="0"/>
                  </a:moveTo>
                  <a:lnTo>
                    <a:pt x="108839" y="14194"/>
                  </a:lnTo>
                  <a:lnTo>
                    <a:pt x="168040" y="32197"/>
                  </a:lnTo>
                  <a:lnTo>
                    <a:pt x="231180" y="45466"/>
                  </a:lnTo>
                  <a:lnTo>
                    <a:pt x="289675" y="51511"/>
                  </a:lnTo>
                  <a:lnTo>
                    <a:pt x="346974" y="57360"/>
                  </a:lnTo>
                  <a:lnTo>
                    <a:pt x="396388" y="57985"/>
                  </a:lnTo>
                  <a:lnTo>
                    <a:pt x="446574" y="57245"/>
                  </a:lnTo>
                  <a:lnTo>
                    <a:pt x="496578" y="52506"/>
                  </a:lnTo>
                  <a:lnTo>
                    <a:pt x="558240" y="47971"/>
                  </a:lnTo>
                  <a:lnTo>
                    <a:pt x="617076" y="37650"/>
                  </a:lnTo>
                  <a:lnTo>
                    <a:pt x="636134" y="39231"/>
                  </a:lnTo>
                  <a:lnTo>
                    <a:pt x="641401" y="42796"/>
                  </a:lnTo>
                  <a:lnTo>
                    <a:pt x="643988" y="47947"/>
                  </a:lnTo>
                  <a:lnTo>
                    <a:pt x="644396" y="61066"/>
                  </a:lnTo>
                  <a:lnTo>
                    <a:pt x="633026" y="115064"/>
                  </a:lnTo>
                  <a:lnTo>
                    <a:pt x="630178" y="173789"/>
                  </a:lnTo>
                  <a:lnTo>
                    <a:pt x="632268" y="236619"/>
                  </a:lnTo>
                  <a:lnTo>
                    <a:pt x="638229" y="290790"/>
                  </a:lnTo>
                  <a:lnTo>
                    <a:pt x="644502" y="351040"/>
                  </a:lnTo>
                  <a:lnTo>
                    <a:pt x="650432" y="407525"/>
                  </a:lnTo>
                  <a:lnTo>
                    <a:pt x="659583" y="460014"/>
                  </a:lnTo>
                  <a:lnTo>
                    <a:pt x="667521" y="522850"/>
                  </a:lnTo>
                  <a:lnTo>
                    <a:pt x="665642" y="540257"/>
                  </a:lnTo>
                  <a:lnTo>
                    <a:pt x="661998" y="546933"/>
                  </a:lnTo>
                  <a:lnTo>
                    <a:pt x="650553" y="556816"/>
                  </a:lnTo>
                  <a:lnTo>
                    <a:pt x="603505" y="580282"/>
                  </a:lnTo>
                  <a:lnTo>
                    <a:pt x="553010" y="596053"/>
                  </a:lnTo>
                  <a:lnTo>
                    <a:pt x="491880" y="610173"/>
                  </a:lnTo>
                  <a:lnTo>
                    <a:pt x="430251" y="629624"/>
                  </a:lnTo>
                  <a:lnTo>
                    <a:pt x="394333" y="638255"/>
                  </a:lnTo>
                  <a:lnTo>
                    <a:pt x="331631" y="647091"/>
                  </a:lnTo>
                  <a:lnTo>
                    <a:pt x="279417" y="648657"/>
                  </a:lnTo>
                  <a:lnTo>
                    <a:pt x="225923" y="648042"/>
                  </a:lnTo>
                  <a:lnTo>
                    <a:pt x="165361" y="642441"/>
                  </a:lnTo>
                  <a:lnTo>
                    <a:pt x="113026" y="636644"/>
                  </a:lnTo>
                  <a:lnTo>
                    <a:pt x="53386" y="632959"/>
                  </a:lnTo>
                  <a:lnTo>
                    <a:pt x="0" y="632474"/>
                  </a:lnTo>
                  <a:lnTo>
                    <a:pt x="13988" y="632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449207" y="3478405"/>
              <a:ext cx="930316" cy="521032"/>
            </a:xfrm>
            <a:custGeom>
              <a:avLst/>
              <a:gdLst/>
              <a:ahLst/>
              <a:cxnLst/>
              <a:rect l="0" t="0" r="0" b="0"/>
              <a:pathLst>
                <a:path w="930316" h="521032">
                  <a:moveTo>
                    <a:pt x="389221" y="29541"/>
                  </a:moveTo>
                  <a:lnTo>
                    <a:pt x="338931" y="91268"/>
                  </a:lnTo>
                  <a:lnTo>
                    <a:pt x="285071" y="154547"/>
                  </a:lnTo>
                  <a:lnTo>
                    <a:pt x="246229" y="211464"/>
                  </a:lnTo>
                  <a:lnTo>
                    <a:pt x="197900" y="270785"/>
                  </a:lnTo>
                  <a:lnTo>
                    <a:pt x="149811" y="329095"/>
                  </a:lnTo>
                  <a:lnTo>
                    <a:pt x="98033" y="387130"/>
                  </a:lnTo>
                  <a:lnTo>
                    <a:pt x="51991" y="444911"/>
                  </a:lnTo>
                  <a:lnTo>
                    <a:pt x="12068" y="504708"/>
                  </a:lnTo>
                  <a:lnTo>
                    <a:pt x="935" y="516862"/>
                  </a:lnTo>
                  <a:lnTo>
                    <a:pt x="0" y="519918"/>
                  </a:lnTo>
                  <a:lnTo>
                    <a:pt x="2151" y="521031"/>
                  </a:lnTo>
                  <a:lnTo>
                    <a:pt x="29950" y="516174"/>
                  </a:lnTo>
                  <a:lnTo>
                    <a:pt x="92795" y="493768"/>
                  </a:lnTo>
                  <a:lnTo>
                    <a:pt x="143837" y="481478"/>
                  </a:lnTo>
                  <a:lnTo>
                    <a:pt x="198978" y="472577"/>
                  </a:lnTo>
                  <a:lnTo>
                    <a:pt x="257954" y="464552"/>
                  </a:lnTo>
                  <a:lnTo>
                    <a:pt x="318604" y="458276"/>
                  </a:lnTo>
                  <a:lnTo>
                    <a:pt x="378969" y="453851"/>
                  </a:lnTo>
                  <a:lnTo>
                    <a:pt x="420480" y="449964"/>
                  </a:lnTo>
                  <a:lnTo>
                    <a:pt x="478839" y="456033"/>
                  </a:lnTo>
                  <a:lnTo>
                    <a:pt x="498393" y="458555"/>
                  </a:lnTo>
                  <a:lnTo>
                    <a:pt x="522493" y="456593"/>
                  </a:lnTo>
                  <a:lnTo>
                    <a:pt x="543683" y="447709"/>
                  </a:lnTo>
                  <a:lnTo>
                    <a:pt x="560496" y="434514"/>
                  </a:lnTo>
                  <a:lnTo>
                    <a:pt x="610093" y="377761"/>
                  </a:lnTo>
                  <a:lnTo>
                    <a:pt x="659286" y="319779"/>
                  </a:lnTo>
                  <a:lnTo>
                    <a:pt x="713222" y="256652"/>
                  </a:lnTo>
                  <a:lnTo>
                    <a:pt x="755278" y="201466"/>
                  </a:lnTo>
                  <a:lnTo>
                    <a:pt x="805267" y="142102"/>
                  </a:lnTo>
                  <a:lnTo>
                    <a:pt x="857946" y="81010"/>
                  </a:lnTo>
                  <a:lnTo>
                    <a:pt x="905366" y="25259"/>
                  </a:lnTo>
                  <a:lnTo>
                    <a:pt x="925742" y="1871"/>
                  </a:lnTo>
                  <a:lnTo>
                    <a:pt x="929041" y="0"/>
                  </a:lnTo>
                  <a:lnTo>
                    <a:pt x="930315" y="1526"/>
                  </a:lnTo>
                  <a:lnTo>
                    <a:pt x="930089" y="212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7" name="Freeform 116"/>
          <p:cNvSpPr/>
          <p:nvPr/>
        </p:nvSpPr>
        <p:spPr>
          <a:xfrm>
            <a:off x="8196232" y="2193220"/>
            <a:ext cx="257954" cy="640722"/>
          </a:xfrm>
          <a:custGeom>
            <a:avLst/>
            <a:gdLst/>
            <a:ahLst/>
            <a:cxnLst/>
            <a:rect l="0" t="0" r="0" b="0"/>
            <a:pathLst>
              <a:path w="257954" h="640722">
                <a:moveTo>
                  <a:pt x="0" y="640721"/>
                </a:moveTo>
                <a:lnTo>
                  <a:pt x="16859" y="583559"/>
                </a:lnTo>
                <a:lnTo>
                  <a:pt x="35769" y="530177"/>
                </a:lnTo>
                <a:lnTo>
                  <a:pt x="64321" y="474823"/>
                </a:lnTo>
                <a:lnTo>
                  <a:pt x="70193" y="456966"/>
                </a:lnTo>
                <a:lnTo>
                  <a:pt x="81121" y="400202"/>
                </a:lnTo>
                <a:lnTo>
                  <a:pt x="102858" y="343836"/>
                </a:lnTo>
                <a:lnTo>
                  <a:pt x="118934" y="291075"/>
                </a:lnTo>
                <a:lnTo>
                  <a:pt x="139679" y="229213"/>
                </a:lnTo>
                <a:lnTo>
                  <a:pt x="166530" y="172225"/>
                </a:lnTo>
                <a:lnTo>
                  <a:pt x="189058" y="116080"/>
                </a:lnTo>
                <a:lnTo>
                  <a:pt x="218480" y="53345"/>
                </a:lnTo>
                <a:lnTo>
                  <a:pt x="234781" y="19783"/>
                </a:lnTo>
                <a:lnTo>
                  <a:pt x="243956" y="8793"/>
                </a:lnTo>
                <a:lnTo>
                  <a:pt x="257953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Freeform 117"/>
          <p:cNvSpPr/>
          <p:nvPr/>
        </p:nvSpPr>
        <p:spPr>
          <a:xfrm>
            <a:off x="9091401" y="1840474"/>
            <a:ext cx="80361" cy="49248"/>
          </a:xfrm>
          <a:custGeom>
            <a:avLst/>
            <a:gdLst/>
            <a:ahLst/>
            <a:cxnLst/>
            <a:rect l="0" t="0" r="0" b="0"/>
            <a:pathLst>
              <a:path w="80361" h="49248">
                <a:moveTo>
                  <a:pt x="0" y="49247"/>
                </a:moveTo>
                <a:lnTo>
                  <a:pt x="55506" y="15529"/>
                </a:lnTo>
                <a:lnTo>
                  <a:pt x="8036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3" name="Group 122"/>
          <p:cNvGrpSpPr/>
          <p:nvPr/>
        </p:nvGrpSpPr>
        <p:grpSpPr>
          <a:xfrm>
            <a:off x="9144832" y="1452647"/>
            <a:ext cx="623970" cy="532548"/>
            <a:chOff x="9144832" y="1452647"/>
            <a:chExt cx="623970" cy="532548"/>
          </a:xfrm>
        </p:grpSpPr>
        <p:sp>
          <p:nvSpPr>
            <p:cNvPr id="119" name="Freeform 118"/>
            <p:cNvSpPr/>
            <p:nvPr/>
          </p:nvSpPr>
          <p:spPr>
            <a:xfrm>
              <a:off x="9350473" y="1621077"/>
              <a:ext cx="158313" cy="155907"/>
            </a:xfrm>
            <a:custGeom>
              <a:avLst/>
              <a:gdLst/>
              <a:ahLst/>
              <a:cxnLst/>
              <a:rect l="0" t="0" r="0" b="0"/>
              <a:pathLst>
                <a:path w="158313" h="155907">
                  <a:moveTo>
                    <a:pt x="10706" y="14633"/>
                  </a:moveTo>
                  <a:lnTo>
                    <a:pt x="1872" y="27885"/>
                  </a:lnTo>
                  <a:lnTo>
                    <a:pt x="0" y="46719"/>
                  </a:lnTo>
                  <a:lnTo>
                    <a:pt x="2996" y="103233"/>
                  </a:lnTo>
                  <a:lnTo>
                    <a:pt x="13925" y="154426"/>
                  </a:lnTo>
                  <a:lnTo>
                    <a:pt x="16551" y="155906"/>
                  </a:lnTo>
                  <a:lnTo>
                    <a:pt x="19225" y="152269"/>
                  </a:lnTo>
                  <a:lnTo>
                    <a:pt x="23738" y="135901"/>
                  </a:lnTo>
                  <a:lnTo>
                    <a:pt x="31290" y="74456"/>
                  </a:lnTo>
                  <a:lnTo>
                    <a:pt x="46610" y="17671"/>
                  </a:lnTo>
                  <a:lnTo>
                    <a:pt x="51284" y="8337"/>
                  </a:lnTo>
                  <a:lnTo>
                    <a:pt x="57174" y="3039"/>
                  </a:lnTo>
                  <a:lnTo>
                    <a:pt x="63874" y="432"/>
                  </a:lnTo>
                  <a:lnTo>
                    <a:pt x="78715" y="0"/>
                  </a:lnTo>
                  <a:lnTo>
                    <a:pt x="94557" y="2890"/>
                  </a:lnTo>
                  <a:lnTo>
                    <a:pt x="114652" y="14133"/>
                  </a:lnTo>
                  <a:lnTo>
                    <a:pt x="116986" y="18923"/>
                  </a:lnTo>
                  <a:lnTo>
                    <a:pt x="116693" y="23964"/>
                  </a:lnTo>
                  <a:lnTo>
                    <a:pt x="105648" y="58392"/>
                  </a:lnTo>
                  <a:lnTo>
                    <a:pt x="104173" y="87284"/>
                  </a:lnTo>
                  <a:lnTo>
                    <a:pt x="107104" y="105170"/>
                  </a:lnTo>
                  <a:lnTo>
                    <a:pt x="111029" y="109200"/>
                  </a:lnTo>
                  <a:lnTo>
                    <a:pt x="116420" y="110037"/>
                  </a:lnTo>
                  <a:lnTo>
                    <a:pt x="122788" y="108746"/>
                  </a:lnTo>
                  <a:lnTo>
                    <a:pt x="134793" y="99915"/>
                  </a:lnTo>
                  <a:lnTo>
                    <a:pt x="145368" y="85820"/>
                  </a:lnTo>
                  <a:lnTo>
                    <a:pt x="155596" y="57093"/>
                  </a:lnTo>
                  <a:lnTo>
                    <a:pt x="158312" y="35970"/>
                  </a:lnTo>
                  <a:lnTo>
                    <a:pt x="156263" y="27933"/>
                  </a:lnTo>
                  <a:lnTo>
                    <a:pt x="152123" y="21650"/>
                  </a:lnTo>
                  <a:lnTo>
                    <a:pt x="146589" y="16538"/>
                  </a:lnTo>
                  <a:lnTo>
                    <a:pt x="141052" y="14978"/>
                  </a:lnTo>
                  <a:lnTo>
                    <a:pt x="135510" y="15788"/>
                  </a:lnTo>
                  <a:lnTo>
                    <a:pt x="129966" y="18176"/>
                  </a:lnTo>
                  <a:lnTo>
                    <a:pt x="127196" y="20694"/>
                  </a:lnTo>
                  <a:lnTo>
                    <a:pt x="126273" y="23296"/>
                  </a:lnTo>
                  <a:lnTo>
                    <a:pt x="127201" y="312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556319" y="1452647"/>
              <a:ext cx="79456" cy="241311"/>
            </a:xfrm>
            <a:custGeom>
              <a:avLst/>
              <a:gdLst/>
              <a:ahLst/>
              <a:cxnLst/>
              <a:rect l="0" t="0" r="0" b="0"/>
              <a:pathLst>
                <a:path w="79456" h="241311">
                  <a:moveTo>
                    <a:pt x="12887" y="0"/>
                  </a:moveTo>
                  <a:lnTo>
                    <a:pt x="4412" y="61566"/>
                  </a:lnTo>
                  <a:lnTo>
                    <a:pt x="0" y="90049"/>
                  </a:lnTo>
                  <a:lnTo>
                    <a:pt x="3782" y="146194"/>
                  </a:lnTo>
                  <a:lnTo>
                    <a:pt x="6260" y="199545"/>
                  </a:lnTo>
                  <a:lnTo>
                    <a:pt x="13332" y="216892"/>
                  </a:lnTo>
                  <a:lnTo>
                    <a:pt x="18731" y="221333"/>
                  </a:lnTo>
                  <a:lnTo>
                    <a:pt x="25103" y="223370"/>
                  </a:lnTo>
                  <a:lnTo>
                    <a:pt x="32126" y="223803"/>
                  </a:lnTo>
                  <a:lnTo>
                    <a:pt x="44859" y="219352"/>
                  </a:lnTo>
                  <a:lnTo>
                    <a:pt x="50844" y="215577"/>
                  </a:lnTo>
                  <a:lnTo>
                    <a:pt x="59959" y="203986"/>
                  </a:lnTo>
                  <a:lnTo>
                    <a:pt x="73344" y="173944"/>
                  </a:lnTo>
                  <a:lnTo>
                    <a:pt x="73531" y="170512"/>
                  </a:lnTo>
                  <a:lnTo>
                    <a:pt x="71808" y="170073"/>
                  </a:lnTo>
                  <a:lnTo>
                    <a:pt x="68810" y="171629"/>
                  </a:lnTo>
                  <a:lnTo>
                    <a:pt x="65478" y="183221"/>
                  </a:lnTo>
                  <a:lnTo>
                    <a:pt x="64922" y="199775"/>
                  </a:lnTo>
                  <a:lnTo>
                    <a:pt x="69807" y="222840"/>
                  </a:lnTo>
                  <a:lnTo>
                    <a:pt x="7945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694021" y="1552500"/>
              <a:ext cx="74781" cy="174743"/>
            </a:xfrm>
            <a:custGeom>
              <a:avLst/>
              <a:gdLst/>
              <a:ahLst/>
              <a:cxnLst/>
              <a:rect l="0" t="0" r="0" b="0"/>
              <a:pathLst>
                <a:path w="74781" h="174743">
                  <a:moveTo>
                    <a:pt x="33284" y="0"/>
                  </a:moveTo>
                  <a:lnTo>
                    <a:pt x="24449" y="13252"/>
                  </a:lnTo>
                  <a:lnTo>
                    <a:pt x="18955" y="39162"/>
                  </a:lnTo>
                  <a:lnTo>
                    <a:pt x="21745" y="65844"/>
                  </a:lnTo>
                  <a:lnTo>
                    <a:pt x="25592" y="72557"/>
                  </a:lnTo>
                  <a:lnTo>
                    <a:pt x="37262" y="82482"/>
                  </a:lnTo>
                  <a:lnTo>
                    <a:pt x="65505" y="98236"/>
                  </a:lnTo>
                  <a:lnTo>
                    <a:pt x="74725" y="111153"/>
                  </a:lnTo>
                  <a:lnTo>
                    <a:pt x="74780" y="118481"/>
                  </a:lnTo>
                  <a:lnTo>
                    <a:pt x="67444" y="134019"/>
                  </a:lnTo>
                  <a:lnTo>
                    <a:pt x="47721" y="153944"/>
                  </a:lnTo>
                  <a:lnTo>
                    <a:pt x="18056" y="169675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144832" y="1951910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34745" y="18746"/>
                  </a:lnTo>
                  <a:lnTo>
                    <a:pt x="86599" y="26610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356761" y="1735563"/>
            <a:ext cx="802152" cy="565832"/>
            <a:chOff x="9356761" y="1735563"/>
            <a:chExt cx="802152" cy="565832"/>
          </a:xfrm>
        </p:grpSpPr>
        <p:sp>
          <p:nvSpPr>
            <p:cNvPr id="124" name="Freeform 123"/>
            <p:cNvSpPr/>
            <p:nvPr/>
          </p:nvSpPr>
          <p:spPr>
            <a:xfrm>
              <a:off x="9356761" y="1926947"/>
              <a:ext cx="104272" cy="116496"/>
            </a:xfrm>
            <a:custGeom>
              <a:avLst/>
              <a:gdLst/>
              <a:ahLst/>
              <a:cxnLst/>
              <a:rect l="0" t="0" r="0" b="0"/>
              <a:pathLst>
                <a:path w="104272" h="116496">
                  <a:moveTo>
                    <a:pt x="4418" y="0"/>
                  </a:moveTo>
                  <a:lnTo>
                    <a:pt x="0" y="13252"/>
                  </a:lnTo>
                  <a:lnTo>
                    <a:pt x="3604" y="70262"/>
                  </a:lnTo>
                  <a:lnTo>
                    <a:pt x="4800" y="74578"/>
                  </a:lnTo>
                  <a:lnTo>
                    <a:pt x="6522" y="74682"/>
                  </a:lnTo>
                  <a:lnTo>
                    <a:pt x="8594" y="71977"/>
                  </a:lnTo>
                  <a:lnTo>
                    <a:pt x="23957" y="17969"/>
                  </a:lnTo>
                  <a:lnTo>
                    <a:pt x="27614" y="13828"/>
                  </a:lnTo>
                  <a:lnTo>
                    <a:pt x="31902" y="12917"/>
                  </a:lnTo>
                  <a:lnTo>
                    <a:pt x="36609" y="14159"/>
                  </a:lnTo>
                  <a:lnTo>
                    <a:pt x="40672" y="18685"/>
                  </a:lnTo>
                  <a:lnTo>
                    <a:pt x="47651" y="33576"/>
                  </a:lnTo>
                  <a:lnTo>
                    <a:pt x="58174" y="90400"/>
                  </a:lnTo>
                  <a:lnTo>
                    <a:pt x="60596" y="93551"/>
                  </a:lnTo>
                  <a:lnTo>
                    <a:pt x="63135" y="92878"/>
                  </a:lnTo>
                  <a:lnTo>
                    <a:pt x="68422" y="84733"/>
                  </a:lnTo>
                  <a:lnTo>
                    <a:pt x="82109" y="49031"/>
                  </a:lnTo>
                  <a:lnTo>
                    <a:pt x="84874" y="46555"/>
                  </a:lnTo>
                  <a:lnTo>
                    <a:pt x="87641" y="47679"/>
                  </a:lnTo>
                  <a:lnTo>
                    <a:pt x="90410" y="51202"/>
                  </a:lnTo>
                  <a:lnTo>
                    <a:pt x="100574" y="82503"/>
                  </a:lnTo>
                  <a:lnTo>
                    <a:pt x="10427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496782" y="1951910"/>
              <a:ext cx="47461" cy="83211"/>
            </a:xfrm>
            <a:custGeom>
              <a:avLst/>
              <a:gdLst/>
              <a:ahLst/>
              <a:cxnLst/>
              <a:rect l="0" t="0" r="0" b="0"/>
              <a:pathLst>
                <a:path w="47461" h="83211">
                  <a:moveTo>
                    <a:pt x="14176" y="0"/>
                  </a:moveTo>
                  <a:lnTo>
                    <a:pt x="5341" y="8835"/>
                  </a:lnTo>
                  <a:lnTo>
                    <a:pt x="1004" y="23034"/>
                  </a:lnTo>
                  <a:lnTo>
                    <a:pt x="0" y="41672"/>
                  </a:lnTo>
                  <a:lnTo>
                    <a:pt x="2637" y="62284"/>
                  </a:lnTo>
                  <a:lnTo>
                    <a:pt x="5559" y="66485"/>
                  </a:lnTo>
                  <a:lnTo>
                    <a:pt x="9356" y="66513"/>
                  </a:lnTo>
                  <a:lnTo>
                    <a:pt x="13737" y="63758"/>
                  </a:lnTo>
                  <a:lnTo>
                    <a:pt x="19431" y="63770"/>
                  </a:lnTo>
                  <a:lnTo>
                    <a:pt x="33153" y="68715"/>
                  </a:lnTo>
                  <a:lnTo>
                    <a:pt x="41102" y="74610"/>
                  </a:lnTo>
                  <a:lnTo>
                    <a:pt x="4746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594169" y="1935268"/>
              <a:ext cx="25929" cy="124817"/>
            </a:xfrm>
            <a:custGeom>
              <a:avLst/>
              <a:gdLst/>
              <a:ahLst/>
              <a:cxnLst/>
              <a:rect l="0" t="0" r="0" b="0"/>
              <a:pathLst>
                <a:path w="25929" h="124817">
                  <a:moveTo>
                    <a:pt x="16642" y="0"/>
                  </a:moveTo>
                  <a:lnTo>
                    <a:pt x="7807" y="13252"/>
                  </a:lnTo>
                  <a:lnTo>
                    <a:pt x="2313" y="39162"/>
                  </a:lnTo>
                  <a:lnTo>
                    <a:pt x="5959" y="54696"/>
                  </a:lnTo>
                  <a:lnTo>
                    <a:pt x="25748" y="86441"/>
                  </a:lnTo>
                  <a:lnTo>
                    <a:pt x="25928" y="101288"/>
                  </a:lnTo>
                  <a:lnTo>
                    <a:pt x="22832" y="10728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627453" y="1801618"/>
              <a:ext cx="143758" cy="246459"/>
            </a:xfrm>
            <a:custGeom>
              <a:avLst/>
              <a:gdLst/>
              <a:ahLst/>
              <a:cxnLst/>
              <a:rect l="0" t="0" r="0" b="0"/>
              <a:pathLst>
                <a:path w="143758" h="246459">
                  <a:moveTo>
                    <a:pt x="0" y="8834"/>
                  </a:moveTo>
                  <a:lnTo>
                    <a:pt x="8834" y="0"/>
                  </a:lnTo>
                  <a:lnTo>
                    <a:pt x="13286" y="171"/>
                  </a:lnTo>
                  <a:lnTo>
                    <a:pt x="23163" y="7757"/>
                  </a:lnTo>
                  <a:lnTo>
                    <a:pt x="28786" y="22840"/>
                  </a:lnTo>
                  <a:lnTo>
                    <a:pt x="37010" y="82568"/>
                  </a:lnTo>
                  <a:lnTo>
                    <a:pt x="34020" y="143386"/>
                  </a:lnTo>
                  <a:lnTo>
                    <a:pt x="33502" y="183482"/>
                  </a:lnTo>
                  <a:lnTo>
                    <a:pt x="35279" y="189985"/>
                  </a:lnTo>
                  <a:lnTo>
                    <a:pt x="38312" y="192472"/>
                  </a:lnTo>
                  <a:lnTo>
                    <a:pt x="42184" y="192280"/>
                  </a:lnTo>
                  <a:lnTo>
                    <a:pt x="51416" y="187137"/>
                  </a:lnTo>
                  <a:lnTo>
                    <a:pt x="56467" y="183176"/>
                  </a:lnTo>
                  <a:lnTo>
                    <a:pt x="67993" y="164350"/>
                  </a:lnTo>
                  <a:lnTo>
                    <a:pt x="67518" y="160589"/>
                  </a:lnTo>
                  <a:lnTo>
                    <a:pt x="64428" y="159005"/>
                  </a:lnTo>
                  <a:lnTo>
                    <a:pt x="59594" y="158875"/>
                  </a:lnTo>
                  <a:lnTo>
                    <a:pt x="57296" y="161561"/>
                  </a:lnTo>
                  <a:lnTo>
                    <a:pt x="57208" y="171943"/>
                  </a:lnTo>
                  <a:lnTo>
                    <a:pt x="61253" y="176745"/>
                  </a:lnTo>
                  <a:lnTo>
                    <a:pt x="75608" y="184547"/>
                  </a:lnTo>
                  <a:lnTo>
                    <a:pt x="120709" y="195860"/>
                  </a:lnTo>
                  <a:lnTo>
                    <a:pt x="127625" y="200087"/>
                  </a:lnTo>
                  <a:lnTo>
                    <a:pt x="137776" y="212179"/>
                  </a:lnTo>
                  <a:lnTo>
                    <a:pt x="141777" y="219287"/>
                  </a:lnTo>
                  <a:lnTo>
                    <a:pt x="143757" y="234581"/>
                  </a:lnTo>
                  <a:lnTo>
                    <a:pt x="142990" y="242542"/>
                  </a:lnTo>
                  <a:lnTo>
                    <a:pt x="140631" y="246001"/>
                  </a:lnTo>
                  <a:lnTo>
                    <a:pt x="137208" y="246458"/>
                  </a:lnTo>
                  <a:lnTo>
                    <a:pt x="133077" y="244913"/>
                  </a:lnTo>
                  <a:lnTo>
                    <a:pt x="126021" y="228404"/>
                  </a:lnTo>
                  <a:lnTo>
                    <a:pt x="117750" y="168112"/>
                  </a:lnTo>
                  <a:lnTo>
                    <a:pt x="116495" y="15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610811" y="1877021"/>
              <a:ext cx="116495" cy="1"/>
            </a:xfrm>
            <a:custGeom>
              <a:avLst/>
              <a:gdLst/>
              <a:ahLst/>
              <a:cxnLst/>
              <a:rect l="0" t="0" r="0" b="0"/>
              <a:pathLst>
                <a:path w="116495" h="1">
                  <a:moveTo>
                    <a:pt x="0" y="0"/>
                  </a:moveTo>
                  <a:lnTo>
                    <a:pt x="63415" y="0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819367" y="1785489"/>
              <a:ext cx="74360" cy="307880"/>
            </a:xfrm>
            <a:custGeom>
              <a:avLst/>
              <a:gdLst/>
              <a:ahLst/>
              <a:cxnLst/>
              <a:rect l="0" t="0" r="0" b="0"/>
              <a:pathLst>
                <a:path w="74360" h="307880">
                  <a:moveTo>
                    <a:pt x="74359" y="0"/>
                  </a:moveTo>
                  <a:lnTo>
                    <a:pt x="55354" y="7568"/>
                  </a:lnTo>
                  <a:lnTo>
                    <a:pt x="38424" y="21761"/>
                  </a:lnTo>
                  <a:lnTo>
                    <a:pt x="22620" y="43122"/>
                  </a:lnTo>
                  <a:lnTo>
                    <a:pt x="5509" y="83410"/>
                  </a:lnTo>
                  <a:lnTo>
                    <a:pt x="0" y="144736"/>
                  </a:lnTo>
                  <a:lnTo>
                    <a:pt x="2006" y="204703"/>
                  </a:lnTo>
                  <a:lnTo>
                    <a:pt x="11066" y="254009"/>
                  </a:lnTo>
                  <a:lnTo>
                    <a:pt x="32754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877475" y="1968552"/>
              <a:ext cx="56254" cy="181106"/>
            </a:xfrm>
            <a:custGeom>
              <a:avLst/>
              <a:gdLst/>
              <a:ahLst/>
              <a:cxnLst/>
              <a:rect l="0" t="0" r="0" b="0"/>
              <a:pathLst>
                <a:path w="56254" h="181106">
                  <a:moveTo>
                    <a:pt x="16251" y="0"/>
                  </a:moveTo>
                  <a:lnTo>
                    <a:pt x="10533" y="21778"/>
                  </a:lnTo>
                  <a:lnTo>
                    <a:pt x="8444" y="71144"/>
                  </a:lnTo>
                  <a:lnTo>
                    <a:pt x="8032" y="134041"/>
                  </a:lnTo>
                  <a:lnTo>
                    <a:pt x="11820" y="180125"/>
                  </a:lnTo>
                  <a:lnTo>
                    <a:pt x="9599" y="181105"/>
                  </a:lnTo>
                  <a:lnTo>
                    <a:pt x="6269" y="178984"/>
                  </a:lnTo>
                  <a:lnTo>
                    <a:pt x="2570" y="164300"/>
                  </a:lnTo>
                  <a:lnTo>
                    <a:pt x="0" y="103100"/>
                  </a:lnTo>
                  <a:lnTo>
                    <a:pt x="2152" y="48000"/>
                  </a:lnTo>
                  <a:lnTo>
                    <a:pt x="11149" y="18537"/>
                  </a:lnTo>
                  <a:lnTo>
                    <a:pt x="15623" y="9584"/>
                  </a:lnTo>
                  <a:lnTo>
                    <a:pt x="22305" y="4540"/>
                  </a:lnTo>
                  <a:lnTo>
                    <a:pt x="39590" y="1401"/>
                  </a:lnTo>
                  <a:lnTo>
                    <a:pt x="45679" y="4633"/>
                  </a:lnTo>
                  <a:lnTo>
                    <a:pt x="49738" y="10485"/>
                  </a:lnTo>
                  <a:lnTo>
                    <a:pt x="55451" y="36391"/>
                  </a:lnTo>
                  <a:lnTo>
                    <a:pt x="56253" y="46450"/>
                  </a:lnTo>
                  <a:lnTo>
                    <a:pt x="52213" y="62558"/>
                  </a:lnTo>
                  <a:lnTo>
                    <a:pt x="48547" y="69442"/>
                  </a:lnTo>
                  <a:lnTo>
                    <a:pt x="43329" y="73107"/>
                  </a:lnTo>
                  <a:lnTo>
                    <a:pt x="37077" y="74626"/>
                  </a:lnTo>
                  <a:lnTo>
                    <a:pt x="30135" y="74714"/>
                  </a:lnTo>
                  <a:lnTo>
                    <a:pt x="25507" y="71074"/>
                  </a:lnTo>
                  <a:lnTo>
                    <a:pt x="20365" y="57168"/>
                  </a:lnTo>
                  <a:lnTo>
                    <a:pt x="1625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960295" y="1810452"/>
              <a:ext cx="49927" cy="216348"/>
            </a:xfrm>
            <a:custGeom>
              <a:avLst/>
              <a:gdLst/>
              <a:ahLst/>
              <a:cxnLst/>
              <a:rect l="0" t="0" r="0" b="0"/>
              <a:pathLst>
                <a:path w="49927" h="216348">
                  <a:moveTo>
                    <a:pt x="0" y="0"/>
                  </a:moveTo>
                  <a:lnTo>
                    <a:pt x="14392" y="55507"/>
                  </a:lnTo>
                  <a:lnTo>
                    <a:pt x="11780" y="106502"/>
                  </a:lnTo>
                  <a:lnTo>
                    <a:pt x="9345" y="147332"/>
                  </a:lnTo>
                  <a:lnTo>
                    <a:pt x="11778" y="157393"/>
                  </a:lnTo>
                  <a:lnTo>
                    <a:pt x="16172" y="165025"/>
                  </a:lnTo>
                  <a:lnTo>
                    <a:pt x="42468" y="198768"/>
                  </a:lnTo>
                  <a:lnTo>
                    <a:pt x="4992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0022446" y="1960231"/>
              <a:ext cx="95950" cy="83212"/>
            </a:xfrm>
            <a:custGeom>
              <a:avLst/>
              <a:gdLst/>
              <a:ahLst/>
              <a:cxnLst/>
              <a:rect l="0" t="0" r="0" b="0"/>
              <a:pathLst>
                <a:path w="95950" h="83212">
                  <a:moveTo>
                    <a:pt x="4417" y="0"/>
                  </a:moveTo>
                  <a:lnTo>
                    <a:pt x="0" y="13252"/>
                  </a:lnTo>
                  <a:lnTo>
                    <a:pt x="296" y="27155"/>
                  </a:lnTo>
                  <a:lnTo>
                    <a:pt x="1670" y="34745"/>
                  </a:lnTo>
                  <a:lnTo>
                    <a:pt x="5359" y="37956"/>
                  </a:lnTo>
                  <a:lnTo>
                    <a:pt x="10593" y="38248"/>
                  </a:lnTo>
                  <a:lnTo>
                    <a:pt x="16855" y="36594"/>
                  </a:lnTo>
                  <a:lnTo>
                    <a:pt x="21955" y="31792"/>
                  </a:lnTo>
                  <a:lnTo>
                    <a:pt x="30086" y="16595"/>
                  </a:lnTo>
                  <a:lnTo>
                    <a:pt x="34473" y="12913"/>
                  </a:lnTo>
                  <a:lnTo>
                    <a:pt x="39248" y="12307"/>
                  </a:lnTo>
                  <a:lnTo>
                    <a:pt x="64613" y="20203"/>
                  </a:lnTo>
                  <a:lnTo>
                    <a:pt x="80173" y="17916"/>
                  </a:lnTo>
                  <a:lnTo>
                    <a:pt x="88206" y="14718"/>
                  </a:lnTo>
                  <a:lnTo>
                    <a:pt x="90786" y="15359"/>
                  </a:lnTo>
                  <a:lnTo>
                    <a:pt x="89734" y="18561"/>
                  </a:lnTo>
                  <a:lnTo>
                    <a:pt x="86258" y="23468"/>
                  </a:lnTo>
                  <a:lnTo>
                    <a:pt x="81366" y="48045"/>
                  </a:lnTo>
                  <a:lnTo>
                    <a:pt x="85153" y="63267"/>
                  </a:lnTo>
                  <a:lnTo>
                    <a:pt x="9594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0068468" y="1735563"/>
              <a:ext cx="90445" cy="565832"/>
            </a:xfrm>
            <a:custGeom>
              <a:avLst/>
              <a:gdLst/>
              <a:ahLst/>
              <a:cxnLst/>
              <a:rect l="0" t="0" r="0" b="0"/>
              <a:pathLst>
                <a:path w="90445" h="565832">
                  <a:moveTo>
                    <a:pt x="58248" y="0"/>
                  </a:moveTo>
                  <a:lnTo>
                    <a:pt x="75106" y="57972"/>
                  </a:lnTo>
                  <a:lnTo>
                    <a:pt x="86027" y="109249"/>
                  </a:lnTo>
                  <a:lnTo>
                    <a:pt x="90444" y="162558"/>
                  </a:lnTo>
                  <a:lnTo>
                    <a:pt x="88852" y="223083"/>
                  </a:lnTo>
                  <a:lnTo>
                    <a:pt x="82416" y="270735"/>
                  </a:lnTo>
                  <a:lnTo>
                    <a:pt x="72189" y="325843"/>
                  </a:lnTo>
                  <a:lnTo>
                    <a:pt x="57447" y="383160"/>
                  </a:lnTo>
                  <a:lnTo>
                    <a:pt x="41368" y="443597"/>
                  </a:lnTo>
                  <a:lnTo>
                    <a:pt x="22428" y="505883"/>
                  </a:lnTo>
                  <a:lnTo>
                    <a:pt x="0" y="565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875187" y="3060975"/>
            <a:ext cx="1209978" cy="2327529"/>
            <a:chOff x="5875187" y="3060975"/>
            <a:chExt cx="1209978" cy="2327529"/>
          </a:xfrm>
        </p:grpSpPr>
        <p:sp>
          <p:nvSpPr>
            <p:cNvPr id="135" name="Freeform 134"/>
            <p:cNvSpPr/>
            <p:nvPr/>
          </p:nvSpPr>
          <p:spPr>
            <a:xfrm>
              <a:off x="5875187" y="3060975"/>
              <a:ext cx="363780" cy="443665"/>
            </a:xfrm>
            <a:custGeom>
              <a:avLst/>
              <a:gdLst/>
              <a:ahLst/>
              <a:cxnLst/>
              <a:rect l="0" t="0" r="0" b="0"/>
              <a:pathLst>
                <a:path w="363780" h="443665">
                  <a:moveTo>
                    <a:pt x="315673" y="89166"/>
                  </a:moveTo>
                  <a:lnTo>
                    <a:pt x="276552" y="34903"/>
                  </a:lnTo>
                  <a:lnTo>
                    <a:pt x="247952" y="12666"/>
                  </a:lnTo>
                  <a:lnTo>
                    <a:pt x="222875" y="2499"/>
                  </a:lnTo>
                  <a:lnTo>
                    <a:pt x="192434" y="0"/>
                  </a:lnTo>
                  <a:lnTo>
                    <a:pt x="142417" y="9406"/>
                  </a:lnTo>
                  <a:lnTo>
                    <a:pt x="116408" y="26085"/>
                  </a:lnTo>
                  <a:lnTo>
                    <a:pt x="70497" y="68413"/>
                  </a:lnTo>
                  <a:lnTo>
                    <a:pt x="32309" y="129280"/>
                  </a:lnTo>
                  <a:lnTo>
                    <a:pt x="11604" y="181254"/>
                  </a:lnTo>
                  <a:lnTo>
                    <a:pt x="2143" y="231829"/>
                  </a:lnTo>
                  <a:lnTo>
                    <a:pt x="0" y="286335"/>
                  </a:lnTo>
                  <a:lnTo>
                    <a:pt x="7145" y="334975"/>
                  </a:lnTo>
                  <a:lnTo>
                    <a:pt x="30628" y="386942"/>
                  </a:lnTo>
                  <a:lnTo>
                    <a:pt x="51233" y="408741"/>
                  </a:lnTo>
                  <a:lnTo>
                    <a:pt x="89689" y="431749"/>
                  </a:lnTo>
                  <a:lnTo>
                    <a:pt x="122871" y="442050"/>
                  </a:lnTo>
                  <a:lnTo>
                    <a:pt x="161570" y="443664"/>
                  </a:lnTo>
                  <a:lnTo>
                    <a:pt x="213596" y="428580"/>
                  </a:lnTo>
                  <a:lnTo>
                    <a:pt x="255342" y="407794"/>
                  </a:lnTo>
                  <a:lnTo>
                    <a:pt x="294167" y="367801"/>
                  </a:lnTo>
                  <a:lnTo>
                    <a:pt x="332436" y="309870"/>
                  </a:lnTo>
                  <a:lnTo>
                    <a:pt x="350111" y="273090"/>
                  </a:lnTo>
                  <a:lnTo>
                    <a:pt x="361066" y="210797"/>
                  </a:lnTo>
                  <a:lnTo>
                    <a:pt x="363779" y="150517"/>
                  </a:lnTo>
                  <a:lnTo>
                    <a:pt x="353905" y="100668"/>
                  </a:lnTo>
                  <a:lnTo>
                    <a:pt x="337171" y="59290"/>
                  </a:lnTo>
                  <a:lnTo>
                    <a:pt x="321529" y="37056"/>
                  </a:lnTo>
                  <a:lnTo>
                    <a:pt x="302250" y="21011"/>
                  </a:lnTo>
                  <a:lnTo>
                    <a:pt x="276423" y="15112"/>
                  </a:lnTo>
                  <a:lnTo>
                    <a:pt x="247377" y="17422"/>
                  </a:lnTo>
                  <a:lnTo>
                    <a:pt x="193529" y="41505"/>
                  </a:lnTo>
                  <a:lnTo>
                    <a:pt x="163295" y="64874"/>
                  </a:lnTo>
                  <a:lnTo>
                    <a:pt x="140931" y="891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057723" y="3474662"/>
              <a:ext cx="191385" cy="1813989"/>
            </a:xfrm>
            <a:custGeom>
              <a:avLst/>
              <a:gdLst/>
              <a:ahLst/>
              <a:cxnLst/>
              <a:rect l="0" t="0" r="0" b="0"/>
              <a:pathLst>
                <a:path w="191385" h="1813989">
                  <a:moveTo>
                    <a:pt x="0" y="0"/>
                  </a:moveTo>
                  <a:lnTo>
                    <a:pt x="1" y="55161"/>
                  </a:lnTo>
                  <a:lnTo>
                    <a:pt x="1" y="115723"/>
                  </a:lnTo>
                  <a:lnTo>
                    <a:pt x="4418" y="169555"/>
                  </a:lnTo>
                  <a:lnTo>
                    <a:pt x="7165" y="217275"/>
                  </a:lnTo>
                  <a:lnTo>
                    <a:pt x="7978" y="270966"/>
                  </a:lnTo>
                  <a:lnTo>
                    <a:pt x="8220" y="332280"/>
                  </a:lnTo>
                  <a:lnTo>
                    <a:pt x="10742" y="375430"/>
                  </a:lnTo>
                  <a:lnTo>
                    <a:pt x="14945" y="421112"/>
                  </a:lnTo>
                  <a:lnTo>
                    <a:pt x="19894" y="472234"/>
                  </a:lnTo>
                  <a:lnTo>
                    <a:pt x="22711" y="525773"/>
                  </a:lnTo>
                  <a:lnTo>
                    <a:pt x="24887" y="581311"/>
                  </a:lnTo>
                  <a:lnTo>
                    <a:pt x="28936" y="639896"/>
                  </a:lnTo>
                  <a:lnTo>
                    <a:pt x="33817" y="699834"/>
                  </a:lnTo>
                  <a:lnTo>
                    <a:pt x="39068" y="760373"/>
                  </a:lnTo>
                  <a:lnTo>
                    <a:pt x="44484" y="821180"/>
                  </a:lnTo>
                  <a:lnTo>
                    <a:pt x="47508" y="882106"/>
                  </a:lnTo>
                  <a:lnTo>
                    <a:pt x="49776" y="944010"/>
                  </a:lnTo>
                  <a:lnTo>
                    <a:pt x="51675" y="976050"/>
                  </a:lnTo>
                  <a:lnTo>
                    <a:pt x="53866" y="1008505"/>
                  </a:lnTo>
                  <a:lnTo>
                    <a:pt x="58766" y="1071686"/>
                  </a:lnTo>
                  <a:lnTo>
                    <a:pt x="64950" y="1133668"/>
                  </a:lnTo>
                  <a:lnTo>
                    <a:pt x="73862" y="1195115"/>
                  </a:lnTo>
                  <a:lnTo>
                    <a:pt x="81521" y="1256326"/>
                  </a:lnTo>
                  <a:lnTo>
                    <a:pt x="88932" y="1317432"/>
                  </a:lnTo>
                  <a:lnTo>
                    <a:pt x="98389" y="1378490"/>
                  </a:lnTo>
                  <a:lnTo>
                    <a:pt x="108756" y="1437062"/>
                  </a:lnTo>
                  <a:lnTo>
                    <a:pt x="119527" y="1493913"/>
                  </a:lnTo>
                  <a:lnTo>
                    <a:pt x="130478" y="1549999"/>
                  </a:lnTo>
                  <a:lnTo>
                    <a:pt x="141509" y="1605744"/>
                  </a:lnTo>
                  <a:lnTo>
                    <a:pt x="152575" y="1659490"/>
                  </a:lnTo>
                  <a:lnTo>
                    <a:pt x="163658" y="1708032"/>
                  </a:lnTo>
                  <a:lnTo>
                    <a:pt x="174747" y="1751795"/>
                  </a:lnTo>
                  <a:lnTo>
                    <a:pt x="191384" y="1813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434210" y="5047340"/>
              <a:ext cx="22924" cy="338956"/>
            </a:xfrm>
            <a:custGeom>
              <a:avLst/>
              <a:gdLst/>
              <a:ahLst/>
              <a:cxnLst/>
              <a:rect l="0" t="0" r="0" b="0"/>
              <a:pathLst>
                <a:path w="22924" h="338956">
                  <a:moveTo>
                    <a:pt x="22923" y="0"/>
                  </a:moveTo>
                  <a:lnTo>
                    <a:pt x="14089" y="8835"/>
                  </a:lnTo>
                  <a:lnTo>
                    <a:pt x="6899" y="55883"/>
                  </a:lnTo>
                  <a:lnTo>
                    <a:pt x="0" y="119143"/>
                  </a:lnTo>
                  <a:lnTo>
                    <a:pt x="3947" y="180467"/>
                  </a:lnTo>
                  <a:lnTo>
                    <a:pt x="5974" y="242829"/>
                  </a:lnTo>
                  <a:lnTo>
                    <a:pt x="7145" y="305371"/>
                  </a:lnTo>
                  <a:lnTo>
                    <a:pt x="10671" y="332036"/>
                  </a:lnTo>
                  <a:lnTo>
                    <a:pt x="12906" y="337851"/>
                  </a:lnTo>
                  <a:lnTo>
                    <a:pt x="15320" y="338955"/>
                  </a:lnTo>
                  <a:lnTo>
                    <a:pt x="17855" y="336917"/>
                  </a:lnTo>
                  <a:lnTo>
                    <a:pt x="22256" y="284000"/>
                  </a:lnTo>
                  <a:lnTo>
                    <a:pt x="22923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423849" y="4952578"/>
              <a:ext cx="661316" cy="435926"/>
            </a:xfrm>
            <a:custGeom>
              <a:avLst/>
              <a:gdLst/>
              <a:ahLst/>
              <a:cxnLst/>
              <a:rect l="0" t="0" r="0" b="0"/>
              <a:pathLst>
                <a:path w="661316" h="435926">
                  <a:moveTo>
                    <a:pt x="33284" y="44836"/>
                  </a:moveTo>
                  <a:lnTo>
                    <a:pt x="46536" y="49253"/>
                  </a:lnTo>
                  <a:lnTo>
                    <a:pt x="99497" y="46056"/>
                  </a:lnTo>
                  <a:lnTo>
                    <a:pt x="162847" y="39277"/>
                  </a:lnTo>
                  <a:lnTo>
                    <a:pt x="220674" y="34595"/>
                  </a:lnTo>
                  <a:lnTo>
                    <a:pt x="277092" y="25040"/>
                  </a:lnTo>
                  <a:lnTo>
                    <a:pt x="330219" y="20893"/>
                  </a:lnTo>
                  <a:lnTo>
                    <a:pt x="392214" y="20074"/>
                  </a:lnTo>
                  <a:lnTo>
                    <a:pt x="455443" y="14180"/>
                  </a:lnTo>
                  <a:lnTo>
                    <a:pt x="510432" y="11898"/>
                  </a:lnTo>
                  <a:lnTo>
                    <a:pt x="565351" y="0"/>
                  </a:lnTo>
                  <a:lnTo>
                    <a:pt x="595068" y="835"/>
                  </a:lnTo>
                  <a:lnTo>
                    <a:pt x="602890" y="4407"/>
                  </a:lnTo>
                  <a:lnTo>
                    <a:pt x="614045" y="15773"/>
                  </a:lnTo>
                  <a:lnTo>
                    <a:pt x="628741" y="46594"/>
                  </a:lnTo>
                  <a:lnTo>
                    <a:pt x="638081" y="87336"/>
                  </a:lnTo>
                  <a:lnTo>
                    <a:pt x="646092" y="142032"/>
                  </a:lnTo>
                  <a:lnTo>
                    <a:pt x="653071" y="201821"/>
                  </a:lnTo>
                  <a:lnTo>
                    <a:pt x="657440" y="255039"/>
                  </a:lnTo>
                  <a:lnTo>
                    <a:pt x="661315" y="302123"/>
                  </a:lnTo>
                  <a:lnTo>
                    <a:pt x="653725" y="342618"/>
                  </a:lnTo>
                  <a:lnTo>
                    <a:pt x="648467" y="347833"/>
                  </a:lnTo>
                  <a:lnTo>
                    <a:pt x="641261" y="350384"/>
                  </a:lnTo>
                  <a:lnTo>
                    <a:pt x="624319" y="350754"/>
                  </a:lnTo>
                  <a:lnTo>
                    <a:pt x="569253" y="345414"/>
                  </a:lnTo>
                  <a:lnTo>
                    <a:pt x="505934" y="351114"/>
                  </a:lnTo>
                  <a:lnTo>
                    <a:pt x="449462" y="358222"/>
                  </a:lnTo>
                  <a:lnTo>
                    <a:pt x="393662" y="365082"/>
                  </a:lnTo>
                  <a:lnTo>
                    <a:pt x="341158" y="369437"/>
                  </a:lnTo>
                  <a:lnTo>
                    <a:pt x="281796" y="383475"/>
                  </a:lnTo>
                  <a:lnTo>
                    <a:pt x="227078" y="397126"/>
                  </a:lnTo>
                  <a:lnTo>
                    <a:pt x="167742" y="408501"/>
                  </a:lnTo>
                  <a:lnTo>
                    <a:pt x="110197" y="416356"/>
                  </a:lnTo>
                  <a:lnTo>
                    <a:pt x="48332" y="423314"/>
                  </a:lnTo>
                  <a:lnTo>
                    <a:pt x="0" y="435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022965" y="4664571"/>
            <a:ext cx="811521" cy="915651"/>
            <a:chOff x="7022965" y="4664571"/>
            <a:chExt cx="811521" cy="915651"/>
          </a:xfrm>
        </p:grpSpPr>
        <p:sp>
          <p:nvSpPr>
            <p:cNvPr id="140" name="Freeform 139"/>
            <p:cNvSpPr/>
            <p:nvPr/>
          </p:nvSpPr>
          <p:spPr>
            <a:xfrm>
              <a:off x="7031286" y="4967290"/>
              <a:ext cx="183064" cy="55088"/>
            </a:xfrm>
            <a:custGeom>
              <a:avLst/>
              <a:gdLst/>
              <a:ahLst/>
              <a:cxnLst/>
              <a:rect l="0" t="0" r="0" b="0"/>
              <a:pathLst>
                <a:path w="183064" h="55088">
                  <a:moveTo>
                    <a:pt x="0" y="55087"/>
                  </a:moveTo>
                  <a:lnTo>
                    <a:pt x="17669" y="55087"/>
                  </a:lnTo>
                  <a:lnTo>
                    <a:pt x="74949" y="32419"/>
                  </a:lnTo>
                  <a:lnTo>
                    <a:pt x="125745" y="3951"/>
                  </a:lnTo>
                  <a:lnTo>
                    <a:pt x="145877" y="0"/>
                  </a:lnTo>
                  <a:lnTo>
                    <a:pt x="162221" y="3175"/>
                  </a:lnTo>
                  <a:lnTo>
                    <a:pt x="173800" y="9826"/>
                  </a:lnTo>
                  <a:lnTo>
                    <a:pt x="183063" y="21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273233" y="4731140"/>
              <a:ext cx="74713" cy="293340"/>
            </a:xfrm>
            <a:custGeom>
              <a:avLst/>
              <a:gdLst/>
              <a:ahLst/>
              <a:cxnLst/>
              <a:rect l="0" t="0" r="0" b="0"/>
              <a:pathLst>
                <a:path w="74713" h="293340">
                  <a:moveTo>
                    <a:pt x="49290" y="0"/>
                  </a:moveTo>
                  <a:lnTo>
                    <a:pt x="36038" y="8835"/>
                  </a:lnTo>
                  <a:lnTo>
                    <a:pt x="18961" y="31998"/>
                  </a:lnTo>
                  <a:lnTo>
                    <a:pt x="4194" y="90113"/>
                  </a:lnTo>
                  <a:lnTo>
                    <a:pt x="0" y="151635"/>
                  </a:lnTo>
                  <a:lnTo>
                    <a:pt x="414" y="205242"/>
                  </a:lnTo>
                  <a:lnTo>
                    <a:pt x="8440" y="266374"/>
                  </a:lnTo>
                  <a:lnTo>
                    <a:pt x="10962" y="277435"/>
                  </a:lnTo>
                  <a:lnTo>
                    <a:pt x="16341" y="284810"/>
                  </a:lnTo>
                  <a:lnTo>
                    <a:pt x="23625" y="289726"/>
                  </a:lnTo>
                  <a:lnTo>
                    <a:pt x="32180" y="293003"/>
                  </a:lnTo>
                  <a:lnTo>
                    <a:pt x="39732" y="293339"/>
                  </a:lnTo>
                  <a:lnTo>
                    <a:pt x="53055" y="288781"/>
                  </a:lnTo>
                  <a:lnTo>
                    <a:pt x="70951" y="275819"/>
                  </a:lnTo>
                  <a:lnTo>
                    <a:pt x="73901" y="268939"/>
                  </a:lnTo>
                  <a:lnTo>
                    <a:pt x="74712" y="251433"/>
                  </a:lnTo>
                  <a:lnTo>
                    <a:pt x="71785" y="243436"/>
                  </a:lnTo>
                  <a:lnTo>
                    <a:pt x="61137" y="229619"/>
                  </a:lnTo>
                  <a:lnTo>
                    <a:pt x="54414" y="226120"/>
                  </a:lnTo>
                  <a:lnTo>
                    <a:pt x="39548" y="224697"/>
                  </a:lnTo>
                  <a:lnTo>
                    <a:pt x="33550" y="227461"/>
                  </a:lnTo>
                  <a:lnTo>
                    <a:pt x="24418" y="237929"/>
                  </a:lnTo>
                  <a:lnTo>
                    <a:pt x="24387" y="240905"/>
                  </a:lnTo>
                  <a:lnTo>
                    <a:pt x="27141" y="241965"/>
                  </a:lnTo>
                  <a:lnTo>
                    <a:pt x="31750" y="241747"/>
                  </a:lnTo>
                  <a:lnTo>
                    <a:pt x="41803" y="234108"/>
                  </a:lnTo>
                  <a:lnTo>
                    <a:pt x="5761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407435" y="4722220"/>
              <a:ext cx="77584" cy="227933"/>
            </a:xfrm>
            <a:custGeom>
              <a:avLst/>
              <a:gdLst/>
              <a:ahLst/>
              <a:cxnLst/>
              <a:rect l="0" t="0" r="0" b="0"/>
              <a:pathLst>
                <a:path w="77584" h="227933">
                  <a:moveTo>
                    <a:pt x="23261" y="75488"/>
                  </a:moveTo>
                  <a:lnTo>
                    <a:pt x="16675" y="105109"/>
                  </a:lnTo>
                  <a:lnTo>
                    <a:pt x="8506" y="165774"/>
                  </a:lnTo>
                  <a:lnTo>
                    <a:pt x="6867" y="227877"/>
                  </a:lnTo>
                  <a:lnTo>
                    <a:pt x="6785" y="227932"/>
                  </a:lnTo>
                  <a:lnTo>
                    <a:pt x="922" y="177610"/>
                  </a:lnTo>
                  <a:lnTo>
                    <a:pt x="0" y="126498"/>
                  </a:lnTo>
                  <a:lnTo>
                    <a:pt x="5171" y="76734"/>
                  </a:lnTo>
                  <a:lnTo>
                    <a:pt x="13483" y="35074"/>
                  </a:lnTo>
                  <a:lnTo>
                    <a:pt x="22306" y="17154"/>
                  </a:lnTo>
                  <a:lnTo>
                    <a:pt x="37321" y="5491"/>
                  </a:lnTo>
                  <a:lnTo>
                    <a:pt x="46503" y="1087"/>
                  </a:lnTo>
                  <a:lnTo>
                    <a:pt x="54473" y="0"/>
                  </a:lnTo>
                  <a:lnTo>
                    <a:pt x="68261" y="3723"/>
                  </a:lnTo>
                  <a:lnTo>
                    <a:pt x="72677" y="10078"/>
                  </a:lnTo>
                  <a:lnTo>
                    <a:pt x="77583" y="29467"/>
                  </a:lnTo>
                  <a:lnTo>
                    <a:pt x="75928" y="61955"/>
                  </a:lnTo>
                  <a:lnTo>
                    <a:pt x="69475" y="79027"/>
                  </a:lnTo>
                  <a:lnTo>
                    <a:pt x="34139" y="136690"/>
                  </a:lnTo>
                  <a:lnTo>
                    <a:pt x="29589" y="138479"/>
                  </a:lnTo>
                  <a:lnTo>
                    <a:pt x="25630" y="136898"/>
                  </a:lnTo>
                  <a:lnTo>
                    <a:pt x="22067" y="133070"/>
                  </a:lnTo>
                  <a:lnTo>
                    <a:pt x="21540" y="126820"/>
                  </a:lnTo>
                  <a:lnTo>
                    <a:pt x="31582" y="921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488944" y="4664571"/>
              <a:ext cx="113960" cy="341165"/>
            </a:xfrm>
            <a:custGeom>
              <a:avLst/>
              <a:gdLst/>
              <a:ahLst/>
              <a:cxnLst/>
              <a:rect l="0" t="0" r="0" b="0"/>
              <a:pathLst>
                <a:path w="113960" h="341165">
                  <a:moveTo>
                    <a:pt x="99852" y="0"/>
                  </a:moveTo>
                  <a:lnTo>
                    <a:pt x="79016" y="47374"/>
                  </a:lnTo>
                  <a:lnTo>
                    <a:pt x="60432" y="78769"/>
                  </a:lnTo>
                  <a:lnTo>
                    <a:pt x="47584" y="115618"/>
                  </a:lnTo>
                  <a:lnTo>
                    <a:pt x="49193" y="132747"/>
                  </a:lnTo>
                  <a:lnTo>
                    <a:pt x="52211" y="141198"/>
                  </a:lnTo>
                  <a:lnTo>
                    <a:pt x="62960" y="155519"/>
                  </a:lnTo>
                  <a:lnTo>
                    <a:pt x="76983" y="167124"/>
                  </a:lnTo>
                  <a:lnTo>
                    <a:pt x="98624" y="180703"/>
                  </a:lnTo>
                  <a:lnTo>
                    <a:pt x="107935" y="194034"/>
                  </a:lnTo>
                  <a:lnTo>
                    <a:pt x="113959" y="221550"/>
                  </a:lnTo>
                  <a:lnTo>
                    <a:pt x="110436" y="239925"/>
                  </a:lnTo>
                  <a:lnTo>
                    <a:pt x="82678" y="295236"/>
                  </a:lnTo>
                  <a:lnTo>
                    <a:pt x="63945" y="314920"/>
                  </a:lnTo>
                  <a:lnTo>
                    <a:pt x="40827" y="329998"/>
                  </a:lnTo>
                  <a:lnTo>
                    <a:pt x="18877" y="337855"/>
                  </a:lnTo>
                  <a:lnTo>
                    <a:pt x="0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022965" y="5222082"/>
              <a:ext cx="199706" cy="216348"/>
            </a:xfrm>
            <a:custGeom>
              <a:avLst/>
              <a:gdLst/>
              <a:ahLst/>
              <a:cxnLst/>
              <a:rect l="0" t="0" r="0" b="0"/>
              <a:pathLst>
                <a:path w="199706" h="216348">
                  <a:moveTo>
                    <a:pt x="0" y="0"/>
                  </a:moveTo>
                  <a:lnTo>
                    <a:pt x="59627" y="36182"/>
                  </a:lnTo>
                  <a:lnTo>
                    <a:pt x="117244" y="84537"/>
                  </a:lnTo>
                  <a:lnTo>
                    <a:pt x="143284" y="112887"/>
                  </a:lnTo>
                  <a:lnTo>
                    <a:pt x="183008" y="175616"/>
                  </a:lnTo>
                  <a:lnTo>
                    <a:pt x="192284" y="190848"/>
                  </a:lnTo>
                  <a:lnTo>
                    <a:pt x="19970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264764" y="5280329"/>
              <a:ext cx="116007" cy="299893"/>
            </a:xfrm>
            <a:custGeom>
              <a:avLst/>
              <a:gdLst/>
              <a:ahLst/>
              <a:cxnLst/>
              <a:rect l="0" t="0" r="0" b="0"/>
              <a:pathLst>
                <a:path w="116007" h="299893">
                  <a:moveTo>
                    <a:pt x="49438" y="0"/>
                  </a:moveTo>
                  <a:lnTo>
                    <a:pt x="37076" y="14211"/>
                  </a:lnTo>
                  <a:lnTo>
                    <a:pt x="24772" y="47700"/>
                  </a:lnTo>
                  <a:lnTo>
                    <a:pt x="10645" y="102162"/>
                  </a:lnTo>
                  <a:lnTo>
                    <a:pt x="1985" y="161672"/>
                  </a:lnTo>
                  <a:lnTo>
                    <a:pt x="0" y="218697"/>
                  </a:lnTo>
                  <a:lnTo>
                    <a:pt x="11136" y="281661"/>
                  </a:lnTo>
                  <a:lnTo>
                    <a:pt x="15582" y="288551"/>
                  </a:lnTo>
                  <a:lnTo>
                    <a:pt x="27919" y="298672"/>
                  </a:lnTo>
                  <a:lnTo>
                    <a:pt x="36016" y="299892"/>
                  </a:lnTo>
                  <a:lnTo>
                    <a:pt x="54875" y="296316"/>
                  </a:lnTo>
                  <a:lnTo>
                    <a:pt x="70653" y="286098"/>
                  </a:lnTo>
                  <a:lnTo>
                    <a:pt x="89932" y="262286"/>
                  </a:lnTo>
                  <a:lnTo>
                    <a:pt x="116006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355807" y="5453707"/>
              <a:ext cx="216348" cy="109539"/>
            </a:xfrm>
            <a:custGeom>
              <a:avLst/>
              <a:gdLst/>
              <a:ahLst/>
              <a:cxnLst/>
              <a:rect l="0" t="0" r="0" b="0"/>
              <a:pathLst>
                <a:path w="216348" h="109539">
                  <a:moveTo>
                    <a:pt x="0" y="9685"/>
                  </a:moveTo>
                  <a:lnTo>
                    <a:pt x="4417" y="56012"/>
                  </a:lnTo>
                  <a:lnTo>
                    <a:pt x="11517" y="72189"/>
                  </a:lnTo>
                  <a:lnTo>
                    <a:pt x="15999" y="79091"/>
                  </a:lnTo>
                  <a:lnTo>
                    <a:pt x="21761" y="82768"/>
                  </a:lnTo>
                  <a:lnTo>
                    <a:pt x="35559" y="84388"/>
                  </a:lnTo>
                  <a:lnTo>
                    <a:pt x="41272" y="81677"/>
                  </a:lnTo>
                  <a:lnTo>
                    <a:pt x="50086" y="71267"/>
                  </a:lnTo>
                  <a:lnTo>
                    <a:pt x="64663" y="45396"/>
                  </a:lnTo>
                  <a:lnTo>
                    <a:pt x="67879" y="27406"/>
                  </a:lnTo>
                  <a:lnTo>
                    <a:pt x="67442" y="18725"/>
                  </a:lnTo>
                  <a:lnTo>
                    <a:pt x="64377" y="12014"/>
                  </a:lnTo>
                  <a:lnTo>
                    <a:pt x="53575" y="2091"/>
                  </a:lnTo>
                  <a:lnTo>
                    <a:pt x="46812" y="0"/>
                  </a:lnTo>
                  <a:lnTo>
                    <a:pt x="31899" y="141"/>
                  </a:lnTo>
                  <a:lnTo>
                    <a:pt x="25889" y="3323"/>
                  </a:lnTo>
                  <a:lnTo>
                    <a:pt x="16745" y="14254"/>
                  </a:lnTo>
                  <a:lnTo>
                    <a:pt x="14531" y="30823"/>
                  </a:lnTo>
                  <a:lnTo>
                    <a:pt x="20642" y="67177"/>
                  </a:lnTo>
                  <a:lnTo>
                    <a:pt x="25780" y="71127"/>
                  </a:lnTo>
                  <a:lnTo>
                    <a:pt x="32905" y="71912"/>
                  </a:lnTo>
                  <a:lnTo>
                    <a:pt x="41352" y="70585"/>
                  </a:lnTo>
                  <a:lnTo>
                    <a:pt x="55669" y="61715"/>
                  </a:lnTo>
                  <a:lnTo>
                    <a:pt x="74126" y="38662"/>
                  </a:lnTo>
                  <a:lnTo>
                    <a:pt x="96928" y="2157"/>
                  </a:lnTo>
                  <a:lnTo>
                    <a:pt x="99752" y="44"/>
                  </a:lnTo>
                  <a:lnTo>
                    <a:pt x="100709" y="2333"/>
                  </a:lnTo>
                  <a:lnTo>
                    <a:pt x="100022" y="32580"/>
                  </a:lnTo>
                  <a:lnTo>
                    <a:pt x="102739" y="37892"/>
                  </a:lnTo>
                  <a:lnTo>
                    <a:pt x="107324" y="40509"/>
                  </a:lnTo>
                  <a:lnTo>
                    <a:pt x="113154" y="41329"/>
                  </a:lnTo>
                  <a:lnTo>
                    <a:pt x="124564" y="37309"/>
                  </a:lnTo>
                  <a:lnTo>
                    <a:pt x="130195" y="33649"/>
                  </a:lnTo>
                  <a:lnTo>
                    <a:pt x="134874" y="33982"/>
                  </a:lnTo>
                  <a:lnTo>
                    <a:pt x="138918" y="36978"/>
                  </a:lnTo>
                  <a:lnTo>
                    <a:pt x="142538" y="41749"/>
                  </a:lnTo>
                  <a:lnTo>
                    <a:pt x="147633" y="70550"/>
                  </a:lnTo>
                  <a:lnTo>
                    <a:pt x="151122" y="76150"/>
                  </a:lnTo>
                  <a:lnTo>
                    <a:pt x="156221" y="78034"/>
                  </a:lnTo>
                  <a:lnTo>
                    <a:pt x="162395" y="77440"/>
                  </a:lnTo>
                  <a:lnTo>
                    <a:pt x="167435" y="74271"/>
                  </a:lnTo>
                  <a:lnTo>
                    <a:pt x="189657" y="41613"/>
                  </a:lnTo>
                  <a:lnTo>
                    <a:pt x="193931" y="39291"/>
                  </a:lnTo>
                  <a:lnTo>
                    <a:pt x="197705" y="40517"/>
                  </a:lnTo>
                  <a:lnTo>
                    <a:pt x="204363" y="49276"/>
                  </a:lnTo>
                  <a:lnTo>
                    <a:pt x="210404" y="62414"/>
                  </a:lnTo>
                  <a:lnTo>
                    <a:pt x="216347" y="1095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605438" y="5455071"/>
              <a:ext cx="133138" cy="83212"/>
            </a:xfrm>
            <a:custGeom>
              <a:avLst/>
              <a:gdLst/>
              <a:ahLst/>
              <a:cxnLst/>
              <a:rect l="0" t="0" r="0" b="0"/>
              <a:pathLst>
                <a:path w="133138" h="83212">
                  <a:moveTo>
                    <a:pt x="0" y="0"/>
                  </a:moveTo>
                  <a:lnTo>
                    <a:pt x="0" y="46327"/>
                  </a:lnTo>
                  <a:lnTo>
                    <a:pt x="1850" y="51225"/>
                  </a:lnTo>
                  <a:lnTo>
                    <a:pt x="4932" y="52642"/>
                  </a:lnTo>
                  <a:lnTo>
                    <a:pt x="8835" y="51737"/>
                  </a:lnTo>
                  <a:lnTo>
                    <a:pt x="12362" y="48360"/>
                  </a:lnTo>
                  <a:lnTo>
                    <a:pt x="31956" y="15340"/>
                  </a:lnTo>
                  <a:lnTo>
                    <a:pt x="36097" y="13925"/>
                  </a:lnTo>
                  <a:lnTo>
                    <a:pt x="39782" y="16680"/>
                  </a:lnTo>
                  <a:lnTo>
                    <a:pt x="43163" y="22215"/>
                  </a:lnTo>
                  <a:lnTo>
                    <a:pt x="44455" y="40692"/>
                  </a:lnTo>
                  <a:lnTo>
                    <a:pt x="43505" y="52091"/>
                  </a:lnTo>
                  <a:lnTo>
                    <a:pt x="44721" y="57842"/>
                  </a:lnTo>
                  <a:lnTo>
                    <a:pt x="47381" y="59826"/>
                  </a:lnTo>
                  <a:lnTo>
                    <a:pt x="51003" y="59300"/>
                  </a:lnTo>
                  <a:lnTo>
                    <a:pt x="64936" y="49724"/>
                  </a:lnTo>
                  <a:lnTo>
                    <a:pt x="71027" y="48867"/>
                  </a:lnTo>
                  <a:lnTo>
                    <a:pt x="92853" y="53722"/>
                  </a:lnTo>
                  <a:lnTo>
                    <a:pt x="108761" y="52230"/>
                  </a:lnTo>
                  <a:lnTo>
                    <a:pt x="114113" y="55160"/>
                  </a:lnTo>
                  <a:lnTo>
                    <a:pt x="117681" y="60812"/>
                  </a:lnTo>
                  <a:lnTo>
                    <a:pt x="122569" y="73256"/>
                  </a:lnTo>
                  <a:lnTo>
                    <a:pt x="133137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821785" y="554660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91303" y="5330256"/>
            <a:ext cx="424079" cy="873744"/>
            <a:chOff x="6091303" y="5330256"/>
            <a:chExt cx="424079" cy="873744"/>
          </a:xfrm>
        </p:grpSpPr>
        <p:sp>
          <p:nvSpPr>
            <p:cNvPr id="150" name="Freeform 149"/>
            <p:cNvSpPr/>
            <p:nvPr/>
          </p:nvSpPr>
          <p:spPr>
            <a:xfrm>
              <a:off x="6215823" y="5330256"/>
              <a:ext cx="208027" cy="424374"/>
            </a:xfrm>
            <a:custGeom>
              <a:avLst/>
              <a:gdLst/>
              <a:ahLst/>
              <a:cxnLst/>
              <a:rect l="0" t="0" r="0" b="0"/>
              <a:pathLst>
                <a:path w="208027" h="424374">
                  <a:moveTo>
                    <a:pt x="208026" y="0"/>
                  </a:moveTo>
                  <a:lnTo>
                    <a:pt x="195665" y="14210"/>
                  </a:lnTo>
                  <a:lnTo>
                    <a:pt x="165779" y="73499"/>
                  </a:lnTo>
                  <a:lnTo>
                    <a:pt x="133080" y="127159"/>
                  </a:lnTo>
                  <a:lnTo>
                    <a:pt x="105393" y="181522"/>
                  </a:lnTo>
                  <a:lnTo>
                    <a:pt x="77663" y="242968"/>
                  </a:lnTo>
                  <a:lnTo>
                    <a:pt x="56512" y="305996"/>
                  </a:lnTo>
                  <a:lnTo>
                    <a:pt x="27277" y="365230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091303" y="5754629"/>
              <a:ext cx="79316" cy="332935"/>
            </a:xfrm>
            <a:custGeom>
              <a:avLst/>
              <a:gdLst/>
              <a:ahLst/>
              <a:cxnLst/>
              <a:rect l="0" t="0" r="0" b="0"/>
              <a:pathLst>
                <a:path w="79316" h="332935">
                  <a:moveTo>
                    <a:pt x="16346" y="0"/>
                  </a:moveTo>
                  <a:lnTo>
                    <a:pt x="1953" y="53041"/>
                  </a:lnTo>
                  <a:lnTo>
                    <a:pt x="0" y="113378"/>
                  </a:lnTo>
                  <a:lnTo>
                    <a:pt x="2228" y="170839"/>
                  </a:lnTo>
                  <a:lnTo>
                    <a:pt x="3843" y="204404"/>
                  </a:lnTo>
                  <a:lnTo>
                    <a:pt x="2468" y="215662"/>
                  </a:lnTo>
                  <a:lnTo>
                    <a:pt x="4939" y="205256"/>
                  </a:lnTo>
                  <a:lnTo>
                    <a:pt x="14050" y="192618"/>
                  </a:lnTo>
                  <a:lnTo>
                    <a:pt x="20363" y="186660"/>
                  </a:lnTo>
                  <a:lnTo>
                    <a:pt x="37239" y="180039"/>
                  </a:lnTo>
                  <a:lnTo>
                    <a:pt x="46917" y="178273"/>
                  </a:lnTo>
                  <a:lnTo>
                    <a:pt x="55218" y="180794"/>
                  </a:lnTo>
                  <a:lnTo>
                    <a:pt x="69372" y="193458"/>
                  </a:lnTo>
                  <a:lnTo>
                    <a:pt x="76896" y="211413"/>
                  </a:lnTo>
                  <a:lnTo>
                    <a:pt x="79315" y="231721"/>
                  </a:lnTo>
                  <a:lnTo>
                    <a:pt x="70981" y="281470"/>
                  </a:lnTo>
                  <a:lnTo>
                    <a:pt x="58833" y="307451"/>
                  </a:lnTo>
                  <a:lnTo>
                    <a:pt x="39105" y="328298"/>
                  </a:lnTo>
                  <a:lnTo>
                    <a:pt x="31519" y="331662"/>
                  </a:lnTo>
                  <a:lnTo>
                    <a:pt x="15693" y="332934"/>
                  </a:lnTo>
                  <a:lnTo>
                    <a:pt x="11288" y="329205"/>
                  </a:lnTo>
                  <a:lnTo>
                    <a:pt x="9276" y="323021"/>
                  </a:lnTo>
                  <a:lnTo>
                    <a:pt x="8860" y="315200"/>
                  </a:lnTo>
                  <a:lnTo>
                    <a:pt x="13327" y="299113"/>
                  </a:lnTo>
                  <a:lnTo>
                    <a:pt x="26238" y="276928"/>
                  </a:lnTo>
                  <a:lnTo>
                    <a:pt x="4130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176059" y="5887766"/>
              <a:ext cx="73049" cy="151776"/>
            </a:xfrm>
            <a:custGeom>
              <a:avLst/>
              <a:gdLst/>
              <a:ahLst/>
              <a:cxnLst/>
              <a:rect l="0" t="0" r="0" b="0"/>
              <a:pathLst>
                <a:path w="73049" h="151776">
                  <a:moveTo>
                    <a:pt x="23122" y="58247"/>
                  </a:moveTo>
                  <a:lnTo>
                    <a:pt x="14287" y="49412"/>
                  </a:lnTo>
                  <a:lnTo>
                    <a:pt x="10760" y="49584"/>
                  </a:lnTo>
                  <a:lnTo>
                    <a:pt x="7484" y="52471"/>
                  </a:lnTo>
                  <a:lnTo>
                    <a:pt x="4376" y="57170"/>
                  </a:lnTo>
                  <a:lnTo>
                    <a:pt x="0" y="81453"/>
                  </a:lnTo>
                  <a:lnTo>
                    <a:pt x="9902" y="144564"/>
                  </a:lnTo>
                  <a:lnTo>
                    <a:pt x="13384" y="150000"/>
                  </a:lnTo>
                  <a:lnTo>
                    <a:pt x="17554" y="151775"/>
                  </a:lnTo>
                  <a:lnTo>
                    <a:pt x="22184" y="151110"/>
                  </a:lnTo>
                  <a:lnTo>
                    <a:pt x="26195" y="146968"/>
                  </a:lnTo>
                  <a:lnTo>
                    <a:pt x="33117" y="132504"/>
                  </a:lnTo>
                  <a:lnTo>
                    <a:pt x="35333" y="130865"/>
                  </a:lnTo>
                  <a:lnTo>
                    <a:pt x="36810" y="133472"/>
                  </a:lnTo>
                  <a:lnTo>
                    <a:pt x="37795" y="138907"/>
                  </a:lnTo>
                  <a:lnTo>
                    <a:pt x="40300" y="140682"/>
                  </a:lnTo>
                  <a:lnTo>
                    <a:pt x="43820" y="140016"/>
                  </a:lnTo>
                  <a:lnTo>
                    <a:pt x="48015" y="137723"/>
                  </a:lnTo>
                  <a:lnTo>
                    <a:pt x="55142" y="120382"/>
                  </a:lnTo>
                  <a:lnTo>
                    <a:pt x="64390" y="59684"/>
                  </a:lnTo>
                  <a:lnTo>
                    <a:pt x="730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265749" y="5737987"/>
              <a:ext cx="249633" cy="466013"/>
            </a:xfrm>
            <a:custGeom>
              <a:avLst/>
              <a:gdLst/>
              <a:ahLst/>
              <a:cxnLst/>
              <a:rect l="0" t="0" r="0" b="0"/>
              <a:pathLst>
                <a:path w="249633" h="466013">
                  <a:moveTo>
                    <a:pt x="0" y="0"/>
                  </a:moveTo>
                  <a:lnTo>
                    <a:pt x="4418" y="55162"/>
                  </a:lnTo>
                  <a:lnTo>
                    <a:pt x="7808" y="118188"/>
                  </a:lnTo>
                  <a:lnTo>
                    <a:pt x="8254" y="179417"/>
                  </a:lnTo>
                  <a:lnTo>
                    <a:pt x="12730" y="231230"/>
                  </a:lnTo>
                  <a:lnTo>
                    <a:pt x="19901" y="257431"/>
                  </a:lnTo>
                  <a:lnTo>
                    <a:pt x="23438" y="259454"/>
                  </a:lnTo>
                  <a:lnTo>
                    <a:pt x="27645" y="257104"/>
                  </a:lnTo>
                  <a:lnTo>
                    <a:pt x="36325" y="244632"/>
                  </a:lnTo>
                  <a:lnTo>
                    <a:pt x="43266" y="226761"/>
                  </a:lnTo>
                  <a:lnTo>
                    <a:pt x="49535" y="167074"/>
                  </a:lnTo>
                  <a:lnTo>
                    <a:pt x="56253" y="111316"/>
                  </a:lnTo>
                  <a:lnTo>
                    <a:pt x="64659" y="48467"/>
                  </a:lnTo>
                  <a:lnTo>
                    <a:pt x="65720" y="34485"/>
                  </a:lnTo>
                  <a:lnTo>
                    <a:pt x="66457" y="64832"/>
                  </a:lnTo>
                  <a:lnTo>
                    <a:pt x="59968" y="119462"/>
                  </a:lnTo>
                  <a:lnTo>
                    <a:pt x="58587" y="172555"/>
                  </a:lnTo>
                  <a:lnTo>
                    <a:pt x="58292" y="234801"/>
                  </a:lnTo>
                  <a:lnTo>
                    <a:pt x="57343" y="253210"/>
                  </a:lnTo>
                  <a:lnTo>
                    <a:pt x="55795" y="252942"/>
                  </a:lnTo>
                  <a:lnTo>
                    <a:pt x="49200" y="232429"/>
                  </a:lnTo>
                  <a:lnTo>
                    <a:pt x="37812" y="189633"/>
                  </a:lnTo>
                  <a:lnTo>
                    <a:pt x="39303" y="193380"/>
                  </a:lnTo>
                  <a:lnTo>
                    <a:pt x="42844" y="193639"/>
                  </a:lnTo>
                  <a:lnTo>
                    <a:pt x="54176" y="188996"/>
                  </a:lnTo>
                  <a:lnTo>
                    <a:pt x="71731" y="175987"/>
                  </a:lnTo>
                  <a:lnTo>
                    <a:pt x="84227" y="156003"/>
                  </a:lnTo>
                  <a:lnTo>
                    <a:pt x="93785" y="132516"/>
                  </a:lnTo>
                  <a:lnTo>
                    <a:pt x="96732" y="130873"/>
                  </a:lnTo>
                  <a:lnTo>
                    <a:pt x="99621" y="133477"/>
                  </a:lnTo>
                  <a:lnTo>
                    <a:pt x="110571" y="149880"/>
                  </a:lnTo>
                  <a:lnTo>
                    <a:pt x="139203" y="185537"/>
                  </a:lnTo>
                  <a:lnTo>
                    <a:pt x="142728" y="193034"/>
                  </a:lnTo>
                  <a:lnTo>
                    <a:pt x="144180" y="208759"/>
                  </a:lnTo>
                  <a:lnTo>
                    <a:pt x="143273" y="216836"/>
                  </a:lnTo>
                  <a:lnTo>
                    <a:pt x="143592" y="218522"/>
                  </a:lnTo>
                  <a:lnTo>
                    <a:pt x="146413" y="210534"/>
                  </a:lnTo>
                  <a:lnTo>
                    <a:pt x="153901" y="158746"/>
                  </a:lnTo>
                  <a:lnTo>
                    <a:pt x="158074" y="154832"/>
                  </a:lnTo>
                  <a:lnTo>
                    <a:pt x="163630" y="154072"/>
                  </a:lnTo>
                  <a:lnTo>
                    <a:pt x="170108" y="155415"/>
                  </a:lnTo>
                  <a:lnTo>
                    <a:pt x="175351" y="159083"/>
                  </a:lnTo>
                  <a:lnTo>
                    <a:pt x="183642" y="170556"/>
                  </a:lnTo>
                  <a:lnTo>
                    <a:pt x="188997" y="172876"/>
                  </a:lnTo>
                  <a:lnTo>
                    <a:pt x="195340" y="172574"/>
                  </a:lnTo>
                  <a:lnTo>
                    <a:pt x="208860" y="167306"/>
                  </a:lnTo>
                  <a:lnTo>
                    <a:pt x="221033" y="158802"/>
                  </a:lnTo>
                  <a:lnTo>
                    <a:pt x="225943" y="160417"/>
                  </a:lnTo>
                  <a:lnTo>
                    <a:pt x="233864" y="174539"/>
                  </a:lnTo>
                  <a:lnTo>
                    <a:pt x="240330" y="231958"/>
                  </a:lnTo>
                  <a:lnTo>
                    <a:pt x="241117" y="285999"/>
                  </a:lnTo>
                  <a:lnTo>
                    <a:pt x="235554" y="349169"/>
                  </a:lnTo>
                  <a:lnTo>
                    <a:pt x="228910" y="412358"/>
                  </a:lnTo>
                  <a:lnTo>
                    <a:pt x="221508" y="439921"/>
                  </a:lnTo>
                  <a:lnTo>
                    <a:pt x="211245" y="454706"/>
                  </a:lnTo>
                  <a:lnTo>
                    <a:pt x="204625" y="461237"/>
                  </a:lnTo>
                  <a:lnTo>
                    <a:pt x="197438" y="464667"/>
                  </a:lnTo>
                  <a:lnTo>
                    <a:pt x="182055" y="466012"/>
                  </a:lnTo>
                  <a:lnTo>
                    <a:pt x="174995" y="463227"/>
                  </a:lnTo>
                  <a:lnTo>
                    <a:pt x="162219" y="452736"/>
                  </a:lnTo>
                  <a:lnTo>
                    <a:pt x="149048" y="426819"/>
                  </a:lnTo>
                  <a:lnTo>
                    <a:pt x="147297" y="408818"/>
                  </a:lnTo>
                  <a:lnTo>
                    <a:pt x="153706" y="370244"/>
                  </a:lnTo>
                  <a:lnTo>
                    <a:pt x="170050" y="342383"/>
                  </a:lnTo>
                  <a:lnTo>
                    <a:pt x="195628" y="314763"/>
                  </a:lnTo>
                  <a:lnTo>
                    <a:pt x="249632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681801" y="5255366"/>
            <a:ext cx="499265" cy="931958"/>
            <a:chOff x="6681801" y="5255366"/>
            <a:chExt cx="499265" cy="931958"/>
          </a:xfrm>
        </p:grpSpPr>
        <p:sp>
          <p:nvSpPr>
            <p:cNvPr id="155" name="Freeform 154"/>
            <p:cNvSpPr/>
            <p:nvPr/>
          </p:nvSpPr>
          <p:spPr>
            <a:xfrm>
              <a:off x="6681801" y="5296971"/>
              <a:ext cx="58249" cy="325636"/>
            </a:xfrm>
            <a:custGeom>
              <a:avLst/>
              <a:gdLst/>
              <a:ahLst/>
              <a:cxnLst/>
              <a:rect l="0" t="0" r="0" b="0"/>
              <a:pathLst>
                <a:path w="58249" h="325636">
                  <a:moveTo>
                    <a:pt x="0" y="0"/>
                  </a:moveTo>
                  <a:lnTo>
                    <a:pt x="0" y="50745"/>
                  </a:lnTo>
                  <a:lnTo>
                    <a:pt x="6643" y="110904"/>
                  </a:lnTo>
                  <a:lnTo>
                    <a:pt x="13269" y="162505"/>
                  </a:lnTo>
                  <a:lnTo>
                    <a:pt x="18442" y="214478"/>
                  </a:lnTo>
                  <a:lnTo>
                    <a:pt x="30749" y="266781"/>
                  </a:lnTo>
                  <a:lnTo>
                    <a:pt x="44411" y="322031"/>
                  </a:lnTo>
                  <a:lnTo>
                    <a:pt x="47174" y="325635"/>
                  </a:lnTo>
                  <a:lnTo>
                    <a:pt x="49940" y="325264"/>
                  </a:lnTo>
                  <a:lnTo>
                    <a:pt x="52710" y="322243"/>
                  </a:lnTo>
                  <a:lnTo>
                    <a:pt x="55787" y="313955"/>
                  </a:lnTo>
                  <a:lnTo>
                    <a:pt x="5824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839902" y="5296971"/>
              <a:ext cx="58248" cy="307880"/>
            </a:xfrm>
            <a:custGeom>
              <a:avLst/>
              <a:gdLst/>
              <a:ahLst/>
              <a:cxnLst/>
              <a:rect l="0" t="0" r="0" b="0"/>
              <a:pathLst>
                <a:path w="58248" h="307880">
                  <a:moveTo>
                    <a:pt x="0" y="0"/>
                  </a:moveTo>
                  <a:lnTo>
                    <a:pt x="16858" y="55507"/>
                  </a:lnTo>
                  <a:lnTo>
                    <a:pt x="27779" y="115337"/>
                  </a:lnTo>
                  <a:lnTo>
                    <a:pt x="33121" y="168624"/>
                  </a:lnTo>
                  <a:lnTo>
                    <a:pt x="41663" y="229850"/>
                  </a:lnTo>
                  <a:lnTo>
                    <a:pt x="55947" y="292708"/>
                  </a:lnTo>
                  <a:lnTo>
                    <a:pt x="58247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964718" y="5255366"/>
              <a:ext cx="33285" cy="282917"/>
            </a:xfrm>
            <a:custGeom>
              <a:avLst/>
              <a:gdLst/>
              <a:ahLst/>
              <a:cxnLst/>
              <a:rect l="0" t="0" r="0" b="0"/>
              <a:pathLst>
                <a:path w="33285" h="282917">
                  <a:moveTo>
                    <a:pt x="0" y="0"/>
                  </a:moveTo>
                  <a:lnTo>
                    <a:pt x="0" y="53492"/>
                  </a:lnTo>
                  <a:lnTo>
                    <a:pt x="6586" y="113209"/>
                  </a:lnTo>
                  <a:lnTo>
                    <a:pt x="12395" y="166902"/>
                  </a:lnTo>
                  <a:lnTo>
                    <a:pt x="16727" y="223633"/>
                  </a:lnTo>
                  <a:lnTo>
                    <a:pt x="33284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731728" y="5721345"/>
              <a:ext cx="116496" cy="126939"/>
            </a:xfrm>
            <a:custGeom>
              <a:avLst/>
              <a:gdLst/>
              <a:ahLst/>
              <a:cxnLst/>
              <a:rect l="0" t="0" r="0" b="0"/>
              <a:pathLst>
                <a:path w="116496" h="126939">
                  <a:moveTo>
                    <a:pt x="0" y="0"/>
                  </a:moveTo>
                  <a:lnTo>
                    <a:pt x="2465" y="33741"/>
                  </a:lnTo>
                  <a:lnTo>
                    <a:pt x="13268" y="79914"/>
                  </a:lnTo>
                  <a:lnTo>
                    <a:pt x="14394" y="79164"/>
                  </a:lnTo>
                  <a:lnTo>
                    <a:pt x="23914" y="43504"/>
                  </a:lnTo>
                  <a:lnTo>
                    <a:pt x="32510" y="29813"/>
                  </a:lnTo>
                  <a:lnTo>
                    <a:pt x="38315" y="26347"/>
                  </a:lnTo>
                  <a:lnTo>
                    <a:pt x="52163" y="24962"/>
                  </a:lnTo>
                  <a:lnTo>
                    <a:pt x="57889" y="27736"/>
                  </a:lnTo>
                  <a:lnTo>
                    <a:pt x="66717" y="38214"/>
                  </a:lnTo>
                  <a:lnTo>
                    <a:pt x="85754" y="88060"/>
                  </a:lnTo>
                  <a:lnTo>
                    <a:pt x="89820" y="119883"/>
                  </a:lnTo>
                  <a:lnTo>
                    <a:pt x="92239" y="125226"/>
                  </a:lnTo>
                  <a:lnTo>
                    <a:pt x="95702" y="126938"/>
                  </a:lnTo>
                  <a:lnTo>
                    <a:pt x="99859" y="126231"/>
                  </a:lnTo>
                  <a:lnTo>
                    <a:pt x="102631" y="122061"/>
                  </a:lnTo>
                  <a:lnTo>
                    <a:pt x="106531" y="97598"/>
                  </a:lnTo>
                  <a:lnTo>
                    <a:pt x="110315" y="55781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840673" y="5704703"/>
              <a:ext cx="37845" cy="126589"/>
            </a:xfrm>
            <a:custGeom>
              <a:avLst/>
              <a:gdLst/>
              <a:ahLst/>
              <a:cxnLst/>
              <a:rect l="0" t="0" r="0" b="0"/>
              <a:pathLst>
                <a:path w="37845" h="126589">
                  <a:moveTo>
                    <a:pt x="7550" y="0"/>
                  </a:moveTo>
                  <a:lnTo>
                    <a:pt x="0" y="62491"/>
                  </a:lnTo>
                  <a:lnTo>
                    <a:pt x="3748" y="119097"/>
                  </a:lnTo>
                  <a:lnTo>
                    <a:pt x="6864" y="124701"/>
                  </a:lnTo>
                  <a:lnTo>
                    <a:pt x="10791" y="126588"/>
                  </a:lnTo>
                  <a:lnTo>
                    <a:pt x="15258" y="125997"/>
                  </a:lnTo>
                  <a:lnTo>
                    <a:pt x="25152" y="115479"/>
                  </a:lnTo>
                  <a:lnTo>
                    <a:pt x="33865" y="98477"/>
                  </a:lnTo>
                  <a:lnTo>
                    <a:pt x="37844" y="69037"/>
                  </a:lnTo>
                  <a:lnTo>
                    <a:pt x="32654" y="42337"/>
                  </a:lnTo>
                  <a:lnTo>
                    <a:pt x="14803" y="10931"/>
                  </a:lnTo>
                  <a:lnTo>
                    <a:pt x="9612" y="4514"/>
                  </a:lnTo>
                  <a:lnTo>
                    <a:pt x="7076" y="3009"/>
                  </a:lnTo>
                  <a:lnTo>
                    <a:pt x="6309" y="4780"/>
                  </a:lnTo>
                  <a:lnTo>
                    <a:pt x="6722" y="8734"/>
                  </a:lnTo>
                  <a:lnTo>
                    <a:pt x="8848" y="11370"/>
                  </a:lnTo>
                  <a:lnTo>
                    <a:pt x="2419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881507" y="5643479"/>
              <a:ext cx="61876" cy="105651"/>
            </a:xfrm>
            <a:custGeom>
              <a:avLst/>
              <a:gdLst/>
              <a:ahLst/>
              <a:cxnLst/>
              <a:rect l="0" t="0" r="0" b="0"/>
              <a:pathLst>
                <a:path w="61876" h="105651">
                  <a:moveTo>
                    <a:pt x="0" y="44582"/>
                  </a:moveTo>
                  <a:lnTo>
                    <a:pt x="18746" y="2672"/>
                  </a:lnTo>
                  <a:lnTo>
                    <a:pt x="22668" y="0"/>
                  </a:lnTo>
                  <a:lnTo>
                    <a:pt x="27131" y="992"/>
                  </a:lnTo>
                  <a:lnTo>
                    <a:pt x="31956" y="4427"/>
                  </a:lnTo>
                  <a:lnTo>
                    <a:pt x="39782" y="15641"/>
                  </a:lnTo>
                  <a:lnTo>
                    <a:pt x="49386" y="44944"/>
                  </a:lnTo>
                  <a:lnTo>
                    <a:pt x="61875" y="105650"/>
                  </a:lnTo>
                  <a:lnTo>
                    <a:pt x="61590" y="105634"/>
                  </a:lnTo>
                  <a:lnTo>
                    <a:pt x="58247" y="94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873186" y="5671419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62491" y="924"/>
                  </a:lnTo>
                  <a:lnTo>
                    <a:pt x="124933" y="14393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798297" y="5946013"/>
              <a:ext cx="141458" cy="148188"/>
            </a:xfrm>
            <a:custGeom>
              <a:avLst/>
              <a:gdLst/>
              <a:ahLst/>
              <a:cxnLst/>
              <a:rect l="0" t="0" r="0" b="0"/>
              <a:pathLst>
                <a:path w="141458" h="148188">
                  <a:moveTo>
                    <a:pt x="0" y="0"/>
                  </a:moveTo>
                  <a:lnTo>
                    <a:pt x="6586" y="29620"/>
                  </a:lnTo>
                  <a:lnTo>
                    <a:pt x="14735" y="86769"/>
                  </a:lnTo>
                  <a:lnTo>
                    <a:pt x="27851" y="139552"/>
                  </a:lnTo>
                  <a:lnTo>
                    <a:pt x="32436" y="144811"/>
                  </a:lnTo>
                  <a:lnTo>
                    <a:pt x="38266" y="147391"/>
                  </a:lnTo>
                  <a:lnTo>
                    <a:pt x="44926" y="148187"/>
                  </a:lnTo>
                  <a:lnTo>
                    <a:pt x="50290" y="145944"/>
                  </a:lnTo>
                  <a:lnTo>
                    <a:pt x="58717" y="136055"/>
                  </a:lnTo>
                  <a:lnTo>
                    <a:pt x="77461" y="91058"/>
                  </a:lnTo>
                  <a:lnTo>
                    <a:pt x="80302" y="89367"/>
                  </a:lnTo>
                  <a:lnTo>
                    <a:pt x="83121" y="91937"/>
                  </a:lnTo>
                  <a:lnTo>
                    <a:pt x="102621" y="141969"/>
                  </a:lnTo>
                  <a:lnTo>
                    <a:pt x="107245" y="144572"/>
                  </a:lnTo>
                  <a:lnTo>
                    <a:pt x="113101" y="143534"/>
                  </a:lnTo>
                  <a:lnTo>
                    <a:pt x="119780" y="140069"/>
                  </a:lnTo>
                  <a:lnTo>
                    <a:pt x="129665" y="128821"/>
                  </a:lnTo>
                  <a:lnTo>
                    <a:pt x="136216" y="114576"/>
                  </a:lnTo>
                  <a:lnTo>
                    <a:pt x="141457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933168" y="5822845"/>
              <a:ext cx="247898" cy="364479"/>
            </a:xfrm>
            <a:custGeom>
              <a:avLst/>
              <a:gdLst/>
              <a:ahLst/>
              <a:cxnLst/>
              <a:rect l="0" t="0" r="0" b="0"/>
              <a:pathLst>
                <a:path w="247898" h="364479">
                  <a:moveTo>
                    <a:pt x="6586" y="106526"/>
                  </a:moveTo>
                  <a:lnTo>
                    <a:pt x="0" y="136146"/>
                  </a:lnTo>
                  <a:lnTo>
                    <a:pt x="1245" y="163688"/>
                  </a:lnTo>
                  <a:lnTo>
                    <a:pt x="3026" y="172371"/>
                  </a:lnTo>
                  <a:lnTo>
                    <a:pt x="7911" y="178159"/>
                  </a:lnTo>
                  <a:lnTo>
                    <a:pt x="23200" y="184591"/>
                  </a:lnTo>
                  <a:lnTo>
                    <a:pt x="52600" y="192629"/>
                  </a:lnTo>
                  <a:lnTo>
                    <a:pt x="60376" y="197213"/>
                  </a:lnTo>
                  <a:lnTo>
                    <a:pt x="71482" y="209702"/>
                  </a:lnTo>
                  <a:lnTo>
                    <a:pt x="73889" y="216915"/>
                  </a:lnTo>
                  <a:lnTo>
                    <a:pt x="74097" y="232326"/>
                  </a:lnTo>
                  <a:lnTo>
                    <a:pt x="69016" y="256596"/>
                  </a:lnTo>
                  <a:lnTo>
                    <a:pt x="57238" y="276937"/>
                  </a:lnTo>
                  <a:lnTo>
                    <a:pt x="55147" y="278381"/>
                  </a:lnTo>
                  <a:lnTo>
                    <a:pt x="54678" y="276570"/>
                  </a:lnTo>
                  <a:lnTo>
                    <a:pt x="55289" y="272588"/>
                  </a:lnTo>
                  <a:lnTo>
                    <a:pt x="91183" y="209714"/>
                  </a:lnTo>
                  <a:lnTo>
                    <a:pt x="110056" y="146324"/>
                  </a:lnTo>
                  <a:lnTo>
                    <a:pt x="108663" y="150102"/>
                  </a:lnTo>
                  <a:lnTo>
                    <a:pt x="107494" y="212853"/>
                  </a:lnTo>
                  <a:lnTo>
                    <a:pt x="114045" y="243636"/>
                  </a:lnTo>
                  <a:lnTo>
                    <a:pt x="122456" y="258687"/>
                  </a:lnTo>
                  <a:lnTo>
                    <a:pt x="127287" y="261591"/>
                  </a:lnTo>
                  <a:lnTo>
                    <a:pt x="132357" y="261678"/>
                  </a:lnTo>
                  <a:lnTo>
                    <a:pt x="137586" y="259887"/>
                  </a:lnTo>
                  <a:lnTo>
                    <a:pt x="148327" y="248035"/>
                  </a:lnTo>
                  <a:lnTo>
                    <a:pt x="162304" y="220571"/>
                  </a:lnTo>
                  <a:lnTo>
                    <a:pt x="175311" y="182575"/>
                  </a:lnTo>
                  <a:lnTo>
                    <a:pt x="174542" y="179415"/>
                  </a:lnTo>
                  <a:lnTo>
                    <a:pt x="171257" y="180082"/>
                  </a:lnTo>
                  <a:lnTo>
                    <a:pt x="166293" y="183300"/>
                  </a:lnTo>
                  <a:lnTo>
                    <a:pt x="162983" y="189144"/>
                  </a:lnTo>
                  <a:lnTo>
                    <a:pt x="159307" y="205499"/>
                  </a:lnTo>
                  <a:lnTo>
                    <a:pt x="161654" y="235498"/>
                  </a:lnTo>
                  <a:lnTo>
                    <a:pt x="172622" y="263392"/>
                  </a:lnTo>
                  <a:lnTo>
                    <a:pt x="178298" y="266577"/>
                  </a:lnTo>
                  <a:lnTo>
                    <a:pt x="184856" y="265927"/>
                  </a:lnTo>
                  <a:lnTo>
                    <a:pt x="192001" y="262720"/>
                  </a:lnTo>
                  <a:lnTo>
                    <a:pt x="202406" y="244363"/>
                  </a:lnTo>
                  <a:lnTo>
                    <a:pt x="210996" y="202840"/>
                  </a:lnTo>
                  <a:lnTo>
                    <a:pt x="211075" y="152938"/>
                  </a:lnTo>
                  <a:lnTo>
                    <a:pt x="207709" y="99629"/>
                  </a:lnTo>
                  <a:lnTo>
                    <a:pt x="202154" y="36335"/>
                  </a:lnTo>
                  <a:lnTo>
                    <a:pt x="194002" y="0"/>
                  </a:lnTo>
                  <a:lnTo>
                    <a:pt x="197265" y="50253"/>
                  </a:lnTo>
                  <a:lnTo>
                    <a:pt x="204475" y="107669"/>
                  </a:lnTo>
                  <a:lnTo>
                    <a:pt x="214802" y="158048"/>
                  </a:lnTo>
                  <a:lnTo>
                    <a:pt x="222787" y="219361"/>
                  </a:lnTo>
                  <a:lnTo>
                    <a:pt x="234374" y="275604"/>
                  </a:lnTo>
                  <a:lnTo>
                    <a:pt x="245477" y="327058"/>
                  </a:lnTo>
                  <a:lnTo>
                    <a:pt x="247897" y="364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556986" y="5005735"/>
            <a:ext cx="291238" cy="242025"/>
            <a:chOff x="6556986" y="5005735"/>
            <a:chExt cx="291238" cy="242025"/>
          </a:xfrm>
        </p:grpSpPr>
        <p:sp>
          <p:nvSpPr>
            <p:cNvPr id="165" name="Freeform 164"/>
            <p:cNvSpPr/>
            <p:nvPr/>
          </p:nvSpPr>
          <p:spPr>
            <a:xfrm>
              <a:off x="6565557" y="5091788"/>
              <a:ext cx="41356" cy="155972"/>
            </a:xfrm>
            <a:custGeom>
              <a:avLst/>
              <a:gdLst/>
              <a:ahLst/>
              <a:cxnLst/>
              <a:rect l="0" t="0" r="0" b="0"/>
              <a:pathLst>
                <a:path w="41356" h="155972">
                  <a:moveTo>
                    <a:pt x="41355" y="30441"/>
                  </a:moveTo>
                  <a:lnTo>
                    <a:pt x="28994" y="16230"/>
                  </a:lnTo>
                  <a:lnTo>
                    <a:pt x="22610" y="2860"/>
                  </a:lnTo>
                  <a:lnTo>
                    <a:pt x="18688" y="35"/>
                  </a:lnTo>
                  <a:lnTo>
                    <a:pt x="14224" y="0"/>
                  </a:lnTo>
                  <a:lnTo>
                    <a:pt x="9400" y="1826"/>
                  </a:lnTo>
                  <a:lnTo>
                    <a:pt x="6183" y="6742"/>
                  </a:lnTo>
                  <a:lnTo>
                    <a:pt x="1656" y="32254"/>
                  </a:lnTo>
                  <a:lnTo>
                    <a:pt x="0" y="90788"/>
                  </a:lnTo>
                  <a:lnTo>
                    <a:pt x="11354" y="153554"/>
                  </a:lnTo>
                  <a:lnTo>
                    <a:pt x="13958" y="155971"/>
                  </a:lnTo>
                  <a:lnTo>
                    <a:pt x="16618" y="153884"/>
                  </a:lnTo>
                  <a:lnTo>
                    <a:pt x="22315" y="140674"/>
                  </a:lnTo>
                  <a:lnTo>
                    <a:pt x="24714" y="1302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565307" y="5026928"/>
              <a:ext cx="87115" cy="37055"/>
            </a:xfrm>
            <a:custGeom>
              <a:avLst/>
              <a:gdLst/>
              <a:ahLst/>
              <a:cxnLst/>
              <a:rect l="0" t="0" r="0" b="0"/>
              <a:pathLst>
                <a:path w="87115" h="37055">
                  <a:moveTo>
                    <a:pt x="0" y="37054"/>
                  </a:moveTo>
                  <a:lnTo>
                    <a:pt x="8835" y="23802"/>
                  </a:lnTo>
                  <a:lnTo>
                    <a:pt x="20569" y="14830"/>
                  </a:lnTo>
                  <a:lnTo>
                    <a:pt x="35954" y="8685"/>
                  </a:lnTo>
                  <a:lnTo>
                    <a:pt x="82284" y="0"/>
                  </a:lnTo>
                  <a:lnTo>
                    <a:pt x="86291" y="332"/>
                  </a:lnTo>
                  <a:lnTo>
                    <a:pt x="87114" y="2402"/>
                  </a:lnTo>
                  <a:lnTo>
                    <a:pt x="83210" y="12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556986" y="5135417"/>
              <a:ext cx="83211" cy="20098"/>
            </a:xfrm>
            <a:custGeom>
              <a:avLst/>
              <a:gdLst/>
              <a:ahLst/>
              <a:cxnLst/>
              <a:rect l="0" t="0" r="0" b="0"/>
              <a:pathLst>
                <a:path w="83211" h="20098">
                  <a:moveTo>
                    <a:pt x="0" y="20097"/>
                  </a:moveTo>
                  <a:lnTo>
                    <a:pt x="58680" y="537"/>
                  </a:lnTo>
                  <a:lnTo>
                    <a:pt x="70151" y="0"/>
                  </a:lnTo>
                  <a:lnTo>
                    <a:pt x="83210" y="34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581949" y="5188798"/>
              <a:ext cx="116496" cy="57311"/>
            </a:xfrm>
            <a:custGeom>
              <a:avLst/>
              <a:gdLst/>
              <a:ahLst/>
              <a:cxnLst/>
              <a:rect l="0" t="0" r="0" b="0"/>
              <a:pathLst>
                <a:path w="116496" h="57311">
                  <a:moveTo>
                    <a:pt x="0" y="8321"/>
                  </a:moveTo>
                  <a:lnTo>
                    <a:pt x="2465" y="42061"/>
                  </a:lnTo>
                  <a:lnTo>
                    <a:pt x="4418" y="50230"/>
                  </a:lnTo>
                  <a:lnTo>
                    <a:pt x="9417" y="54752"/>
                  </a:lnTo>
                  <a:lnTo>
                    <a:pt x="16448" y="56841"/>
                  </a:lnTo>
                  <a:lnTo>
                    <a:pt x="24835" y="57310"/>
                  </a:lnTo>
                  <a:lnTo>
                    <a:pt x="41548" y="52899"/>
                  </a:lnTo>
                  <a:lnTo>
                    <a:pt x="82278" y="29806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698444" y="5005735"/>
              <a:ext cx="149780" cy="217338"/>
            </a:xfrm>
            <a:custGeom>
              <a:avLst/>
              <a:gdLst/>
              <a:ahLst/>
              <a:cxnLst/>
              <a:rect l="0" t="0" r="0" b="0"/>
              <a:pathLst>
                <a:path w="149780" h="217338">
                  <a:moveTo>
                    <a:pt x="149779" y="0"/>
                  </a:moveTo>
                  <a:lnTo>
                    <a:pt x="130774" y="7567"/>
                  </a:lnTo>
                  <a:lnTo>
                    <a:pt x="113843" y="21760"/>
                  </a:lnTo>
                  <a:lnTo>
                    <a:pt x="86000" y="54504"/>
                  </a:lnTo>
                  <a:lnTo>
                    <a:pt x="85070" y="60374"/>
                  </a:lnTo>
                  <a:lnTo>
                    <a:pt x="87224" y="66137"/>
                  </a:lnTo>
                  <a:lnTo>
                    <a:pt x="91434" y="71828"/>
                  </a:lnTo>
                  <a:lnTo>
                    <a:pt x="105973" y="80617"/>
                  </a:lnTo>
                  <a:lnTo>
                    <a:pt x="130019" y="93229"/>
                  </a:lnTo>
                  <a:lnTo>
                    <a:pt x="136605" y="98210"/>
                  </a:lnTo>
                  <a:lnTo>
                    <a:pt x="140072" y="104305"/>
                  </a:lnTo>
                  <a:lnTo>
                    <a:pt x="141459" y="118473"/>
                  </a:lnTo>
                  <a:lnTo>
                    <a:pt x="132624" y="142043"/>
                  </a:lnTo>
                  <a:lnTo>
                    <a:pt x="106429" y="173933"/>
                  </a:lnTo>
                  <a:lnTo>
                    <a:pt x="66338" y="204780"/>
                  </a:lnTo>
                  <a:lnTo>
                    <a:pt x="37120" y="217337"/>
                  </a:lnTo>
                  <a:lnTo>
                    <a:pt x="28445" y="216083"/>
                  </a:lnTo>
                  <a:lnTo>
                    <a:pt x="20813" y="21154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1" name="Freeform 170"/>
          <p:cNvSpPr/>
          <p:nvPr/>
        </p:nvSpPr>
        <p:spPr>
          <a:xfrm>
            <a:off x="590794" y="1289762"/>
            <a:ext cx="191386" cy="24965"/>
          </a:xfrm>
          <a:custGeom>
            <a:avLst/>
            <a:gdLst/>
            <a:ahLst/>
            <a:cxnLst/>
            <a:rect l="0" t="0" r="0" b="0"/>
            <a:pathLst>
              <a:path w="191386" h="24965">
                <a:moveTo>
                  <a:pt x="0" y="0"/>
                </a:moveTo>
                <a:lnTo>
                  <a:pt x="57697" y="0"/>
                </a:lnTo>
                <a:lnTo>
                  <a:pt x="118283" y="0"/>
                </a:lnTo>
                <a:lnTo>
                  <a:pt x="161604" y="12362"/>
                </a:lnTo>
                <a:lnTo>
                  <a:pt x="191385" y="2496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6" name="Group 175"/>
          <p:cNvGrpSpPr/>
          <p:nvPr/>
        </p:nvGrpSpPr>
        <p:grpSpPr>
          <a:xfrm>
            <a:off x="565831" y="2290528"/>
            <a:ext cx="1088036" cy="508125"/>
            <a:chOff x="565831" y="2290528"/>
            <a:chExt cx="1088036" cy="508125"/>
          </a:xfrm>
        </p:grpSpPr>
        <p:sp>
          <p:nvSpPr>
            <p:cNvPr id="172" name="Freeform 171"/>
            <p:cNvSpPr/>
            <p:nvPr/>
          </p:nvSpPr>
          <p:spPr>
            <a:xfrm>
              <a:off x="565831" y="2442852"/>
              <a:ext cx="183064" cy="66569"/>
            </a:xfrm>
            <a:custGeom>
              <a:avLst/>
              <a:gdLst/>
              <a:ahLst/>
              <a:cxnLst/>
              <a:rect l="0" t="0" r="0" b="0"/>
              <a:pathLst>
                <a:path w="183064" h="66569">
                  <a:moveTo>
                    <a:pt x="0" y="0"/>
                  </a:moveTo>
                  <a:lnTo>
                    <a:pt x="57909" y="11582"/>
                  </a:lnTo>
                  <a:lnTo>
                    <a:pt x="110504" y="28929"/>
                  </a:lnTo>
                  <a:lnTo>
                    <a:pt x="170590" y="59276"/>
                  </a:lnTo>
                  <a:lnTo>
                    <a:pt x="183063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23197" y="2463398"/>
              <a:ext cx="141176" cy="245728"/>
            </a:xfrm>
            <a:custGeom>
              <a:avLst/>
              <a:gdLst/>
              <a:ahLst/>
              <a:cxnLst/>
              <a:rect l="0" t="0" r="0" b="0"/>
              <a:pathLst>
                <a:path w="141176" h="245728">
                  <a:moveTo>
                    <a:pt x="83650" y="4417"/>
                  </a:moveTo>
                  <a:lnTo>
                    <a:pt x="70398" y="0"/>
                  </a:lnTo>
                  <a:lnTo>
                    <a:pt x="44487" y="1670"/>
                  </a:lnTo>
                  <a:lnTo>
                    <a:pt x="17805" y="12438"/>
                  </a:lnTo>
                  <a:lnTo>
                    <a:pt x="5692" y="24624"/>
                  </a:lnTo>
                  <a:lnTo>
                    <a:pt x="1167" y="31756"/>
                  </a:lnTo>
                  <a:lnTo>
                    <a:pt x="0" y="38361"/>
                  </a:lnTo>
                  <a:lnTo>
                    <a:pt x="1071" y="44613"/>
                  </a:lnTo>
                  <a:lnTo>
                    <a:pt x="3634" y="50630"/>
                  </a:lnTo>
                  <a:lnTo>
                    <a:pt x="10890" y="54642"/>
                  </a:lnTo>
                  <a:lnTo>
                    <a:pt x="68966" y="61608"/>
                  </a:lnTo>
                  <a:lnTo>
                    <a:pt x="117869" y="64305"/>
                  </a:lnTo>
                  <a:lnTo>
                    <a:pt x="134608" y="71406"/>
                  </a:lnTo>
                  <a:lnTo>
                    <a:pt x="138887" y="76813"/>
                  </a:lnTo>
                  <a:lnTo>
                    <a:pt x="140815" y="83192"/>
                  </a:lnTo>
                  <a:lnTo>
                    <a:pt x="141175" y="90218"/>
                  </a:lnTo>
                  <a:lnTo>
                    <a:pt x="136645" y="105421"/>
                  </a:lnTo>
                  <a:lnTo>
                    <a:pt x="108152" y="151831"/>
                  </a:lnTo>
                  <a:lnTo>
                    <a:pt x="63291" y="207882"/>
                  </a:lnTo>
                  <a:lnTo>
                    <a:pt x="33723" y="2457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091959" y="2457218"/>
              <a:ext cx="380867" cy="341435"/>
            </a:xfrm>
            <a:custGeom>
              <a:avLst/>
              <a:gdLst/>
              <a:ahLst/>
              <a:cxnLst/>
              <a:rect l="0" t="0" r="0" b="0"/>
              <a:pathLst>
                <a:path w="380867" h="341435">
                  <a:moveTo>
                    <a:pt x="31382" y="85486"/>
                  </a:moveTo>
                  <a:lnTo>
                    <a:pt x="31382" y="140648"/>
                  </a:lnTo>
                  <a:lnTo>
                    <a:pt x="24796" y="201209"/>
                  </a:lnTo>
                  <a:lnTo>
                    <a:pt x="17571" y="257353"/>
                  </a:lnTo>
                  <a:lnTo>
                    <a:pt x="9270" y="318296"/>
                  </a:lnTo>
                  <a:lnTo>
                    <a:pt x="7686" y="339044"/>
                  </a:lnTo>
                  <a:lnTo>
                    <a:pt x="6339" y="341434"/>
                  </a:lnTo>
                  <a:lnTo>
                    <a:pt x="4517" y="338404"/>
                  </a:lnTo>
                  <a:lnTo>
                    <a:pt x="0" y="314518"/>
                  </a:lnTo>
                  <a:lnTo>
                    <a:pt x="1127" y="284019"/>
                  </a:lnTo>
                  <a:lnTo>
                    <a:pt x="12365" y="228639"/>
                  </a:lnTo>
                  <a:lnTo>
                    <a:pt x="23140" y="176257"/>
                  </a:lnTo>
                  <a:lnTo>
                    <a:pt x="37865" y="114219"/>
                  </a:lnTo>
                  <a:lnTo>
                    <a:pt x="66799" y="53463"/>
                  </a:lnTo>
                  <a:lnTo>
                    <a:pt x="85844" y="26174"/>
                  </a:lnTo>
                  <a:lnTo>
                    <a:pt x="92653" y="21906"/>
                  </a:lnTo>
                  <a:lnTo>
                    <a:pt x="107616" y="19630"/>
                  </a:lnTo>
                  <a:lnTo>
                    <a:pt x="111790" y="24015"/>
                  </a:lnTo>
                  <a:lnTo>
                    <a:pt x="113964" y="41216"/>
                  </a:lnTo>
                  <a:lnTo>
                    <a:pt x="102956" y="93573"/>
                  </a:lnTo>
                  <a:lnTo>
                    <a:pt x="76501" y="152041"/>
                  </a:lnTo>
                  <a:lnTo>
                    <a:pt x="70542" y="168691"/>
                  </a:lnTo>
                  <a:lnTo>
                    <a:pt x="71357" y="172391"/>
                  </a:lnTo>
                  <a:lnTo>
                    <a:pt x="74675" y="173009"/>
                  </a:lnTo>
                  <a:lnTo>
                    <a:pt x="92595" y="165043"/>
                  </a:lnTo>
                  <a:lnTo>
                    <a:pt x="154482" y="117532"/>
                  </a:lnTo>
                  <a:lnTo>
                    <a:pt x="197577" y="72585"/>
                  </a:lnTo>
                  <a:lnTo>
                    <a:pt x="213865" y="44990"/>
                  </a:lnTo>
                  <a:lnTo>
                    <a:pt x="216345" y="27732"/>
                  </a:lnTo>
                  <a:lnTo>
                    <a:pt x="215712" y="19246"/>
                  </a:lnTo>
                  <a:lnTo>
                    <a:pt x="213440" y="16363"/>
                  </a:lnTo>
                  <a:lnTo>
                    <a:pt x="210077" y="17215"/>
                  </a:lnTo>
                  <a:lnTo>
                    <a:pt x="196509" y="31665"/>
                  </a:lnTo>
                  <a:lnTo>
                    <a:pt x="191393" y="38511"/>
                  </a:lnTo>
                  <a:lnTo>
                    <a:pt x="185709" y="55979"/>
                  </a:lnTo>
                  <a:lnTo>
                    <a:pt x="184193" y="65815"/>
                  </a:lnTo>
                  <a:lnTo>
                    <a:pt x="185956" y="74221"/>
                  </a:lnTo>
                  <a:lnTo>
                    <a:pt x="195312" y="88493"/>
                  </a:lnTo>
                  <a:lnTo>
                    <a:pt x="203539" y="92113"/>
                  </a:lnTo>
                  <a:lnTo>
                    <a:pt x="225007" y="93671"/>
                  </a:lnTo>
                  <a:lnTo>
                    <a:pt x="247493" y="86350"/>
                  </a:lnTo>
                  <a:lnTo>
                    <a:pt x="296529" y="56014"/>
                  </a:lnTo>
                  <a:lnTo>
                    <a:pt x="328252" y="17479"/>
                  </a:lnTo>
                  <a:lnTo>
                    <a:pt x="334695" y="6864"/>
                  </a:lnTo>
                  <a:lnTo>
                    <a:pt x="335293" y="1637"/>
                  </a:lnTo>
                  <a:lnTo>
                    <a:pt x="331993" y="0"/>
                  </a:lnTo>
                  <a:lnTo>
                    <a:pt x="326094" y="759"/>
                  </a:lnTo>
                  <a:lnTo>
                    <a:pt x="321238" y="4038"/>
                  </a:lnTo>
                  <a:lnTo>
                    <a:pt x="313376" y="15079"/>
                  </a:lnTo>
                  <a:lnTo>
                    <a:pt x="296001" y="57128"/>
                  </a:lnTo>
                  <a:lnTo>
                    <a:pt x="292298" y="79663"/>
                  </a:lnTo>
                  <a:lnTo>
                    <a:pt x="295583" y="99540"/>
                  </a:lnTo>
                  <a:lnTo>
                    <a:pt x="299047" y="108724"/>
                  </a:lnTo>
                  <a:lnTo>
                    <a:pt x="305980" y="113922"/>
                  </a:lnTo>
                  <a:lnTo>
                    <a:pt x="326010" y="117232"/>
                  </a:lnTo>
                  <a:lnTo>
                    <a:pt x="380866" y="1021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520361" y="2290528"/>
              <a:ext cx="133506" cy="360351"/>
            </a:xfrm>
            <a:custGeom>
              <a:avLst/>
              <a:gdLst/>
              <a:ahLst/>
              <a:cxnLst/>
              <a:rect l="0" t="0" r="0" b="0"/>
              <a:pathLst>
                <a:path w="133506" h="360351">
                  <a:moveTo>
                    <a:pt x="77280" y="168966"/>
                  </a:moveTo>
                  <a:lnTo>
                    <a:pt x="54117" y="145802"/>
                  </a:lnTo>
                  <a:lnTo>
                    <a:pt x="47969" y="144278"/>
                  </a:lnTo>
                  <a:lnTo>
                    <a:pt x="33743" y="147515"/>
                  </a:lnTo>
                  <a:lnTo>
                    <a:pt x="20640" y="160049"/>
                  </a:lnTo>
                  <a:lnTo>
                    <a:pt x="9577" y="178871"/>
                  </a:lnTo>
                  <a:lnTo>
                    <a:pt x="0" y="214533"/>
                  </a:lnTo>
                  <a:lnTo>
                    <a:pt x="6311" y="271383"/>
                  </a:lnTo>
                  <a:lnTo>
                    <a:pt x="11476" y="277925"/>
                  </a:lnTo>
                  <a:lnTo>
                    <a:pt x="18618" y="281361"/>
                  </a:lnTo>
                  <a:lnTo>
                    <a:pt x="27077" y="282728"/>
                  </a:lnTo>
                  <a:lnTo>
                    <a:pt x="35490" y="279940"/>
                  </a:lnTo>
                  <a:lnTo>
                    <a:pt x="52235" y="266981"/>
                  </a:lnTo>
                  <a:lnTo>
                    <a:pt x="63992" y="248895"/>
                  </a:lnTo>
                  <a:lnTo>
                    <a:pt x="91751" y="191906"/>
                  </a:lnTo>
                  <a:lnTo>
                    <a:pt x="107505" y="132471"/>
                  </a:lnTo>
                  <a:lnTo>
                    <a:pt x="121621" y="70551"/>
                  </a:lnTo>
                  <a:lnTo>
                    <a:pt x="133057" y="15541"/>
                  </a:lnTo>
                  <a:lnTo>
                    <a:pt x="133505" y="0"/>
                  </a:lnTo>
                  <a:lnTo>
                    <a:pt x="129484" y="20590"/>
                  </a:lnTo>
                  <a:lnTo>
                    <a:pt x="123089" y="76854"/>
                  </a:lnTo>
                  <a:lnTo>
                    <a:pt x="112853" y="137706"/>
                  </a:lnTo>
                  <a:lnTo>
                    <a:pt x="111016" y="191555"/>
                  </a:lnTo>
                  <a:lnTo>
                    <a:pt x="111578" y="245783"/>
                  </a:lnTo>
                  <a:lnTo>
                    <a:pt x="117168" y="297998"/>
                  </a:lnTo>
                  <a:lnTo>
                    <a:pt x="118885" y="3603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74152" y="2858904"/>
            <a:ext cx="1335973" cy="690538"/>
            <a:chOff x="574152" y="2858904"/>
            <a:chExt cx="1335973" cy="690538"/>
          </a:xfrm>
        </p:grpSpPr>
        <p:sp>
          <p:nvSpPr>
            <p:cNvPr id="177" name="Freeform 176"/>
            <p:cNvSpPr/>
            <p:nvPr/>
          </p:nvSpPr>
          <p:spPr>
            <a:xfrm>
              <a:off x="574152" y="3150141"/>
              <a:ext cx="166422" cy="41606"/>
            </a:xfrm>
            <a:custGeom>
              <a:avLst/>
              <a:gdLst/>
              <a:ahLst/>
              <a:cxnLst/>
              <a:rect l="0" t="0" r="0" b="0"/>
              <a:pathLst>
                <a:path w="166422" h="41606">
                  <a:moveTo>
                    <a:pt x="0" y="0"/>
                  </a:moveTo>
                  <a:lnTo>
                    <a:pt x="41137" y="15637"/>
                  </a:lnTo>
                  <a:lnTo>
                    <a:pt x="98524" y="29453"/>
                  </a:lnTo>
                  <a:lnTo>
                    <a:pt x="158379" y="39646"/>
                  </a:lnTo>
                  <a:lnTo>
                    <a:pt x="16642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82635" y="3050288"/>
              <a:ext cx="140855" cy="499154"/>
            </a:xfrm>
            <a:custGeom>
              <a:avLst/>
              <a:gdLst/>
              <a:ahLst/>
              <a:cxnLst/>
              <a:rect l="0" t="0" r="0" b="0"/>
              <a:pathLst>
                <a:path w="140855" h="499154">
                  <a:moveTo>
                    <a:pt x="32680" y="83211"/>
                  </a:moveTo>
                  <a:lnTo>
                    <a:pt x="26962" y="106838"/>
                  </a:lnTo>
                  <a:lnTo>
                    <a:pt x="24873" y="165062"/>
                  </a:lnTo>
                  <a:lnTo>
                    <a:pt x="24461" y="221626"/>
                  </a:lnTo>
                  <a:lnTo>
                    <a:pt x="24379" y="283959"/>
                  </a:lnTo>
                  <a:lnTo>
                    <a:pt x="24365" y="333151"/>
                  </a:lnTo>
                  <a:lnTo>
                    <a:pt x="24361" y="381935"/>
                  </a:lnTo>
                  <a:lnTo>
                    <a:pt x="24359" y="437838"/>
                  </a:lnTo>
                  <a:lnTo>
                    <a:pt x="24359" y="489184"/>
                  </a:lnTo>
                  <a:lnTo>
                    <a:pt x="22510" y="496242"/>
                  </a:lnTo>
                  <a:lnTo>
                    <a:pt x="19428" y="499098"/>
                  </a:lnTo>
                  <a:lnTo>
                    <a:pt x="15524" y="499153"/>
                  </a:lnTo>
                  <a:lnTo>
                    <a:pt x="12922" y="495492"/>
                  </a:lnTo>
                  <a:lnTo>
                    <a:pt x="2455" y="441560"/>
                  </a:lnTo>
                  <a:lnTo>
                    <a:pt x="0" y="387636"/>
                  </a:lnTo>
                  <a:lnTo>
                    <a:pt x="2041" y="337675"/>
                  </a:lnTo>
                  <a:lnTo>
                    <a:pt x="8501" y="284348"/>
                  </a:lnTo>
                  <a:lnTo>
                    <a:pt x="16270" y="233414"/>
                  </a:lnTo>
                  <a:lnTo>
                    <a:pt x="31596" y="170922"/>
                  </a:lnTo>
                  <a:lnTo>
                    <a:pt x="52430" y="114987"/>
                  </a:lnTo>
                  <a:lnTo>
                    <a:pt x="85409" y="52301"/>
                  </a:lnTo>
                  <a:lnTo>
                    <a:pt x="118667" y="15245"/>
                  </a:lnTo>
                  <a:lnTo>
                    <a:pt x="1408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98526" y="3075251"/>
              <a:ext cx="49927" cy="143504"/>
            </a:xfrm>
            <a:custGeom>
              <a:avLst/>
              <a:gdLst/>
              <a:ahLst/>
              <a:cxnLst/>
              <a:rect l="0" t="0" r="0" b="0"/>
              <a:pathLst>
                <a:path w="49927" h="143504">
                  <a:moveTo>
                    <a:pt x="49926" y="0"/>
                  </a:moveTo>
                  <a:lnTo>
                    <a:pt x="47460" y="54310"/>
                  </a:lnTo>
                  <a:lnTo>
                    <a:pt x="34808" y="114710"/>
                  </a:lnTo>
                  <a:lnTo>
                    <a:pt x="25948" y="136350"/>
                  </a:lnTo>
                  <a:lnTo>
                    <a:pt x="20997" y="141751"/>
                  </a:lnTo>
                  <a:lnTo>
                    <a:pt x="15847" y="143503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095663" y="3066930"/>
              <a:ext cx="79877" cy="166711"/>
            </a:xfrm>
            <a:custGeom>
              <a:avLst/>
              <a:gdLst/>
              <a:ahLst/>
              <a:cxnLst/>
              <a:rect l="0" t="0" r="0" b="0"/>
              <a:pathLst>
                <a:path w="79877" h="166711">
                  <a:moveTo>
                    <a:pt x="35999" y="0"/>
                  </a:moveTo>
                  <a:lnTo>
                    <a:pt x="14256" y="42580"/>
                  </a:lnTo>
                  <a:lnTo>
                    <a:pt x="0" y="87757"/>
                  </a:lnTo>
                  <a:lnTo>
                    <a:pt x="473" y="119794"/>
                  </a:lnTo>
                  <a:lnTo>
                    <a:pt x="6468" y="148291"/>
                  </a:lnTo>
                  <a:lnTo>
                    <a:pt x="10764" y="155259"/>
                  </a:lnTo>
                  <a:lnTo>
                    <a:pt x="22935" y="165467"/>
                  </a:lnTo>
                  <a:lnTo>
                    <a:pt x="29139" y="166710"/>
                  </a:lnTo>
                  <a:lnTo>
                    <a:pt x="35124" y="165689"/>
                  </a:lnTo>
                  <a:lnTo>
                    <a:pt x="40963" y="163159"/>
                  </a:lnTo>
                  <a:lnTo>
                    <a:pt x="58016" y="146347"/>
                  </a:lnTo>
                  <a:lnTo>
                    <a:pt x="70362" y="123799"/>
                  </a:lnTo>
                  <a:lnTo>
                    <a:pt x="79876" y="90717"/>
                  </a:lnTo>
                  <a:lnTo>
                    <a:pt x="79716" y="56054"/>
                  </a:lnTo>
                  <a:lnTo>
                    <a:pt x="69395" y="22362"/>
                  </a:lnTo>
                  <a:lnTo>
                    <a:pt x="57314" y="7473"/>
                  </a:lnTo>
                  <a:lnTo>
                    <a:pt x="50209" y="2209"/>
                  </a:lnTo>
                  <a:lnTo>
                    <a:pt x="42699" y="548"/>
                  </a:lnTo>
                  <a:lnTo>
                    <a:pt x="26958" y="3634"/>
                  </a:lnTo>
                  <a:lnTo>
                    <a:pt x="20726" y="8895"/>
                  </a:lnTo>
                  <a:lnTo>
                    <a:pt x="11336" y="24602"/>
                  </a:lnTo>
                  <a:lnTo>
                    <a:pt x="9012" y="43910"/>
                  </a:lnTo>
                  <a:lnTo>
                    <a:pt x="11036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248157" y="3041967"/>
              <a:ext cx="101952" cy="214057"/>
            </a:xfrm>
            <a:custGeom>
              <a:avLst/>
              <a:gdLst/>
              <a:ahLst/>
              <a:cxnLst/>
              <a:rect l="0" t="0" r="0" b="0"/>
              <a:pathLst>
                <a:path w="101952" h="214057">
                  <a:moveTo>
                    <a:pt x="0" y="0"/>
                  </a:moveTo>
                  <a:lnTo>
                    <a:pt x="7550" y="63416"/>
                  </a:lnTo>
                  <a:lnTo>
                    <a:pt x="8220" y="126261"/>
                  </a:lnTo>
                  <a:lnTo>
                    <a:pt x="11027" y="132251"/>
                  </a:lnTo>
                  <a:lnTo>
                    <a:pt x="15672" y="134396"/>
                  </a:lnTo>
                  <a:lnTo>
                    <a:pt x="21543" y="133976"/>
                  </a:lnTo>
                  <a:lnTo>
                    <a:pt x="35462" y="123648"/>
                  </a:lnTo>
                  <a:lnTo>
                    <a:pt x="62581" y="95718"/>
                  </a:lnTo>
                  <a:lnTo>
                    <a:pt x="69458" y="92474"/>
                  </a:lnTo>
                  <a:lnTo>
                    <a:pt x="84495" y="91334"/>
                  </a:lnTo>
                  <a:lnTo>
                    <a:pt x="90539" y="94174"/>
                  </a:lnTo>
                  <a:lnTo>
                    <a:pt x="99720" y="104725"/>
                  </a:lnTo>
                  <a:lnTo>
                    <a:pt x="101951" y="121126"/>
                  </a:lnTo>
                  <a:lnTo>
                    <a:pt x="98280" y="171654"/>
                  </a:lnTo>
                  <a:lnTo>
                    <a:pt x="86648" y="197866"/>
                  </a:lnTo>
                  <a:lnTo>
                    <a:pt x="76726" y="211524"/>
                  </a:lnTo>
                  <a:lnTo>
                    <a:pt x="70566" y="214056"/>
                  </a:lnTo>
                  <a:lnTo>
                    <a:pt x="63686" y="213896"/>
                  </a:lnTo>
                  <a:lnTo>
                    <a:pt x="56326" y="211939"/>
                  </a:lnTo>
                  <a:lnTo>
                    <a:pt x="43217" y="202369"/>
                  </a:lnTo>
                  <a:lnTo>
                    <a:pt x="37132" y="195934"/>
                  </a:lnTo>
                  <a:lnTo>
                    <a:pt x="30372" y="181387"/>
                  </a:lnTo>
                  <a:lnTo>
                    <a:pt x="2496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406257" y="3083572"/>
              <a:ext cx="8322" cy="141459"/>
            </a:xfrm>
            <a:custGeom>
              <a:avLst/>
              <a:gdLst/>
              <a:ahLst/>
              <a:cxnLst/>
              <a:rect l="0" t="0" r="0" b="0"/>
              <a:pathLst>
                <a:path w="8322" h="141459">
                  <a:moveTo>
                    <a:pt x="8321" y="0"/>
                  </a:moveTo>
                  <a:lnTo>
                    <a:pt x="8321" y="63416"/>
                  </a:lnTo>
                  <a:lnTo>
                    <a:pt x="3904" y="12184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439541" y="2917152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4418" y="20032"/>
                  </a:lnTo>
                  <a:lnTo>
                    <a:pt x="11517" y="1106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478464" y="2858904"/>
              <a:ext cx="109685" cy="374448"/>
            </a:xfrm>
            <a:custGeom>
              <a:avLst/>
              <a:gdLst/>
              <a:ahLst/>
              <a:cxnLst/>
              <a:rect l="0" t="0" r="0" b="0"/>
              <a:pathLst>
                <a:path w="109685" h="374448">
                  <a:moveTo>
                    <a:pt x="69251" y="0"/>
                  </a:moveTo>
                  <a:lnTo>
                    <a:pt x="63532" y="58604"/>
                  </a:lnTo>
                  <a:lnTo>
                    <a:pt x="56855" y="115777"/>
                  </a:lnTo>
                  <a:lnTo>
                    <a:pt x="53448" y="169601"/>
                  </a:lnTo>
                  <a:lnTo>
                    <a:pt x="50309" y="224749"/>
                  </a:lnTo>
                  <a:lnTo>
                    <a:pt x="45477" y="275741"/>
                  </a:lnTo>
                  <a:lnTo>
                    <a:pt x="40223" y="314588"/>
                  </a:lnTo>
                  <a:lnTo>
                    <a:pt x="36955" y="321597"/>
                  </a:lnTo>
                  <a:lnTo>
                    <a:pt x="32927" y="324421"/>
                  </a:lnTo>
                  <a:lnTo>
                    <a:pt x="28393" y="324454"/>
                  </a:lnTo>
                  <a:lnTo>
                    <a:pt x="24446" y="320778"/>
                  </a:lnTo>
                  <a:lnTo>
                    <a:pt x="14473" y="297011"/>
                  </a:lnTo>
                  <a:lnTo>
                    <a:pt x="0" y="243532"/>
                  </a:lnTo>
                  <a:lnTo>
                    <a:pt x="1819" y="237244"/>
                  </a:lnTo>
                  <a:lnTo>
                    <a:pt x="6730" y="233052"/>
                  </a:lnTo>
                  <a:lnTo>
                    <a:pt x="22972" y="228395"/>
                  </a:lnTo>
                  <a:lnTo>
                    <a:pt x="56258" y="226697"/>
                  </a:lnTo>
                  <a:lnTo>
                    <a:pt x="75496" y="229576"/>
                  </a:lnTo>
                  <a:lnTo>
                    <a:pt x="90826" y="238869"/>
                  </a:lnTo>
                  <a:lnTo>
                    <a:pt x="97502" y="245230"/>
                  </a:lnTo>
                  <a:lnTo>
                    <a:pt x="104921" y="262160"/>
                  </a:lnTo>
                  <a:lnTo>
                    <a:pt x="109684" y="307580"/>
                  </a:lnTo>
                  <a:lnTo>
                    <a:pt x="103981" y="351651"/>
                  </a:lnTo>
                  <a:lnTo>
                    <a:pt x="94214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614283" y="2942115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239836" y="2964886"/>
              <a:ext cx="141459" cy="276787"/>
            </a:xfrm>
            <a:custGeom>
              <a:avLst/>
              <a:gdLst/>
              <a:ahLst/>
              <a:cxnLst/>
              <a:rect l="0" t="0" r="0" b="0"/>
              <a:pathLst>
                <a:path w="141459" h="276787">
                  <a:moveTo>
                    <a:pt x="141458" y="10513"/>
                  </a:moveTo>
                  <a:lnTo>
                    <a:pt x="132623" y="1678"/>
                  </a:lnTo>
                  <a:lnTo>
                    <a:pt x="126322" y="0"/>
                  </a:lnTo>
                  <a:lnTo>
                    <a:pt x="109460" y="601"/>
                  </a:lnTo>
                  <a:lnTo>
                    <a:pt x="92103" y="8882"/>
                  </a:lnTo>
                  <a:lnTo>
                    <a:pt x="56645" y="38959"/>
                  </a:lnTo>
                  <a:lnTo>
                    <a:pt x="27891" y="73123"/>
                  </a:lnTo>
                  <a:lnTo>
                    <a:pt x="25066" y="79989"/>
                  </a:lnTo>
                  <a:lnTo>
                    <a:pt x="24392" y="95016"/>
                  </a:lnTo>
                  <a:lnTo>
                    <a:pt x="28281" y="101057"/>
                  </a:lnTo>
                  <a:lnTo>
                    <a:pt x="42463" y="110235"/>
                  </a:lnTo>
                  <a:lnTo>
                    <a:pt x="105742" y="137681"/>
                  </a:lnTo>
                  <a:lnTo>
                    <a:pt x="112100" y="142444"/>
                  </a:lnTo>
                  <a:lnTo>
                    <a:pt x="119164" y="157599"/>
                  </a:lnTo>
                  <a:lnTo>
                    <a:pt x="121048" y="166817"/>
                  </a:lnTo>
                  <a:lnTo>
                    <a:pt x="118210" y="186922"/>
                  </a:lnTo>
                  <a:lnTo>
                    <a:pt x="110785" y="206336"/>
                  </a:lnTo>
                  <a:lnTo>
                    <a:pt x="85598" y="239852"/>
                  </a:lnTo>
                  <a:lnTo>
                    <a:pt x="57075" y="261820"/>
                  </a:lnTo>
                  <a:lnTo>
                    <a:pt x="32937" y="271941"/>
                  </a:lnTo>
                  <a:lnTo>
                    <a:pt x="0" y="2767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697494" y="2858904"/>
              <a:ext cx="16575" cy="269343"/>
            </a:xfrm>
            <a:custGeom>
              <a:avLst/>
              <a:gdLst/>
              <a:ahLst/>
              <a:cxnLst/>
              <a:rect l="0" t="0" r="0" b="0"/>
              <a:pathLst>
                <a:path w="16575" h="269343">
                  <a:moveTo>
                    <a:pt x="8321" y="0"/>
                  </a:moveTo>
                  <a:lnTo>
                    <a:pt x="12738" y="55162"/>
                  </a:lnTo>
                  <a:lnTo>
                    <a:pt x="16128" y="115723"/>
                  </a:lnTo>
                  <a:lnTo>
                    <a:pt x="16574" y="171867"/>
                  </a:lnTo>
                  <a:lnTo>
                    <a:pt x="12215" y="231846"/>
                  </a:lnTo>
                  <a:lnTo>
                    <a:pt x="3371" y="268103"/>
                  </a:lnTo>
                  <a:lnTo>
                    <a:pt x="2248" y="26934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629968" y="3066943"/>
              <a:ext cx="280157" cy="208015"/>
            </a:xfrm>
            <a:custGeom>
              <a:avLst/>
              <a:gdLst/>
              <a:ahLst/>
              <a:cxnLst/>
              <a:rect l="0" t="0" r="0" b="0"/>
              <a:pathLst>
                <a:path w="280157" h="208015">
                  <a:moveTo>
                    <a:pt x="75847" y="41593"/>
                  </a:moveTo>
                  <a:lnTo>
                    <a:pt x="52683" y="18429"/>
                  </a:lnTo>
                  <a:lnTo>
                    <a:pt x="47460" y="16905"/>
                  </a:lnTo>
                  <a:lnTo>
                    <a:pt x="42130" y="17738"/>
                  </a:lnTo>
                  <a:lnTo>
                    <a:pt x="36727" y="20142"/>
                  </a:lnTo>
                  <a:lnTo>
                    <a:pt x="28258" y="35141"/>
                  </a:lnTo>
                  <a:lnTo>
                    <a:pt x="20757" y="69575"/>
                  </a:lnTo>
                  <a:lnTo>
                    <a:pt x="22641" y="118209"/>
                  </a:lnTo>
                  <a:lnTo>
                    <a:pt x="29366" y="147812"/>
                  </a:lnTo>
                  <a:lnTo>
                    <a:pt x="33765" y="153086"/>
                  </a:lnTo>
                  <a:lnTo>
                    <a:pt x="39471" y="155678"/>
                  </a:lnTo>
                  <a:lnTo>
                    <a:pt x="46049" y="156481"/>
                  </a:lnTo>
                  <a:lnTo>
                    <a:pt x="52283" y="153318"/>
                  </a:lnTo>
                  <a:lnTo>
                    <a:pt x="64141" y="139942"/>
                  </a:lnTo>
                  <a:lnTo>
                    <a:pt x="76796" y="116037"/>
                  </a:lnTo>
                  <a:lnTo>
                    <a:pt x="81983" y="86970"/>
                  </a:lnTo>
                  <a:lnTo>
                    <a:pt x="78266" y="68232"/>
                  </a:lnTo>
                  <a:lnTo>
                    <a:pt x="74686" y="59352"/>
                  </a:lnTo>
                  <a:lnTo>
                    <a:pt x="68601" y="52508"/>
                  </a:lnTo>
                  <a:lnTo>
                    <a:pt x="51978" y="42438"/>
                  </a:lnTo>
                  <a:lnTo>
                    <a:pt x="44217" y="41231"/>
                  </a:lnTo>
                  <a:lnTo>
                    <a:pt x="30662" y="44822"/>
                  </a:lnTo>
                  <a:lnTo>
                    <a:pt x="12635" y="61657"/>
                  </a:lnTo>
                  <a:lnTo>
                    <a:pt x="0" y="84212"/>
                  </a:lnTo>
                  <a:lnTo>
                    <a:pt x="2168" y="88497"/>
                  </a:lnTo>
                  <a:lnTo>
                    <a:pt x="8236" y="90429"/>
                  </a:lnTo>
                  <a:lnTo>
                    <a:pt x="16905" y="90792"/>
                  </a:lnTo>
                  <a:lnTo>
                    <a:pt x="31467" y="86265"/>
                  </a:lnTo>
                  <a:lnTo>
                    <a:pt x="67282" y="57773"/>
                  </a:lnTo>
                  <a:lnTo>
                    <a:pt x="126497" y="4176"/>
                  </a:lnTo>
                  <a:lnTo>
                    <a:pt x="134577" y="6"/>
                  </a:lnTo>
                  <a:lnTo>
                    <a:pt x="140888" y="0"/>
                  </a:lnTo>
                  <a:lnTo>
                    <a:pt x="146020" y="2769"/>
                  </a:lnTo>
                  <a:lnTo>
                    <a:pt x="150366" y="7389"/>
                  </a:lnTo>
                  <a:lnTo>
                    <a:pt x="155194" y="22385"/>
                  </a:lnTo>
                  <a:lnTo>
                    <a:pt x="164267" y="84298"/>
                  </a:lnTo>
                  <a:lnTo>
                    <a:pt x="165995" y="108958"/>
                  </a:lnTo>
                  <a:lnTo>
                    <a:pt x="169230" y="116089"/>
                  </a:lnTo>
                  <a:lnTo>
                    <a:pt x="174160" y="119918"/>
                  </a:lnTo>
                  <a:lnTo>
                    <a:pt x="180221" y="121546"/>
                  </a:lnTo>
                  <a:lnTo>
                    <a:pt x="186110" y="118934"/>
                  </a:lnTo>
                  <a:lnTo>
                    <a:pt x="231146" y="65224"/>
                  </a:lnTo>
                  <a:lnTo>
                    <a:pt x="238552" y="61045"/>
                  </a:lnTo>
                  <a:lnTo>
                    <a:pt x="256642" y="58868"/>
                  </a:lnTo>
                  <a:lnTo>
                    <a:pt x="263870" y="61430"/>
                  </a:lnTo>
                  <a:lnTo>
                    <a:pt x="274366" y="71674"/>
                  </a:lnTo>
                  <a:lnTo>
                    <a:pt x="279648" y="90404"/>
                  </a:lnTo>
                  <a:lnTo>
                    <a:pt x="280156" y="126938"/>
                  </a:lnTo>
                  <a:lnTo>
                    <a:pt x="276158" y="189804"/>
                  </a:lnTo>
                  <a:lnTo>
                    <a:pt x="275552" y="2080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282435" y="1004621"/>
            <a:ext cx="682327" cy="490943"/>
            <a:chOff x="3282435" y="1004621"/>
            <a:chExt cx="682327" cy="490943"/>
          </a:xfrm>
        </p:grpSpPr>
        <p:sp>
          <p:nvSpPr>
            <p:cNvPr id="190" name="Freeform 189"/>
            <p:cNvSpPr/>
            <p:nvPr/>
          </p:nvSpPr>
          <p:spPr>
            <a:xfrm>
              <a:off x="3292289" y="1004621"/>
              <a:ext cx="81679" cy="341167"/>
            </a:xfrm>
            <a:custGeom>
              <a:avLst/>
              <a:gdLst/>
              <a:ahLst/>
              <a:cxnLst/>
              <a:rect l="0" t="0" r="0" b="0"/>
              <a:pathLst>
                <a:path w="81679" h="341167">
                  <a:moveTo>
                    <a:pt x="40072" y="0"/>
                  </a:moveTo>
                  <a:lnTo>
                    <a:pt x="33486" y="29620"/>
                  </a:lnTo>
                  <a:lnTo>
                    <a:pt x="26262" y="92487"/>
                  </a:lnTo>
                  <a:lnTo>
                    <a:pt x="21524" y="147947"/>
                  </a:lnTo>
                  <a:lnTo>
                    <a:pt x="16376" y="207151"/>
                  </a:lnTo>
                  <a:lnTo>
                    <a:pt x="6224" y="264138"/>
                  </a:lnTo>
                  <a:lnTo>
                    <a:pt x="0" y="316908"/>
                  </a:lnTo>
                  <a:lnTo>
                    <a:pt x="2263" y="325917"/>
                  </a:lnTo>
                  <a:lnTo>
                    <a:pt x="6545" y="332848"/>
                  </a:lnTo>
                  <a:lnTo>
                    <a:pt x="12173" y="338394"/>
                  </a:lnTo>
                  <a:lnTo>
                    <a:pt x="20549" y="341166"/>
                  </a:lnTo>
                  <a:lnTo>
                    <a:pt x="51649" y="340650"/>
                  </a:lnTo>
                  <a:lnTo>
                    <a:pt x="81678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428953" y="1203339"/>
              <a:ext cx="82358" cy="133733"/>
            </a:xfrm>
            <a:custGeom>
              <a:avLst/>
              <a:gdLst/>
              <a:ahLst/>
              <a:cxnLst/>
              <a:rect l="0" t="0" r="0" b="0"/>
              <a:pathLst>
                <a:path w="82358" h="133733">
                  <a:moveTo>
                    <a:pt x="11582" y="17629"/>
                  </a:moveTo>
                  <a:lnTo>
                    <a:pt x="0" y="52374"/>
                  </a:lnTo>
                  <a:lnTo>
                    <a:pt x="857" y="80727"/>
                  </a:lnTo>
                  <a:lnTo>
                    <a:pt x="11384" y="112550"/>
                  </a:lnTo>
                  <a:lnTo>
                    <a:pt x="23513" y="127001"/>
                  </a:lnTo>
                  <a:lnTo>
                    <a:pt x="30631" y="132149"/>
                  </a:lnTo>
                  <a:lnTo>
                    <a:pt x="38150" y="133732"/>
                  </a:lnTo>
                  <a:lnTo>
                    <a:pt x="53901" y="130560"/>
                  </a:lnTo>
                  <a:lnTo>
                    <a:pt x="67681" y="118055"/>
                  </a:lnTo>
                  <a:lnTo>
                    <a:pt x="73945" y="109543"/>
                  </a:lnTo>
                  <a:lnTo>
                    <a:pt x="80904" y="87758"/>
                  </a:lnTo>
                  <a:lnTo>
                    <a:pt x="82357" y="51968"/>
                  </a:lnTo>
                  <a:lnTo>
                    <a:pt x="78171" y="31042"/>
                  </a:lnTo>
                  <a:lnTo>
                    <a:pt x="70147" y="15578"/>
                  </a:lnTo>
                  <a:lnTo>
                    <a:pt x="57951" y="5006"/>
                  </a:lnTo>
                  <a:lnTo>
                    <a:pt x="50816" y="893"/>
                  </a:lnTo>
                  <a:lnTo>
                    <a:pt x="44209" y="0"/>
                  </a:lnTo>
                  <a:lnTo>
                    <a:pt x="31939" y="3938"/>
                  </a:lnTo>
                  <a:lnTo>
                    <a:pt x="20321" y="16784"/>
                  </a:lnTo>
                  <a:lnTo>
                    <a:pt x="10844" y="34820"/>
                  </a:lnTo>
                  <a:lnTo>
                    <a:pt x="6631" y="55164"/>
                  </a:lnTo>
                  <a:lnTo>
                    <a:pt x="9690" y="71602"/>
                  </a:lnTo>
                  <a:lnTo>
                    <a:pt x="28224" y="1008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558924" y="1187684"/>
              <a:ext cx="114601" cy="131702"/>
            </a:xfrm>
            <a:custGeom>
              <a:avLst/>
              <a:gdLst/>
              <a:ahLst/>
              <a:cxnLst/>
              <a:rect l="0" t="0" r="0" b="0"/>
              <a:pathLst>
                <a:path w="114601" h="131702">
                  <a:moveTo>
                    <a:pt x="64674" y="0"/>
                  </a:moveTo>
                  <a:lnTo>
                    <a:pt x="29929" y="15999"/>
                  </a:lnTo>
                  <a:lnTo>
                    <a:pt x="19030" y="30841"/>
                  </a:lnTo>
                  <a:lnTo>
                    <a:pt x="2368" y="75492"/>
                  </a:lnTo>
                  <a:lnTo>
                    <a:pt x="0" y="95806"/>
                  </a:lnTo>
                  <a:lnTo>
                    <a:pt x="2142" y="103627"/>
                  </a:lnTo>
                  <a:lnTo>
                    <a:pt x="6344" y="109765"/>
                  </a:lnTo>
                  <a:lnTo>
                    <a:pt x="11919" y="114782"/>
                  </a:lnTo>
                  <a:lnTo>
                    <a:pt x="17485" y="116277"/>
                  </a:lnTo>
                  <a:lnTo>
                    <a:pt x="23045" y="115425"/>
                  </a:lnTo>
                  <a:lnTo>
                    <a:pt x="28600" y="113008"/>
                  </a:lnTo>
                  <a:lnTo>
                    <a:pt x="39704" y="100460"/>
                  </a:lnTo>
                  <a:lnTo>
                    <a:pt x="45254" y="91937"/>
                  </a:lnTo>
                  <a:lnTo>
                    <a:pt x="49878" y="89028"/>
                  </a:lnTo>
                  <a:lnTo>
                    <a:pt x="53886" y="89862"/>
                  </a:lnTo>
                  <a:lnTo>
                    <a:pt x="57482" y="93192"/>
                  </a:lnTo>
                  <a:lnTo>
                    <a:pt x="80042" y="129596"/>
                  </a:lnTo>
                  <a:lnTo>
                    <a:pt x="85089" y="131701"/>
                  </a:lnTo>
                  <a:lnTo>
                    <a:pt x="90304" y="131255"/>
                  </a:lnTo>
                  <a:lnTo>
                    <a:pt x="95629" y="129108"/>
                  </a:lnTo>
                  <a:lnTo>
                    <a:pt x="104011" y="121793"/>
                  </a:lnTo>
                  <a:lnTo>
                    <a:pt x="11460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706809" y="1196005"/>
              <a:ext cx="123402" cy="149780"/>
            </a:xfrm>
            <a:custGeom>
              <a:avLst/>
              <a:gdLst/>
              <a:ahLst/>
              <a:cxnLst/>
              <a:rect l="0" t="0" r="0" b="0"/>
              <a:pathLst>
                <a:path w="123402" h="149780">
                  <a:moveTo>
                    <a:pt x="0" y="0"/>
                  </a:moveTo>
                  <a:lnTo>
                    <a:pt x="4417" y="13252"/>
                  </a:lnTo>
                  <a:lnTo>
                    <a:pt x="5231" y="65845"/>
                  </a:lnTo>
                  <a:lnTo>
                    <a:pt x="9959" y="70709"/>
                  </a:lnTo>
                  <a:lnTo>
                    <a:pt x="16809" y="73027"/>
                  </a:lnTo>
                  <a:lnTo>
                    <a:pt x="25074" y="73648"/>
                  </a:lnTo>
                  <a:lnTo>
                    <a:pt x="32434" y="71288"/>
                  </a:lnTo>
                  <a:lnTo>
                    <a:pt x="86814" y="24978"/>
                  </a:lnTo>
                  <a:lnTo>
                    <a:pt x="101454" y="24353"/>
                  </a:lnTo>
                  <a:lnTo>
                    <a:pt x="107392" y="27330"/>
                  </a:lnTo>
                  <a:lnTo>
                    <a:pt x="116455" y="38035"/>
                  </a:lnTo>
                  <a:lnTo>
                    <a:pt x="122338" y="64072"/>
                  </a:lnTo>
                  <a:lnTo>
                    <a:pt x="123401" y="105078"/>
                  </a:lnTo>
                  <a:lnTo>
                    <a:pt x="116494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282435" y="1445637"/>
              <a:ext cx="682327" cy="49927"/>
            </a:xfrm>
            <a:custGeom>
              <a:avLst/>
              <a:gdLst/>
              <a:ahLst/>
              <a:cxnLst/>
              <a:rect l="0" t="0" r="0" b="0"/>
              <a:pathLst>
                <a:path w="682327" h="49927">
                  <a:moveTo>
                    <a:pt x="0" y="0"/>
                  </a:moveTo>
                  <a:lnTo>
                    <a:pt x="60453" y="5718"/>
                  </a:lnTo>
                  <a:lnTo>
                    <a:pt x="113643" y="7807"/>
                  </a:lnTo>
                  <a:lnTo>
                    <a:pt x="172517" y="9177"/>
                  </a:lnTo>
                  <a:lnTo>
                    <a:pt x="234557" y="15476"/>
                  </a:lnTo>
                  <a:lnTo>
                    <a:pt x="293544" y="16488"/>
                  </a:lnTo>
                  <a:lnTo>
                    <a:pt x="354240" y="16621"/>
                  </a:lnTo>
                  <a:lnTo>
                    <a:pt x="410401" y="16639"/>
                  </a:lnTo>
                  <a:lnTo>
                    <a:pt x="465965" y="16641"/>
                  </a:lnTo>
                  <a:lnTo>
                    <a:pt x="519190" y="16642"/>
                  </a:lnTo>
                  <a:lnTo>
                    <a:pt x="577324" y="23228"/>
                  </a:lnTo>
                  <a:lnTo>
                    <a:pt x="625835" y="29037"/>
                  </a:lnTo>
                  <a:lnTo>
                    <a:pt x="682326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91236" y="924627"/>
            <a:ext cx="1963756" cy="2084057"/>
            <a:chOff x="291236" y="924627"/>
            <a:chExt cx="1963756" cy="2084057"/>
          </a:xfrm>
        </p:grpSpPr>
        <p:sp>
          <p:nvSpPr>
            <p:cNvPr id="196" name="Freeform 195"/>
            <p:cNvSpPr/>
            <p:nvPr/>
          </p:nvSpPr>
          <p:spPr>
            <a:xfrm>
              <a:off x="1664209" y="1211337"/>
              <a:ext cx="83212" cy="74890"/>
            </a:xfrm>
            <a:custGeom>
              <a:avLst/>
              <a:gdLst/>
              <a:ahLst/>
              <a:cxnLst/>
              <a:rect l="0" t="0" r="0" b="0"/>
              <a:pathLst>
                <a:path w="83212" h="74890">
                  <a:moveTo>
                    <a:pt x="83211" y="74889"/>
                  </a:moveTo>
                  <a:lnTo>
                    <a:pt x="44091" y="2779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356331" y="1019952"/>
              <a:ext cx="191385" cy="99854"/>
            </a:xfrm>
            <a:custGeom>
              <a:avLst/>
              <a:gdLst/>
              <a:ahLst/>
              <a:cxnLst/>
              <a:rect l="0" t="0" r="0" b="0"/>
              <a:pathLst>
                <a:path w="191385" h="99854">
                  <a:moveTo>
                    <a:pt x="191384" y="99853"/>
                  </a:moveTo>
                  <a:lnTo>
                    <a:pt x="129143" y="59919"/>
                  </a:lnTo>
                  <a:lnTo>
                    <a:pt x="67105" y="27844"/>
                  </a:lnTo>
                  <a:lnTo>
                    <a:pt x="9163" y="30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006847" y="924627"/>
              <a:ext cx="158101" cy="20437"/>
            </a:xfrm>
            <a:custGeom>
              <a:avLst/>
              <a:gdLst/>
              <a:ahLst/>
              <a:cxnLst/>
              <a:rect l="0" t="0" r="0" b="0"/>
              <a:pathLst>
                <a:path w="158101" h="20437">
                  <a:moveTo>
                    <a:pt x="158100" y="20436"/>
                  </a:moveTo>
                  <a:lnTo>
                    <a:pt x="98571" y="6243"/>
                  </a:lnTo>
                  <a:lnTo>
                    <a:pt x="62696" y="0"/>
                  </a:lnTo>
                  <a:lnTo>
                    <a:pt x="21904" y="5236"/>
                  </a:lnTo>
                  <a:lnTo>
                    <a:pt x="0" y="12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07436" y="961705"/>
              <a:ext cx="166422" cy="66570"/>
            </a:xfrm>
            <a:custGeom>
              <a:avLst/>
              <a:gdLst/>
              <a:ahLst/>
              <a:cxnLst/>
              <a:rect l="0" t="0" r="0" b="0"/>
              <a:pathLst>
                <a:path w="166422" h="66570">
                  <a:moveTo>
                    <a:pt x="166421" y="0"/>
                  </a:moveTo>
                  <a:lnTo>
                    <a:pt x="111260" y="0"/>
                  </a:lnTo>
                  <a:lnTo>
                    <a:pt x="78270" y="4418"/>
                  </a:lnTo>
                  <a:lnTo>
                    <a:pt x="37479" y="26555"/>
                  </a:lnTo>
                  <a:lnTo>
                    <a:pt x="16858" y="44029"/>
                  </a:lnTo>
                  <a:lnTo>
                    <a:pt x="0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91236" y="1522281"/>
              <a:ext cx="43539" cy="146714"/>
            </a:xfrm>
            <a:custGeom>
              <a:avLst/>
              <a:gdLst/>
              <a:ahLst/>
              <a:cxnLst/>
              <a:rect l="0" t="0" r="0" b="0"/>
              <a:pathLst>
                <a:path w="43539" h="146714">
                  <a:moveTo>
                    <a:pt x="43538" y="0"/>
                  </a:moveTo>
                  <a:lnTo>
                    <a:pt x="32209" y="25591"/>
                  </a:lnTo>
                  <a:lnTo>
                    <a:pt x="16866" y="80266"/>
                  </a:lnTo>
                  <a:lnTo>
                    <a:pt x="2486" y="136862"/>
                  </a:lnTo>
                  <a:lnTo>
                    <a:pt x="0" y="1467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764062" y="1352794"/>
              <a:ext cx="490930" cy="1655890"/>
            </a:xfrm>
            <a:custGeom>
              <a:avLst/>
              <a:gdLst/>
              <a:ahLst/>
              <a:cxnLst/>
              <a:rect l="0" t="0" r="0" b="0"/>
              <a:pathLst>
                <a:path w="490930" h="1655890">
                  <a:moveTo>
                    <a:pt x="465979" y="1655889"/>
                  </a:moveTo>
                  <a:lnTo>
                    <a:pt x="482837" y="1595041"/>
                  </a:lnTo>
                  <a:lnTo>
                    <a:pt x="489875" y="1539052"/>
                  </a:lnTo>
                  <a:lnTo>
                    <a:pt x="490626" y="1490702"/>
                  </a:lnTo>
                  <a:lnTo>
                    <a:pt x="490879" y="1434478"/>
                  </a:lnTo>
                  <a:lnTo>
                    <a:pt x="490929" y="1383068"/>
                  </a:lnTo>
                  <a:lnTo>
                    <a:pt x="485221" y="1328397"/>
                  </a:lnTo>
                  <a:lnTo>
                    <a:pt x="483135" y="1270616"/>
                  </a:lnTo>
                  <a:lnTo>
                    <a:pt x="478305" y="1210475"/>
                  </a:lnTo>
                  <a:lnTo>
                    <a:pt x="474166" y="1148361"/>
                  </a:lnTo>
                  <a:lnTo>
                    <a:pt x="467870" y="1088151"/>
                  </a:lnTo>
                  <a:lnTo>
                    <a:pt x="461935" y="1027530"/>
                  </a:lnTo>
                  <a:lnTo>
                    <a:pt x="451859" y="965321"/>
                  </a:lnTo>
                  <a:lnTo>
                    <a:pt x="440966" y="905093"/>
                  </a:lnTo>
                  <a:lnTo>
                    <a:pt x="429911" y="844468"/>
                  </a:lnTo>
                  <a:lnTo>
                    <a:pt x="413105" y="787052"/>
                  </a:lnTo>
                  <a:lnTo>
                    <a:pt x="397459" y="725716"/>
                  </a:lnTo>
                  <a:lnTo>
                    <a:pt x="376835" y="664393"/>
                  </a:lnTo>
                  <a:lnTo>
                    <a:pt x="360465" y="615375"/>
                  </a:lnTo>
                  <a:lnTo>
                    <a:pt x="338367" y="554833"/>
                  </a:lnTo>
                  <a:lnTo>
                    <a:pt x="321741" y="506791"/>
                  </a:lnTo>
                  <a:lnTo>
                    <a:pt x="304179" y="457423"/>
                  </a:lnTo>
                  <a:lnTo>
                    <a:pt x="282744" y="407662"/>
                  </a:lnTo>
                  <a:lnTo>
                    <a:pt x="263346" y="357785"/>
                  </a:lnTo>
                  <a:lnTo>
                    <a:pt x="241368" y="308798"/>
                  </a:lnTo>
                  <a:lnTo>
                    <a:pt x="214441" y="247896"/>
                  </a:lnTo>
                  <a:lnTo>
                    <a:pt x="182687" y="191555"/>
                  </a:lnTo>
                  <a:lnTo>
                    <a:pt x="141408" y="129404"/>
                  </a:lnTo>
                  <a:lnTo>
                    <a:pt x="95648" y="68707"/>
                  </a:lnTo>
                  <a:lnTo>
                    <a:pt x="32674" y="1520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09207" y="1348010"/>
            <a:ext cx="73710" cy="998527"/>
            <a:chOff x="209207" y="1348010"/>
            <a:chExt cx="73710" cy="998527"/>
          </a:xfrm>
        </p:grpSpPr>
        <p:sp>
          <p:nvSpPr>
            <p:cNvPr id="203" name="Freeform 202"/>
            <p:cNvSpPr/>
            <p:nvPr/>
          </p:nvSpPr>
          <p:spPr>
            <a:xfrm>
              <a:off x="209207" y="1348010"/>
              <a:ext cx="32104" cy="441016"/>
            </a:xfrm>
            <a:custGeom>
              <a:avLst/>
              <a:gdLst/>
              <a:ahLst/>
              <a:cxnLst/>
              <a:rect l="0" t="0" r="0" b="0"/>
              <a:pathLst>
                <a:path w="32104" h="441016">
                  <a:moveTo>
                    <a:pt x="32103" y="0"/>
                  </a:moveTo>
                  <a:lnTo>
                    <a:pt x="20522" y="57909"/>
                  </a:lnTo>
                  <a:lnTo>
                    <a:pt x="10742" y="112353"/>
                  </a:lnTo>
                  <a:lnTo>
                    <a:pt x="5386" y="175567"/>
                  </a:lnTo>
                  <a:lnTo>
                    <a:pt x="116" y="237056"/>
                  </a:lnTo>
                  <a:lnTo>
                    <a:pt x="0" y="299436"/>
                  </a:lnTo>
                  <a:lnTo>
                    <a:pt x="5456" y="359699"/>
                  </a:lnTo>
                  <a:lnTo>
                    <a:pt x="6808" y="415913"/>
                  </a:lnTo>
                  <a:lnTo>
                    <a:pt x="7140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41310" y="2005373"/>
              <a:ext cx="41607" cy="341164"/>
            </a:xfrm>
            <a:custGeom>
              <a:avLst/>
              <a:gdLst/>
              <a:ahLst/>
              <a:cxnLst/>
              <a:rect l="0" t="0" r="0" b="0"/>
              <a:pathLst>
                <a:path w="41607" h="341164">
                  <a:moveTo>
                    <a:pt x="0" y="0"/>
                  </a:moveTo>
                  <a:lnTo>
                    <a:pt x="0" y="53491"/>
                  </a:lnTo>
                  <a:lnTo>
                    <a:pt x="0" y="110743"/>
                  </a:lnTo>
                  <a:lnTo>
                    <a:pt x="4418" y="164155"/>
                  </a:lnTo>
                  <a:lnTo>
                    <a:pt x="16859" y="226470"/>
                  </a:lnTo>
                  <a:lnTo>
                    <a:pt x="27780" y="280498"/>
                  </a:lnTo>
                  <a:lnTo>
                    <a:pt x="41606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99263" y="3474662"/>
            <a:ext cx="1298084" cy="266274"/>
            <a:chOff x="499263" y="3474662"/>
            <a:chExt cx="1298084" cy="266274"/>
          </a:xfrm>
        </p:grpSpPr>
        <p:sp>
          <p:nvSpPr>
            <p:cNvPr id="206" name="Freeform 205"/>
            <p:cNvSpPr/>
            <p:nvPr/>
          </p:nvSpPr>
          <p:spPr>
            <a:xfrm>
              <a:off x="499263" y="3474662"/>
              <a:ext cx="183064" cy="124816"/>
            </a:xfrm>
            <a:custGeom>
              <a:avLst/>
              <a:gdLst/>
              <a:ahLst/>
              <a:cxnLst/>
              <a:rect l="0" t="0" r="0" b="0"/>
              <a:pathLst>
                <a:path w="183064" h="124816">
                  <a:moveTo>
                    <a:pt x="0" y="0"/>
                  </a:moveTo>
                  <a:lnTo>
                    <a:pt x="7567" y="19005"/>
                  </a:lnTo>
                  <a:lnTo>
                    <a:pt x="31142" y="47098"/>
                  </a:lnTo>
                  <a:lnTo>
                    <a:pt x="89290" y="85980"/>
                  </a:lnTo>
                  <a:lnTo>
                    <a:pt x="146979" y="112624"/>
                  </a:lnTo>
                  <a:lnTo>
                    <a:pt x="18306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06994" y="3674367"/>
              <a:ext cx="232990" cy="66569"/>
            </a:xfrm>
            <a:custGeom>
              <a:avLst/>
              <a:gdLst/>
              <a:ahLst/>
              <a:cxnLst/>
              <a:rect l="0" t="0" r="0" b="0"/>
              <a:pathLst>
                <a:path w="232990" h="66569">
                  <a:moveTo>
                    <a:pt x="0" y="0"/>
                  </a:moveTo>
                  <a:lnTo>
                    <a:pt x="19005" y="7568"/>
                  </a:lnTo>
                  <a:lnTo>
                    <a:pt x="46455" y="23444"/>
                  </a:lnTo>
                  <a:lnTo>
                    <a:pt x="102014" y="43937"/>
                  </a:lnTo>
                  <a:lnTo>
                    <a:pt x="144658" y="59838"/>
                  </a:lnTo>
                  <a:lnTo>
                    <a:pt x="199761" y="65682"/>
                  </a:lnTo>
                  <a:lnTo>
                    <a:pt x="232989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556036" y="3591156"/>
              <a:ext cx="241311" cy="116496"/>
            </a:xfrm>
            <a:custGeom>
              <a:avLst/>
              <a:gdLst/>
              <a:ahLst/>
              <a:cxnLst/>
              <a:rect l="0" t="0" r="0" b="0"/>
              <a:pathLst>
                <a:path w="241311" h="116496">
                  <a:moveTo>
                    <a:pt x="0" y="116495"/>
                  </a:moveTo>
                  <a:lnTo>
                    <a:pt x="22087" y="116495"/>
                  </a:lnTo>
                  <a:lnTo>
                    <a:pt x="81827" y="94271"/>
                  </a:lnTo>
                  <a:lnTo>
                    <a:pt x="103860" y="85353"/>
                  </a:lnTo>
                  <a:lnTo>
                    <a:pt x="158045" y="53530"/>
                  </a:lnTo>
                  <a:lnTo>
                    <a:pt x="220029" y="12325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3112233" y="1535945"/>
            <a:ext cx="1114229" cy="940192"/>
            <a:chOff x="3112233" y="1535945"/>
            <a:chExt cx="1114229" cy="940192"/>
          </a:xfrm>
        </p:grpSpPr>
        <p:sp>
          <p:nvSpPr>
            <p:cNvPr id="210" name="Freeform 209"/>
            <p:cNvSpPr/>
            <p:nvPr/>
          </p:nvSpPr>
          <p:spPr>
            <a:xfrm>
              <a:off x="3278493" y="1625285"/>
              <a:ext cx="166422" cy="43710"/>
            </a:xfrm>
            <a:custGeom>
              <a:avLst/>
              <a:gdLst/>
              <a:ahLst/>
              <a:cxnLst/>
              <a:rect l="0" t="0" r="0" b="0"/>
              <a:pathLst>
                <a:path w="166422" h="43710">
                  <a:moveTo>
                    <a:pt x="166421" y="18746"/>
                  </a:moveTo>
                  <a:lnTo>
                    <a:pt x="157586" y="9911"/>
                  </a:lnTo>
                  <a:lnTo>
                    <a:pt x="134423" y="0"/>
                  </a:lnTo>
                  <a:lnTo>
                    <a:pt x="104137" y="42"/>
                  </a:lnTo>
                  <a:lnTo>
                    <a:pt x="45885" y="25086"/>
                  </a:lnTo>
                  <a:lnTo>
                    <a:pt x="0" y="43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112233" y="1777168"/>
              <a:ext cx="99692" cy="391090"/>
            </a:xfrm>
            <a:custGeom>
              <a:avLst/>
              <a:gdLst/>
              <a:ahLst/>
              <a:cxnLst/>
              <a:rect l="0" t="0" r="0" b="0"/>
              <a:pathLst>
                <a:path w="99692" h="391090">
                  <a:moveTo>
                    <a:pt x="24802" y="0"/>
                  </a:moveTo>
                  <a:lnTo>
                    <a:pt x="12440" y="20854"/>
                  </a:lnTo>
                  <a:lnTo>
                    <a:pt x="3984" y="50147"/>
                  </a:lnTo>
                  <a:lnTo>
                    <a:pt x="658" y="103457"/>
                  </a:lnTo>
                  <a:lnTo>
                    <a:pt x="0" y="162716"/>
                  </a:lnTo>
                  <a:lnTo>
                    <a:pt x="2326" y="221350"/>
                  </a:lnTo>
                  <a:lnTo>
                    <a:pt x="11362" y="248648"/>
                  </a:lnTo>
                  <a:lnTo>
                    <a:pt x="40015" y="307821"/>
                  </a:lnTo>
                  <a:lnTo>
                    <a:pt x="77581" y="367029"/>
                  </a:lnTo>
                  <a:lnTo>
                    <a:pt x="99691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411630" y="2318036"/>
              <a:ext cx="158101" cy="99854"/>
            </a:xfrm>
            <a:custGeom>
              <a:avLst/>
              <a:gdLst/>
              <a:ahLst/>
              <a:cxnLst/>
              <a:rect l="0" t="0" r="0" b="0"/>
              <a:pathLst>
                <a:path w="158101" h="99854">
                  <a:moveTo>
                    <a:pt x="0" y="0"/>
                  </a:moveTo>
                  <a:lnTo>
                    <a:pt x="55933" y="43537"/>
                  </a:lnTo>
                  <a:lnTo>
                    <a:pt x="112720" y="74413"/>
                  </a:lnTo>
                  <a:lnTo>
                    <a:pt x="15810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802719" y="1644031"/>
              <a:ext cx="423743" cy="832106"/>
            </a:xfrm>
            <a:custGeom>
              <a:avLst/>
              <a:gdLst/>
              <a:ahLst/>
              <a:cxnLst/>
              <a:rect l="0" t="0" r="0" b="0"/>
              <a:pathLst>
                <a:path w="423743" h="832106">
                  <a:moveTo>
                    <a:pt x="0" y="832105"/>
                  </a:moveTo>
                  <a:lnTo>
                    <a:pt x="63398" y="831180"/>
                  </a:lnTo>
                  <a:lnTo>
                    <a:pt x="116591" y="816106"/>
                  </a:lnTo>
                  <a:lnTo>
                    <a:pt x="174389" y="787754"/>
                  </a:lnTo>
                  <a:lnTo>
                    <a:pt x="230169" y="755176"/>
                  </a:lnTo>
                  <a:lnTo>
                    <a:pt x="276849" y="726802"/>
                  </a:lnTo>
                  <a:lnTo>
                    <a:pt x="337961" y="668803"/>
                  </a:lnTo>
                  <a:lnTo>
                    <a:pt x="371636" y="613711"/>
                  </a:lnTo>
                  <a:lnTo>
                    <a:pt x="404954" y="554070"/>
                  </a:lnTo>
                  <a:lnTo>
                    <a:pt x="419579" y="509301"/>
                  </a:lnTo>
                  <a:lnTo>
                    <a:pt x="423742" y="447702"/>
                  </a:lnTo>
                  <a:lnTo>
                    <a:pt x="418530" y="390047"/>
                  </a:lnTo>
                  <a:lnTo>
                    <a:pt x="414076" y="333184"/>
                  </a:lnTo>
                  <a:lnTo>
                    <a:pt x="401000" y="270188"/>
                  </a:lnTo>
                  <a:lnTo>
                    <a:pt x="376700" y="213724"/>
                  </a:lnTo>
                  <a:lnTo>
                    <a:pt x="349416" y="151534"/>
                  </a:lnTo>
                  <a:lnTo>
                    <a:pt x="315066" y="90965"/>
                  </a:lnTo>
                  <a:lnTo>
                    <a:pt x="268945" y="29023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419951" y="1535945"/>
              <a:ext cx="432695" cy="83124"/>
            </a:xfrm>
            <a:custGeom>
              <a:avLst/>
              <a:gdLst/>
              <a:ahLst/>
              <a:cxnLst/>
              <a:rect l="0" t="0" r="0" b="0"/>
              <a:pathLst>
                <a:path w="432695" h="83124">
                  <a:moveTo>
                    <a:pt x="432694" y="16555"/>
                  </a:moveTo>
                  <a:lnTo>
                    <a:pt x="377533" y="4973"/>
                  </a:lnTo>
                  <a:lnTo>
                    <a:pt x="316971" y="579"/>
                  </a:lnTo>
                  <a:lnTo>
                    <a:pt x="260827" y="0"/>
                  </a:lnTo>
                  <a:lnTo>
                    <a:pt x="200849" y="4341"/>
                  </a:lnTo>
                  <a:lnTo>
                    <a:pt x="139508" y="16772"/>
                  </a:lnTo>
                  <a:lnTo>
                    <a:pt x="113779" y="24048"/>
                  </a:lnTo>
                  <a:lnTo>
                    <a:pt x="55846" y="54729"/>
                  </a:lnTo>
                  <a:lnTo>
                    <a:pt x="0" y="831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869287" y="1594105"/>
              <a:ext cx="1" cy="56966"/>
            </a:xfrm>
            <a:custGeom>
              <a:avLst/>
              <a:gdLst/>
              <a:ahLst/>
              <a:cxnLst/>
              <a:rect l="0" t="0" r="0" b="0"/>
              <a:pathLst>
                <a:path w="1" h="56966">
                  <a:moveTo>
                    <a:pt x="0" y="0"/>
                  </a:moveTo>
                  <a:lnTo>
                    <a:pt x="0" y="569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39832" y="1094842"/>
            <a:ext cx="845700" cy="390658"/>
            <a:chOff x="539832" y="1094842"/>
            <a:chExt cx="845700" cy="390658"/>
          </a:xfrm>
        </p:grpSpPr>
        <p:sp>
          <p:nvSpPr>
            <p:cNvPr id="217" name="Freeform 216"/>
            <p:cNvSpPr/>
            <p:nvPr/>
          </p:nvSpPr>
          <p:spPr>
            <a:xfrm>
              <a:off x="539832" y="1220993"/>
              <a:ext cx="129629" cy="264507"/>
            </a:xfrm>
            <a:custGeom>
              <a:avLst/>
              <a:gdLst/>
              <a:ahLst/>
              <a:cxnLst/>
              <a:rect l="0" t="0" r="0" b="0"/>
              <a:pathLst>
                <a:path w="129629" h="264507">
                  <a:moveTo>
                    <a:pt x="92567" y="15307"/>
                  </a:moveTo>
                  <a:lnTo>
                    <a:pt x="83733" y="2055"/>
                  </a:lnTo>
                  <a:lnTo>
                    <a:pt x="79281" y="0"/>
                  </a:lnTo>
                  <a:lnTo>
                    <a:pt x="74464" y="480"/>
                  </a:lnTo>
                  <a:lnTo>
                    <a:pt x="69404" y="2648"/>
                  </a:lnTo>
                  <a:lnTo>
                    <a:pt x="49030" y="23370"/>
                  </a:lnTo>
                  <a:lnTo>
                    <a:pt x="23939" y="75866"/>
                  </a:lnTo>
                  <a:lnTo>
                    <a:pt x="0" y="136774"/>
                  </a:lnTo>
                  <a:lnTo>
                    <a:pt x="345" y="144362"/>
                  </a:lnTo>
                  <a:lnTo>
                    <a:pt x="3349" y="150346"/>
                  </a:lnTo>
                  <a:lnTo>
                    <a:pt x="8125" y="155259"/>
                  </a:lnTo>
                  <a:lnTo>
                    <a:pt x="14083" y="157610"/>
                  </a:lnTo>
                  <a:lnTo>
                    <a:pt x="67266" y="156960"/>
                  </a:lnTo>
                  <a:lnTo>
                    <a:pt x="102432" y="158672"/>
                  </a:lnTo>
                  <a:lnTo>
                    <a:pt x="118833" y="165625"/>
                  </a:lnTo>
                  <a:lnTo>
                    <a:pt x="123946" y="172842"/>
                  </a:lnTo>
                  <a:lnTo>
                    <a:pt x="129628" y="193188"/>
                  </a:lnTo>
                  <a:lnTo>
                    <a:pt x="128409" y="221798"/>
                  </a:lnTo>
                  <a:lnTo>
                    <a:pt x="117775" y="247841"/>
                  </a:lnTo>
                  <a:lnTo>
                    <a:pt x="105620" y="259805"/>
                  </a:lnTo>
                  <a:lnTo>
                    <a:pt x="98495" y="264290"/>
                  </a:lnTo>
                  <a:lnTo>
                    <a:pt x="91897" y="264506"/>
                  </a:lnTo>
                  <a:lnTo>
                    <a:pt x="85648" y="261876"/>
                  </a:lnTo>
                  <a:lnTo>
                    <a:pt x="79634" y="257350"/>
                  </a:lnTo>
                  <a:lnTo>
                    <a:pt x="72951" y="244923"/>
                  </a:lnTo>
                  <a:lnTo>
                    <a:pt x="67604" y="2233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90968" y="1094842"/>
              <a:ext cx="257632" cy="364953"/>
            </a:xfrm>
            <a:custGeom>
              <a:avLst/>
              <a:gdLst/>
              <a:ahLst/>
              <a:cxnLst/>
              <a:rect l="0" t="0" r="0" b="0"/>
              <a:pathLst>
                <a:path w="257632" h="364953">
                  <a:moveTo>
                    <a:pt x="41284" y="0"/>
                  </a:moveTo>
                  <a:lnTo>
                    <a:pt x="28922" y="29346"/>
                  </a:lnTo>
                  <a:lnTo>
                    <a:pt x="19084" y="87192"/>
                  </a:lnTo>
                  <a:lnTo>
                    <a:pt x="12449" y="139471"/>
                  </a:lnTo>
                  <a:lnTo>
                    <a:pt x="8879" y="194313"/>
                  </a:lnTo>
                  <a:lnTo>
                    <a:pt x="8173" y="249662"/>
                  </a:lnTo>
                  <a:lnTo>
                    <a:pt x="3229" y="311410"/>
                  </a:lnTo>
                  <a:lnTo>
                    <a:pt x="7189" y="361591"/>
                  </a:lnTo>
                  <a:lnTo>
                    <a:pt x="6535" y="364952"/>
                  </a:lnTo>
                  <a:lnTo>
                    <a:pt x="5174" y="363494"/>
                  </a:lnTo>
                  <a:lnTo>
                    <a:pt x="2121" y="351088"/>
                  </a:lnTo>
                  <a:lnTo>
                    <a:pt x="0" y="296813"/>
                  </a:lnTo>
                  <a:lnTo>
                    <a:pt x="4191" y="263508"/>
                  </a:lnTo>
                  <a:lnTo>
                    <a:pt x="9159" y="256109"/>
                  </a:lnTo>
                  <a:lnTo>
                    <a:pt x="16169" y="251176"/>
                  </a:lnTo>
                  <a:lnTo>
                    <a:pt x="24541" y="247887"/>
                  </a:lnTo>
                  <a:lnTo>
                    <a:pt x="32896" y="247544"/>
                  </a:lnTo>
                  <a:lnTo>
                    <a:pt x="93672" y="263767"/>
                  </a:lnTo>
                  <a:lnTo>
                    <a:pt x="103946" y="264602"/>
                  </a:lnTo>
                  <a:lnTo>
                    <a:pt x="111720" y="262386"/>
                  </a:lnTo>
                  <a:lnTo>
                    <a:pt x="117827" y="258134"/>
                  </a:lnTo>
                  <a:lnTo>
                    <a:pt x="122824" y="252526"/>
                  </a:lnTo>
                  <a:lnTo>
                    <a:pt x="123381" y="249712"/>
                  </a:lnTo>
                  <a:lnTo>
                    <a:pt x="120978" y="248761"/>
                  </a:lnTo>
                  <a:lnTo>
                    <a:pt x="116603" y="249051"/>
                  </a:lnTo>
                  <a:lnTo>
                    <a:pt x="106811" y="256770"/>
                  </a:lnTo>
                  <a:lnTo>
                    <a:pt x="97219" y="270371"/>
                  </a:lnTo>
                  <a:lnTo>
                    <a:pt x="80542" y="319878"/>
                  </a:lnTo>
                  <a:lnTo>
                    <a:pt x="80400" y="328822"/>
                  </a:lnTo>
                  <a:lnTo>
                    <a:pt x="85173" y="343691"/>
                  </a:lnTo>
                  <a:lnTo>
                    <a:pt x="89959" y="345622"/>
                  </a:lnTo>
                  <a:lnTo>
                    <a:pt x="95924" y="344136"/>
                  </a:lnTo>
                  <a:lnTo>
                    <a:pt x="121008" y="326238"/>
                  </a:lnTo>
                  <a:lnTo>
                    <a:pt x="138152" y="305922"/>
                  </a:lnTo>
                  <a:lnTo>
                    <a:pt x="142845" y="303801"/>
                  </a:lnTo>
                  <a:lnTo>
                    <a:pt x="146898" y="305160"/>
                  </a:lnTo>
                  <a:lnTo>
                    <a:pt x="150525" y="308840"/>
                  </a:lnTo>
                  <a:lnTo>
                    <a:pt x="155717" y="310369"/>
                  </a:lnTo>
                  <a:lnTo>
                    <a:pt x="168882" y="309602"/>
                  </a:lnTo>
                  <a:lnTo>
                    <a:pt x="181513" y="303714"/>
                  </a:lnTo>
                  <a:lnTo>
                    <a:pt x="204689" y="284866"/>
                  </a:lnTo>
                  <a:lnTo>
                    <a:pt x="210317" y="283292"/>
                  </a:lnTo>
                  <a:lnTo>
                    <a:pt x="215918" y="284091"/>
                  </a:lnTo>
                  <a:lnTo>
                    <a:pt x="221501" y="286473"/>
                  </a:lnTo>
                  <a:lnTo>
                    <a:pt x="225224" y="291759"/>
                  </a:lnTo>
                  <a:lnTo>
                    <a:pt x="229360" y="307494"/>
                  </a:lnTo>
                  <a:lnTo>
                    <a:pt x="233236" y="312245"/>
                  </a:lnTo>
                  <a:lnTo>
                    <a:pt x="238594" y="314488"/>
                  </a:lnTo>
                  <a:lnTo>
                    <a:pt x="257631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68085" y="1180399"/>
              <a:ext cx="138615" cy="267424"/>
            </a:xfrm>
            <a:custGeom>
              <a:avLst/>
              <a:gdLst/>
              <a:ahLst/>
              <a:cxnLst/>
              <a:rect l="0" t="0" r="0" b="0"/>
              <a:pathLst>
                <a:path w="138615" h="267424">
                  <a:moveTo>
                    <a:pt x="63725" y="114148"/>
                  </a:moveTo>
                  <a:lnTo>
                    <a:pt x="46055" y="118566"/>
                  </a:lnTo>
                  <a:lnTo>
                    <a:pt x="39926" y="123565"/>
                  </a:lnTo>
                  <a:lnTo>
                    <a:pt x="26882" y="147346"/>
                  </a:lnTo>
                  <a:lnTo>
                    <a:pt x="3632" y="209713"/>
                  </a:lnTo>
                  <a:lnTo>
                    <a:pt x="0" y="243138"/>
                  </a:lnTo>
                  <a:lnTo>
                    <a:pt x="2426" y="262084"/>
                  </a:lnTo>
                  <a:lnTo>
                    <a:pt x="5293" y="266397"/>
                  </a:lnTo>
                  <a:lnTo>
                    <a:pt x="9052" y="267423"/>
                  </a:lnTo>
                  <a:lnTo>
                    <a:pt x="13408" y="266257"/>
                  </a:lnTo>
                  <a:lnTo>
                    <a:pt x="28373" y="255783"/>
                  </a:lnTo>
                  <a:lnTo>
                    <a:pt x="36610" y="238734"/>
                  </a:lnTo>
                  <a:lnTo>
                    <a:pt x="55215" y="181427"/>
                  </a:lnTo>
                  <a:lnTo>
                    <a:pt x="69564" y="121801"/>
                  </a:lnTo>
                  <a:lnTo>
                    <a:pt x="77438" y="66908"/>
                  </a:lnTo>
                  <a:lnTo>
                    <a:pt x="79981" y="7093"/>
                  </a:lnTo>
                  <a:lnTo>
                    <a:pt x="79185" y="1173"/>
                  </a:lnTo>
                  <a:lnTo>
                    <a:pt x="77730" y="0"/>
                  </a:lnTo>
                  <a:lnTo>
                    <a:pt x="75835" y="1991"/>
                  </a:lnTo>
                  <a:lnTo>
                    <a:pt x="70079" y="63880"/>
                  </a:lnTo>
                  <a:lnTo>
                    <a:pt x="64562" y="126876"/>
                  </a:lnTo>
                  <a:lnTo>
                    <a:pt x="66356" y="177101"/>
                  </a:lnTo>
                  <a:lnTo>
                    <a:pt x="75339" y="226641"/>
                  </a:lnTo>
                  <a:lnTo>
                    <a:pt x="85529" y="243041"/>
                  </a:lnTo>
                  <a:lnTo>
                    <a:pt x="92129" y="250003"/>
                  </a:lnTo>
                  <a:lnTo>
                    <a:pt x="99303" y="252795"/>
                  </a:lnTo>
                  <a:lnTo>
                    <a:pt x="106860" y="252808"/>
                  </a:lnTo>
                  <a:lnTo>
                    <a:pt x="125815" y="246456"/>
                  </a:lnTo>
                  <a:lnTo>
                    <a:pt x="138614" y="238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075622" y="1235546"/>
              <a:ext cx="309910" cy="220636"/>
            </a:xfrm>
            <a:custGeom>
              <a:avLst/>
              <a:gdLst/>
              <a:ahLst/>
              <a:cxnLst/>
              <a:rect l="0" t="0" r="0" b="0"/>
              <a:pathLst>
                <a:path w="309910" h="220636">
                  <a:moveTo>
                    <a:pt x="64361" y="100606"/>
                  </a:moveTo>
                  <a:lnTo>
                    <a:pt x="55527" y="91772"/>
                  </a:lnTo>
                  <a:lnTo>
                    <a:pt x="50151" y="91018"/>
                  </a:lnTo>
                  <a:lnTo>
                    <a:pt x="36781" y="95112"/>
                  </a:lnTo>
                  <a:lnTo>
                    <a:pt x="24058" y="105561"/>
                  </a:lnTo>
                  <a:lnTo>
                    <a:pt x="18077" y="112230"/>
                  </a:lnTo>
                  <a:lnTo>
                    <a:pt x="5241" y="143704"/>
                  </a:lnTo>
                  <a:lnTo>
                    <a:pt x="0" y="177890"/>
                  </a:lnTo>
                  <a:lnTo>
                    <a:pt x="3705" y="195359"/>
                  </a:lnTo>
                  <a:lnTo>
                    <a:pt x="7282" y="202607"/>
                  </a:lnTo>
                  <a:lnTo>
                    <a:pt x="12440" y="205589"/>
                  </a:lnTo>
                  <a:lnTo>
                    <a:pt x="18652" y="205728"/>
                  </a:lnTo>
                  <a:lnTo>
                    <a:pt x="25568" y="203972"/>
                  </a:lnTo>
                  <a:lnTo>
                    <a:pt x="31102" y="200027"/>
                  </a:lnTo>
                  <a:lnTo>
                    <a:pt x="54183" y="166022"/>
                  </a:lnTo>
                  <a:lnTo>
                    <a:pt x="58500" y="163633"/>
                  </a:lnTo>
                  <a:lnTo>
                    <a:pt x="62303" y="164813"/>
                  </a:lnTo>
                  <a:lnTo>
                    <a:pt x="65763" y="168374"/>
                  </a:lnTo>
                  <a:lnTo>
                    <a:pt x="69607" y="182193"/>
                  </a:lnTo>
                  <a:lnTo>
                    <a:pt x="70632" y="191055"/>
                  </a:lnTo>
                  <a:lnTo>
                    <a:pt x="73165" y="195114"/>
                  </a:lnTo>
                  <a:lnTo>
                    <a:pt x="76702" y="195971"/>
                  </a:lnTo>
                  <a:lnTo>
                    <a:pt x="80910" y="194693"/>
                  </a:lnTo>
                  <a:lnTo>
                    <a:pt x="90516" y="183412"/>
                  </a:lnTo>
                  <a:lnTo>
                    <a:pt x="111749" y="154870"/>
                  </a:lnTo>
                  <a:lnTo>
                    <a:pt x="117218" y="153424"/>
                  </a:lnTo>
                  <a:lnTo>
                    <a:pt x="122713" y="155234"/>
                  </a:lnTo>
                  <a:lnTo>
                    <a:pt x="128226" y="159214"/>
                  </a:lnTo>
                  <a:lnTo>
                    <a:pt x="131901" y="165566"/>
                  </a:lnTo>
                  <a:lnTo>
                    <a:pt x="135984" y="182485"/>
                  </a:lnTo>
                  <a:lnTo>
                    <a:pt x="138922" y="184778"/>
                  </a:lnTo>
                  <a:lnTo>
                    <a:pt x="142730" y="182609"/>
                  </a:lnTo>
                  <a:lnTo>
                    <a:pt x="184690" y="124291"/>
                  </a:lnTo>
                  <a:lnTo>
                    <a:pt x="207880" y="107521"/>
                  </a:lnTo>
                  <a:lnTo>
                    <a:pt x="227384" y="99673"/>
                  </a:lnTo>
                  <a:lnTo>
                    <a:pt x="232215" y="99060"/>
                  </a:lnTo>
                  <a:lnTo>
                    <a:pt x="233586" y="100500"/>
                  </a:lnTo>
                  <a:lnTo>
                    <a:pt x="226682" y="113827"/>
                  </a:lnTo>
                  <a:lnTo>
                    <a:pt x="222502" y="120515"/>
                  </a:lnTo>
                  <a:lnTo>
                    <a:pt x="216618" y="152014"/>
                  </a:lnTo>
                  <a:lnTo>
                    <a:pt x="216932" y="206144"/>
                  </a:lnTo>
                  <a:lnTo>
                    <a:pt x="218775" y="215344"/>
                  </a:lnTo>
                  <a:lnTo>
                    <a:pt x="221853" y="219628"/>
                  </a:lnTo>
                  <a:lnTo>
                    <a:pt x="225754" y="220635"/>
                  </a:lnTo>
                  <a:lnTo>
                    <a:pt x="230204" y="219457"/>
                  </a:lnTo>
                  <a:lnTo>
                    <a:pt x="249719" y="195712"/>
                  </a:lnTo>
                  <a:lnTo>
                    <a:pt x="271229" y="141952"/>
                  </a:lnTo>
                  <a:lnTo>
                    <a:pt x="287028" y="86704"/>
                  </a:lnTo>
                  <a:lnTo>
                    <a:pt x="301441" y="42352"/>
                  </a:lnTo>
                  <a:lnTo>
                    <a:pt x="309909" y="0"/>
                  </a:lnTo>
                  <a:lnTo>
                    <a:pt x="296949" y="57190"/>
                  </a:lnTo>
                  <a:lnTo>
                    <a:pt x="290594" y="114117"/>
                  </a:lnTo>
                  <a:lnTo>
                    <a:pt x="295057" y="168953"/>
                  </a:lnTo>
                  <a:lnTo>
                    <a:pt x="297351" y="2171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318441" y="1635710"/>
            <a:ext cx="779981" cy="366127"/>
            <a:chOff x="3318441" y="1635710"/>
            <a:chExt cx="779981" cy="366127"/>
          </a:xfrm>
        </p:grpSpPr>
        <p:sp>
          <p:nvSpPr>
            <p:cNvPr id="222" name="Freeform 221"/>
            <p:cNvSpPr/>
            <p:nvPr/>
          </p:nvSpPr>
          <p:spPr>
            <a:xfrm>
              <a:off x="3318441" y="1681219"/>
              <a:ext cx="101511" cy="196221"/>
            </a:xfrm>
            <a:custGeom>
              <a:avLst/>
              <a:gdLst/>
              <a:ahLst/>
              <a:cxnLst/>
              <a:rect l="0" t="0" r="0" b="0"/>
              <a:pathLst>
                <a:path w="101511" h="196221">
                  <a:moveTo>
                    <a:pt x="101510" y="4417"/>
                  </a:moveTo>
                  <a:lnTo>
                    <a:pt x="88258" y="0"/>
                  </a:lnTo>
                  <a:lnTo>
                    <a:pt x="74355" y="297"/>
                  </a:lnTo>
                  <a:lnTo>
                    <a:pt x="66764" y="1670"/>
                  </a:lnTo>
                  <a:lnTo>
                    <a:pt x="53399" y="10593"/>
                  </a:lnTo>
                  <a:lnTo>
                    <a:pt x="12858" y="55862"/>
                  </a:lnTo>
                  <a:lnTo>
                    <a:pt x="558" y="79756"/>
                  </a:lnTo>
                  <a:lnTo>
                    <a:pt x="0" y="87928"/>
                  </a:lnTo>
                  <a:lnTo>
                    <a:pt x="4310" y="104403"/>
                  </a:lnTo>
                  <a:lnTo>
                    <a:pt x="14856" y="116040"/>
                  </a:lnTo>
                  <a:lnTo>
                    <a:pt x="56929" y="151625"/>
                  </a:lnTo>
                  <a:lnTo>
                    <a:pt x="59770" y="158029"/>
                  </a:lnTo>
                  <a:lnTo>
                    <a:pt x="60461" y="172542"/>
                  </a:lnTo>
                  <a:lnTo>
                    <a:pt x="55221" y="185772"/>
                  </a:lnTo>
                  <a:lnTo>
                    <a:pt x="51235" y="191889"/>
                  </a:lnTo>
                  <a:lnTo>
                    <a:pt x="47652" y="195042"/>
                  </a:lnTo>
                  <a:lnTo>
                    <a:pt x="44340" y="196220"/>
                  </a:lnTo>
                  <a:lnTo>
                    <a:pt x="34941" y="195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434162" y="1635710"/>
              <a:ext cx="293669" cy="249633"/>
            </a:xfrm>
            <a:custGeom>
              <a:avLst/>
              <a:gdLst/>
              <a:ahLst/>
              <a:cxnLst/>
              <a:rect l="0" t="0" r="0" b="0"/>
              <a:pathLst>
                <a:path w="293669" h="249633">
                  <a:moveTo>
                    <a:pt x="77321" y="0"/>
                  </a:moveTo>
                  <a:lnTo>
                    <a:pt x="58574" y="50744"/>
                  </a:lnTo>
                  <a:lnTo>
                    <a:pt x="49782" y="98657"/>
                  </a:lnTo>
                  <a:lnTo>
                    <a:pt x="41321" y="149424"/>
                  </a:lnTo>
                  <a:lnTo>
                    <a:pt x="32959" y="190766"/>
                  </a:lnTo>
                  <a:lnTo>
                    <a:pt x="29255" y="197444"/>
                  </a:lnTo>
                  <a:lnTo>
                    <a:pt x="24937" y="200047"/>
                  </a:lnTo>
                  <a:lnTo>
                    <a:pt x="20209" y="199933"/>
                  </a:lnTo>
                  <a:lnTo>
                    <a:pt x="16132" y="197083"/>
                  </a:lnTo>
                  <a:lnTo>
                    <a:pt x="9136" y="186521"/>
                  </a:lnTo>
                  <a:lnTo>
                    <a:pt x="0" y="156145"/>
                  </a:lnTo>
                  <a:lnTo>
                    <a:pt x="1735" y="149400"/>
                  </a:lnTo>
                  <a:lnTo>
                    <a:pt x="6590" y="145828"/>
                  </a:lnTo>
                  <a:lnTo>
                    <a:pt x="61774" y="141842"/>
                  </a:lnTo>
                  <a:lnTo>
                    <a:pt x="109691" y="141534"/>
                  </a:lnTo>
                  <a:lnTo>
                    <a:pt x="113694" y="142433"/>
                  </a:lnTo>
                  <a:lnTo>
                    <a:pt x="111739" y="143957"/>
                  </a:lnTo>
                  <a:lnTo>
                    <a:pt x="105814" y="145898"/>
                  </a:lnTo>
                  <a:lnTo>
                    <a:pt x="100939" y="149965"/>
                  </a:lnTo>
                  <a:lnTo>
                    <a:pt x="79004" y="184184"/>
                  </a:lnTo>
                  <a:lnTo>
                    <a:pt x="75911" y="200203"/>
                  </a:lnTo>
                  <a:lnTo>
                    <a:pt x="76381" y="208358"/>
                  </a:lnTo>
                  <a:lnTo>
                    <a:pt x="79468" y="212870"/>
                  </a:lnTo>
                  <a:lnTo>
                    <a:pt x="84299" y="214954"/>
                  </a:lnTo>
                  <a:lnTo>
                    <a:pt x="90294" y="215418"/>
                  </a:lnTo>
                  <a:lnTo>
                    <a:pt x="104351" y="211003"/>
                  </a:lnTo>
                  <a:lnTo>
                    <a:pt x="125394" y="198122"/>
                  </a:lnTo>
                  <a:lnTo>
                    <a:pt x="131559" y="193102"/>
                  </a:lnTo>
                  <a:lnTo>
                    <a:pt x="136593" y="193454"/>
                  </a:lnTo>
                  <a:lnTo>
                    <a:pt x="140874" y="197387"/>
                  </a:lnTo>
                  <a:lnTo>
                    <a:pt x="144653" y="203707"/>
                  </a:lnTo>
                  <a:lnTo>
                    <a:pt x="150870" y="206996"/>
                  </a:lnTo>
                  <a:lnTo>
                    <a:pt x="193456" y="212491"/>
                  </a:lnTo>
                  <a:lnTo>
                    <a:pt x="200048" y="216550"/>
                  </a:lnTo>
                  <a:lnTo>
                    <a:pt x="209837" y="228457"/>
                  </a:lnTo>
                  <a:lnTo>
                    <a:pt x="217440" y="232741"/>
                  </a:lnTo>
                  <a:lnTo>
                    <a:pt x="279688" y="247395"/>
                  </a:lnTo>
                  <a:lnTo>
                    <a:pt x="293668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717268" y="1749518"/>
              <a:ext cx="381154" cy="252319"/>
            </a:xfrm>
            <a:custGeom>
              <a:avLst/>
              <a:gdLst/>
              <a:ahLst/>
              <a:cxnLst/>
              <a:rect l="0" t="0" r="0" b="0"/>
              <a:pathLst>
                <a:path w="381154" h="252319">
                  <a:moveTo>
                    <a:pt x="60487" y="102539"/>
                  </a:moveTo>
                  <a:lnTo>
                    <a:pt x="56070" y="89287"/>
                  </a:lnTo>
                  <a:lnTo>
                    <a:pt x="51995" y="87233"/>
                  </a:lnTo>
                  <a:lnTo>
                    <a:pt x="46505" y="87712"/>
                  </a:lnTo>
                  <a:lnTo>
                    <a:pt x="40071" y="89881"/>
                  </a:lnTo>
                  <a:lnTo>
                    <a:pt x="27991" y="99687"/>
                  </a:lnTo>
                  <a:lnTo>
                    <a:pt x="17383" y="113291"/>
                  </a:lnTo>
                  <a:lnTo>
                    <a:pt x="0" y="152786"/>
                  </a:lnTo>
                  <a:lnTo>
                    <a:pt x="747" y="159151"/>
                  </a:lnTo>
                  <a:lnTo>
                    <a:pt x="4018" y="164319"/>
                  </a:lnTo>
                  <a:lnTo>
                    <a:pt x="8973" y="168689"/>
                  </a:lnTo>
                  <a:lnTo>
                    <a:pt x="14125" y="168828"/>
                  </a:lnTo>
                  <a:lnTo>
                    <a:pt x="19409" y="166148"/>
                  </a:lnTo>
                  <a:lnTo>
                    <a:pt x="30211" y="154849"/>
                  </a:lnTo>
                  <a:lnTo>
                    <a:pt x="56638" y="102870"/>
                  </a:lnTo>
                  <a:lnTo>
                    <a:pt x="71440" y="47726"/>
                  </a:lnTo>
                  <a:lnTo>
                    <a:pt x="79875" y="43"/>
                  </a:lnTo>
                  <a:lnTo>
                    <a:pt x="78036" y="0"/>
                  </a:lnTo>
                  <a:lnTo>
                    <a:pt x="74960" y="3669"/>
                  </a:lnTo>
                  <a:lnTo>
                    <a:pt x="67153" y="63540"/>
                  </a:lnTo>
                  <a:lnTo>
                    <a:pt x="61804" y="114663"/>
                  </a:lnTo>
                  <a:lnTo>
                    <a:pt x="65295" y="148661"/>
                  </a:lnTo>
                  <a:lnTo>
                    <a:pt x="70164" y="155477"/>
                  </a:lnTo>
                  <a:lnTo>
                    <a:pt x="77109" y="160020"/>
                  </a:lnTo>
                  <a:lnTo>
                    <a:pt x="85437" y="163050"/>
                  </a:lnTo>
                  <a:lnTo>
                    <a:pt x="92838" y="163220"/>
                  </a:lnTo>
                  <a:lnTo>
                    <a:pt x="105992" y="158478"/>
                  </a:lnTo>
                  <a:lnTo>
                    <a:pt x="157524" y="113502"/>
                  </a:lnTo>
                  <a:lnTo>
                    <a:pt x="160312" y="107074"/>
                  </a:lnTo>
                  <a:lnTo>
                    <a:pt x="160944" y="92535"/>
                  </a:lnTo>
                  <a:lnTo>
                    <a:pt x="157969" y="88474"/>
                  </a:lnTo>
                  <a:lnTo>
                    <a:pt x="153212" y="86690"/>
                  </a:lnTo>
                  <a:lnTo>
                    <a:pt x="147267" y="86426"/>
                  </a:lnTo>
                  <a:lnTo>
                    <a:pt x="141455" y="89948"/>
                  </a:lnTo>
                  <a:lnTo>
                    <a:pt x="130065" y="103723"/>
                  </a:lnTo>
                  <a:lnTo>
                    <a:pt x="123771" y="122173"/>
                  </a:lnTo>
                  <a:lnTo>
                    <a:pt x="119730" y="164151"/>
                  </a:lnTo>
                  <a:lnTo>
                    <a:pt x="123096" y="171351"/>
                  </a:lnTo>
                  <a:lnTo>
                    <a:pt x="129039" y="176151"/>
                  </a:lnTo>
                  <a:lnTo>
                    <a:pt x="136699" y="179350"/>
                  </a:lnTo>
                  <a:lnTo>
                    <a:pt x="143655" y="179634"/>
                  </a:lnTo>
                  <a:lnTo>
                    <a:pt x="156315" y="175019"/>
                  </a:lnTo>
                  <a:lnTo>
                    <a:pt x="161355" y="175822"/>
                  </a:lnTo>
                  <a:lnTo>
                    <a:pt x="165639" y="179132"/>
                  </a:lnTo>
                  <a:lnTo>
                    <a:pt x="169420" y="184111"/>
                  </a:lnTo>
                  <a:lnTo>
                    <a:pt x="173790" y="184658"/>
                  </a:lnTo>
                  <a:lnTo>
                    <a:pt x="178552" y="182248"/>
                  </a:lnTo>
                  <a:lnTo>
                    <a:pt x="199482" y="162869"/>
                  </a:lnTo>
                  <a:lnTo>
                    <a:pt x="204001" y="162175"/>
                  </a:lnTo>
                  <a:lnTo>
                    <a:pt x="207939" y="164486"/>
                  </a:lnTo>
                  <a:lnTo>
                    <a:pt x="211488" y="168800"/>
                  </a:lnTo>
                  <a:lnTo>
                    <a:pt x="215432" y="183456"/>
                  </a:lnTo>
                  <a:lnTo>
                    <a:pt x="216484" y="192542"/>
                  </a:lnTo>
                  <a:lnTo>
                    <a:pt x="218110" y="195825"/>
                  </a:lnTo>
                  <a:lnTo>
                    <a:pt x="220118" y="195240"/>
                  </a:lnTo>
                  <a:lnTo>
                    <a:pt x="255030" y="136916"/>
                  </a:lnTo>
                  <a:lnTo>
                    <a:pt x="265911" y="123673"/>
                  </a:lnTo>
                  <a:lnTo>
                    <a:pt x="272326" y="120327"/>
                  </a:lnTo>
                  <a:lnTo>
                    <a:pt x="286850" y="119074"/>
                  </a:lnTo>
                  <a:lnTo>
                    <a:pt x="344427" y="131519"/>
                  </a:lnTo>
                  <a:lnTo>
                    <a:pt x="367642" y="130028"/>
                  </a:lnTo>
                  <a:lnTo>
                    <a:pt x="366034" y="131035"/>
                  </a:lnTo>
                  <a:lnTo>
                    <a:pt x="356235" y="135545"/>
                  </a:lnTo>
                  <a:lnTo>
                    <a:pt x="345717" y="143713"/>
                  </a:lnTo>
                  <a:lnTo>
                    <a:pt x="314868" y="201176"/>
                  </a:lnTo>
                  <a:lnTo>
                    <a:pt x="304217" y="222500"/>
                  </a:lnTo>
                  <a:lnTo>
                    <a:pt x="303411" y="228741"/>
                  </a:lnTo>
                  <a:lnTo>
                    <a:pt x="305647" y="231977"/>
                  </a:lnTo>
                  <a:lnTo>
                    <a:pt x="309911" y="233210"/>
                  </a:lnTo>
                  <a:lnTo>
                    <a:pt x="315528" y="229410"/>
                  </a:lnTo>
                  <a:lnTo>
                    <a:pt x="334835" y="203822"/>
                  </a:lnTo>
                  <a:lnTo>
                    <a:pt x="359706" y="141763"/>
                  </a:lnTo>
                  <a:lnTo>
                    <a:pt x="374192" y="83953"/>
                  </a:lnTo>
                  <a:lnTo>
                    <a:pt x="381153" y="38489"/>
                  </a:lnTo>
                  <a:lnTo>
                    <a:pt x="377030" y="95421"/>
                  </a:lnTo>
                  <a:lnTo>
                    <a:pt x="376732" y="149850"/>
                  </a:lnTo>
                  <a:lnTo>
                    <a:pt x="376693" y="205187"/>
                  </a:lnTo>
                  <a:lnTo>
                    <a:pt x="376688" y="2523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595887" y="2184899"/>
            <a:ext cx="889158" cy="507072"/>
            <a:chOff x="3595887" y="2184899"/>
            <a:chExt cx="889158" cy="507072"/>
          </a:xfrm>
        </p:grpSpPr>
        <p:sp>
          <p:nvSpPr>
            <p:cNvPr id="226" name="Freeform 225"/>
            <p:cNvSpPr/>
            <p:nvPr/>
          </p:nvSpPr>
          <p:spPr>
            <a:xfrm>
              <a:off x="3595887" y="2301617"/>
              <a:ext cx="77052" cy="278517"/>
            </a:xfrm>
            <a:custGeom>
              <a:avLst/>
              <a:gdLst/>
              <a:ahLst/>
              <a:cxnLst/>
              <a:rect l="0" t="0" r="0" b="0"/>
              <a:pathLst>
                <a:path w="77052" h="278517">
                  <a:moveTo>
                    <a:pt x="57053" y="107951"/>
                  </a:moveTo>
                  <a:lnTo>
                    <a:pt x="51335" y="129729"/>
                  </a:lnTo>
                  <a:lnTo>
                    <a:pt x="51712" y="174164"/>
                  </a:lnTo>
                  <a:lnTo>
                    <a:pt x="56350" y="236589"/>
                  </a:lnTo>
                  <a:lnTo>
                    <a:pt x="56740" y="263743"/>
                  </a:lnTo>
                  <a:lnTo>
                    <a:pt x="54071" y="271908"/>
                  </a:lnTo>
                  <a:lnTo>
                    <a:pt x="49518" y="276428"/>
                  </a:lnTo>
                  <a:lnTo>
                    <a:pt x="43708" y="278516"/>
                  </a:lnTo>
                  <a:lnTo>
                    <a:pt x="37987" y="277135"/>
                  </a:lnTo>
                  <a:lnTo>
                    <a:pt x="26698" y="268203"/>
                  </a:lnTo>
                  <a:lnTo>
                    <a:pt x="14364" y="234329"/>
                  </a:lnTo>
                  <a:lnTo>
                    <a:pt x="4854" y="184741"/>
                  </a:lnTo>
                  <a:lnTo>
                    <a:pt x="0" y="129933"/>
                  </a:lnTo>
                  <a:lnTo>
                    <a:pt x="1507" y="85960"/>
                  </a:lnTo>
                  <a:lnTo>
                    <a:pt x="18151" y="30857"/>
                  </a:lnTo>
                  <a:lnTo>
                    <a:pt x="28669" y="12665"/>
                  </a:lnTo>
                  <a:lnTo>
                    <a:pt x="42589" y="1499"/>
                  </a:lnTo>
                  <a:lnTo>
                    <a:pt x="49259" y="0"/>
                  </a:lnTo>
                  <a:lnTo>
                    <a:pt x="55555" y="850"/>
                  </a:lnTo>
                  <a:lnTo>
                    <a:pt x="61602" y="3266"/>
                  </a:lnTo>
                  <a:lnTo>
                    <a:pt x="65633" y="8575"/>
                  </a:lnTo>
                  <a:lnTo>
                    <a:pt x="77051" y="49583"/>
                  </a:lnTo>
                  <a:lnTo>
                    <a:pt x="76128" y="83465"/>
                  </a:lnTo>
                  <a:lnTo>
                    <a:pt x="69999" y="113948"/>
                  </a:lnTo>
                  <a:lnTo>
                    <a:pt x="67533" y="119345"/>
                  </a:lnTo>
                  <a:lnTo>
                    <a:pt x="64964" y="122019"/>
                  </a:lnTo>
                  <a:lnTo>
                    <a:pt x="57053" y="1245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686224" y="2276431"/>
              <a:ext cx="91532" cy="93460"/>
            </a:xfrm>
            <a:custGeom>
              <a:avLst/>
              <a:gdLst/>
              <a:ahLst/>
              <a:cxnLst/>
              <a:rect l="0" t="0" r="0" b="0"/>
              <a:pathLst>
                <a:path w="91532" h="93460">
                  <a:moveTo>
                    <a:pt x="0" y="0"/>
                  </a:moveTo>
                  <a:lnTo>
                    <a:pt x="8835" y="8835"/>
                  </a:lnTo>
                  <a:lnTo>
                    <a:pt x="18746" y="31998"/>
                  </a:lnTo>
                  <a:lnTo>
                    <a:pt x="23121" y="62283"/>
                  </a:lnTo>
                  <a:lnTo>
                    <a:pt x="19805" y="93459"/>
                  </a:lnTo>
                  <a:lnTo>
                    <a:pt x="20600" y="92816"/>
                  </a:lnTo>
                  <a:lnTo>
                    <a:pt x="40707" y="46280"/>
                  </a:lnTo>
                  <a:lnTo>
                    <a:pt x="53225" y="36594"/>
                  </a:lnTo>
                  <a:lnTo>
                    <a:pt x="60447" y="32717"/>
                  </a:lnTo>
                  <a:lnTo>
                    <a:pt x="67110" y="31982"/>
                  </a:lnTo>
                  <a:lnTo>
                    <a:pt x="79445" y="36095"/>
                  </a:lnTo>
                  <a:lnTo>
                    <a:pt x="83474" y="41630"/>
                  </a:lnTo>
                  <a:lnTo>
                    <a:pt x="89144" y="65240"/>
                  </a:lnTo>
                  <a:lnTo>
                    <a:pt x="91531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777755" y="2184899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844324" y="2255215"/>
              <a:ext cx="99854" cy="81251"/>
            </a:xfrm>
            <a:custGeom>
              <a:avLst/>
              <a:gdLst/>
              <a:ahLst/>
              <a:cxnLst/>
              <a:rect l="0" t="0" r="0" b="0"/>
              <a:pathLst>
                <a:path w="99854" h="81251">
                  <a:moveTo>
                    <a:pt x="0" y="71142"/>
                  </a:moveTo>
                  <a:lnTo>
                    <a:pt x="31956" y="8901"/>
                  </a:lnTo>
                  <a:lnTo>
                    <a:pt x="47179" y="1874"/>
                  </a:lnTo>
                  <a:lnTo>
                    <a:pt x="56416" y="0"/>
                  </a:lnTo>
                  <a:lnTo>
                    <a:pt x="60725" y="1525"/>
                  </a:lnTo>
                  <a:lnTo>
                    <a:pt x="61748" y="5315"/>
                  </a:lnTo>
                  <a:lnTo>
                    <a:pt x="51969" y="62612"/>
                  </a:lnTo>
                  <a:lnTo>
                    <a:pt x="51288" y="73777"/>
                  </a:lnTo>
                  <a:lnTo>
                    <a:pt x="53608" y="79370"/>
                  </a:lnTo>
                  <a:lnTo>
                    <a:pt x="57928" y="81250"/>
                  </a:lnTo>
                  <a:lnTo>
                    <a:pt x="63582" y="80654"/>
                  </a:lnTo>
                  <a:lnTo>
                    <a:pt x="68276" y="77484"/>
                  </a:lnTo>
                  <a:lnTo>
                    <a:pt x="75956" y="66564"/>
                  </a:lnTo>
                  <a:lnTo>
                    <a:pt x="80224" y="64392"/>
                  </a:lnTo>
                  <a:lnTo>
                    <a:pt x="84918" y="64793"/>
                  </a:lnTo>
                  <a:lnTo>
                    <a:pt x="93215" y="69245"/>
                  </a:lnTo>
                  <a:lnTo>
                    <a:pt x="99853" y="794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950017" y="2234826"/>
              <a:ext cx="101226" cy="267090"/>
            </a:xfrm>
            <a:custGeom>
              <a:avLst/>
              <a:gdLst/>
              <a:ahLst/>
              <a:cxnLst/>
              <a:rect l="0" t="0" r="0" b="0"/>
              <a:pathLst>
                <a:path w="101226" h="267090">
                  <a:moveTo>
                    <a:pt x="27444" y="0"/>
                  </a:moveTo>
                  <a:lnTo>
                    <a:pt x="14192" y="8834"/>
                  </a:lnTo>
                  <a:lnTo>
                    <a:pt x="5220" y="23034"/>
                  </a:lnTo>
                  <a:lnTo>
                    <a:pt x="0" y="40748"/>
                  </a:lnTo>
                  <a:lnTo>
                    <a:pt x="6388" y="87515"/>
                  </a:lnTo>
                  <a:lnTo>
                    <a:pt x="10633" y="93476"/>
                  </a:lnTo>
                  <a:lnTo>
                    <a:pt x="16237" y="96526"/>
                  </a:lnTo>
                  <a:lnTo>
                    <a:pt x="22746" y="97635"/>
                  </a:lnTo>
                  <a:lnTo>
                    <a:pt x="28935" y="96525"/>
                  </a:lnTo>
                  <a:lnTo>
                    <a:pt x="40742" y="90360"/>
                  </a:lnTo>
                  <a:lnTo>
                    <a:pt x="49688" y="78991"/>
                  </a:lnTo>
                  <a:lnTo>
                    <a:pt x="55821" y="63769"/>
                  </a:lnTo>
                  <a:lnTo>
                    <a:pt x="59274" y="41803"/>
                  </a:lnTo>
                  <a:lnTo>
                    <a:pt x="62146" y="53580"/>
                  </a:lnTo>
                  <a:lnTo>
                    <a:pt x="69371" y="64186"/>
                  </a:lnTo>
                  <a:lnTo>
                    <a:pt x="72962" y="64055"/>
                  </a:lnTo>
                  <a:lnTo>
                    <a:pt x="76281" y="60270"/>
                  </a:lnTo>
                  <a:lnTo>
                    <a:pt x="88249" y="32040"/>
                  </a:lnTo>
                  <a:lnTo>
                    <a:pt x="91095" y="29681"/>
                  </a:lnTo>
                  <a:lnTo>
                    <a:pt x="93916" y="30882"/>
                  </a:lnTo>
                  <a:lnTo>
                    <a:pt x="96722" y="34456"/>
                  </a:lnTo>
                  <a:lnTo>
                    <a:pt x="101225" y="74333"/>
                  </a:lnTo>
                  <a:lnTo>
                    <a:pt x="99649" y="134670"/>
                  </a:lnTo>
                  <a:lnTo>
                    <a:pt x="90708" y="186756"/>
                  </a:lnTo>
                  <a:lnTo>
                    <a:pt x="79114" y="234266"/>
                  </a:lnTo>
                  <a:lnTo>
                    <a:pt x="70132" y="250815"/>
                  </a:lnTo>
                  <a:lnTo>
                    <a:pt x="57511" y="261869"/>
                  </a:lnTo>
                  <a:lnTo>
                    <a:pt x="50262" y="266110"/>
                  </a:lnTo>
                  <a:lnTo>
                    <a:pt x="43581" y="267089"/>
                  </a:lnTo>
                  <a:lnTo>
                    <a:pt x="37277" y="265893"/>
                  </a:lnTo>
                  <a:lnTo>
                    <a:pt x="31226" y="263246"/>
                  </a:lnTo>
                  <a:lnTo>
                    <a:pt x="22036" y="250443"/>
                  </a:lnTo>
                  <a:lnTo>
                    <a:pt x="8603" y="216507"/>
                  </a:lnTo>
                  <a:lnTo>
                    <a:pt x="10133" y="197310"/>
                  </a:lnTo>
                  <a:lnTo>
                    <a:pt x="35765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121410" y="2370922"/>
              <a:ext cx="129442" cy="321049"/>
            </a:xfrm>
            <a:custGeom>
              <a:avLst/>
              <a:gdLst/>
              <a:ahLst/>
              <a:cxnLst/>
              <a:rect l="0" t="0" r="0" b="0"/>
              <a:pathLst>
                <a:path w="129442" h="321049">
                  <a:moveTo>
                    <a:pt x="39114" y="5361"/>
                  </a:moveTo>
                  <a:lnTo>
                    <a:pt x="14449" y="63744"/>
                  </a:lnTo>
                  <a:lnTo>
                    <a:pt x="0" y="122598"/>
                  </a:lnTo>
                  <a:lnTo>
                    <a:pt x="712" y="155360"/>
                  </a:lnTo>
                  <a:lnTo>
                    <a:pt x="6081" y="210643"/>
                  </a:lnTo>
                  <a:lnTo>
                    <a:pt x="17323" y="266091"/>
                  </a:lnTo>
                  <a:lnTo>
                    <a:pt x="34198" y="299373"/>
                  </a:lnTo>
                  <a:lnTo>
                    <a:pt x="51414" y="314165"/>
                  </a:lnTo>
                  <a:lnTo>
                    <a:pt x="61183" y="319404"/>
                  </a:lnTo>
                  <a:lnTo>
                    <a:pt x="69544" y="321048"/>
                  </a:lnTo>
                  <a:lnTo>
                    <a:pt x="76968" y="320294"/>
                  </a:lnTo>
                  <a:lnTo>
                    <a:pt x="83765" y="317943"/>
                  </a:lnTo>
                  <a:lnTo>
                    <a:pt x="96250" y="307934"/>
                  </a:lnTo>
                  <a:lnTo>
                    <a:pt x="102168" y="301382"/>
                  </a:lnTo>
                  <a:lnTo>
                    <a:pt x="124546" y="240353"/>
                  </a:lnTo>
                  <a:lnTo>
                    <a:pt x="129441" y="181663"/>
                  </a:lnTo>
                  <a:lnTo>
                    <a:pt x="126070" y="120018"/>
                  </a:lnTo>
                  <a:lnTo>
                    <a:pt x="111072" y="59761"/>
                  </a:lnTo>
                  <a:lnTo>
                    <a:pt x="98444" y="27232"/>
                  </a:lnTo>
                  <a:lnTo>
                    <a:pt x="78575" y="3007"/>
                  </a:lnTo>
                  <a:lnTo>
                    <a:pt x="71893" y="94"/>
                  </a:lnTo>
                  <a:lnTo>
                    <a:pt x="65589" y="0"/>
                  </a:lnTo>
                  <a:lnTo>
                    <a:pt x="59538" y="1787"/>
                  </a:lnTo>
                  <a:lnTo>
                    <a:pt x="47883" y="16100"/>
                  </a:lnTo>
                  <a:lnTo>
                    <a:pt x="38389" y="36947"/>
                  </a:lnTo>
                  <a:lnTo>
                    <a:pt x="31793" y="91487"/>
                  </a:lnTo>
                  <a:lnTo>
                    <a:pt x="30925" y="153424"/>
                  </a:lnTo>
                  <a:lnTo>
                    <a:pt x="37391" y="211696"/>
                  </a:lnTo>
                  <a:lnTo>
                    <a:pt x="39114" y="221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252055" y="2218300"/>
              <a:ext cx="232990" cy="330189"/>
            </a:xfrm>
            <a:custGeom>
              <a:avLst/>
              <a:gdLst/>
              <a:ahLst/>
              <a:cxnLst/>
              <a:rect l="0" t="0" r="0" b="0"/>
              <a:pathLst>
                <a:path w="232990" h="330189">
                  <a:moveTo>
                    <a:pt x="0" y="74773"/>
                  </a:moveTo>
                  <a:lnTo>
                    <a:pt x="14193" y="128789"/>
                  </a:lnTo>
                  <a:lnTo>
                    <a:pt x="27493" y="165469"/>
                  </a:lnTo>
                  <a:lnTo>
                    <a:pt x="46390" y="214443"/>
                  </a:lnTo>
                  <a:lnTo>
                    <a:pt x="63728" y="274393"/>
                  </a:lnTo>
                  <a:lnTo>
                    <a:pt x="73788" y="330188"/>
                  </a:lnTo>
                  <a:lnTo>
                    <a:pt x="81436" y="280994"/>
                  </a:lnTo>
                  <a:lnTo>
                    <a:pt x="91729" y="221079"/>
                  </a:lnTo>
                  <a:lnTo>
                    <a:pt x="105426" y="160471"/>
                  </a:lnTo>
                  <a:lnTo>
                    <a:pt x="119272" y="98203"/>
                  </a:lnTo>
                  <a:lnTo>
                    <a:pt x="143075" y="34920"/>
                  </a:lnTo>
                  <a:lnTo>
                    <a:pt x="153249" y="58"/>
                  </a:lnTo>
                  <a:lnTo>
                    <a:pt x="153017" y="0"/>
                  </a:lnTo>
                  <a:lnTo>
                    <a:pt x="134788" y="57089"/>
                  </a:lnTo>
                  <a:lnTo>
                    <a:pt x="106211" y="113495"/>
                  </a:lnTo>
                  <a:lnTo>
                    <a:pt x="81103" y="170547"/>
                  </a:lnTo>
                  <a:lnTo>
                    <a:pt x="73645" y="189455"/>
                  </a:lnTo>
                  <a:lnTo>
                    <a:pt x="75909" y="195607"/>
                  </a:lnTo>
                  <a:lnTo>
                    <a:pt x="82041" y="199708"/>
                  </a:lnTo>
                  <a:lnTo>
                    <a:pt x="112758" y="205480"/>
                  </a:lnTo>
                  <a:lnTo>
                    <a:pt x="171477" y="215157"/>
                  </a:lnTo>
                  <a:lnTo>
                    <a:pt x="232989" y="2411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904046" y="3333204"/>
            <a:ext cx="1203729" cy="532548"/>
            <a:chOff x="2904046" y="3333204"/>
            <a:chExt cx="1203729" cy="532548"/>
          </a:xfrm>
        </p:grpSpPr>
        <p:sp>
          <p:nvSpPr>
            <p:cNvPr id="234" name="Freeform 233"/>
            <p:cNvSpPr/>
            <p:nvPr/>
          </p:nvSpPr>
          <p:spPr>
            <a:xfrm>
              <a:off x="2904046" y="3333204"/>
              <a:ext cx="184949" cy="391500"/>
            </a:xfrm>
            <a:custGeom>
              <a:avLst/>
              <a:gdLst/>
              <a:ahLst/>
              <a:cxnLst/>
              <a:rect l="0" t="0" r="0" b="0"/>
              <a:pathLst>
                <a:path w="184949" h="391500">
                  <a:moveTo>
                    <a:pt x="0" y="0"/>
                  </a:moveTo>
                  <a:lnTo>
                    <a:pt x="15117" y="49205"/>
                  </a:lnTo>
                  <a:lnTo>
                    <a:pt x="45657" y="91396"/>
                  </a:lnTo>
                  <a:lnTo>
                    <a:pt x="83744" y="121659"/>
                  </a:lnTo>
                  <a:lnTo>
                    <a:pt x="140348" y="148128"/>
                  </a:lnTo>
                  <a:lnTo>
                    <a:pt x="166092" y="163980"/>
                  </a:lnTo>
                  <a:lnTo>
                    <a:pt x="177985" y="177355"/>
                  </a:lnTo>
                  <a:lnTo>
                    <a:pt x="182452" y="184805"/>
                  </a:lnTo>
                  <a:lnTo>
                    <a:pt x="184948" y="202945"/>
                  </a:lnTo>
                  <a:lnTo>
                    <a:pt x="182052" y="221485"/>
                  </a:lnTo>
                  <a:lnTo>
                    <a:pt x="159544" y="265922"/>
                  </a:lnTo>
                  <a:lnTo>
                    <a:pt x="99949" y="324467"/>
                  </a:lnTo>
                  <a:lnTo>
                    <a:pt x="41284" y="374616"/>
                  </a:lnTo>
                  <a:lnTo>
                    <a:pt x="21169" y="390318"/>
                  </a:lnTo>
                  <a:lnTo>
                    <a:pt x="20585" y="391499"/>
                  </a:lnTo>
                  <a:lnTo>
                    <a:pt x="24963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189565" y="3374589"/>
              <a:ext cx="132766" cy="394568"/>
            </a:xfrm>
            <a:custGeom>
              <a:avLst/>
              <a:gdLst/>
              <a:ahLst/>
              <a:cxnLst/>
              <a:rect l="0" t="0" r="0" b="0"/>
              <a:pathLst>
                <a:path w="132766" h="394568">
                  <a:moveTo>
                    <a:pt x="47323" y="41825"/>
                  </a:moveTo>
                  <a:lnTo>
                    <a:pt x="47323" y="24156"/>
                  </a:lnTo>
                  <a:lnTo>
                    <a:pt x="50096" y="17102"/>
                  </a:lnTo>
                  <a:lnTo>
                    <a:pt x="60575" y="4333"/>
                  </a:lnTo>
                  <a:lnTo>
                    <a:pt x="68176" y="1113"/>
                  </a:lnTo>
                  <a:lnTo>
                    <a:pt x="86485" y="0"/>
                  </a:lnTo>
                  <a:lnTo>
                    <a:pt x="113167" y="8990"/>
                  </a:lnTo>
                  <a:lnTo>
                    <a:pt x="125280" y="20760"/>
                  </a:lnTo>
                  <a:lnTo>
                    <a:pt x="129804" y="27782"/>
                  </a:lnTo>
                  <a:lnTo>
                    <a:pt x="132367" y="45446"/>
                  </a:lnTo>
                  <a:lnTo>
                    <a:pt x="126478" y="82502"/>
                  </a:lnTo>
                  <a:lnTo>
                    <a:pt x="98085" y="140551"/>
                  </a:lnTo>
                  <a:lnTo>
                    <a:pt x="64038" y="201561"/>
                  </a:lnTo>
                  <a:lnTo>
                    <a:pt x="33152" y="257585"/>
                  </a:lnTo>
                  <a:lnTo>
                    <a:pt x="11790" y="317099"/>
                  </a:lnTo>
                  <a:lnTo>
                    <a:pt x="4718" y="337987"/>
                  </a:lnTo>
                  <a:lnTo>
                    <a:pt x="4657" y="356516"/>
                  </a:lnTo>
                  <a:lnTo>
                    <a:pt x="14238" y="382541"/>
                  </a:lnTo>
                  <a:lnTo>
                    <a:pt x="21568" y="388238"/>
                  </a:lnTo>
                  <a:lnTo>
                    <a:pt x="42039" y="394567"/>
                  </a:lnTo>
                  <a:lnTo>
                    <a:pt x="61617" y="392449"/>
                  </a:lnTo>
                  <a:lnTo>
                    <a:pt x="78639" y="385344"/>
                  </a:lnTo>
                  <a:lnTo>
                    <a:pt x="110493" y="360378"/>
                  </a:lnTo>
                  <a:lnTo>
                    <a:pt x="123157" y="339615"/>
                  </a:lnTo>
                  <a:lnTo>
                    <a:pt x="132765" y="315896"/>
                  </a:lnTo>
                  <a:lnTo>
                    <a:pt x="132632" y="286884"/>
                  </a:lnTo>
                  <a:lnTo>
                    <a:pt x="117903" y="254866"/>
                  </a:lnTo>
                  <a:lnTo>
                    <a:pt x="92870" y="223276"/>
                  </a:lnTo>
                  <a:lnTo>
                    <a:pt x="35113" y="173132"/>
                  </a:lnTo>
                  <a:lnTo>
                    <a:pt x="2689" y="141317"/>
                  </a:lnTo>
                  <a:lnTo>
                    <a:pt x="0" y="133116"/>
                  </a:lnTo>
                  <a:lnTo>
                    <a:pt x="1944" y="116608"/>
                  </a:lnTo>
                  <a:lnTo>
                    <a:pt x="13902" y="102491"/>
                  </a:lnTo>
                  <a:lnTo>
                    <a:pt x="55644" y="667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399990" y="3441378"/>
              <a:ext cx="101975" cy="232594"/>
            </a:xfrm>
            <a:custGeom>
              <a:avLst/>
              <a:gdLst/>
              <a:ahLst/>
              <a:cxnLst/>
              <a:rect l="0" t="0" r="0" b="0"/>
              <a:pathLst>
                <a:path w="101975" h="232594">
                  <a:moveTo>
                    <a:pt x="61566" y="0"/>
                  </a:moveTo>
                  <a:lnTo>
                    <a:pt x="34105" y="29310"/>
                  </a:lnTo>
                  <a:lnTo>
                    <a:pt x="17589" y="67140"/>
                  </a:lnTo>
                  <a:lnTo>
                    <a:pt x="7096" y="126538"/>
                  </a:lnTo>
                  <a:lnTo>
                    <a:pt x="5363" y="177923"/>
                  </a:lnTo>
                  <a:lnTo>
                    <a:pt x="11218" y="211434"/>
                  </a:lnTo>
                  <a:lnTo>
                    <a:pt x="19465" y="226799"/>
                  </a:lnTo>
                  <a:lnTo>
                    <a:pt x="25178" y="230711"/>
                  </a:lnTo>
                  <a:lnTo>
                    <a:pt x="38921" y="232593"/>
                  </a:lnTo>
                  <a:lnTo>
                    <a:pt x="45545" y="229951"/>
                  </a:lnTo>
                  <a:lnTo>
                    <a:pt x="75151" y="202626"/>
                  </a:lnTo>
                  <a:lnTo>
                    <a:pt x="97112" y="143297"/>
                  </a:lnTo>
                  <a:lnTo>
                    <a:pt x="101974" y="83813"/>
                  </a:lnTo>
                  <a:lnTo>
                    <a:pt x="100968" y="40756"/>
                  </a:lnTo>
                  <a:lnTo>
                    <a:pt x="94179" y="15956"/>
                  </a:lnTo>
                  <a:lnTo>
                    <a:pt x="87006" y="8788"/>
                  </a:lnTo>
                  <a:lnTo>
                    <a:pt x="77602" y="4934"/>
                  </a:lnTo>
                  <a:lnTo>
                    <a:pt x="66709" y="3289"/>
                  </a:lnTo>
                  <a:lnTo>
                    <a:pt x="49675" y="6393"/>
                  </a:lnTo>
                  <a:lnTo>
                    <a:pt x="29690" y="18536"/>
                  </a:lnTo>
                  <a:lnTo>
                    <a:pt x="18737" y="29503"/>
                  </a:lnTo>
                  <a:lnTo>
                    <a:pt x="7374" y="53120"/>
                  </a:lnTo>
                  <a:lnTo>
                    <a:pt x="0" y="86724"/>
                  </a:lnTo>
                  <a:lnTo>
                    <a:pt x="1228" y="106037"/>
                  </a:lnTo>
                  <a:lnTo>
                    <a:pt x="5623" y="112297"/>
                  </a:lnTo>
                  <a:lnTo>
                    <a:pt x="12251" y="116469"/>
                  </a:lnTo>
                  <a:lnTo>
                    <a:pt x="3660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565756" y="3416414"/>
              <a:ext cx="336816" cy="305436"/>
            </a:xfrm>
            <a:custGeom>
              <a:avLst/>
              <a:gdLst/>
              <a:ahLst/>
              <a:cxnLst/>
              <a:rect l="0" t="0" r="0" b="0"/>
              <a:pathLst>
                <a:path w="336816" h="305436">
                  <a:moveTo>
                    <a:pt x="20615" y="0"/>
                  </a:moveTo>
                  <a:lnTo>
                    <a:pt x="13972" y="62491"/>
                  </a:lnTo>
                  <a:lnTo>
                    <a:pt x="6222" y="115313"/>
                  </a:lnTo>
                  <a:lnTo>
                    <a:pt x="0" y="169578"/>
                  </a:lnTo>
                  <a:lnTo>
                    <a:pt x="1358" y="202593"/>
                  </a:lnTo>
                  <a:lnTo>
                    <a:pt x="4079" y="208102"/>
                  </a:lnTo>
                  <a:lnTo>
                    <a:pt x="7742" y="209926"/>
                  </a:lnTo>
                  <a:lnTo>
                    <a:pt x="12033" y="209293"/>
                  </a:lnTo>
                  <a:lnTo>
                    <a:pt x="31325" y="195150"/>
                  </a:lnTo>
                  <a:lnTo>
                    <a:pt x="74055" y="132717"/>
                  </a:lnTo>
                  <a:lnTo>
                    <a:pt x="108192" y="84434"/>
                  </a:lnTo>
                  <a:lnTo>
                    <a:pt x="112284" y="82177"/>
                  </a:lnTo>
                  <a:lnTo>
                    <a:pt x="115012" y="84371"/>
                  </a:lnTo>
                  <a:lnTo>
                    <a:pt x="116830" y="89532"/>
                  </a:lnTo>
                  <a:lnTo>
                    <a:pt x="114973" y="114464"/>
                  </a:lnTo>
                  <a:lnTo>
                    <a:pt x="96396" y="175078"/>
                  </a:lnTo>
                  <a:lnTo>
                    <a:pt x="89913" y="210078"/>
                  </a:lnTo>
                  <a:lnTo>
                    <a:pt x="92410" y="243870"/>
                  </a:lnTo>
                  <a:lnTo>
                    <a:pt x="96215" y="250414"/>
                  </a:lnTo>
                  <a:lnTo>
                    <a:pt x="101526" y="253851"/>
                  </a:lnTo>
                  <a:lnTo>
                    <a:pt x="107840" y="255218"/>
                  </a:lnTo>
                  <a:lnTo>
                    <a:pt x="114823" y="253356"/>
                  </a:lnTo>
                  <a:lnTo>
                    <a:pt x="129978" y="243890"/>
                  </a:lnTo>
                  <a:lnTo>
                    <a:pt x="174403" y="192037"/>
                  </a:lnTo>
                  <a:lnTo>
                    <a:pt x="189335" y="164701"/>
                  </a:lnTo>
                  <a:lnTo>
                    <a:pt x="188674" y="172437"/>
                  </a:lnTo>
                  <a:lnTo>
                    <a:pt x="175598" y="228457"/>
                  </a:lnTo>
                  <a:lnTo>
                    <a:pt x="176354" y="256610"/>
                  </a:lnTo>
                  <a:lnTo>
                    <a:pt x="178990" y="260756"/>
                  </a:lnTo>
                  <a:lnTo>
                    <a:pt x="182597" y="261671"/>
                  </a:lnTo>
                  <a:lnTo>
                    <a:pt x="186850" y="260431"/>
                  </a:lnTo>
                  <a:lnTo>
                    <a:pt x="201671" y="245435"/>
                  </a:lnTo>
                  <a:lnTo>
                    <a:pt x="224170" y="217368"/>
                  </a:lnTo>
                  <a:lnTo>
                    <a:pt x="238673" y="208172"/>
                  </a:lnTo>
                  <a:lnTo>
                    <a:pt x="242726" y="208124"/>
                  </a:lnTo>
                  <a:lnTo>
                    <a:pt x="244503" y="210865"/>
                  </a:lnTo>
                  <a:lnTo>
                    <a:pt x="245130" y="239612"/>
                  </a:lnTo>
                  <a:lnTo>
                    <a:pt x="247955" y="244801"/>
                  </a:lnTo>
                  <a:lnTo>
                    <a:pt x="252612" y="247335"/>
                  </a:lnTo>
                  <a:lnTo>
                    <a:pt x="258490" y="248101"/>
                  </a:lnTo>
                  <a:lnTo>
                    <a:pt x="269953" y="244020"/>
                  </a:lnTo>
                  <a:lnTo>
                    <a:pt x="292378" y="226334"/>
                  </a:lnTo>
                  <a:lnTo>
                    <a:pt x="296096" y="227628"/>
                  </a:lnTo>
                  <a:lnTo>
                    <a:pt x="298574" y="233114"/>
                  </a:lnTo>
                  <a:lnTo>
                    <a:pt x="300403" y="250611"/>
                  </a:lnTo>
                  <a:lnTo>
                    <a:pt x="291918" y="305435"/>
                  </a:lnTo>
                  <a:lnTo>
                    <a:pt x="300193" y="288869"/>
                  </a:lnTo>
                  <a:lnTo>
                    <a:pt x="323069" y="234460"/>
                  </a:lnTo>
                  <a:lnTo>
                    <a:pt x="336815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866583" y="3386520"/>
              <a:ext cx="121392" cy="439373"/>
            </a:xfrm>
            <a:custGeom>
              <a:avLst/>
              <a:gdLst/>
              <a:ahLst/>
              <a:cxnLst/>
              <a:rect l="0" t="0" r="0" b="0"/>
              <a:pathLst>
                <a:path w="121392" h="439373">
                  <a:moveTo>
                    <a:pt x="110878" y="13252"/>
                  </a:moveTo>
                  <a:lnTo>
                    <a:pt x="119713" y="0"/>
                  </a:lnTo>
                  <a:lnTo>
                    <a:pt x="121391" y="720"/>
                  </a:lnTo>
                  <a:lnTo>
                    <a:pt x="119335" y="22894"/>
                  </a:lnTo>
                  <a:lnTo>
                    <a:pt x="103340" y="74813"/>
                  </a:lnTo>
                  <a:lnTo>
                    <a:pt x="83673" y="125402"/>
                  </a:lnTo>
                  <a:lnTo>
                    <a:pt x="67461" y="179911"/>
                  </a:lnTo>
                  <a:lnTo>
                    <a:pt x="51143" y="239611"/>
                  </a:lnTo>
                  <a:lnTo>
                    <a:pt x="38091" y="297256"/>
                  </a:lnTo>
                  <a:lnTo>
                    <a:pt x="17763" y="356602"/>
                  </a:lnTo>
                  <a:lnTo>
                    <a:pt x="2861" y="417516"/>
                  </a:lnTo>
                  <a:lnTo>
                    <a:pt x="0" y="438859"/>
                  </a:lnTo>
                  <a:lnTo>
                    <a:pt x="1826" y="439372"/>
                  </a:lnTo>
                  <a:lnTo>
                    <a:pt x="7862" y="431006"/>
                  </a:lnTo>
                  <a:lnTo>
                    <a:pt x="19346" y="4043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991335" y="3499625"/>
              <a:ext cx="116440" cy="366127"/>
            </a:xfrm>
            <a:custGeom>
              <a:avLst/>
              <a:gdLst/>
              <a:ahLst/>
              <a:cxnLst/>
              <a:rect l="0" t="0" r="0" b="0"/>
              <a:pathLst>
                <a:path w="116440" h="366127">
                  <a:moveTo>
                    <a:pt x="52695" y="0"/>
                  </a:moveTo>
                  <a:lnTo>
                    <a:pt x="50845" y="28422"/>
                  </a:lnTo>
                  <a:lnTo>
                    <a:pt x="37057" y="80606"/>
                  </a:lnTo>
                  <a:lnTo>
                    <a:pt x="22316" y="138341"/>
                  </a:lnTo>
                  <a:lnTo>
                    <a:pt x="8333" y="194113"/>
                  </a:lnTo>
                  <a:lnTo>
                    <a:pt x="0" y="227429"/>
                  </a:lnTo>
                  <a:lnTo>
                    <a:pt x="922" y="232980"/>
                  </a:lnTo>
                  <a:lnTo>
                    <a:pt x="4311" y="234833"/>
                  </a:lnTo>
                  <a:lnTo>
                    <a:pt x="9344" y="234218"/>
                  </a:lnTo>
                  <a:lnTo>
                    <a:pt x="29680" y="220101"/>
                  </a:lnTo>
                  <a:lnTo>
                    <a:pt x="73749" y="176477"/>
                  </a:lnTo>
                  <a:lnTo>
                    <a:pt x="91946" y="170890"/>
                  </a:lnTo>
                  <a:lnTo>
                    <a:pt x="99203" y="173099"/>
                  </a:lnTo>
                  <a:lnTo>
                    <a:pt x="104965" y="178269"/>
                  </a:lnTo>
                  <a:lnTo>
                    <a:pt x="109731" y="185414"/>
                  </a:lnTo>
                  <a:lnTo>
                    <a:pt x="116439" y="217557"/>
                  </a:lnTo>
                  <a:lnTo>
                    <a:pt x="112062" y="262266"/>
                  </a:lnTo>
                  <a:lnTo>
                    <a:pt x="104046" y="316186"/>
                  </a:lnTo>
                  <a:lnTo>
                    <a:pt x="85979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292721" y="4010040"/>
            <a:ext cx="1343160" cy="538038"/>
            <a:chOff x="3292721" y="4010040"/>
            <a:chExt cx="1343160" cy="538038"/>
          </a:xfrm>
        </p:grpSpPr>
        <p:sp>
          <p:nvSpPr>
            <p:cNvPr id="241" name="Freeform 240"/>
            <p:cNvSpPr/>
            <p:nvPr/>
          </p:nvSpPr>
          <p:spPr>
            <a:xfrm>
              <a:off x="3292721" y="4073889"/>
              <a:ext cx="643136" cy="389528"/>
            </a:xfrm>
            <a:custGeom>
              <a:avLst/>
              <a:gdLst/>
              <a:ahLst/>
              <a:cxnLst/>
              <a:rect l="0" t="0" r="0" b="0"/>
              <a:pathLst>
                <a:path w="643136" h="389528">
                  <a:moveTo>
                    <a:pt x="52340" y="99741"/>
                  </a:moveTo>
                  <a:lnTo>
                    <a:pt x="39979" y="113952"/>
                  </a:lnTo>
                  <a:lnTo>
                    <a:pt x="12558" y="175705"/>
                  </a:lnTo>
                  <a:lnTo>
                    <a:pt x="0" y="214804"/>
                  </a:lnTo>
                  <a:lnTo>
                    <a:pt x="1650" y="232241"/>
                  </a:lnTo>
                  <a:lnTo>
                    <a:pt x="4678" y="240774"/>
                  </a:lnTo>
                  <a:lnTo>
                    <a:pt x="15440" y="255187"/>
                  </a:lnTo>
                  <a:lnTo>
                    <a:pt x="75638" y="303041"/>
                  </a:lnTo>
                  <a:lnTo>
                    <a:pt x="85193" y="317686"/>
                  </a:lnTo>
                  <a:lnTo>
                    <a:pt x="87590" y="335905"/>
                  </a:lnTo>
                  <a:lnTo>
                    <a:pt x="84649" y="354482"/>
                  </a:lnTo>
                  <a:lnTo>
                    <a:pt x="72597" y="375336"/>
                  </a:lnTo>
                  <a:lnTo>
                    <a:pt x="62576" y="387415"/>
                  </a:lnTo>
                  <a:lnTo>
                    <a:pt x="56390" y="389527"/>
                  </a:lnTo>
                  <a:lnTo>
                    <a:pt x="42121" y="386943"/>
                  </a:lnTo>
                  <a:lnTo>
                    <a:pt x="37206" y="379967"/>
                  </a:lnTo>
                  <a:lnTo>
                    <a:pt x="30289" y="345493"/>
                  </a:lnTo>
                  <a:lnTo>
                    <a:pt x="32178" y="284154"/>
                  </a:lnTo>
                  <a:lnTo>
                    <a:pt x="41646" y="229823"/>
                  </a:lnTo>
                  <a:lnTo>
                    <a:pt x="52419" y="174575"/>
                  </a:lnTo>
                  <a:lnTo>
                    <a:pt x="71938" y="112848"/>
                  </a:lnTo>
                  <a:lnTo>
                    <a:pt x="97588" y="51913"/>
                  </a:lnTo>
                  <a:lnTo>
                    <a:pt x="124570" y="1443"/>
                  </a:lnTo>
                  <a:lnTo>
                    <a:pt x="129155" y="0"/>
                  </a:lnTo>
                  <a:lnTo>
                    <a:pt x="133136" y="3661"/>
                  </a:lnTo>
                  <a:lnTo>
                    <a:pt x="139101" y="19132"/>
                  </a:lnTo>
                  <a:lnTo>
                    <a:pt x="142929" y="66594"/>
                  </a:lnTo>
                  <a:lnTo>
                    <a:pt x="143686" y="128634"/>
                  </a:lnTo>
                  <a:lnTo>
                    <a:pt x="143848" y="190329"/>
                  </a:lnTo>
                  <a:lnTo>
                    <a:pt x="149587" y="242752"/>
                  </a:lnTo>
                  <a:lnTo>
                    <a:pt x="151678" y="296466"/>
                  </a:lnTo>
                  <a:lnTo>
                    <a:pt x="151850" y="308554"/>
                  </a:lnTo>
                  <a:lnTo>
                    <a:pt x="150115" y="312914"/>
                  </a:lnTo>
                  <a:lnTo>
                    <a:pt x="147110" y="312123"/>
                  </a:lnTo>
                  <a:lnTo>
                    <a:pt x="124711" y="281186"/>
                  </a:lnTo>
                  <a:lnTo>
                    <a:pt x="117481" y="265443"/>
                  </a:lnTo>
                  <a:lnTo>
                    <a:pt x="117033" y="258286"/>
                  </a:lnTo>
                  <a:lnTo>
                    <a:pt x="121465" y="245403"/>
                  </a:lnTo>
                  <a:lnTo>
                    <a:pt x="132064" y="235979"/>
                  </a:lnTo>
                  <a:lnTo>
                    <a:pt x="165886" y="222396"/>
                  </a:lnTo>
                  <a:lnTo>
                    <a:pt x="219103" y="205530"/>
                  </a:lnTo>
                  <a:lnTo>
                    <a:pt x="261165" y="188356"/>
                  </a:lnTo>
                  <a:lnTo>
                    <a:pt x="253941" y="189360"/>
                  </a:lnTo>
                  <a:lnTo>
                    <a:pt x="237917" y="199540"/>
                  </a:lnTo>
                  <a:lnTo>
                    <a:pt x="216861" y="231908"/>
                  </a:lnTo>
                  <a:lnTo>
                    <a:pt x="206898" y="258478"/>
                  </a:lnTo>
                  <a:lnTo>
                    <a:pt x="202749" y="310990"/>
                  </a:lnTo>
                  <a:lnTo>
                    <a:pt x="205312" y="317312"/>
                  </a:lnTo>
                  <a:lnTo>
                    <a:pt x="209795" y="320602"/>
                  </a:lnTo>
                  <a:lnTo>
                    <a:pt x="215557" y="321871"/>
                  </a:lnTo>
                  <a:lnTo>
                    <a:pt x="221248" y="319944"/>
                  </a:lnTo>
                  <a:lnTo>
                    <a:pt x="232502" y="310405"/>
                  </a:lnTo>
                  <a:lnTo>
                    <a:pt x="282553" y="252633"/>
                  </a:lnTo>
                  <a:lnTo>
                    <a:pt x="287177" y="252520"/>
                  </a:lnTo>
                  <a:lnTo>
                    <a:pt x="291184" y="256143"/>
                  </a:lnTo>
                  <a:lnTo>
                    <a:pt x="294780" y="262256"/>
                  </a:lnTo>
                  <a:lnTo>
                    <a:pt x="300551" y="305283"/>
                  </a:lnTo>
                  <a:lnTo>
                    <a:pt x="301341" y="331318"/>
                  </a:lnTo>
                  <a:lnTo>
                    <a:pt x="304325" y="341034"/>
                  </a:lnTo>
                  <a:lnTo>
                    <a:pt x="315037" y="354296"/>
                  </a:lnTo>
                  <a:lnTo>
                    <a:pt x="320852" y="355428"/>
                  </a:lnTo>
                  <a:lnTo>
                    <a:pt x="326578" y="353409"/>
                  </a:lnTo>
                  <a:lnTo>
                    <a:pt x="349054" y="334658"/>
                  </a:lnTo>
                  <a:lnTo>
                    <a:pt x="355549" y="332166"/>
                  </a:lnTo>
                  <a:lnTo>
                    <a:pt x="370163" y="331863"/>
                  </a:lnTo>
                  <a:lnTo>
                    <a:pt x="376094" y="334926"/>
                  </a:lnTo>
                  <a:lnTo>
                    <a:pt x="385149" y="345725"/>
                  </a:lnTo>
                  <a:lnTo>
                    <a:pt x="391632" y="348790"/>
                  </a:lnTo>
                  <a:lnTo>
                    <a:pt x="408698" y="349730"/>
                  </a:lnTo>
                  <a:lnTo>
                    <a:pt x="416577" y="346837"/>
                  </a:lnTo>
                  <a:lnTo>
                    <a:pt x="452780" y="314659"/>
                  </a:lnTo>
                  <a:lnTo>
                    <a:pt x="474897" y="287144"/>
                  </a:lnTo>
                  <a:lnTo>
                    <a:pt x="474578" y="286622"/>
                  </a:lnTo>
                  <a:lnTo>
                    <a:pt x="472516" y="288123"/>
                  </a:lnTo>
                  <a:lnTo>
                    <a:pt x="460780" y="303488"/>
                  </a:lnTo>
                  <a:lnTo>
                    <a:pt x="450009" y="334441"/>
                  </a:lnTo>
                  <a:lnTo>
                    <a:pt x="448819" y="354755"/>
                  </a:lnTo>
                  <a:lnTo>
                    <a:pt x="449796" y="364056"/>
                  </a:lnTo>
                  <a:lnTo>
                    <a:pt x="453222" y="371181"/>
                  </a:lnTo>
                  <a:lnTo>
                    <a:pt x="464424" y="381563"/>
                  </a:lnTo>
                  <a:lnTo>
                    <a:pt x="469445" y="381927"/>
                  </a:lnTo>
                  <a:lnTo>
                    <a:pt x="473717" y="379397"/>
                  </a:lnTo>
                  <a:lnTo>
                    <a:pt x="477490" y="374936"/>
                  </a:lnTo>
                  <a:lnTo>
                    <a:pt x="495954" y="313306"/>
                  </a:lnTo>
                  <a:lnTo>
                    <a:pt x="507509" y="250443"/>
                  </a:lnTo>
                  <a:lnTo>
                    <a:pt x="513924" y="196386"/>
                  </a:lnTo>
                  <a:lnTo>
                    <a:pt x="516526" y="154033"/>
                  </a:lnTo>
                  <a:lnTo>
                    <a:pt x="515275" y="154427"/>
                  </a:lnTo>
                  <a:lnTo>
                    <a:pt x="513516" y="158388"/>
                  </a:lnTo>
                  <a:lnTo>
                    <a:pt x="510307" y="211941"/>
                  </a:lnTo>
                  <a:lnTo>
                    <a:pt x="510039" y="266327"/>
                  </a:lnTo>
                  <a:lnTo>
                    <a:pt x="511853" y="326451"/>
                  </a:lnTo>
                  <a:lnTo>
                    <a:pt x="518835" y="346581"/>
                  </a:lnTo>
                  <a:lnTo>
                    <a:pt x="524210" y="352135"/>
                  </a:lnTo>
                  <a:lnTo>
                    <a:pt x="530568" y="354912"/>
                  </a:lnTo>
                  <a:lnTo>
                    <a:pt x="537580" y="355839"/>
                  </a:lnTo>
                  <a:lnTo>
                    <a:pt x="552767" y="351938"/>
                  </a:lnTo>
                  <a:lnTo>
                    <a:pt x="567838" y="343116"/>
                  </a:lnTo>
                  <a:lnTo>
                    <a:pt x="598337" y="311361"/>
                  </a:lnTo>
                  <a:lnTo>
                    <a:pt x="601250" y="304615"/>
                  </a:lnTo>
                  <a:lnTo>
                    <a:pt x="602022" y="289724"/>
                  </a:lnTo>
                  <a:lnTo>
                    <a:pt x="598159" y="285569"/>
                  </a:lnTo>
                  <a:lnTo>
                    <a:pt x="591886" y="283723"/>
                  </a:lnTo>
                  <a:lnTo>
                    <a:pt x="584006" y="283416"/>
                  </a:lnTo>
                  <a:lnTo>
                    <a:pt x="576903" y="285986"/>
                  </a:lnTo>
                  <a:lnTo>
                    <a:pt x="564080" y="296238"/>
                  </a:lnTo>
                  <a:lnTo>
                    <a:pt x="550883" y="317603"/>
                  </a:lnTo>
                  <a:lnTo>
                    <a:pt x="545535" y="345917"/>
                  </a:lnTo>
                  <a:lnTo>
                    <a:pt x="547557" y="353541"/>
                  </a:lnTo>
                  <a:lnTo>
                    <a:pt x="551680" y="359548"/>
                  </a:lnTo>
                  <a:lnTo>
                    <a:pt x="557202" y="364477"/>
                  </a:lnTo>
                  <a:lnTo>
                    <a:pt x="563657" y="365914"/>
                  </a:lnTo>
                  <a:lnTo>
                    <a:pt x="578225" y="362580"/>
                  </a:lnTo>
                  <a:lnTo>
                    <a:pt x="603535" y="345372"/>
                  </a:lnTo>
                  <a:lnTo>
                    <a:pt x="615057" y="334959"/>
                  </a:lnTo>
                  <a:lnTo>
                    <a:pt x="620718" y="332367"/>
                  </a:lnTo>
                  <a:lnTo>
                    <a:pt x="643135" y="332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3977461" y="4194713"/>
              <a:ext cx="220809" cy="353365"/>
            </a:xfrm>
            <a:custGeom>
              <a:avLst/>
              <a:gdLst/>
              <a:ahLst/>
              <a:cxnLst/>
              <a:rect l="0" t="0" r="0" b="0"/>
              <a:pathLst>
                <a:path w="220809" h="353365">
                  <a:moveTo>
                    <a:pt x="0" y="120375"/>
                  </a:moveTo>
                  <a:lnTo>
                    <a:pt x="11582" y="155120"/>
                  </a:lnTo>
                  <a:lnTo>
                    <a:pt x="10849" y="187403"/>
                  </a:lnTo>
                  <a:lnTo>
                    <a:pt x="11855" y="187250"/>
                  </a:lnTo>
                  <a:lnTo>
                    <a:pt x="32361" y="148799"/>
                  </a:lnTo>
                  <a:lnTo>
                    <a:pt x="47359" y="139788"/>
                  </a:lnTo>
                  <a:lnTo>
                    <a:pt x="102631" y="123513"/>
                  </a:lnTo>
                  <a:lnTo>
                    <a:pt x="149049" y="104911"/>
                  </a:lnTo>
                  <a:lnTo>
                    <a:pt x="171653" y="88624"/>
                  </a:lnTo>
                  <a:lnTo>
                    <a:pt x="141575" y="129538"/>
                  </a:lnTo>
                  <a:lnTo>
                    <a:pt x="130193" y="166647"/>
                  </a:lnTo>
                  <a:lnTo>
                    <a:pt x="127333" y="205071"/>
                  </a:lnTo>
                  <a:lnTo>
                    <a:pt x="129941" y="225510"/>
                  </a:lnTo>
                  <a:lnTo>
                    <a:pt x="133780" y="230221"/>
                  </a:lnTo>
                  <a:lnTo>
                    <a:pt x="139113" y="231513"/>
                  </a:lnTo>
                  <a:lnTo>
                    <a:pt x="145442" y="230525"/>
                  </a:lnTo>
                  <a:lnTo>
                    <a:pt x="157405" y="219565"/>
                  </a:lnTo>
                  <a:lnTo>
                    <a:pt x="174536" y="187671"/>
                  </a:lnTo>
                  <a:lnTo>
                    <a:pt x="195809" y="130059"/>
                  </a:lnTo>
                  <a:lnTo>
                    <a:pt x="210652" y="75810"/>
                  </a:lnTo>
                  <a:lnTo>
                    <a:pt x="218063" y="18032"/>
                  </a:lnTo>
                  <a:lnTo>
                    <a:pt x="220808" y="0"/>
                  </a:lnTo>
                  <a:lnTo>
                    <a:pt x="220246" y="369"/>
                  </a:lnTo>
                  <a:lnTo>
                    <a:pt x="218080" y="10640"/>
                  </a:lnTo>
                  <a:lnTo>
                    <a:pt x="215575" y="69436"/>
                  </a:lnTo>
                  <a:lnTo>
                    <a:pt x="209203" y="130423"/>
                  </a:lnTo>
                  <a:lnTo>
                    <a:pt x="208181" y="186805"/>
                  </a:lnTo>
                  <a:lnTo>
                    <a:pt x="208047" y="244247"/>
                  </a:lnTo>
                  <a:lnTo>
                    <a:pt x="208030" y="299964"/>
                  </a:lnTo>
                  <a:lnTo>
                    <a:pt x="208026" y="3533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309035" y="4031919"/>
              <a:ext cx="280618" cy="309400"/>
            </a:xfrm>
            <a:custGeom>
              <a:avLst/>
              <a:gdLst/>
              <a:ahLst/>
              <a:cxnLst/>
              <a:rect l="0" t="0" r="0" b="0"/>
              <a:pathLst>
                <a:path w="280618" h="309400">
                  <a:moveTo>
                    <a:pt x="9589" y="299811"/>
                  </a:moveTo>
                  <a:lnTo>
                    <a:pt x="0" y="309399"/>
                  </a:lnTo>
                  <a:lnTo>
                    <a:pt x="56544" y="248438"/>
                  </a:lnTo>
                  <a:lnTo>
                    <a:pt x="111385" y="189846"/>
                  </a:lnTo>
                  <a:lnTo>
                    <a:pt x="160638" y="133285"/>
                  </a:lnTo>
                  <a:lnTo>
                    <a:pt x="221894" y="70079"/>
                  </a:lnTo>
                  <a:lnTo>
                    <a:pt x="274078" y="10842"/>
                  </a:lnTo>
                  <a:lnTo>
                    <a:pt x="280220" y="4538"/>
                  </a:lnTo>
                  <a:lnTo>
                    <a:pt x="280617" y="1261"/>
                  </a:lnTo>
                  <a:lnTo>
                    <a:pt x="277182" y="0"/>
                  </a:lnTo>
                  <a:lnTo>
                    <a:pt x="234257" y="2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468402" y="4010040"/>
              <a:ext cx="167479" cy="205196"/>
            </a:xfrm>
            <a:custGeom>
              <a:avLst/>
              <a:gdLst/>
              <a:ahLst/>
              <a:cxnLst/>
              <a:rect l="0" t="0" r="0" b="0"/>
              <a:pathLst>
                <a:path w="167479" h="205196">
                  <a:moveTo>
                    <a:pt x="0" y="38774"/>
                  </a:moveTo>
                  <a:lnTo>
                    <a:pt x="20855" y="26413"/>
                  </a:lnTo>
                  <a:lnTo>
                    <a:pt x="81975" y="3602"/>
                  </a:lnTo>
                  <a:lnTo>
                    <a:pt x="119622" y="0"/>
                  </a:lnTo>
                  <a:lnTo>
                    <a:pt x="143156" y="2434"/>
                  </a:lnTo>
                  <a:lnTo>
                    <a:pt x="151836" y="6226"/>
                  </a:lnTo>
                  <a:lnTo>
                    <a:pt x="163945" y="17837"/>
                  </a:lnTo>
                  <a:lnTo>
                    <a:pt x="167478" y="37173"/>
                  </a:lnTo>
                  <a:lnTo>
                    <a:pt x="167126" y="48801"/>
                  </a:lnTo>
                  <a:lnTo>
                    <a:pt x="159338" y="71584"/>
                  </a:lnTo>
                  <a:lnTo>
                    <a:pt x="130527" y="127469"/>
                  </a:lnTo>
                  <a:lnTo>
                    <a:pt x="99868" y="180809"/>
                  </a:lnTo>
                  <a:lnTo>
                    <a:pt x="99853" y="2051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635796" y="3183425"/>
            <a:ext cx="664712" cy="1530272"/>
            <a:chOff x="4635796" y="3183425"/>
            <a:chExt cx="664712" cy="1530272"/>
          </a:xfrm>
        </p:grpSpPr>
        <p:sp>
          <p:nvSpPr>
            <p:cNvPr id="246" name="Freeform 245"/>
            <p:cNvSpPr/>
            <p:nvPr/>
          </p:nvSpPr>
          <p:spPr>
            <a:xfrm>
              <a:off x="4718034" y="3582836"/>
              <a:ext cx="205984" cy="99853"/>
            </a:xfrm>
            <a:custGeom>
              <a:avLst/>
              <a:gdLst/>
              <a:ahLst/>
              <a:cxnLst/>
              <a:rect l="0" t="0" r="0" b="0"/>
              <a:pathLst>
                <a:path w="205984" h="99853">
                  <a:moveTo>
                    <a:pt x="0" y="0"/>
                  </a:moveTo>
                  <a:lnTo>
                    <a:pt x="21779" y="12361"/>
                  </a:lnTo>
                  <a:lnTo>
                    <a:pt x="82882" y="30378"/>
                  </a:lnTo>
                  <a:lnTo>
                    <a:pt x="140577" y="47140"/>
                  </a:lnTo>
                  <a:lnTo>
                    <a:pt x="182947" y="65436"/>
                  </a:lnTo>
                  <a:lnTo>
                    <a:pt x="203575" y="80923"/>
                  </a:lnTo>
                  <a:lnTo>
                    <a:pt x="205983" y="85384"/>
                  </a:lnTo>
                  <a:lnTo>
                    <a:pt x="205740" y="89282"/>
                  </a:lnTo>
                  <a:lnTo>
                    <a:pt x="199705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734676" y="3857430"/>
              <a:ext cx="274596" cy="83211"/>
            </a:xfrm>
            <a:custGeom>
              <a:avLst/>
              <a:gdLst/>
              <a:ahLst/>
              <a:cxnLst/>
              <a:rect l="0" t="0" r="0" b="0"/>
              <a:pathLst>
                <a:path w="274596" h="83211">
                  <a:moveTo>
                    <a:pt x="0" y="0"/>
                  </a:moveTo>
                  <a:lnTo>
                    <a:pt x="8835" y="8835"/>
                  </a:lnTo>
                  <a:lnTo>
                    <a:pt x="31999" y="18746"/>
                  </a:lnTo>
                  <a:lnTo>
                    <a:pt x="86237" y="26610"/>
                  </a:lnTo>
                  <a:lnTo>
                    <a:pt x="139282" y="31966"/>
                  </a:lnTo>
                  <a:lnTo>
                    <a:pt x="192467" y="39697"/>
                  </a:lnTo>
                  <a:lnTo>
                    <a:pt x="235977" y="45646"/>
                  </a:lnTo>
                  <a:lnTo>
                    <a:pt x="264693" y="57493"/>
                  </a:lnTo>
                  <a:lnTo>
                    <a:pt x="269843" y="62367"/>
                  </a:lnTo>
                  <a:lnTo>
                    <a:pt x="272351" y="67466"/>
                  </a:lnTo>
                  <a:lnTo>
                    <a:pt x="274595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751319" y="4140346"/>
              <a:ext cx="231817" cy="49927"/>
            </a:xfrm>
            <a:custGeom>
              <a:avLst/>
              <a:gdLst/>
              <a:ahLst/>
              <a:cxnLst/>
              <a:rect l="0" t="0" r="0" b="0"/>
              <a:pathLst>
                <a:path w="231817" h="49927">
                  <a:moveTo>
                    <a:pt x="0" y="0"/>
                  </a:moveTo>
                  <a:lnTo>
                    <a:pt x="13252" y="4417"/>
                  </a:lnTo>
                  <a:lnTo>
                    <a:pt x="27154" y="4120"/>
                  </a:lnTo>
                  <a:lnTo>
                    <a:pt x="79218" y="542"/>
                  </a:lnTo>
                  <a:lnTo>
                    <a:pt x="135750" y="71"/>
                  </a:lnTo>
                  <a:lnTo>
                    <a:pt x="198047" y="4423"/>
                  </a:lnTo>
                  <a:lnTo>
                    <a:pt x="224177" y="11583"/>
                  </a:lnTo>
                  <a:lnTo>
                    <a:pt x="228963" y="16043"/>
                  </a:lnTo>
                  <a:lnTo>
                    <a:pt x="231230" y="21790"/>
                  </a:lnTo>
                  <a:lnTo>
                    <a:pt x="231816" y="28395"/>
                  </a:lnTo>
                  <a:lnTo>
                    <a:pt x="228509" y="33723"/>
                  </a:lnTo>
                  <a:lnTo>
                    <a:pt x="199705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701392" y="4423261"/>
              <a:ext cx="220390" cy="74891"/>
            </a:xfrm>
            <a:custGeom>
              <a:avLst/>
              <a:gdLst/>
              <a:ahLst/>
              <a:cxnLst/>
              <a:rect l="0" t="0" r="0" b="0"/>
              <a:pathLst>
                <a:path w="220390" h="74891">
                  <a:moveTo>
                    <a:pt x="0" y="0"/>
                  </a:moveTo>
                  <a:lnTo>
                    <a:pt x="4417" y="13252"/>
                  </a:lnTo>
                  <a:lnTo>
                    <a:pt x="9417" y="18080"/>
                  </a:lnTo>
                  <a:lnTo>
                    <a:pt x="24834" y="25911"/>
                  </a:lnTo>
                  <a:lnTo>
                    <a:pt x="78069" y="32314"/>
                  </a:lnTo>
                  <a:lnTo>
                    <a:pt x="130991" y="37510"/>
                  </a:lnTo>
                  <a:lnTo>
                    <a:pt x="188271" y="43531"/>
                  </a:lnTo>
                  <a:lnTo>
                    <a:pt x="205718" y="48933"/>
                  </a:lnTo>
                  <a:lnTo>
                    <a:pt x="219636" y="57498"/>
                  </a:lnTo>
                  <a:lnTo>
                    <a:pt x="220389" y="61446"/>
                  </a:lnTo>
                  <a:lnTo>
                    <a:pt x="217193" y="65003"/>
                  </a:lnTo>
                  <a:lnTo>
                    <a:pt x="199705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701392" y="4672893"/>
              <a:ext cx="232991" cy="40804"/>
            </a:xfrm>
            <a:custGeom>
              <a:avLst/>
              <a:gdLst/>
              <a:ahLst/>
              <a:cxnLst/>
              <a:rect l="0" t="0" r="0" b="0"/>
              <a:pathLst>
                <a:path w="232991" h="40804">
                  <a:moveTo>
                    <a:pt x="0" y="0"/>
                  </a:moveTo>
                  <a:lnTo>
                    <a:pt x="8835" y="13252"/>
                  </a:lnTo>
                  <a:lnTo>
                    <a:pt x="20569" y="22224"/>
                  </a:lnTo>
                  <a:lnTo>
                    <a:pt x="50702" y="35517"/>
                  </a:lnTo>
                  <a:lnTo>
                    <a:pt x="107271" y="40803"/>
                  </a:lnTo>
                  <a:lnTo>
                    <a:pt x="162604" y="40575"/>
                  </a:lnTo>
                  <a:lnTo>
                    <a:pt x="214163" y="27403"/>
                  </a:lnTo>
                  <a:lnTo>
                    <a:pt x="23299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635796" y="3267995"/>
              <a:ext cx="107202" cy="159122"/>
            </a:xfrm>
            <a:custGeom>
              <a:avLst/>
              <a:gdLst/>
              <a:ahLst/>
              <a:cxnLst/>
              <a:rect l="0" t="0" r="0" b="0"/>
              <a:pathLst>
                <a:path w="107202" h="159122">
                  <a:moveTo>
                    <a:pt x="82238" y="115135"/>
                  </a:moveTo>
                  <a:lnTo>
                    <a:pt x="87956" y="93357"/>
                  </a:lnTo>
                  <a:lnTo>
                    <a:pt x="87579" y="51388"/>
                  </a:lnTo>
                  <a:lnTo>
                    <a:pt x="82763" y="34103"/>
                  </a:lnTo>
                  <a:lnTo>
                    <a:pt x="64604" y="7940"/>
                  </a:lnTo>
                  <a:lnTo>
                    <a:pt x="59387" y="2067"/>
                  </a:lnTo>
                  <a:lnTo>
                    <a:pt x="54060" y="0"/>
                  </a:lnTo>
                  <a:lnTo>
                    <a:pt x="48660" y="471"/>
                  </a:lnTo>
                  <a:lnTo>
                    <a:pt x="37728" y="5926"/>
                  </a:lnTo>
                  <a:lnTo>
                    <a:pt x="26706" y="14515"/>
                  </a:lnTo>
                  <a:lnTo>
                    <a:pt x="10105" y="38580"/>
                  </a:lnTo>
                  <a:lnTo>
                    <a:pt x="2310" y="73550"/>
                  </a:lnTo>
                  <a:lnTo>
                    <a:pt x="0" y="108772"/>
                  </a:lnTo>
                  <a:lnTo>
                    <a:pt x="3374" y="116440"/>
                  </a:lnTo>
                  <a:lnTo>
                    <a:pt x="9322" y="121553"/>
                  </a:lnTo>
                  <a:lnTo>
                    <a:pt x="16985" y="124961"/>
                  </a:lnTo>
                  <a:lnTo>
                    <a:pt x="23943" y="125384"/>
                  </a:lnTo>
                  <a:lnTo>
                    <a:pt x="36605" y="120923"/>
                  </a:lnTo>
                  <a:lnTo>
                    <a:pt x="78198" y="92480"/>
                  </a:lnTo>
                  <a:lnTo>
                    <a:pt x="83243" y="91711"/>
                  </a:lnTo>
                  <a:lnTo>
                    <a:pt x="87530" y="93972"/>
                  </a:lnTo>
                  <a:lnTo>
                    <a:pt x="91314" y="98253"/>
                  </a:lnTo>
                  <a:lnTo>
                    <a:pt x="93051" y="112871"/>
                  </a:lnTo>
                  <a:lnTo>
                    <a:pt x="91052" y="152390"/>
                  </a:lnTo>
                  <a:lnTo>
                    <a:pt x="92736" y="157538"/>
                  </a:lnTo>
                  <a:lnTo>
                    <a:pt x="95709" y="159121"/>
                  </a:lnTo>
                  <a:lnTo>
                    <a:pt x="99540" y="158328"/>
                  </a:lnTo>
                  <a:lnTo>
                    <a:pt x="102093" y="155949"/>
                  </a:lnTo>
                  <a:lnTo>
                    <a:pt x="107201" y="140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776281" y="3202176"/>
              <a:ext cx="299559" cy="225992"/>
            </a:xfrm>
            <a:custGeom>
              <a:avLst/>
              <a:gdLst/>
              <a:ahLst/>
              <a:cxnLst/>
              <a:rect l="0" t="0" r="0" b="0"/>
              <a:pathLst>
                <a:path w="299559" h="225992">
                  <a:moveTo>
                    <a:pt x="0" y="106065"/>
                  </a:moveTo>
                  <a:lnTo>
                    <a:pt x="2466" y="139805"/>
                  </a:lnTo>
                  <a:lnTo>
                    <a:pt x="11582" y="172723"/>
                  </a:lnTo>
                  <a:lnTo>
                    <a:pt x="16042" y="179165"/>
                  </a:lnTo>
                  <a:lnTo>
                    <a:pt x="28395" y="188788"/>
                  </a:lnTo>
                  <a:lnTo>
                    <a:pt x="34648" y="188951"/>
                  </a:lnTo>
                  <a:lnTo>
                    <a:pt x="40665" y="186285"/>
                  </a:lnTo>
                  <a:lnTo>
                    <a:pt x="46526" y="181735"/>
                  </a:lnTo>
                  <a:lnTo>
                    <a:pt x="55504" y="166816"/>
                  </a:lnTo>
                  <a:lnTo>
                    <a:pt x="68221" y="142556"/>
                  </a:lnTo>
                  <a:lnTo>
                    <a:pt x="79323" y="130604"/>
                  </a:lnTo>
                  <a:lnTo>
                    <a:pt x="93502" y="122210"/>
                  </a:lnTo>
                  <a:lnTo>
                    <a:pt x="109050" y="120329"/>
                  </a:lnTo>
                  <a:lnTo>
                    <a:pt x="117079" y="121122"/>
                  </a:lnTo>
                  <a:lnTo>
                    <a:pt x="119658" y="122575"/>
                  </a:lnTo>
                  <a:lnTo>
                    <a:pt x="118604" y="124468"/>
                  </a:lnTo>
                  <a:lnTo>
                    <a:pt x="115127" y="126655"/>
                  </a:lnTo>
                  <a:lnTo>
                    <a:pt x="105817" y="147402"/>
                  </a:lnTo>
                  <a:lnTo>
                    <a:pt x="97203" y="172554"/>
                  </a:lnTo>
                  <a:lnTo>
                    <a:pt x="98086" y="179052"/>
                  </a:lnTo>
                  <a:lnTo>
                    <a:pt x="101449" y="184309"/>
                  </a:lnTo>
                  <a:lnTo>
                    <a:pt x="106464" y="188738"/>
                  </a:lnTo>
                  <a:lnTo>
                    <a:pt x="111657" y="189842"/>
                  </a:lnTo>
                  <a:lnTo>
                    <a:pt x="116968" y="188728"/>
                  </a:lnTo>
                  <a:lnTo>
                    <a:pt x="122358" y="186137"/>
                  </a:lnTo>
                  <a:lnTo>
                    <a:pt x="126876" y="187183"/>
                  </a:lnTo>
                  <a:lnTo>
                    <a:pt x="130812" y="190654"/>
                  </a:lnTo>
                  <a:lnTo>
                    <a:pt x="134360" y="195742"/>
                  </a:lnTo>
                  <a:lnTo>
                    <a:pt x="141905" y="224933"/>
                  </a:lnTo>
                  <a:lnTo>
                    <a:pt x="145454" y="225991"/>
                  </a:lnTo>
                  <a:lnTo>
                    <a:pt x="149669" y="224847"/>
                  </a:lnTo>
                  <a:lnTo>
                    <a:pt x="153405" y="221311"/>
                  </a:lnTo>
                  <a:lnTo>
                    <a:pt x="173359" y="192432"/>
                  </a:lnTo>
                  <a:lnTo>
                    <a:pt x="175669" y="191380"/>
                  </a:lnTo>
                  <a:lnTo>
                    <a:pt x="176285" y="193452"/>
                  </a:lnTo>
                  <a:lnTo>
                    <a:pt x="175771" y="197607"/>
                  </a:lnTo>
                  <a:lnTo>
                    <a:pt x="176353" y="196679"/>
                  </a:lnTo>
                  <a:lnTo>
                    <a:pt x="191641" y="134038"/>
                  </a:lnTo>
                  <a:lnTo>
                    <a:pt x="202530" y="85086"/>
                  </a:lnTo>
                  <a:lnTo>
                    <a:pt x="213584" y="24771"/>
                  </a:lnTo>
                  <a:lnTo>
                    <a:pt x="219126" y="2442"/>
                  </a:lnTo>
                  <a:lnTo>
                    <a:pt x="220974" y="0"/>
                  </a:lnTo>
                  <a:lnTo>
                    <a:pt x="222205" y="2995"/>
                  </a:lnTo>
                  <a:lnTo>
                    <a:pt x="222649" y="18651"/>
                  </a:lnTo>
                  <a:lnTo>
                    <a:pt x="215401" y="68834"/>
                  </a:lnTo>
                  <a:lnTo>
                    <a:pt x="209483" y="127475"/>
                  </a:lnTo>
                  <a:lnTo>
                    <a:pt x="212875" y="165211"/>
                  </a:lnTo>
                  <a:lnTo>
                    <a:pt x="222201" y="183511"/>
                  </a:lnTo>
                  <a:lnTo>
                    <a:pt x="228571" y="190980"/>
                  </a:lnTo>
                  <a:lnTo>
                    <a:pt x="234667" y="194110"/>
                  </a:lnTo>
                  <a:lnTo>
                    <a:pt x="240580" y="194348"/>
                  </a:lnTo>
                  <a:lnTo>
                    <a:pt x="246371" y="192657"/>
                  </a:lnTo>
                  <a:lnTo>
                    <a:pt x="257736" y="183382"/>
                  </a:lnTo>
                  <a:lnTo>
                    <a:pt x="268027" y="170014"/>
                  </a:lnTo>
                  <a:lnTo>
                    <a:pt x="275682" y="154827"/>
                  </a:lnTo>
                  <a:lnTo>
                    <a:pt x="274395" y="150592"/>
                  </a:lnTo>
                  <a:lnTo>
                    <a:pt x="269839" y="148693"/>
                  </a:lnTo>
                  <a:lnTo>
                    <a:pt x="263103" y="148352"/>
                  </a:lnTo>
                  <a:lnTo>
                    <a:pt x="257688" y="150898"/>
                  </a:lnTo>
                  <a:lnTo>
                    <a:pt x="249206" y="161124"/>
                  </a:lnTo>
                  <a:lnTo>
                    <a:pt x="249348" y="165885"/>
                  </a:lnTo>
                  <a:lnTo>
                    <a:pt x="252216" y="169983"/>
                  </a:lnTo>
                  <a:lnTo>
                    <a:pt x="256902" y="173640"/>
                  </a:lnTo>
                  <a:lnTo>
                    <a:pt x="262800" y="174229"/>
                  </a:lnTo>
                  <a:lnTo>
                    <a:pt x="276749" y="169952"/>
                  </a:lnTo>
                  <a:lnTo>
                    <a:pt x="282503" y="164374"/>
                  </a:lnTo>
                  <a:lnTo>
                    <a:pt x="291362" y="148314"/>
                  </a:lnTo>
                  <a:lnTo>
                    <a:pt x="299558" y="114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095012" y="3183425"/>
              <a:ext cx="205496" cy="291238"/>
            </a:xfrm>
            <a:custGeom>
              <a:avLst/>
              <a:gdLst/>
              <a:ahLst/>
              <a:cxnLst/>
              <a:rect l="0" t="0" r="0" b="0"/>
              <a:pathLst>
                <a:path w="205496" h="291238">
                  <a:moveTo>
                    <a:pt x="22432" y="0"/>
                  </a:moveTo>
                  <a:lnTo>
                    <a:pt x="29018" y="29620"/>
                  </a:lnTo>
                  <a:lnTo>
                    <a:pt x="29600" y="86769"/>
                  </a:lnTo>
                  <a:lnTo>
                    <a:pt x="23559" y="143970"/>
                  </a:lnTo>
                  <a:lnTo>
                    <a:pt x="27864" y="161374"/>
                  </a:lnTo>
                  <a:lnTo>
                    <a:pt x="36865" y="175272"/>
                  </a:lnTo>
                  <a:lnTo>
                    <a:pt x="60314" y="201727"/>
                  </a:lnTo>
                  <a:lnTo>
                    <a:pt x="64329" y="209374"/>
                  </a:lnTo>
                  <a:lnTo>
                    <a:pt x="65156" y="216322"/>
                  </a:lnTo>
                  <a:lnTo>
                    <a:pt x="61145" y="228971"/>
                  </a:lnTo>
                  <a:lnTo>
                    <a:pt x="44073" y="246489"/>
                  </a:lnTo>
                  <a:lnTo>
                    <a:pt x="36859" y="249386"/>
                  </a:lnTo>
                  <a:lnTo>
                    <a:pt x="21448" y="250139"/>
                  </a:lnTo>
                  <a:lnTo>
                    <a:pt x="15304" y="247196"/>
                  </a:lnTo>
                  <a:lnTo>
                    <a:pt x="6012" y="236530"/>
                  </a:lnTo>
                  <a:lnTo>
                    <a:pt x="0" y="206096"/>
                  </a:lnTo>
                  <a:lnTo>
                    <a:pt x="6854" y="152355"/>
                  </a:lnTo>
                  <a:lnTo>
                    <a:pt x="26442" y="98000"/>
                  </a:lnTo>
                  <a:lnTo>
                    <a:pt x="59523" y="45772"/>
                  </a:lnTo>
                  <a:lnTo>
                    <a:pt x="74050" y="34828"/>
                  </a:lnTo>
                  <a:lnTo>
                    <a:pt x="80883" y="33389"/>
                  </a:lnTo>
                  <a:lnTo>
                    <a:pt x="87287" y="34279"/>
                  </a:lnTo>
                  <a:lnTo>
                    <a:pt x="93405" y="36721"/>
                  </a:lnTo>
                  <a:lnTo>
                    <a:pt x="96560" y="42047"/>
                  </a:lnTo>
                  <a:lnTo>
                    <a:pt x="97377" y="99017"/>
                  </a:lnTo>
                  <a:lnTo>
                    <a:pt x="97329" y="159850"/>
                  </a:lnTo>
                  <a:lnTo>
                    <a:pt x="101741" y="189437"/>
                  </a:lnTo>
                  <a:lnTo>
                    <a:pt x="105816" y="196558"/>
                  </a:lnTo>
                  <a:lnTo>
                    <a:pt x="117739" y="206935"/>
                  </a:lnTo>
                  <a:lnTo>
                    <a:pt x="124802" y="208224"/>
                  </a:lnTo>
                  <a:lnTo>
                    <a:pt x="143371" y="204900"/>
                  </a:lnTo>
                  <a:lnTo>
                    <a:pt x="143739" y="206867"/>
                  </a:lnTo>
                  <a:lnTo>
                    <a:pt x="142135" y="210027"/>
                  </a:lnTo>
                  <a:lnTo>
                    <a:pt x="144295" y="232144"/>
                  </a:lnTo>
                  <a:lnTo>
                    <a:pt x="153332" y="249256"/>
                  </a:lnTo>
                  <a:lnTo>
                    <a:pt x="174014" y="272018"/>
                  </a:lnTo>
                  <a:lnTo>
                    <a:pt x="192778" y="285542"/>
                  </a:lnTo>
                  <a:lnTo>
                    <a:pt x="205495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672805" y="1548897"/>
            <a:ext cx="251791" cy="427910"/>
            <a:chOff x="2672805" y="1548897"/>
            <a:chExt cx="251791" cy="427910"/>
          </a:xfrm>
        </p:grpSpPr>
        <p:sp>
          <p:nvSpPr>
            <p:cNvPr id="255" name="Freeform 254"/>
            <p:cNvSpPr/>
            <p:nvPr/>
          </p:nvSpPr>
          <p:spPr>
            <a:xfrm>
              <a:off x="2672805" y="1569142"/>
              <a:ext cx="148031" cy="407665"/>
            </a:xfrm>
            <a:custGeom>
              <a:avLst/>
              <a:gdLst/>
              <a:ahLst/>
              <a:cxnLst/>
              <a:rect l="0" t="0" r="0" b="0"/>
              <a:pathLst>
                <a:path w="148031" h="407665">
                  <a:moveTo>
                    <a:pt x="23215" y="0"/>
                  </a:moveTo>
                  <a:lnTo>
                    <a:pt x="16050" y="50744"/>
                  </a:lnTo>
                  <a:lnTo>
                    <a:pt x="15122" y="108129"/>
                  </a:lnTo>
                  <a:lnTo>
                    <a:pt x="10506" y="168458"/>
                  </a:lnTo>
                  <a:lnTo>
                    <a:pt x="7090" y="227036"/>
                  </a:lnTo>
                  <a:lnTo>
                    <a:pt x="6675" y="280609"/>
                  </a:lnTo>
                  <a:lnTo>
                    <a:pt x="0" y="333908"/>
                  </a:lnTo>
                  <a:lnTo>
                    <a:pt x="3014" y="377431"/>
                  </a:lnTo>
                  <a:lnTo>
                    <a:pt x="9922" y="394573"/>
                  </a:lnTo>
                  <a:lnTo>
                    <a:pt x="14353" y="401732"/>
                  </a:lnTo>
                  <a:lnTo>
                    <a:pt x="21005" y="405581"/>
                  </a:lnTo>
                  <a:lnTo>
                    <a:pt x="79468" y="407664"/>
                  </a:lnTo>
                  <a:lnTo>
                    <a:pt x="139949" y="401141"/>
                  </a:lnTo>
                  <a:lnTo>
                    <a:pt x="14803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804193" y="1548897"/>
              <a:ext cx="120403" cy="419656"/>
            </a:xfrm>
            <a:custGeom>
              <a:avLst/>
              <a:gdLst/>
              <a:ahLst/>
              <a:cxnLst/>
              <a:rect l="0" t="0" r="0" b="0"/>
              <a:pathLst>
                <a:path w="120403" h="419656">
                  <a:moveTo>
                    <a:pt x="0" y="161702"/>
                  </a:moveTo>
                  <a:lnTo>
                    <a:pt x="20836" y="107686"/>
                  </a:lnTo>
                  <a:lnTo>
                    <a:pt x="59433" y="44216"/>
                  </a:lnTo>
                  <a:lnTo>
                    <a:pt x="89105" y="2359"/>
                  </a:lnTo>
                  <a:lnTo>
                    <a:pt x="95461" y="0"/>
                  </a:lnTo>
                  <a:lnTo>
                    <a:pt x="102472" y="1201"/>
                  </a:lnTo>
                  <a:lnTo>
                    <a:pt x="109920" y="4775"/>
                  </a:lnTo>
                  <a:lnTo>
                    <a:pt x="114886" y="11781"/>
                  </a:lnTo>
                  <a:lnTo>
                    <a:pt x="120402" y="31892"/>
                  </a:lnTo>
                  <a:lnTo>
                    <a:pt x="117648" y="94282"/>
                  </a:lnTo>
                  <a:lnTo>
                    <a:pt x="112305" y="152700"/>
                  </a:lnTo>
                  <a:lnTo>
                    <a:pt x="106252" y="211174"/>
                  </a:lnTo>
                  <a:lnTo>
                    <a:pt x="100695" y="267043"/>
                  </a:lnTo>
                  <a:lnTo>
                    <a:pt x="100019" y="316400"/>
                  </a:lnTo>
                  <a:lnTo>
                    <a:pt x="99885" y="374604"/>
                  </a:lnTo>
                  <a:lnTo>
                    <a:pt x="99853" y="4196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8" name="Freeform 257"/>
          <p:cNvSpPr/>
          <p:nvPr/>
        </p:nvSpPr>
        <p:spPr>
          <a:xfrm>
            <a:off x="2388659" y="3807504"/>
            <a:ext cx="224151" cy="574153"/>
          </a:xfrm>
          <a:custGeom>
            <a:avLst/>
            <a:gdLst/>
            <a:ahLst/>
            <a:cxnLst/>
            <a:rect l="0" t="0" r="0" b="0"/>
            <a:pathLst>
              <a:path w="224151" h="574153">
                <a:moveTo>
                  <a:pt x="24445" y="0"/>
                </a:moveTo>
                <a:lnTo>
                  <a:pt x="17859" y="29620"/>
                </a:lnTo>
                <a:lnTo>
                  <a:pt x="15428" y="91563"/>
                </a:lnTo>
                <a:lnTo>
                  <a:pt x="8989" y="144783"/>
                </a:lnTo>
                <a:lnTo>
                  <a:pt x="8037" y="205875"/>
                </a:lnTo>
                <a:lnTo>
                  <a:pt x="5383" y="263828"/>
                </a:lnTo>
                <a:lnTo>
                  <a:pt x="1230" y="315475"/>
                </a:lnTo>
                <a:lnTo>
                  <a:pt x="0" y="365911"/>
                </a:lnTo>
                <a:lnTo>
                  <a:pt x="4001" y="423817"/>
                </a:lnTo>
                <a:lnTo>
                  <a:pt x="8901" y="469944"/>
                </a:lnTo>
                <a:lnTo>
                  <a:pt x="20866" y="497048"/>
                </a:lnTo>
                <a:lnTo>
                  <a:pt x="30867" y="510914"/>
                </a:lnTo>
                <a:lnTo>
                  <a:pt x="46407" y="518309"/>
                </a:lnTo>
                <a:lnTo>
                  <a:pt x="66565" y="520672"/>
                </a:lnTo>
                <a:lnTo>
                  <a:pt x="121809" y="512298"/>
                </a:lnTo>
                <a:lnTo>
                  <a:pt x="157358" y="508981"/>
                </a:lnTo>
                <a:lnTo>
                  <a:pt x="178747" y="513136"/>
                </a:lnTo>
                <a:lnTo>
                  <a:pt x="196574" y="522070"/>
                </a:lnTo>
                <a:lnTo>
                  <a:pt x="210661" y="535287"/>
                </a:lnTo>
                <a:lnTo>
                  <a:pt x="218155" y="550407"/>
                </a:lnTo>
                <a:lnTo>
                  <a:pt x="224150" y="57415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7" name="Group 266"/>
          <p:cNvGrpSpPr/>
          <p:nvPr/>
        </p:nvGrpSpPr>
        <p:grpSpPr>
          <a:xfrm>
            <a:off x="2363293" y="5606186"/>
            <a:ext cx="2238248" cy="609923"/>
            <a:chOff x="2363293" y="5606186"/>
            <a:chExt cx="2238248" cy="609923"/>
          </a:xfrm>
        </p:grpSpPr>
        <p:sp>
          <p:nvSpPr>
            <p:cNvPr id="259" name="Freeform 258"/>
            <p:cNvSpPr/>
            <p:nvPr/>
          </p:nvSpPr>
          <p:spPr>
            <a:xfrm>
              <a:off x="2363293" y="5654777"/>
              <a:ext cx="241196" cy="513256"/>
            </a:xfrm>
            <a:custGeom>
              <a:avLst/>
              <a:gdLst/>
              <a:ahLst/>
              <a:cxnLst/>
              <a:rect l="0" t="0" r="0" b="0"/>
              <a:pathLst>
                <a:path w="241196" h="513256">
                  <a:moveTo>
                    <a:pt x="33169" y="0"/>
                  </a:moveTo>
                  <a:lnTo>
                    <a:pt x="24334" y="8834"/>
                  </a:lnTo>
                  <a:lnTo>
                    <a:pt x="14423" y="40832"/>
                  </a:lnTo>
                  <a:lnTo>
                    <a:pt x="6559" y="96920"/>
                  </a:lnTo>
                  <a:lnTo>
                    <a:pt x="763" y="153433"/>
                  </a:lnTo>
                  <a:lnTo>
                    <a:pt x="0" y="214967"/>
                  </a:lnTo>
                  <a:lnTo>
                    <a:pt x="6486" y="274047"/>
                  </a:lnTo>
                  <a:lnTo>
                    <a:pt x="7979" y="335714"/>
                  </a:lnTo>
                  <a:lnTo>
                    <a:pt x="8161" y="387170"/>
                  </a:lnTo>
                  <a:lnTo>
                    <a:pt x="12614" y="436953"/>
                  </a:lnTo>
                  <a:lnTo>
                    <a:pt x="27765" y="490585"/>
                  </a:lnTo>
                  <a:lnTo>
                    <a:pt x="33264" y="497175"/>
                  </a:lnTo>
                  <a:lnTo>
                    <a:pt x="49237" y="506964"/>
                  </a:lnTo>
                  <a:lnTo>
                    <a:pt x="83438" y="513255"/>
                  </a:lnTo>
                  <a:lnTo>
                    <a:pt x="123124" y="508738"/>
                  </a:lnTo>
                  <a:lnTo>
                    <a:pt x="176337" y="494497"/>
                  </a:lnTo>
                  <a:lnTo>
                    <a:pt x="218590" y="489178"/>
                  </a:lnTo>
                  <a:lnTo>
                    <a:pt x="241195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629451" y="5713024"/>
              <a:ext cx="8322" cy="420955"/>
            </a:xfrm>
            <a:custGeom>
              <a:avLst/>
              <a:gdLst/>
              <a:ahLst/>
              <a:cxnLst/>
              <a:rect l="0" t="0" r="0" b="0"/>
              <a:pathLst>
                <a:path w="8322" h="420955">
                  <a:moveTo>
                    <a:pt x="8321" y="0"/>
                  </a:moveTo>
                  <a:lnTo>
                    <a:pt x="8321" y="62326"/>
                  </a:lnTo>
                  <a:lnTo>
                    <a:pt x="2603" y="118053"/>
                  </a:lnTo>
                  <a:lnTo>
                    <a:pt x="343" y="181408"/>
                  </a:lnTo>
                  <a:lnTo>
                    <a:pt x="993" y="235983"/>
                  </a:lnTo>
                  <a:lnTo>
                    <a:pt x="6600" y="288814"/>
                  </a:lnTo>
                  <a:lnTo>
                    <a:pt x="8094" y="348240"/>
                  </a:lnTo>
                  <a:lnTo>
                    <a:pt x="8276" y="404198"/>
                  </a:lnTo>
                  <a:lnTo>
                    <a:pt x="8301" y="420954"/>
                  </a:lnTo>
                  <a:lnTo>
                    <a:pt x="1734" y="362727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604488" y="5606186"/>
              <a:ext cx="241311" cy="48592"/>
            </a:xfrm>
            <a:custGeom>
              <a:avLst/>
              <a:gdLst/>
              <a:ahLst/>
              <a:cxnLst/>
              <a:rect l="0" t="0" r="0" b="0"/>
              <a:pathLst>
                <a:path w="241311" h="48592">
                  <a:moveTo>
                    <a:pt x="0" y="48591"/>
                  </a:moveTo>
                  <a:lnTo>
                    <a:pt x="63314" y="17339"/>
                  </a:lnTo>
                  <a:lnTo>
                    <a:pt x="122538" y="7424"/>
                  </a:lnTo>
                  <a:lnTo>
                    <a:pt x="184624" y="0"/>
                  </a:lnTo>
                  <a:lnTo>
                    <a:pt x="205022" y="4189"/>
                  </a:lnTo>
                  <a:lnTo>
                    <a:pt x="214344" y="7895"/>
                  </a:lnTo>
                  <a:lnTo>
                    <a:pt x="227168" y="19409"/>
                  </a:lnTo>
                  <a:lnTo>
                    <a:pt x="241310" y="402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654414" y="5821197"/>
              <a:ext cx="199706" cy="41607"/>
            </a:xfrm>
            <a:custGeom>
              <a:avLst/>
              <a:gdLst/>
              <a:ahLst/>
              <a:cxnLst/>
              <a:rect l="0" t="0" r="0" b="0"/>
              <a:pathLst>
                <a:path w="199706" h="41607">
                  <a:moveTo>
                    <a:pt x="0" y="0"/>
                  </a:moveTo>
                  <a:lnTo>
                    <a:pt x="56772" y="6643"/>
                  </a:lnTo>
                  <a:lnTo>
                    <a:pt x="115536" y="15143"/>
                  </a:lnTo>
                  <a:lnTo>
                    <a:pt x="166780" y="18195"/>
                  </a:lnTo>
                  <a:lnTo>
                    <a:pt x="183839" y="25345"/>
                  </a:lnTo>
                  <a:lnTo>
                    <a:pt x="192654" y="32221"/>
                  </a:lnTo>
                  <a:lnTo>
                    <a:pt x="199705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2671056" y="6062508"/>
              <a:ext cx="224670" cy="39561"/>
            </a:xfrm>
            <a:custGeom>
              <a:avLst/>
              <a:gdLst/>
              <a:ahLst/>
              <a:cxnLst/>
              <a:rect l="0" t="0" r="0" b="0"/>
              <a:pathLst>
                <a:path w="224670" h="39561">
                  <a:moveTo>
                    <a:pt x="0" y="0"/>
                  </a:moveTo>
                  <a:lnTo>
                    <a:pt x="29311" y="27461"/>
                  </a:lnTo>
                  <a:lnTo>
                    <a:pt x="43538" y="34703"/>
                  </a:lnTo>
                  <a:lnTo>
                    <a:pt x="71559" y="39560"/>
                  </a:lnTo>
                  <a:lnTo>
                    <a:pt x="122642" y="32284"/>
                  </a:lnTo>
                  <a:lnTo>
                    <a:pt x="186069" y="19020"/>
                  </a:lnTo>
                  <a:lnTo>
                    <a:pt x="22466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284667" y="5766961"/>
              <a:ext cx="143605" cy="177665"/>
            </a:xfrm>
            <a:custGeom>
              <a:avLst/>
              <a:gdLst/>
              <a:ahLst/>
              <a:cxnLst/>
              <a:rect l="0" t="0" r="0" b="0"/>
              <a:pathLst>
                <a:path w="143605" h="177665">
                  <a:moveTo>
                    <a:pt x="35431" y="79200"/>
                  </a:moveTo>
                  <a:lnTo>
                    <a:pt x="53100" y="74782"/>
                  </a:lnTo>
                  <a:lnTo>
                    <a:pt x="66706" y="62751"/>
                  </a:lnTo>
                  <a:lnTo>
                    <a:pt x="86090" y="29312"/>
                  </a:lnTo>
                  <a:lnTo>
                    <a:pt x="87840" y="12648"/>
                  </a:lnTo>
                  <a:lnTo>
                    <a:pt x="87012" y="4321"/>
                  </a:lnTo>
                  <a:lnTo>
                    <a:pt x="82762" y="619"/>
                  </a:lnTo>
                  <a:lnTo>
                    <a:pt x="76231" y="0"/>
                  </a:lnTo>
                  <a:lnTo>
                    <a:pt x="68178" y="1437"/>
                  </a:lnTo>
                  <a:lnTo>
                    <a:pt x="51834" y="12895"/>
                  </a:lnTo>
                  <a:lnTo>
                    <a:pt x="36249" y="31240"/>
                  </a:lnTo>
                  <a:lnTo>
                    <a:pt x="6331" y="94310"/>
                  </a:lnTo>
                  <a:lnTo>
                    <a:pt x="0" y="111803"/>
                  </a:lnTo>
                  <a:lnTo>
                    <a:pt x="72" y="141662"/>
                  </a:lnTo>
                  <a:lnTo>
                    <a:pt x="8622" y="160586"/>
                  </a:lnTo>
                  <a:lnTo>
                    <a:pt x="14784" y="169515"/>
                  </a:lnTo>
                  <a:lnTo>
                    <a:pt x="21666" y="174543"/>
                  </a:lnTo>
                  <a:lnTo>
                    <a:pt x="29028" y="176970"/>
                  </a:lnTo>
                  <a:lnTo>
                    <a:pt x="36710" y="177664"/>
                  </a:lnTo>
                  <a:lnTo>
                    <a:pt x="65191" y="169806"/>
                  </a:lnTo>
                  <a:lnTo>
                    <a:pt x="97051" y="146932"/>
                  </a:lnTo>
                  <a:lnTo>
                    <a:pt x="143604" y="95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444914" y="5793987"/>
              <a:ext cx="740574" cy="275677"/>
            </a:xfrm>
            <a:custGeom>
              <a:avLst/>
              <a:gdLst/>
              <a:ahLst/>
              <a:cxnLst/>
              <a:rect l="0" t="0" r="0" b="0"/>
              <a:pathLst>
                <a:path w="740574" h="275677">
                  <a:moveTo>
                    <a:pt x="0" y="2247"/>
                  </a:moveTo>
                  <a:lnTo>
                    <a:pt x="0" y="59020"/>
                  </a:lnTo>
                  <a:lnTo>
                    <a:pt x="0" y="80487"/>
                  </a:lnTo>
                  <a:lnTo>
                    <a:pt x="2774" y="84918"/>
                  </a:lnTo>
                  <a:lnTo>
                    <a:pt x="7396" y="85098"/>
                  </a:lnTo>
                  <a:lnTo>
                    <a:pt x="13252" y="82444"/>
                  </a:lnTo>
                  <a:lnTo>
                    <a:pt x="24689" y="69633"/>
                  </a:lnTo>
                  <a:lnTo>
                    <a:pt x="63778" y="7869"/>
                  </a:lnTo>
                  <a:lnTo>
                    <a:pt x="68406" y="6920"/>
                  </a:lnTo>
                  <a:lnTo>
                    <a:pt x="72417" y="9985"/>
                  </a:lnTo>
                  <a:lnTo>
                    <a:pt x="85495" y="37060"/>
                  </a:lnTo>
                  <a:lnTo>
                    <a:pt x="86383" y="55318"/>
                  </a:lnTo>
                  <a:lnTo>
                    <a:pt x="83837" y="101591"/>
                  </a:lnTo>
                  <a:lnTo>
                    <a:pt x="85477" y="108233"/>
                  </a:lnTo>
                  <a:lnTo>
                    <a:pt x="88420" y="110811"/>
                  </a:lnTo>
                  <a:lnTo>
                    <a:pt x="92231" y="110681"/>
                  </a:lnTo>
                  <a:lnTo>
                    <a:pt x="95695" y="106896"/>
                  </a:lnTo>
                  <a:lnTo>
                    <a:pt x="130796" y="48186"/>
                  </a:lnTo>
                  <a:lnTo>
                    <a:pt x="136199" y="46742"/>
                  </a:lnTo>
                  <a:lnTo>
                    <a:pt x="141650" y="48553"/>
                  </a:lnTo>
                  <a:lnTo>
                    <a:pt x="147133" y="52533"/>
                  </a:lnTo>
                  <a:lnTo>
                    <a:pt x="153226" y="69284"/>
                  </a:lnTo>
                  <a:lnTo>
                    <a:pt x="161554" y="108869"/>
                  </a:lnTo>
                  <a:lnTo>
                    <a:pt x="173814" y="130507"/>
                  </a:lnTo>
                  <a:lnTo>
                    <a:pt x="178745" y="132133"/>
                  </a:lnTo>
                  <a:lnTo>
                    <a:pt x="183883" y="130443"/>
                  </a:lnTo>
                  <a:lnTo>
                    <a:pt x="189157" y="126543"/>
                  </a:lnTo>
                  <a:lnTo>
                    <a:pt x="197482" y="112347"/>
                  </a:lnTo>
                  <a:lnTo>
                    <a:pt x="210361" y="73100"/>
                  </a:lnTo>
                  <a:lnTo>
                    <a:pt x="214205" y="67973"/>
                  </a:lnTo>
                  <a:lnTo>
                    <a:pt x="218617" y="66405"/>
                  </a:lnTo>
                  <a:lnTo>
                    <a:pt x="223408" y="67208"/>
                  </a:lnTo>
                  <a:lnTo>
                    <a:pt x="236127" y="63170"/>
                  </a:lnTo>
                  <a:lnTo>
                    <a:pt x="243402" y="59505"/>
                  </a:lnTo>
                  <a:lnTo>
                    <a:pt x="261347" y="57897"/>
                  </a:lnTo>
                  <a:lnTo>
                    <a:pt x="271310" y="58763"/>
                  </a:lnTo>
                  <a:lnTo>
                    <a:pt x="287311" y="67122"/>
                  </a:lnTo>
                  <a:lnTo>
                    <a:pt x="299662" y="80082"/>
                  </a:lnTo>
                  <a:lnTo>
                    <a:pt x="308233" y="95088"/>
                  </a:lnTo>
                  <a:lnTo>
                    <a:pt x="310889" y="95576"/>
                  </a:lnTo>
                  <a:lnTo>
                    <a:pt x="312659" y="91279"/>
                  </a:lnTo>
                  <a:lnTo>
                    <a:pt x="316475" y="76025"/>
                  </a:lnTo>
                  <a:lnTo>
                    <a:pt x="333991" y="46098"/>
                  </a:lnTo>
                  <a:lnTo>
                    <a:pt x="359675" y="22107"/>
                  </a:lnTo>
                  <a:lnTo>
                    <a:pt x="407895" y="0"/>
                  </a:lnTo>
                  <a:lnTo>
                    <a:pt x="412463" y="749"/>
                  </a:lnTo>
                  <a:lnTo>
                    <a:pt x="414584" y="4022"/>
                  </a:lnTo>
                  <a:lnTo>
                    <a:pt x="415923" y="62842"/>
                  </a:lnTo>
                  <a:lnTo>
                    <a:pt x="420945" y="102795"/>
                  </a:lnTo>
                  <a:lnTo>
                    <a:pt x="437790" y="159172"/>
                  </a:lnTo>
                  <a:lnTo>
                    <a:pt x="452050" y="213257"/>
                  </a:lnTo>
                  <a:lnTo>
                    <a:pt x="461344" y="250824"/>
                  </a:lnTo>
                  <a:lnTo>
                    <a:pt x="459912" y="268052"/>
                  </a:lnTo>
                  <a:lnTo>
                    <a:pt x="455462" y="272831"/>
                  </a:lnTo>
                  <a:lnTo>
                    <a:pt x="448797" y="275093"/>
                  </a:lnTo>
                  <a:lnTo>
                    <a:pt x="440656" y="275676"/>
                  </a:lnTo>
                  <a:lnTo>
                    <a:pt x="411528" y="267662"/>
                  </a:lnTo>
                  <a:lnTo>
                    <a:pt x="381840" y="248388"/>
                  </a:lnTo>
                  <a:lnTo>
                    <a:pt x="369720" y="237692"/>
                  </a:lnTo>
                  <a:lnTo>
                    <a:pt x="367597" y="232251"/>
                  </a:lnTo>
                  <a:lnTo>
                    <a:pt x="368031" y="226774"/>
                  </a:lnTo>
                  <a:lnTo>
                    <a:pt x="373444" y="215758"/>
                  </a:lnTo>
                  <a:lnTo>
                    <a:pt x="424663" y="154456"/>
                  </a:lnTo>
                  <a:lnTo>
                    <a:pt x="472419" y="97553"/>
                  </a:lnTo>
                  <a:lnTo>
                    <a:pt x="483634" y="83437"/>
                  </a:lnTo>
                  <a:lnTo>
                    <a:pt x="491700" y="67918"/>
                  </a:lnTo>
                  <a:lnTo>
                    <a:pt x="495146" y="65443"/>
                  </a:lnTo>
                  <a:lnTo>
                    <a:pt x="498367" y="66567"/>
                  </a:lnTo>
                  <a:lnTo>
                    <a:pt x="501439" y="70090"/>
                  </a:lnTo>
                  <a:lnTo>
                    <a:pt x="505763" y="92718"/>
                  </a:lnTo>
                  <a:lnTo>
                    <a:pt x="509143" y="97694"/>
                  </a:lnTo>
                  <a:lnTo>
                    <a:pt x="514171" y="100088"/>
                  </a:lnTo>
                  <a:lnTo>
                    <a:pt x="520296" y="100758"/>
                  </a:lnTo>
                  <a:lnTo>
                    <a:pt x="532033" y="96573"/>
                  </a:lnTo>
                  <a:lnTo>
                    <a:pt x="590094" y="62945"/>
                  </a:lnTo>
                  <a:lnTo>
                    <a:pt x="619967" y="55365"/>
                  </a:lnTo>
                  <a:lnTo>
                    <a:pt x="682479" y="59618"/>
                  </a:lnTo>
                  <a:lnTo>
                    <a:pt x="713190" y="55818"/>
                  </a:lnTo>
                  <a:lnTo>
                    <a:pt x="726245" y="48862"/>
                  </a:lnTo>
                  <a:lnTo>
                    <a:pt x="740573" y="35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179454" y="5754629"/>
              <a:ext cx="422087" cy="461480"/>
            </a:xfrm>
            <a:custGeom>
              <a:avLst/>
              <a:gdLst/>
              <a:ahLst/>
              <a:cxnLst/>
              <a:rect l="0" t="0" r="0" b="0"/>
              <a:pathLst>
                <a:path w="422087" h="461480">
                  <a:moveTo>
                    <a:pt x="39318" y="0"/>
                  </a:moveTo>
                  <a:lnTo>
                    <a:pt x="16154" y="27581"/>
                  </a:lnTo>
                  <a:lnTo>
                    <a:pt x="4615" y="55119"/>
                  </a:lnTo>
                  <a:lnTo>
                    <a:pt x="0" y="103275"/>
                  </a:lnTo>
                  <a:lnTo>
                    <a:pt x="5684" y="137130"/>
                  </a:lnTo>
                  <a:lnTo>
                    <a:pt x="13891" y="156176"/>
                  </a:lnTo>
                  <a:lnTo>
                    <a:pt x="28633" y="168956"/>
                  </a:lnTo>
                  <a:lnTo>
                    <a:pt x="37742" y="173659"/>
                  </a:lnTo>
                  <a:lnTo>
                    <a:pt x="55260" y="176418"/>
                  </a:lnTo>
                  <a:lnTo>
                    <a:pt x="72290" y="173638"/>
                  </a:lnTo>
                  <a:lnTo>
                    <a:pt x="96548" y="161677"/>
                  </a:lnTo>
                  <a:lnTo>
                    <a:pt x="133290" y="129266"/>
                  </a:lnTo>
                  <a:lnTo>
                    <a:pt x="163179" y="88418"/>
                  </a:lnTo>
                  <a:lnTo>
                    <a:pt x="155350" y="106634"/>
                  </a:lnTo>
                  <a:lnTo>
                    <a:pt x="151908" y="125056"/>
                  </a:lnTo>
                  <a:lnTo>
                    <a:pt x="153461" y="145571"/>
                  </a:lnTo>
                  <a:lnTo>
                    <a:pt x="157018" y="151596"/>
                  </a:lnTo>
                  <a:lnTo>
                    <a:pt x="162164" y="154689"/>
                  </a:lnTo>
                  <a:lnTo>
                    <a:pt x="168367" y="155826"/>
                  </a:lnTo>
                  <a:lnTo>
                    <a:pt x="182657" y="152159"/>
                  </a:lnTo>
                  <a:lnTo>
                    <a:pt x="203830" y="139697"/>
                  </a:lnTo>
                  <a:lnTo>
                    <a:pt x="210014" y="134737"/>
                  </a:lnTo>
                  <a:lnTo>
                    <a:pt x="226746" y="131690"/>
                  </a:lnTo>
                  <a:lnTo>
                    <a:pt x="236386" y="132173"/>
                  </a:lnTo>
                  <a:lnTo>
                    <a:pt x="243736" y="137117"/>
                  </a:lnTo>
                  <a:lnTo>
                    <a:pt x="254370" y="154938"/>
                  </a:lnTo>
                  <a:lnTo>
                    <a:pt x="262086" y="197403"/>
                  </a:lnTo>
                  <a:lnTo>
                    <a:pt x="263736" y="256885"/>
                  </a:lnTo>
                  <a:lnTo>
                    <a:pt x="254901" y="315694"/>
                  </a:lnTo>
                  <a:lnTo>
                    <a:pt x="235977" y="370682"/>
                  </a:lnTo>
                  <a:lnTo>
                    <a:pt x="220409" y="404522"/>
                  </a:lnTo>
                  <a:lnTo>
                    <a:pt x="192535" y="435970"/>
                  </a:lnTo>
                  <a:lnTo>
                    <a:pt x="174599" y="450792"/>
                  </a:lnTo>
                  <a:lnTo>
                    <a:pt x="154300" y="459229"/>
                  </a:lnTo>
                  <a:lnTo>
                    <a:pt x="143709" y="461479"/>
                  </a:lnTo>
                  <a:lnTo>
                    <a:pt x="124545" y="459048"/>
                  </a:lnTo>
                  <a:lnTo>
                    <a:pt x="115552" y="455811"/>
                  </a:lnTo>
                  <a:lnTo>
                    <a:pt x="110481" y="449030"/>
                  </a:lnTo>
                  <a:lnTo>
                    <a:pt x="107311" y="429168"/>
                  </a:lnTo>
                  <a:lnTo>
                    <a:pt x="116381" y="407396"/>
                  </a:lnTo>
                  <a:lnTo>
                    <a:pt x="150380" y="365500"/>
                  </a:lnTo>
                  <a:lnTo>
                    <a:pt x="208373" y="324646"/>
                  </a:lnTo>
                  <a:lnTo>
                    <a:pt x="261559" y="296801"/>
                  </a:lnTo>
                  <a:lnTo>
                    <a:pt x="321149" y="269049"/>
                  </a:lnTo>
                  <a:lnTo>
                    <a:pt x="382438" y="250362"/>
                  </a:lnTo>
                  <a:lnTo>
                    <a:pt x="422086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353382" y="6253892"/>
            <a:ext cx="1186656" cy="294439"/>
            <a:chOff x="3353382" y="6253892"/>
            <a:chExt cx="1186656" cy="294439"/>
          </a:xfrm>
        </p:grpSpPr>
        <p:sp>
          <p:nvSpPr>
            <p:cNvPr id="268" name="Freeform 267"/>
            <p:cNvSpPr/>
            <p:nvPr/>
          </p:nvSpPr>
          <p:spPr>
            <a:xfrm>
              <a:off x="3353382" y="6328781"/>
              <a:ext cx="299559" cy="33071"/>
            </a:xfrm>
            <a:custGeom>
              <a:avLst/>
              <a:gdLst/>
              <a:ahLst/>
              <a:cxnLst/>
              <a:rect l="0" t="0" r="0" b="0"/>
              <a:pathLst>
                <a:path w="299559" h="33071">
                  <a:moveTo>
                    <a:pt x="0" y="0"/>
                  </a:moveTo>
                  <a:lnTo>
                    <a:pt x="46327" y="4417"/>
                  </a:lnTo>
                  <a:lnTo>
                    <a:pt x="103954" y="19561"/>
                  </a:lnTo>
                  <a:lnTo>
                    <a:pt x="162146" y="31654"/>
                  </a:lnTo>
                  <a:lnTo>
                    <a:pt x="218981" y="33070"/>
                  </a:lnTo>
                  <a:lnTo>
                    <a:pt x="263507" y="28825"/>
                  </a:lnTo>
                  <a:lnTo>
                    <a:pt x="299558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629210" y="6324364"/>
              <a:ext cx="109152" cy="179160"/>
            </a:xfrm>
            <a:custGeom>
              <a:avLst/>
              <a:gdLst/>
              <a:ahLst/>
              <a:cxnLst/>
              <a:rect l="0" t="0" r="0" b="0"/>
              <a:pathLst>
                <a:path w="109152" h="179160">
                  <a:moveTo>
                    <a:pt x="48693" y="4417"/>
                  </a:moveTo>
                  <a:lnTo>
                    <a:pt x="61945" y="0"/>
                  </a:lnTo>
                  <a:lnTo>
                    <a:pt x="75848" y="296"/>
                  </a:lnTo>
                  <a:lnTo>
                    <a:pt x="83439" y="1670"/>
                  </a:lnTo>
                  <a:lnTo>
                    <a:pt x="89423" y="5359"/>
                  </a:lnTo>
                  <a:lnTo>
                    <a:pt x="98539" y="16855"/>
                  </a:lnTo>
                  <a:lnTo>
                    <a:pt x="108869" y="38921"/>
                  </a:lnTo>
                  <a:lnTo>
                    <a:pt x="109151" y="45911"/>
                  </a:lnTo>
                  <a:lnTo>
                    <a:pt x="104533" y="58609"/>
                  </a:lnTo>
                  <a:lnTo>
                    <a:pt x="87120" y="76153"/>
                  </a:lnTo>
                  <a:lnTo>
                    <a:pt x="26072" y="129949"/>
                  </a:lnTo>
                  <a:lnTo>
                    <a:pt x="2004" y="162659"/>
                  </a:lnTo>
                  <a:lnTo>
                    <a:pt x="0" y="168159"/>
                  </a:lnTo>
                  <a:lnTo>
                    <a:pt x="514" y="171826"/>
                  </a:lnTo>
                  <a:lnTo>
                    <a:pt x="7088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4104585" y="6253892"/>
              <a:ext cx="338856" cy="294439"/>
            </a:xfrm>
            <a:custGeom>
              <a:avLst/>
              <a:gdLst/>
              <a:ahLst/>
              <a:cxnLst/>
              <a:rect l="0" t="0" r="0" b="0"/>
              <a:pathLst>
                <a:path w="338856" h="294439">
                  <a:moveTo>
                    <a:pt x="72581" y="0"/>
                  </a:moveTo>
                  <a:lnTo>
                    <a:pt x="19132" y="55119"/>
                  </a:lnTo>
                  <a:lnTo>
                    <a:pt x="5483" y="86700"/>
                  </a:lnTo>
                  <a:lnTo>
                    <a:pt x="0" y="119480"/>
                  </a:lnTo>
                  <a:lnTo>
                    <a:pt x="2004" y="127730"/>
                  </a:lnTo>
                  <a:lnTo>
                    <a:pt x="6114" y="134155"/>
                  </a:lnTo>
                  <a:lnTo>
                    <a:pt x="38557" y="162857"/>
                  </a:lnTo>
                  <a:lnTo>
                    <a:pt x="47597" y="180863"/>
                  </a:lnTo>
                  <a:lnTo>
                    <a:pt x="49766" y="198727"/>
                  </a:lnTo>
                  <a:lnTo>
                    <a:pt x="40333" y="252619"/>
                  </a:lnTo>
                  <a:lnTo>
                    <a:pt x="26866" y="280410"/>
                  </a:lnTo>
                  <a:lnTo>
                    <a:pt x="16514" y="294438"/>
                  </a:lnTo>
                  <a:lnTo>
                    <a:pt x="13938" y="294295"/>
                  </a:lnTo>
                  <a:lnTo>
                    <a:pt x="13542" y="281810"/>
                  </a:lnTo>
                  <a:lnTo>
                    <a:pt x="18516" y="257625"/>
                  </a:lnTo>
                  <a:lnTo>
                    <a:pt x="30263" y="237310"/>
                  </a:lnTo>
                  <a:lnTo>
                    <a:pt x="36973" y="233096"/>
                  </a:lnTo>
                  <a:lnTo>
                    <a:pt x="69383" y="221402"/>
                  </a:lnTo>
                  <a:lnTo>
                    <a:pt x="82254" y="211197"/>
                  </a:lnTo>
                  <a:lnTo>
                    <a:pt x="115910" y="165969"/>
                  </a:lnTo>
                  <a:lnTo>
                    <a:pt x="135004" y="133047"/>
                  </a:lnTo>
                  <a:lnTo>
                    <a:pt x="160520" y="99835"/>
                  </a:lnTo>
                  <a:lnTo>
                    <a:pt x="167265" y="97067"/>
                  </a:lnTo>
                  <a:lnTo>
                    <a:pt x="174535" y="97995"/>
                  </a:lnTo>
                  <a:lnTo>
                    <a:pt x="182156" y="101388"/>
                  </a:lnTo>
                  <a:lnTo>
                    <a:pt x="187236" y="109197"/>
                  </a:lnTo>
                  <a:lnTo>
                    <a:pt x="195390" y="156658"/>
                  </a:lnTo>
                  <a:lnTo>
                    <a:pt x="196059" y="168233"/>
                  </a:lnTo>
                  <a:lnTo>
                    <a:pt x="198354" y="174101"/>
                  </a:lnTo>
                  <a:lnTo>
                    <a:pt x="201734" y="176164"/>
                  </a:lnTo>
                  <a:lnTo>
                    <a:pt x="205835" y="175690"/>
                  </a:lnTo>
                  <a:lnTo>
                    <a:pt x="209494" y="172600"/>
                  </a:lnTo>
                  <a:lnTo>
                    <a:pt x="244967" y="127668"/>
                  </a:lnTo>
                  <a:lnTo>
                    <a:pt x="248526" y="128566"/>
                  </a:lnTo>
                  <a:lnTo>
                    <a:pt x="250899" y="133788"/>
                  </a:lnTo>
                  <a:lnTo>
                    <a:pt x="260738" y="193833"/>
                  </a:lnTo>
                  <a:lnTo>
                    <a:pt x="264858" y="232893"/>
                  </a:lnTo>
                  <a:lnTo>
                    <a:pt x="272375" y="250206"/>
                  </a:lnTo>
                  <a:lnTo>
                    <a:pt x="276968" y="252788"/>
                  </a:lnTo>
                  <a:lnTo>
                    <a:pt x="281880" y="251736"/>
                  </a:lnTo>
                  <a:lnTo>
                    <a:pt x="287003" y="248261"/>
                  </a:lnTo>
                  <a:lnTo>
                    <a:pt x="295161" y="237003"/>
                  </a:lnTo>
                  <a:lnTo>
                    <a:pt x="317486" y="181982"/>
                  </a:lnTo>
                  <a:lnTo>
                    <a:pt x="33885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4443440" y="6270534"/>
              <a:ext cx="96598" cy="216348"/>
            </a:xfrm>
            <a:custGeom>
              <a:avLst/>
              <a:gdLst/>
              <a:ahLst/>
              <a:cxnLst/>
              <a:rect l="0" t="0" r="0" b="0"/>
              <a:pathLst>
                <a:path w="96598" h="216348">
                  <a:moveTo>
                    <a:pt x="66568" y="0"/>
                  </a:moveTo>
                  <a:lnTo>
                    <a:pt x="47822" y="34745"/>
                  </a:lnTo>
                  <a:lnTo>
                    <a:pt x="47599" y="42579"/>
                  </a:lnTo>
                  <a:lnTo>
                    <a:pt x="52282" y="58680"/>
                  </a:lnTo>
                  <a:lnTo>
                    <a:pt x="62993" y="72616"/>
                  </a:lnTo>
                  <a:lnTo>
                    <a:pt x="88051" y="101047"/>
                  </a:lnTo>
                  <a:lnTo>
                    <a:pt x="94607" y="119491"/>
                  </a:lnTo>
                  <a:lnTo>
                    <a:pt x="96597" y="139091"/>
                  </a:lnTo>
                  <a:lnTo>
                    <a:pt x="94399" y="157048"/>
                  </a:lnTo>
                  <a:lnTo>
                    <a:pt x="87875" y="171809"/>
                  </a:lnTo>
                  <a:lnTo>
                    <a:pt x="52486" y="213402"/>
                  </a:lnTo>
                  <a:lnTo>
                    <a:pt x="45160" y="21623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3419951" y="6719870"/>
            <a:ext cx="1930483" cy="379367"/>
            <a:chOff x="3419951" y="6719870"/>
            <a:chExt cx="1930483" cy="379367"/>
          </a:xfrm>
        </p:grpSpPr>
        <p:sp>
          <p:nvSpPr>
            <p:cNvPr id="273" name="Freeform 272"/>
            <p:cNvSpPr/>
            <p:nvPr/>
          </p:nvSpPr>
          <p:spPr>
            <a:xfrm>
              <a:off x="3419951" y="6844686"/>
              <a:ext cx="249632" cy="45325"/>
            </a:xfrm>
            <a:custGeom>
              <a:avLst/>
              <a:gdLst/>
              <a:ahLst/>
              <a:cxnLst/>
              <a:rect l="0" t="0" r="0" b="0"/>
              <a:pathLst>
                <a:path w="249632" h="45325">
                  <a:moveTo>
                    <a:pt x="0" y="0"/>
                  </a:moveTo>
                  <a:lnTo>
                    <a:pt x="51072" y="13269"/>
                  </a:lnTo>
                  <a:lnTo>
                    <a:pt x="112810" y="20615"/>
                  </a:lnTo>
                  <a:lnTo>
                    <a:pt x="166666" y="33441"/>
                  </a:lnTo>
                  <a:lnTo>
                    <a:pt x="215283" y="45324"/>
                  </a:lnTo>
                  <a:lnTo>
                    <a:pt x="24963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661261" y="6719870"/>
              <a:ext cx="73427" cy="242620"/>
            </a:xfrm>
            <a:custGeom>
              <a:avLst/>
              <a:gdLst/>
              <a:ahLst/>
              <a:cxnLst/>
              <a:rect l="0" t="0" r="0" b="0"/>
              <a:pathLst>
                <a:path w="73427" h="242620">
                  <a:moveTo>
                    <a:pt x="0" y="0"/>
                  </a:moveTo>
                  <a:lnTo>
                    <a:pt x="12362" y="14212"/>
                  </a:lnTo>
                  <a:lnTo>
                    <a:pt x="23592" y="34105"/>
                  </a:lnTo>
                  <a:lnTo>
                    <a:pt x="59611" y="70095"/>
                  </a:lnTo>
                  <a:lnTo>
                    <a:pt x="67482" y="84778"/>
                  </a:lnTo>
                  <a:lnTo>
                    <a:pt x="73426" y="124373"/>
                  </a:lnTo>
                  <a:lnTo>
                    <a:pt x="72607" y="160537"/>
                  </a:lnTo>
                  <a:lnTo>
                    <a:pt x="52184" y="214907"/>
                  </a:lnTo>
                  <a:lnTo>
                    <a:pt x="42917" y="228343"/>
                  </a:lnTo>
                  <a:lnTo>
                    <a:pt x="30169" y="238013"/>
                  </a:lnTo>
                  <a:lnTo>
                    <a:pt x="22886" y="241886"/>
                  </a:lnTo>
                  <a:lnTo>
                    <a:pt x="17106" y="242619"/>
                  </a:lnTo>
                  <a:lnTo>
                    <a:pt x="12329" y="241259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4102277" y="6834474"/>
              <a:ext cx="166422" cy="223364"/>
            </a:xfrm>
            <a:custGeom>
              <a:avLst/>
              <a:gdLst/>
              <a:ahLst/>
              <a:cxnLst/>
              <a:rect l="0" t="0" r="0" b="0"/>
              <a:pathLst>
                <a:path w="166422" h="223364">
                  <a:moveTo>
                    <a:pt x="0" y="85102"/>
                  </a:moveTo>
                  <a:lnTo>
                    <a:pt x="53046" y="33905"/>
                  </a:lnTo>
                  <a:lnTo>
                    <a:pt x="109452" y="441"/>
                  </a:lnTo>
                  <a:lnTo>
                    <a:pt x="116422" y="0"/>
                  </a:lnTo>
                  <a:lnTo>
                    <a:pt x="129098" y="4442"/>
                  </a:lnTo>
                  <a:lnTo>
                    <a:pt x="138430" y="15044"/>
                  </a:lnTo>
                  <a:lnTo>
                    <a:pt x="144735" y="29927"/>
                  </a:lnTo>
                  <a:lnTo>
                    <a:pt x="147360" y="59097"/>
                  </a:lnTo>
                  <a:lnTo>
                    <a:pt x="142417" y="117485"/>
                  </a:lnTo>
                  <a:lnTo>
                    <a:pt x="141647" y="170531"/>
                  </a:lnTo>
                  <a:lnTo>
                    <a:pt x="143363" y="204309"/>
                  </a:lnTo>
                  <a:lnTo>
                    <a:pt x="150317" y="220061"/>
                  </a:lnTo>
                  <a:lnTo>
                    <a:pt x="153836" y="223151"/>
                  </a:lnTo>
                  <a:lnTo>
                    <a:pt x="157106" y="223363"/>
                  </a:lnTo>
                  <a:lnTo>
                    <a:pt x="166421" y="218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4318624" y="6780137"/>
              <a:ext cx="449338" cy="272576"/>
            </a:xfrm>
            <a:custGeom>
              <a:avLst/>
              <a:gdLst/>
              <a:ahLst/>
              <a:cxnLst/>
              <a:rect l="0" t="0" r="0" b="0"/>
              <a:pathLst>
                <a:path w="449338" h="272576">
                  <a:moveTo>
                    <a:pt x="0" y="172722"/>
                  </a:moveTo>
                  <a:lnTo>
                    <a:pt x="23164" y="145141"/>
                  </a:lnTo>
                  <a:lnTo>
                    <a:pt x="48734" y="89359"/>
                  </a:lnTo>
                  <a:lnTo>
                    <a:pt x="84632" y="31257"/>
                  </a:lnTo>
                  <a:lnTo>
                    <a:pt x="105681" y="2396"/>
                  </a:lnTo>
                  <a:lnTo>
                    <a:pt x="111135" y="0"/>
                  </a:lnTo>
                  <a:lnTo>
                    <a:pt x="116620" y="251"/>
                  </a:lnTo>
                  <a:lnTo>
                    <a:pt x="122125" y="2268"/>
                  </a:lnTo>
                  <a:lnTo>
                    <a:pt x="125796" y="10084"/>
                  </a:lnTo>
                  <a:lnTo>
                    <a:pt x="131687" y="69132"/>
                  </a:lnTo>
                  <a:lnTo>
                    <a:pt x="128433" y="125448"/>
                  </a:lnTo>
                  <a:lnTo>
                    <a:pt x="125292" y="183492"/>
                  </a:lnTo>
                  <a:lnTo>
                    <a:pt x="129327" y="228167"/>
                  </a:lnTo>
                  <a:lnTo>
                    <a:pt x="132446" y="230950"/>
                  </a:lnTo>
                  <a:lnTo>
                    <a:pt x="136375" y="229108"/>
                  </a:lnTo>
                  <a:lnTo>
                    <a:pt x="140843" y="224181"/>
                  </a:lnTo>
                  <a:lnTo>
                    <a:pt x="151548" y="199578"/>
                  </a:lnTo>
                  <a:lnTo>
                    <a:pt x="166289" y="138227"/>
                  </a:lnTo>
                  <a:lnTo>
                    <a:pt x="176402" y="79354"/>
                  </a:lnTo>
                  <a:lnTo>
                    <a:pt x="187499" y="67123"/>
                  </a:lnTo>
                  <a:lnTo>
                    <a:pt x="209341" y="55039"/>
                  </a:lnTo>
                  <a:lnTo>
                    <a:pt x="227718" y="53542"/>
                  </a:lnTo>
                  <a:lnTo>
                    <a:pt x="247289" y="56884"/>
                  </a:lnTo>
                  <a:lnTo>
                    <a:pt x="265232" y="64532"/>
                  </a:lnTo>
                  <a:lnTo>
                    <a:pt x="277522" y="76561"/>
                  </a:lnTo>
                  <a:lnTo>
                    <a:pt x="282094" y="83652"/>
                  </a:lnTo>
                  <a:lnTo>
                    <a:pt x="288528" y="115718"/>
                  </a:lnTo>
                  <a:lnTo>
                    <a:pt x="288415" y="172521"/>
                  </a:lnTo>
                  <a:lnTo>
                    <a:pt x="279770" y="220602"/>
                  </a:lnTo>
                  <a:lnTo>
                    <a:pt x="284908" y="234374"/>
                  </a:lnTo>
                  <a:lnTo>
                    <a:pt x="298286" y="244195"/>
                  </a:lnTo>
                  <a:lnTo>
                    <a:pt x="357731" y="266828"/>
                  </a:lnTo>
                  <a:lnTo>
                    <a:pt x="415038" y="271819"/>
                  </a:lnTo>
                  <a:lnTo>
                    <a:pt x="449337" y="272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4867556" y="6911254"/>
              <a:ext cx="199964" cy="169533"/>
            </a:xfrm>
            <a:custGeom>
              <a:avLst/>
              <a:gdLst/>
              <a:ahLst/>
              <a:cxnLst/>
              <a:rect l="0" t="0" r="0" b="0"/>
              <a:pathLst>
                <a:path w="199964" h="169533">
                  <a:moveTo>
                    <a:pt x="58505" y="16643"/>
                  </a:moveTo>
                  <a:lnTo>
                    <a:pt x="23759" y="32642"/>
                  </a:lnTo>
                  <a:lnTo>
                    <a:pt x="4242" y="52202"/>
                  </a:lnTo>
                  <a:lnTo>
                    <a:pt x="1064" y="59765"/>
                  </a:lnTo>
                  <a:lnTo>
                    <a:pt x="0" y="75564"/>
                  </a:lnTo>
                  <a:lnTo>
                    <a:pt x="11816" y="124875"/>
                  </a:lnTo>
                  <a:lnTo>
                    <a:pt x="24228" y="145380"/>
                  </a:lnTo>
                  <a:lnTo>
                    <a:pt x="36799" y="154912"/>
                  </a:lnTo>
                  <a:lnTo>
                    <a:pt x="67469" y="168565"/>
                  </a:lnTo>
                  <a:lnTo>
                    <a:pt x="86219" y="169532"/>
                  </a:lnTo>
                  <a:lnTo>
                    <a:pt x="96397" y="168495"/>
                  </a:lnTo>
                  <a:lnTo>
                    <a:pt x="112636" y="159947"/>
                  </a:lnTo>
                  <a:lnTo>
                    <a:pt x="138128" y="131859"/>
                  </a:lnTo>
                  <a:lnTo>
                    <a:pt x="150925" y="107795"/>
                  </a:lnTo>
                  <a:lnTo>
                    <a:pt x="151554" y="100525"/>
                  </a:lnTo>
                  <a:lnTo>
                    <a:pt x="147320" y="87516"/>
                  </a:lnTo>
                  <a:lnTo>
                    <a:pt x="136810" y="78036"/>
                  </a:lnTo>
                  <a:lnTo>
                    <a:pt x="130124" y="74214"/>
                  </a:lnTo>
                  <a:lnTo>
                    <a:pt x="122893" y="73515"/>
                  </a:lnTo>
                  <a:lnTo>
                    <a:pt x="107462" y="77668"/>
                  </a:lnTo>
                  <a:lnTo>
                    <a:pt x="103162" y="82290"/>
                  </a:lnTo>
                  <a:lnTo>
                    <a:pt x="101220" y="88144"/>
                  </a:lnTo>
                  <a:lnTo>
                    <a:pt x="100850" y="94821"/>
                  </a:lnTo>
                  <a:lnTo>
                    <a:pt x="104301" y="99272"/>
                  </a:lnTo>
                  <a:lnTo>
                    <a:pt x="137667" y="115836"/>
                  </a:lnTo>
                  <a:lnTo>
                    <a:pt x="147004" y="128222"/>
                  </a:lnTo>
                  <a:lnTo>
                    <a:pt x="164949" y="154356"/>
                  </a:lnTo>
                  <a:lnTo>
                    <a:pt x="169224" y="155605"/>
                  </a:lnTo>
                  <a:lnTo>
                    <a:pt x="172998" y="153662"/>
                  </a:lnTo>
                  <a:lnTo>
                    <a:pt x="176439" y="149594"/>
                  </a:lnTo>
                  <a:lnTo>
                    <a:pt x="194298" y="93098"/>
                  </a:lnTo>
                  <a:lnTo>
                    <a:pt x="199217" y="30375"/>
                  </a:lnTo>
                  <a:lnTo>
                    <a:pt x="199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5084160" y="6744833"/>
              <a:ext cx="124817" cy="282006"/>
            </a:xfrm>
            <a:custGeom>
              <a:avLst/>
              <a:gdLst/>
              <a:ahLst/>
              <a:cxnLst/>
              <a:rect l="0" t="0" r="0" b="0"/>
              <a:pathLst>
                <a:path w="124817" h="282006">
                  <a:moveTo>
                    <a:pt x="0" y="0"/>
                  </a:moveTo>
                  <a:lnTo>
                    <a:pt x="6586" y="29620"/>
                  </a:lnTo>
                  <a:lnTo>
                    <a:pt x="7978" y="83515"/>
                  </a:lnTo>
                  <a:lnTo>
                    <a:pt x="8254" y="136553"/>
                  </a:lnTo>
                  <a:lnTo>
                    <a:pt x="10774" y="187573"/>
                  </a:lnTo>
                  <a:lnTo>
                    <a:pt x="19900" y="246105"/>
                  </a:lnTo>
                  <a:lnTo>
                    <a:pt x="32298" y="274988"/>
                  </a:lnTo>
                  <a:lnTo>
                    <a:pt x="38174" y="279480"/>
                  </a:lnTo>
                  <a:lnTo>
                    <a:pt x="44865" y="281550"/>
                  </a:lnTo>
                  <a:lnTo>
                    <a:pt x="52100" y="282005"/>
                  </a:lnTo>
                  <a:lnTo>
                    <a:pt x="59697" y="278611"/>
                  </a:lnTo>
                  <a:lnTo>
                    <a:pt x="75534" y="264976"/>
                  </a:lnTo>
                  <a:lnTo>
                    <a:pt x="91209" y="240927"/>
                  </a:lnTo>
                  <a:lnTo>
                    <a:pt x="103864" y="207026"/>
                  </a:lnTo>
                  <a:lnTo>
                    <a:pt x="114439" y="149619"/>
                  </a:lnTo>
                  <a:lnTo>
                    <a:pt x="122492" y="110060"/>
                  </a:lnTo>
                  <a:lnTo>
                    <a:pt x="124816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5200997" y="6769797"/>
              <a:ext cx="149437" cy="329440"/>
            </a:xfrm>
            <a:custGeom>
              <a:avLst/>
              <a:gdLst/>
              <a:ahLst/>
              <a:cxnLst/>
              <a:rect l="0" t="0" r="0" b="0"/>
              <a:pathLst>
                <a:path w="149437" h="329440">
                  <a:moveTo>
                    <a:pt x="7979" y="0"/>
                  </a:moveTo>
                  <a:lnTo>
                    <a:pt x="2260" y="56772"/>
                  </a:lnTo>
                  <a:lnTo>
                    <a:pt x="0" y="115535"/>
                  </a:lnTo>
                  <a:lnTo>
                    <a:pt x="6289" y="170130"/>
                  </a:lnTo>
                  <a:lnTo>
                    <a:pt x="9077" y="194882"/>
                  </a:lnTo>
                  <a:lnTo>
                    <a:pt x="31043" y="252136"/>
                  </a:lnTo>
                  <a:lnTo>
                    <a:pt x="69976" y="307385"/>
                  </a:lnTo>
                  <a:lnTo>
                    <a:pt x="84535" y="320295"/>
                  </a:lnTo>
                  <a:lnTo>
                    <a:pt x="105182" y="327266"/>
                  </a:lnTo>
                  <a:lnTo>
                    <a:pt x="126070" y="329439"/>
                  </a:lnTo>
                  <a:lnTo>
                    <a:pt x="149436" y="324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6565307" y="5346898"/>
            <a:ext cx="640722" cy="1277527"/>
            <a:chOff x="6565307" y="5346898"/>
            <a:chExt cx="640722" cy="1277527"/>
          </a:xfrm>
        </p:grpSpPr>
        <p:sp>
          <p:nvSpPr>
            <p:cNvPr id="281" name="Freeform 280"/>
            <p:cNvSpPr/>
            <p:nvPr/>
          </p:nvSpPr>
          <p:spPr>
            <a:xfrm>
              <a:off x="6565307" y="5346898"/>
              <a:ext cx="49927" cy="532548"/>
            </a:xfrm>
            <a:custGeom>
              <a:avLst/>
              <a:gdLst/>
              <a:ahLst/>
              <a:cxnLst/>
              <a:rect l="0" t="0" r="0" b="0"/>
              <a:pathLst>
                <a:path w="49927" h="532548">
                  <a:moveTo>
                    <a:pt x="0" y="0"/>
                  </a:moveTo>
                  <a:lnTo>
                    <a:pt x="4417" y="57909"/>
                  </a:lnTo>
                  <a:lnTo>
                    <a:pt x="11581" y="106635"/>
                  </a:lnTo>
                  <a:lnTo>
                    <a:pt x="16567" y="162076"/>
                  </a:lnTo>
                  <a:lnTo>
                    <a:pt x="23031" y="216584"/>
                  </a:lnTo>
                  <a:lnTo>
                    <a:pt x="28999" y="271867"/>
                  </a:lnTo>
                  <a:lnTo>
                    <a:pt x="32438" y="332098"/>
                  </a:lnTo>
                  <a:lnTo>
                    <a:pt x="35583" y="383991"/>
                  </a:lnTo>
                  <a:lnTo>
                    <a:pt x="40416" y="438483"/>
                  </a:lnTo>
                  <a:lnTo>
                    <a:pt x="43914" y="498564"/>
                  </a:lnTo>
                  <a:lnTo>
                    <a:pt x="49926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6599748" y="5887766"/>
              <a:ext cx="40449" cy="524227"/>
            </a:xfrm>
            <a:custGeom>
              <a:avLst/>
              <a:gdLst/>
              <a:ahLst/>
              <a:cxnLst/>
              <a:rect l="0" t="0" r="0" b="0"/>
              <a:pathLst>
                <a:path w="40449" h="524227">
                  <a:moveTo>
                    <a:pt x="7164" y="0"/>
                  </a:moveTo>
                  <a:lnTo>
                    <a:pt x="0" y="50744"/>
                  </a:lnTo>
                  <a:lnTo>
                    <a:pt x="6109" y="111932"/>
                  </a:lnTo>
                  <a:lnTo>
                    <a:pt x="9491" y="166550"/>
                  </a:lnTo>
                  <a:lnTo>
                    <a:pt x="15621" y="228555"/>
                  </a:lnTo>
                  <a:lnTo>
                    <a:pt x="21916" y="280670"/>
                  </a:lnTo>
                  <a:lnTo>
                    <a:pt x="23557" y="343812"/>
                  </a:lnTo>
                  <a:lnTo>
                    <a:pt x="23774" y="401802"/>
                  </a:lnTo>
                  <a:lnTo>
                    <a:pt x="30443" y="457924"/>
                  </a:lnTo>
                  <a:lnTo>
                    <a:pt x="38198" y="501610"/>
                  </a:lnTo>
                  <a:lnTo>
                    <a:pt x="40448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6626823" y="6396506"/>
              <a:ext cx="129869" cy="227919"/>
            </a:xfrm>
            <a:custGeom>
              <a:avLst/>
              <a:gdLst/>
              <a:ahLst/>
              <a:cxnLst/>
              <a:rect l="0" t="0" r="0" b="0"/>
              <a:pathLst>
                <a:path w="129869" h="227919">
                  <a:moveTo>
                    <a:pt x="104905" y="7165"/>
                  </a:moveTo>
                  <a:lnTo>
                    <a:pt x="75285" y="578"/>
                  </a:lnTo>
                  <a:lnTo>
                    <a:pt x="65743" y="0"/>
                  </a:lnTo>
                  <a:lnTo>
                    <a:pt x="50209" y="4289"/>
                  </a:lnTo>
                  <a:lnTo>
                    <a:pt x="37142" y="13283"/>
                  </a:lnTo>
                  <a:lnTo>
                    <a:pt x="25169" y="26526"/>
                  </a:lnTo>
                  <a:lnTo>
                    <a:pt x="12452" y="58410"/>
                  </a:lnTo>
                  <a:lnTo>
                    <a:pt x="796" y="117242"/>
                  </a:lnTo>
                  <a:lnTo>
                    <a:pt x="0" y="179817"/>
                  </a:lnTo>
                  <a:lnTo>
                    <a:pt x="4656" y="205941"/>
                  </a:lnTo>
                  <a:lnTo>
                    <a:pt x="12889" y="223716"/>
                  </a:lnTo>
                  <a:lnTo>
                    <a:pt x="18598" y="227346"/>
                  </a:lnTo>
                  <a:lnTo>
                    <a:pt x="25177" y="227918"/>
                  </a:lnTo>
                  <a:lnTo>
                    <a:pt x="32337" y="226449"/>
                  </a:lnTo>
                  <a:lnTo>
                    <a:pt x="45224" y="217421"/>
                  </a:lnTo>
                  <a:lnTo>
                    <a:pt x="57115" y="202314"/>
                  </a:lnTo>
                  <a:lnTo>
                    <a:pt x="77351" y="154948"/>
                  </a:lnTo>
                  <a:lnTo>
                    <a:pt x="90525" y="101076"/>
                  </a:lnTo>
                  <a:lnTo>
                    <a:pt x="95388" y="60883"/>
                  </a:lnTo>
                  <a:lnTo>
                    <a:pt x="96479" y="119445"/>
                  </a:lnTo>
                  <a:lnTo>
                    <a:pt x="96564" y="177787"/>
                  </a:lnTo>
                  <a:lnTo>
                    <a:pt x="96570" y="190255"/>
                  </a:lnTo>
                  <a:lnTo>
                    <a:pt x="99349" y="197642"/>
                  </a:lnTo>
                  <a:lnTo>
                    <a:pt x="103975" y="201643"/>
                  </a:lnTo>
                  <a:lnTo>
                    <a:pt x="109832" y="203386"/>
                  </a:lnTo>
                  <a:lnTo>
                    <a:pt x="114662" y="198999"/>
                  </a:lnTo>
                  <a:lnTo>
                    <a:pt x="124952" y="169096"/>
                  </a:lnTo>
                  <a:lnTo>
                    <a:pt x="129868" y="131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6765080" y="6303818"/>
              <a:ext cx="299491" cy="299122"/>
            </a:xfrm>
            <a:custGeom>
              <a:avLst/>
              <a:gdLst/>
              <a:ahLst/>
              <a:cxnLst/>
              <a:rect l="0" t="0" r="0" b="0"/>
              <a:pathLst>
                <a:path w="299491" h="299122">
                  <a:moveTo>
                    <a:pt x="8253" y="0"/>
                  </a:moveTo>
                  <a:lnTo>
                    <a:pt x="2535" y="21778"/>
                  </a:lnTo>
                  <a:lnTo>
                    <a:pt x="274" y="77427"/>
                  </a:lnTo>
                  <a:lnTo>
                    <a:pt x="0" y="139151"/>
                  </a:lnTo>
                  <a:lnTo>
                    <a:pt x="4359" y="197027"/>
                  </a:lnTo>
                  <a:lnTo>
                    <a:pt x="10206" y="256596"/>
                  </a:lnTo>
                  <a:lnTo>
                    <a:pt x="15593" y="277690"/>
                  </a:lnTo>
                  <a:lnTo>
                    <a:pt x="24151" y="293229"/>
                  </a:lnTo>
                  <a:lnTo>
                    <a:pt x="29946" y="297188"/>
                  </a:lnTo>
                  <a:lnTo>
                    <a:pt x="43783" y="299121"/>
                  </a:lnTo>
                  <a:lnTo>
                    <a:pt x="56712" y="294433"/>
                  </a:lnTo>
                  <a:lnTo>
                    <a:pt x="62749" y="290593"/>
                  </a:lnTo>
                  <a:lnTo>
                    <a:pt x="71921" y="276466"/>
                  </a:lnTo>
                  <a:lnTo>
                    <a:pt x="100261" y="218247"/>
                  </a:lnTo>
                  <a:lnTo>
                    <a:pt x="122068" y="187856"/>
                  </a:lnTo>
                  <a:lnTo>
                    <a:pt x="122962" y="182560"/>
                  </a:lnTo>
                  <a:lnTo>
                    <a:pt x="120783" y="178105"/>
                  </a:lnTo>
                  <a:lnTo>
                    <a:pt x="116557" y="174211"/>
                  </a:lnTo>
                  <a:lnTo>
                    <a:pt x="110967" y="173463"/>
                  </a:lnTo>
                  <a:lnTo>
                    <a:pt x="97358" y="177564"/>
                  </a:lnTo>
                  <a:lnTo>
                    <a:pt x="91695" y="183095"/>
                  </a:lnTo>
                  <a:lnTo>
                    <a:pt x="82938" y="199103"/>
                  </a:lnTo>
                  <a:lnTo>
                    <a:pt x="77227" y="233325"/>
                  </a:lnTo>
                  <a:lnTo>
                    <a:pt x="79952" y="263908"/>
                  </a:lnTo>
                  <a:lnTo>
                    <a:pt x="86655" y="279399"/>
                  </a:lnTo>
                  <a:lnTo>
                    <a:pt x="91032" y="286118"/>
                  </a:lnTo>
                  <a:lnTo>
                    <a:pt x="95799" y="288749"/>
                  </a:lnTo>
                  <a:lnTo>
                    <a:pt x="100826" y="288654"/>
                  </a:lnTo>
                  <a:lnTo>
                    <a:pt x="111342" y="283617"/>
                  </a:lnTo>
                  <a:lnTo>
                    <a:pt x="122179" y="275215"/>
                  </a:lnTo>
                  <a:lnTo>
                    <a:pt x="126734" y="275932"/>
                  </a:lnTo>
                  <a:lnTo>
                    <a:pt x="130694" y="280110"/>
                  </a:lnTo>
                  <a:lnTo>
                    <a:pt x="134260" y="286592"/>
                  </a:lnTo>
                  <a:lnTo>
                    <a:pt x="138485" y="288141"/>
                  </a:lnTo>
                  <a:lnTo>
                    <a:pt x="143153" y="286398"/>
                  </a:lnTo>
                  <a:lnTo>
                    <a:pt x="148112" y="282464"/>
                  </a:lnTo>
                  <a:lnTo>
                    <a:pt x="153623" y="265765"/>
                  </a:lnTo>
                  <a:lnTo>
                    <a:pt x="163170" y="210733"/>
                  </a:lnTo>
                  <a:lnTo>
                    <a:pt x="166335" y="183968"/>
                  </a:lnTo>
                  <a:lnTo>
                    <a:pt x="168190" y="183667"/>
                  </a:lnTo>
                  <a:lnTo>
                    <a:pt x="170351" y="186239"/>
                  </a:lnTo>
                  <a:lnTo>
                    <a:pt x="178712" y="248841"/>
                  </a:lnTo>
                  <a:lnTo>
                    <a:pt x="183074" y="289608"/>
                  </a:lnTo>
                  <a:lnTo>
                    <a:pt x="184897" y="290152"/>
                  </a:lnTo>
                  <a:lnTo>
                    <a:pt x="187036" y="287739"/>
                  </a:lnTo>
                  <a:lnTo>
                    <a:pt x="197114" y="262090"/>
                  </a:lnTo>
                  <a:lnTo>
                    <a:pt x="214452" y="201042"/>
                  </a:lnTo>
                  <a:lnTo>
                    <a:pt x="233656" y="169151"/>
                  </a:lnTo>
                  <a:lnTo>
                    <a:pt x="271796" y="120585"/>
                  </a:lnTo>
                  <a:lnTo>
                    <a:pt x="277330" y="117373"/>
                  </a:lnTo>
                  <a:lnTo>
                    <a:pt x="282867" y="116155"/>
                  </a:lnTo>
                  <a:lnTo>
                    <a:pt x="29949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7072891" y="6457037"/>
              <a:ext cx="133138" cy="122260"/>
            </a:xfrm>
            <a:custGeom>
              <a:avLst/>
              <a:gdLst/>
              <a:ahLst/>
              <a:cxnLst/>
              <a:rect l="0" t="0" r="0" b="0"/>
              <a:pathLst>
                <a:path w="133138" h="122260">
                  <a:moveTo>
                    <a:pt x="0" y="21523"/>
                  </a:moveTo>
                  <a:lnTo>
                    <a:pt x="0" y="39192"/>
                  </a:lnTo>
                  <a:lnTo>
                    <a:pt x="4931" y="52798"/>
                  </a:lnTo>
                  <a:lnTo>
                    <a:pt x="8835" y="59015"/>
                  </a:lnTo>
                  <a:lnTo>
                    <a:pt x="13287" y="59461"/>
                  </a:lnTo>
                  <a:lnTo>
                    <a:pt x="18103" y="56062"/>
                  </a:lnTo>
                  <a:lnTo>
                    <a:pt x="27462" y="42421"/>
                  </a:lnTo>
                  <a:lnTo>
                    <a:pt x="43468" y="8461"/>
                  </a:lnTo>
                  <a:lnTo>
                    <a:pt x="48394" y="1720"/>
                  </a:lnTo>
                  <a:lnTo>
                    <a:pt x="52604" y="0"/>
                  </a:lnTo>
                  <a:lnTo>
                    <a:pt x="56334" y="1627"/>
                  </a:lnTo>
                  <a:lnTo>
                    <a:pt x="59746" y="5486"/>
                  </a:lnTo>
                  <a:lnTo>
                    <a:pt x="68965" y="28585"/>
                  </a:lnTo>
                  <a:lnTo>
                    <a:pt x="73134" y="63269"/>
                  </a:lnTo>
                  <a:lnTo>
                    <a:pt x="76493" y="70619"/>
                  </a:lnTo>
                  <a:lnTo>
                    <a:pt x="81506" y="74594"/>
                  </a:lnTo>
                  <a:lnTo>
                    <a:pt x="87622" y="76319"/>
                  </a:lnTo>
                  <a:lnTo>
                    <a:pt x="93548" y="74696"/>
                  </a:lnTo>
                  <a:lnTo>
                    <a:pt x="105064" y="65496"/>
                  </a:lnTo>
                  <a:lnTo>
                    <a:pt x="108874" y="66556"/>
                  </a:lnTo>
                  <a:lnTo>
                    <a:pt x="111414" y="71885"/>
                  </a:lnTo>
                  <a:lnTo>
                    <a:pt x="117675" y="119927"/>
                  </a:lnTo>
                  <a:lnTo>
                    <a:pt x="120980" y="122259"/>
                  </a:lnTo>
                  <a:lnTo>
                    <a:pt x="125032" y="121965"/>
                  </a:lnTo>
                  <a:lnTo>
                    <a:pt x="127734" y="119919"/>
                  </a:lnTo>
                  <a:lnTo>
                    <a:pt x="133137" y="104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7" name="Freeform 286"/>
          <p:cNvSpPr/>
          <p:nvPr/>
        </p:nvSpPr>
        <p:spPr>
          <a:xfrm>
            <a:off x="2587846" y="3865318"/>
            <a:ext cx="208027" cy="404668"/>
          </a:xfrm>
          <a:custGeom>
            <a:avLst/>
            <a:gdLst/>
            <a:ahLst/>
            <a:cxnLst/>
            <a:rect l="0" t="0" r="0" b="0"/>
            <a:pathLst>
              <a:path w="208027" h="404668">
                <a:moveTo>
                  <a:pt x="0" y="17075"/>
                </a:moveTo>
                <a:lnTo>
                  <a:pt x="13252" y="3823"/>
                </a:lnTo>
                <a:lnTo>
                  <a:pt x="20854" y="844"/>
                </a:lnTo>
                <a:lnTo>
                  <a:pt x="39162" y="0"/>
                </a:lnTo>
                <a:lnTo>
                  <a:pt x="70262" y="4722"/>
                </a:lnTo>
                <a:lnTo>
                  <a:pt x="87009" y="11893"/>
                </a:lnTo>
                <a:lnTo>
                  <a:pt x="100616" y="22169"/>
                </a:lnTo>
                <a:lnTo>
                  <a:pt x="112828" y="35981"/>
                </a:lnTo>
                <a:lnTo>
                  <a:pt x="125681" y="68186"/>
                </a:lnTo>
                <a:lnTo>
                  <a:pt x="130739" y="125278"/>
                </a:lnTo>
                <a:lnTo>
                  <a:pt x="121361" y="185543"/>
                </a:lnTo>
                <a:lnTo>
                  <a:pt x="105340" y="245610"/>
                </a:lnTo>
                <a:lnTo>
                  <a:pt x="81588" y="306765"/>
                </a:lnTo>
                <a:lnTo>
                  <a:pt x="59478" y="358103"/>
                </a:lnTo>
                <a:lnTo>
                  <a:pt x="32019" y="400988"/>
                </a:lnTo>
                <a:lnTo>
                  <a:pt x="33365" y="404305"/>
                </a:lnTo>
                <a:lnTo>
                  <a:pt x="37961" y="404667"/>
                </a:lnTo>
                <a:lnTo>
                  <a:pt x="52005" y="400138"/>
                </a:lnTo>
                <a:lnTo>
                  <a:pt x="108295" y="372838"/>
                </a:lnTo>
                <a:lnTo>
                  <a:pt x="166428" y="340347"/>
                </a:lnTo>
                <a:lnTo>
                  <a:pt x="173822" y="339839"/>
                </a:lnTo>
                <a:lnTo>
                  <a:pt x="186969" y="344205"/>
                </a:lnTo>
                <a:lnTo>
                  <a:pt x="196510" y="357241"/>
                </a:lnTo>
                <a:lnTo>
                  <a:pt x="208026" y="38320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5" name="Group 294"/>
          <p:cNvGrpSpPr/>
          <p:nvPr/>
        </p:nvGrpSpPr>
        <p:grpSpPr>
          <a:xfrm>
            <a:off x="5219221" y="845211"/>
            <a:ext cx="888429" cy="704871"/>
            <a:chOff x="5219221" y="845211"/>
            <a:chExt cx="888429" cy="704871"/>
          </a:xfrm>
        </p:grpSpPr>
        <p:sp>
          <p:nvSpPr>
            <p:cNvPr id="288" name="Freeform 287"/>
            <p:cNvSpPr/>
            <p:nvPr/>
          </p:nvSpPr>
          <p:spPr>
            <a:xfrm>
              <a:off x="5219221" y="956195"/>
              <a:ext cx="91395" cy="364949"/>
            </a:xfrm>
            <a:custGeom>
              <a:avLst/>
              <a:gdLst/>
              <a:ahLst/>
              <a:cxnLst/>
              <a:rect l="0" t="0" r="0" b="0"/>
              <a:pathLst>
                <a:path w="91395" h="364949">
                  <a:moveTo>
                    <a:pt x="14718" y="47115"/>
                  </a:moveTo>
                  <a:lnTo>
                    <a:pt x="1449" y="102056"/>
                  </a:lnTo>
                  <a:lnTo>
                    <a:pt x="0" y="134791"/>
                  </a:lnTo>
                  <a:lnTo>
                    <a:pt x="11432" y="194878"/>
                  </a:lnTo>
                  <a:lnTo>
                    <a:pt x="18703" y="249694"/>
                  </a:lnTo>
                  <a:lnTo>
                    <a:pt x="31520" y="303426"/>
                  </a:lnTo>
                  <a:lnTo>
                    <a:pt x="38607" y="364948"/>
                  </a:lnTo>
                  <a:lnTo>
                    <a:pt x="39204" y="357877"/>
                  </a:lnTo>
                  <a:lnTo>
                    <a:pt x="32475" y="301330"/>
                  </a:lnTo>
                  <a:lnTo>
                    <a:pt x="25862" y="246288"/>
                  </a:lnTo>
                  <a:lnTo>
                    <a:pt x="23596" y="195419"/>
                  </a:lnTo>
                  <a:lnTo>
                    <a:pt x="23149" y="141129"/>
                  </a:lnTo>
                  <a:lnTo>
                    <a:pt x="23985" y="90684"/>
                  </a:lnTo>
                  <a:lnTo>
                    <a:pt x="32095" y="36614"/>
                  </a:lnTo>
                  <a:lnTo>
                    <a:pt x="38159" y="17485"/>
                  </a:lnTo>
                  <a:lnTo>
                    <a:pt x="47017" y="2820"/>
                  </a:lnTo>
                  <a:lnTo>
                    <a:pt x="51968" y="18"/>
                  </a:lnTo>
                  <a:lnTo>
                    <a:pt x="57119" y="0"/>
                  </a:lnTo>
                  <a:lnTo>
                    <a:pt x="62401" y="1837"/>
                  </a:lnTo>
                  <a:lnTo>
                    <a:pt x="78670" y="17674"/>
                  </a:lnTo>
                  <a:lnTo>
                    <a:pt x="90784" y="48768"/>
                  </a:lnTo>
                  <a:lnTo>
                    <a:pt x="91394" y="91676"/>
                  </a:lnTo>
                  <a:lnTo>
                    <a:pt x="78182" y="154088"/>
                  </a:lnTo>
                  <a:lnTo>
                    <a:pt x="63483" y="191281"/>
                  </a:lnTo>
                  <a:lnTo>
                    <a:pt x="62946" y="195926"/>
                  </a:lnTo>
                  <a:lnTo>
                    <a:pt x="64644" y="2052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323094" y="1113060"/>
              <a:ext cx="79299" cy="160666"/>
            </a:xfrm>
            <a:custGeom>
              <a:avLst/>
              <a:gdLst/>
              <a:ahLst/>
              <a:cxnLst/>
              <a:rect l="0" t="0" r="0" b="0"/>
              <a:pathLst>
                <a:path w="79299" h="160666">
                  <a:moveTo>
                    <a:pt x="52303" y="6745"/>
                  </a:moveTo>
                  <a:lnTo>
                    <a:pt x="43468" y="15580"/>
                  </a:lnTo>
                  <a:lnTo>
                    <a:pt x="24765" y="64611"/>
                  </a:lnTo>
                  <a:lnTo>
                    <a:pt x="21079" y="110563"/>
                  </a:lnTo>
                  <a:lnTo>
                    <a:pt x="26923" y="143111"/>
                  </a:lnTo>
                  <a:lnTo>
                    <a:pt x="35168" y="158576"/>
                  </a:lnTo>
                  <a:lnTo>
                    <a:pt x="40879" y="160665"/>
                  </a:lnTo>
                  <a:lnTo>
                    <a:pt x="47461" y="159285"/>
                  </a:lnTo>
                  <a:lnTo>
                    <a:pt x="54623" y="155591"/>
                  </a:lnTo>
                  <a:lnTo>
                    <a:pt x="65045" y="141624"/>
                  </a:lnTo>
                  <a:lnTo>
                    <a:pt x="79270" y="106942"/>
                  </a:lnTo>
                  <a:lnTo>
                    <a:pt x="79298" y="72902"/>
                  </a:lnTo>
                  <a:lnTo>
                    <a:pt x="70100" y="27552"/>
                  </a:lnTo>
                  <a:lnTo>
                    <a:pt x="61446" y="8596"/>
                  </a:lnTo>
                  <a:lnTo>
                    <a:pt x="54700" y="3356"/>
                  </a:lnTo>
                  <a:lnTo>
                    <a:pt x="37343" y="0"/>
                  </a:lnTo>
                  <a:lnTo>
                    <a:pt x="29386" y="3173"/>
                  </a:lnTo>
                  <a:lnTo>
                    <a:pt x="15614" y="16560"/>
                  </a:lnTo>
                  <a:lnTo>
                    <a:pt x="1882" y="40472"/>
                  </a:lnTo>
                  <a:lnTo>
                    <a:pt x="0" y="59334"/>
                  </a:lnTo>
                  <a:lnTo>
                    <a:pt x="4138" y="85813"/>
                  </a:lnTo>
                  <a:lnTo>
                    <a:pt x="10698" y="1065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433644" y="1084523"/>
              <a:ext cx="151701" cy="136371"/>
            </a:xfrm>
            <a:custGeom>
              <a:avLst/>
              <a:gdLst/>
              <a:ahLst/>
              <a:cxnLst/>
              <a:rect l="0" t="0" r="0" b="0"/>
              <a:pathLst>
                <a:path w="151701" h="136371">
                  <a:moveTo>
                    <a:pt x="0" y="26961"/>
                  </a:moveTo>
                  <a:lnTo>
                    <a:pt x="14193" y="89452"/>
                  </a:lnTo>
                  <a:lnTo>
                    <a:pt x="19560" y="112366"/>
                  </a:lnTo>
                  <a:lnTo>
                    <a:pt x="23210" y="116257"/>
                  </a:lnTo>
                  <a:lnTo>
                    <a:pt x="27493" y="115153"/>
                  </a:lnTo>
                  <a:lnTo>
                    <a:pt x="32197" y="110719"/>
                  </a:lnTo>
                  <a:lnTo>
                    <a:pt x="37424" y="93465"/>
                  </a:lnTo>
                  <a:lnTo>
                    <a:pt x="45197" y="49138"/>
                  </a:lnTo>
                  <a:lnTo>
                    <a:pt x="57360" y="24697"/>
                  </a:lnTo>
                  <a:lnTo>
                    <a:pt x="69872" y="14244"/>
                  </a:lnTo>
                  <a:lnTo>
                    <a:pt x="100505" y="0"/>
                  </a:lnTo>
                  <a:lnTo>
                    <a:pt x="105835" y="2515"/>
                  </a:lnTo>
                  <a:lnTo>
                    <a:pt x="109388" y="8814"/>
                  </a:lnTo>
                  <a:lnTo>
                    <a:pt x="112412" y="28142"/>
                  </a:lnTo>
                  <a:lnTo>
                    <a:pt x="109285" y="78216"/>
                  </a:lnTo>
                  <a:lnTo>
                    <a:pt x="112811" y="128206"/>
                  </a:lnTo>
                  <a:lnTo>
                    <a:pt x="117737" y="134214"/>
                  </a:lnTo>
                  <a:lnTo>
                    <a:pt x="124719" y="136370"/>
                  </a:lnTo>
                  <a:lnTo>
                    <a:pt x="133073" y="135958"/>
                  </a:lnTo>
                  <a:lnTo>
                    <a:pt x="139566" y="131985"/>
                  </a:lnTo>
                  <a:lnTo>
                    <a:pt x="149246" y="117709"/>
                  </a:lnTo>
                  <a:lnTo>
                    <a:pt x="151700" y="96571"/>
                  </a:lnTo>
                  <a:lnTo>
                    <a:pt x="142464" y="33662"/>
                  </a:lnTo>
                  <a:lnTo>
                    <a:pt x="133893" y="13297"/>
                  </a:lnTo>
                  <a:lnTo>
                    <a:pt x="129018" y="8606"/>
                  </a:lnTo>
                  <a:lnTo>
                    <a:pt x="123919" y="7328"/>
                  </a:lnTo>
                  <a:lnTo>
                    <a:pt x="118671" y="8325"/>
                  </a:lnTo>
                  <a:lnTo>
                    <a:pt x="107908" y="16829"/>
                  </a:lnTo>
                  <a:lnTo>
                    <a:pt x="102449" y="22980"/>
                  </a:lnTo>
                  <a:lnTo>
                    <a:pt x="99735" y="29855"/>
                  </a:lnTo>
                  <a:lnTo>
                    <a:pt x="99184" y="44889"/>
                  </a:lnTo>
                  <a:lnTo>
                    <a:pt x="101256" y="50932"/>
                  </a:lnTo>
                  <a:lnTo>
                    <a:pt x="116495" y="685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5649992" y="1003310"/>
              <a:ext cx="61868" cy="221441"/>
            </a:xfrm>
            <a:custGeom>
              <a:avLst/>
              <a:gdLst/>
              <a:ahLst/>
              <a:cxnLst/>
              <a:rect l="0" t="0" r="0" b="0"/>
              <a:pathLst>
                <a:path w="61868" h="221441">
                  <a:moveTo>
                    <a:pt x="0" y="0"/>
                  </a:moveTo>
                  <a:lnTo>
                    <a:pt x="0" y="62491"/>
                  </a:lnTo>
                  <a:lnTo>
                    <a:pt x="1849" y="95768"/>
                  </a:lnTo>
                  <a:lnTo>
                    <a:pt x="8834" y="114680"/>
                  </a:lnTo>
                  <a:lnTo>
                    <a:pt x="20568" y="127399"/>
                  </a:lnTo>
                  <a:lnTo>
                    <a:pt x="50702" y="143099"/>
                  </a:lnTo>
                  <a:lnTo>
                    <a:pt x="55990" y="149948"/>
                  </a:lnTo>
                  <a:lnTo>
                    <a:pt x="61867" y="169887"/>
                  </a:lnTo>
                  <a:lnTo>
                    <a:pt x="59547" y="189226"/>
                  </a:lnTo>
                  <a:lnTo>
                    <a:pt x="52353" y="206143"/>
                  </a:lnTo>
                  <a:lnTo>
                    <a:pt x="42992" y="219825"/>
                  </a:lnTo>
                  <a:lnTo>
                    <a:pt x="38831" y="221440"/>
                  </a:lnTo>
                  <a:lnTo>
                    <a:pt x="35133" y="219742"/>
                  </a:lnTo>
                  <a:lnTo>
                    <a:pt x="24962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5716560" y="853607"/>
              <a:ext cx="266252" cy="425077"/>
            </a:xfrm>
            <a:custGeom>
              <a:avLst/>
              <a:gdLst/>
              <a:ahLst/>
              <a:cxnLst/>
              <a:rect l="0" t="0" r="0" b="0"/>
              <a:pathLst>
                <a:path w="266252" h="425077">
                  <a:moveTo>
                    <a:pt x="0" y="166345"/>
                  </a:moveTo>
                  <a:lnTo>
                    <a:pt x="12362" y="180556"/>
                  </a:lnTo>
                  <a:lnTo>
                    <a:pt x="27539" y="221465"/>
                  </a:lnTo>
                  <a:lnTo>
                    <a:pt x="32528" y="281424"/>
                  </a:lnTo>
                  <a:lnTo>
                    <a:pt x="32948" y="295154"/>
                  </a:lnTo>
                  <a:lnTo>
                    <a:pt x="33255" y="241974"/>
                  </a:lnTo>
                  <a:lnTo>
                    <a:pt x="35744" y="187893"/>
                  </a:lnTo>
                  <a:lnTo>
                    <a:pt x="40448" y="128483"/>
                  </a:lnTo>
                  <a:lnTo>
                    <a:pt x="48020" y="73156"/>
                  </a:lnTo>
                  <a:lnTo>
                    <a:pt x="61135" y="9888"/>
                  </a:lnTo>
                  <a:lnTo>
                    <a:pt x="65720" y="2868"/>
                  </a:lnTo>
                  <a:lnTo>
                    <a:pt x="71550" y="38"/>
                  </a:lnTo>
                  <a:lnTo>
                    <a:pt x="78210" y="0"/>
                  </a:lnTo>
                  <a:lnTo>
                    <a:pt x="83575" y="2749"/>
                  </a:lnTo>
                  <a:lnTo>
                    <a:pt x="92002" y="13199"/>
                  </a:lnTo>
                  <a:lnTo>
                    <a:pt x="104020" y="67232"/>
                  </a:lnTo>
                  <a:lnTo>
                    <a:pt x="109819" y="124338"/>
                  </a:lnTo>
                  <a:lnTo>
                    <a:pt x="115616" y="187386"/>
                  </a:lnTo>
                  <a:lnTo>
                    <a:pt x="116379" y="248275"/>
                  </a:lnTo>
                  <a:lnTo>
                    <a:pt x="114569" y="254249"/>
                  </a:lnTo>
                  <a:lnTo>
                    <a:pt x="111513" y="255458"/>
                  </a:lnTo>
                  <a:lnTo>
                    <a:pt x="107626" y="253491"/>
                  </a:lnTo>
                  <a:lnTo>
                    <a:pt x="100842" y="241443"/>
                  </a:lnTo>
                  <a:lnTo>
                    <a:pt x="88953" y="207992"/>
                  </a:lnTo>
                  <a:lnTo>
                    <a:pt x="89813" y="201506"/>
                  </a:lnTo>
                  <a:lnTo>
                    <a:pt x="93159" y="196258"/>
                  </a:lnTo>
                  <a:lnTo>
                    <a:pt x="104275" y="187961"/>
                  </a:lnTo>
                  <a:lnTo>
                    <a:pt x="137623" y="167765"/>
                  </a:lnTo>
                  <a:lnTo>
                    <a:pt x="143524" y="166367"/>
                  </a:lnTo>
                  <a:lnTo>
                    <a:pt x="149308" y="167285"/>
                  </a:lnTo>
                  <a:lnTo>
                    <a:pt x="155012" y="169745"/>
                  </a:lnTo>
                  <a:lnTo>
                    <a:pt x="163816" y="184807"/>
                  </a:lnTo>
                  <a:lnTo>
                    <a:pt x="177001" y="223308"/>
                  </a:lnTo>
                  <a:lnTo>
                    <a:pt x="187766" y="235733"/>
                  </a:lnTo>
                  <a:lnTo>
                    <a:pt x="194520" y="240341"/>
                  </a:lnTo>
                  <a:lnTo>
                    <a:pt x="200871" y="240639"/>
                  </a:lnTo>
                  <a:lnTo>
                    <a:pt x="206954" y="238064"/>
                  </a:lnTo>
                  <a:lnTo>
                    <a:pt x="212859" y="233574"/>
                  </a:lnTo>
                  <a:lnTo>
                    <a:pt x="221885" y="216257"/>
                  </a:lnTo>
                  <a:lnTo>
                    <a:pt x="235214" y="176307"/>
                  </a:lnTo>
                  <a:lnTo>
                    <a:pt x="239095" y="173911"/>
                  </a:lnTo>
                  <a:lnTo>
                    <a:pt x="243532" y="176012"/>
                  </a:lnTo>
                  <a:lnTo>
                    <a:pt x="252468" y="187284"/>
                  </a:lnTo>
                  <a:lnTo>
                    <a:pt x="259521" y="201539"/>
                  </a:lnTo>
                  <a:lnTo>
                    <a:pt x="265385" y="250538"/>
                  </a:lnTo>
                  <a:lnTo>
                    <a:pt x="266157" y="310878"/>
                  </a:lnTo>
                  <a:lnTo>
                    <a:pt x="266251" y="362172"/>
                  </a:lnTo>
                  <a:lnTo>
                    <a:pt x="261852" y="416341"/>
                  </a:lnTo>
                  <a:lnTo>
                    <a:pt x="257778" y="422691"/>
                  </a:lnTo>
                  <a:lnTo>
                    <a:pt x="252289" y="425076"/>
                  </a:lnTo>
                  <a:lnTo>
                    <a:pt x="245856" y="424817"/>
                  </a:lnTo>
                  <a:lnTo>
                    <a:pt x="239718" y="420946"/>
                  </a:lnTo>
                  <a:lnTo>
                    <a:pt x="227967" y="406782"/>
                  </a:lnTo>
                  <a:lnTo>
                    <a:pt x="205785" y="346071"/>
                  </a:lnTo>
                  <a:lnTo>
                    <a:pt x="193920" y="296018"/>
                  </a:lnTo>
                  <a:lnTo>
                    <a:pt x="191384" y="274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5691597" y="845211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8321" y="33284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5974513" y="1332359"/>
              <a:ext cx="133137" cy="217723"/>
            </a:xfrm>
            <a:custGeom>
              <a:avLst/>
              <a:gdLst/>
              <a:ahLst/>
              <a:cxnLst/>
              <a:rect l="0" t="0" r="0" b="0"/>
              <a:pathLst>
                <a:path w="133137" h="217723">
                  <a:moveTo>
                    <a:pt x="0" y="195177"/>
                  </a:moveTo>
                  <a:lnTo>
                    <a:pt x="15117" y="133611"/>
                  </a:lnTo>
                  <a:lnTo>
                    <a:pt x="43575" y="70654"/>
                  </a:lnTo>
                  <a:lnTo>
                    <a:pt x="79183" y="13875"/>
                  </a:lnTo>
                  <a:lnTo>
                    <a:pt x="83299" y="4967"/>
                  </a:lnTo>
                  <a:lnTo>
                    <a:pt x="88817" y="878"/>
                  </a:lnTo>
                  <a:lnTo>
                    <a:pt x="95269" y="0"/>
                  </a:lnTo>
                  <a:lnTo>
                    <a:pt x="102344" y="1265"/>
                  </a:lnTo>
                  <a:lnTo>
                    <a:pt x="107061" y="6730"/>
                  </a:lnTo>
                  <a:lnTo>
                    <a:pt x="121385" y="64098"/>
                  </a:lnTo>
                  <a:lnTo>
                    <a:pt x="124138" y="122338"/>
                  </a:lnTo>
                  <a:lnTo>
                    <a:pt x="124682" y="178427"/>
                  </a:lnTo>
                  <a:lnTo>
                    <a:pt x="124776" y="213739"/>
                  </a:lnTo>
                  <a:lnTo>
                    <a:pt x="125714" y="217722"/>
                  </a:lnTo>
                  <a:lnTo>
                    <a:pt x="127264" y="216679"/>
                  </a:lnTo>
                  <a:lnTo>
                    <a:pt x="130526" y="207507"/>
                  </a:lnTo>
                  <a:lnTo>
                    <a:pt x="133136" y="186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96" name="Freeform 295"/>
          <p:cNvSpPr/>
          <p:nvPr/>
        </p:nvSpPr>
        <p:spPr>
          <a:xfrm>
            <a:off x="6190860" y="1873928"/>
            <a:ext cx="266274" cy="294221"/>
          </a:xfrm>
          <a:custGeom>
            <a:avLst/>
            <a:gdLst/>
            <a:ahLst/>
            <a:cxnLst/>
            <a:rect l="0" t="0" r="0" b="0"/>
            <a:pathLst>
              <a:path w="266274" h="294221">
                <a:moveTo>
                  <a:pt x="0" y="19735"/>
                </a:moveTo>
                <a:lnTo>
                  <a:pt x="14210" y="7373"/>
                </a:lnTo>
                <a:lnTo>
                  <a:pt x="27581" y="988"/>
                </a:lnTo>
                <a:lnTo>
                  <a:pt x="42769" y="0"/>
                </a:lnTo>
                <a:lnTo>
                  <a:pt x="50702" y="1031"/>
                </a:lnTo>
                <a:lnTo>
                  <a:pt x="56915" y="4492"/>
                </a:lnTo>
                <a:lnTo>
                  <a:pt x="66284" y="15734"/>
                </a:lnTo>
                <a:lnTo>
                  <a:pt x="72339" y="42074"/>
                </a:lnTo>
                <a:lnTo>
                  <a:pt x="67742" y="77464"/>
                </a:lnTo>
                <a:lnTo>
                  <a:pt x="55466" y="111164"/>
                </a:lnTo>
                <a:lnTo>
                  <a:pt x="35508" y="162199"/>
                </a:lnTo>
                <a:lnTo>
                  <a:pt x="17300" y="222312"/>
                </a:lnTo>
                <a:lnTo>
                  <a:pt x="5634" y="274949"/>
                </a:lnTo>
                <a:lnTo>
                  <a:pt x="10517" y="289106"/>
                </a:lnTo>
                <a:lnTo>
                  <a:pt x="16256" y="292696"/>
                </a:lnTo>
                <a:lnTo>
                  <a:pt x="32497" y="294220"/>
                </a:lnTo>
                <a:lnTo>
                  <a:pt x="58014" y="285462"/>
                </a:lnTo>
                <a:lnTo>
                  <a:pt x="119735" y="255206"/>
                </a:lnTo>
                <a:lnTo>
                  <a:pt x="178713" y="229352"/>
                </a:lnTo>
                <a:lnTo>
                  <a:pt x="239772" y="208728"/>
                </a:lnTo>
                <a:lnTo>
                  <a:pt x="266273" y="20279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2" name="Group 301"/>
          <p:cNvGrpSpPr/>
          <p:nvPr/>
        </p:nvGrpSpPr>
        <p:grpSpPr>
          <a:xfrm>
            <a:off x="8204025" y="2309715"/>
            <a:ext cx="258482" cy="134721"/>
            <a:chOff x="8204025" y="2309715"/>
            <a:chExt cx="258482" cy="134721"/>
          </a:xfrm>
        </p:grpSpPr>
        <p:sp>
          <p:nvSpPr>
            <p:cNvPr id="297" name="Freeform 296"/>
            <p:cNvSpPr/>
            <p:nvPr/>
          </p:nvSpPr>
          <p:spPr>
            <a:xfrm>
              <a:off x="8204025" y="2369381"/>
              <a:ext cx="48188" cy="75055"/>
            </a:xfrm>
            <a:custGeom>
              <a:avLst/>
              <a:gdLst/>
              <a:ahLst/>
              <a:cxnLst/>
              <a:rect l="0" t="0" r="0" b="0"/>
              <a:pathLst>
                <a:path w="48188" h="75055">
                  <a:moveTo>
                    <a:pt x="8625" y="0"/>
                  </a:moveTo>
                  <a:lnTo>
                    <a:pt x="39110" y="9601"/>
                  </a:lnTo>
                  <a:lnTo>
                    <a:pt x="45665" y="14249"/>
                  </a:lnTo>
                  <a:lnTo>
                    <a:pt x="48187" y="19196"/>
                  </a:lnTo>
                  <a:lnTo>
                    <a:pt x="48018" y="24344"/>
                  </a:lnTo>
                  <a:lnTo>
                    <a:pt x="42900" y="34995"/>
                  </a:lnTo>
                  <a:lnTo>
                    <a:pt x="19315" y="62423"/>
                  </a:lnTo>
                  <a:lnTo>
                    <a:pt x="0" y="750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279443" y="2309715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8329369" y="2342999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387617" y="232635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8454185" y="231803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8395938" y="2380187"/>
            <a:ext cx="147908" cy="191745"/>
            <a:chOff x="8395938" y="2380187"/>
            <a:chExt cx="147908" cy="191745"/>
          </a:xfrm>
        </p:grpSpPr>
        <p:sp>
          <p:nvSpPr>
            <p:cNvPr id="303" name="Freeform 302"/>
            <p:cNvSpPr/>
            <p:nvPr/>
          </p:nvSpPr>
          <p:spPr>
            <a:xfrm>
              <a:off x="8395938" y="2380187"/>
              <a:ext cx="74890" cy="191745"/>
            </a:xfrm>
            <a:custGeom>
              <a:avLst/>
              <a:gdLst/>
              <a:ahLst/>
              <a:cxnLst/>
              <a:rect l="0" t="0" r="0" b="0"/>
              <a:pathLst>
                <a:path w="74890" h="191745">
                  <a:moveTo>
                    <a:pt x="0" y="4417"/>
                  </a:moveTo>
                  <a:lnTo>
                    <a:pt x="13252" y="0"/>
                  </a:lnTo>
                  <a:lnTo>
                    <a:pt x="27154" y="2763"/>
                  </a:lnTo>
                  <a:lnTo>
                    <a:pt x="48110" y="14714"/>
                  </a:lnTo>
                  <a:lnTo>
                    <a:pt x="54262" y="19603"/>
                  </a:lnTo>
                  <a:lnTo>
                    <a:pt x="57440" y="27485"/>
                  </a:lnTo>
                  <a:lnTo>
                    <a:pt x="57494" y="58816"/>
                  </a:lnTo>
                  <a:lnTo>
                    <a:pt x="46764" y="97654"/>
                  </a:lnTo>
                  <a:lnTo>
                    <a:pt x="25415" y="153616"/>
                  </a:lnTo>
                  <a:lnTo>
                    <a:pt x="21465" y="170580"/>
                  </a:lnTo>
                  <a:lnTo>
                    <a:pt x="22792" y="187366"/>
                  </a:lnTo>
                  <a:lnTo>
                    <a:pt x="25364" y="191102"/>
                  </a:lnTo>
                  <a:lnTo>
                    <a:pt x="28928" y="191744"/>
                  </a:lnTo>
                  <a:lnTo>
                    <a:pt x="33154" y="190323"/>
                  </a:lnTo>
                  <a:lnTo>
                    <a:pt x="74889" y="1541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470827" y="2395998"/>
              <a:ext cx="73019" cy="129687"/>
            </a:xfrm>
            <a:custGeom>
              <a:avLst/>
              <a:gdLst/>
              <a:ahLst/>
              <a:cxnLst/>
              <a:rect l="0" t="0" r="0" b="0"/>
              <a:pathLst>
                <a:path w="73019" h="129687">
                  <a:moveTo>
                    <a:pt x="24963" y="21891"/>
                  </a:moveTo>
                  <a:lnTo>
                    <a:pt x="16129" y="35143"/>
                  </a:lnTo>
                  <a:lnTo>
                    <a:pt x="10634" y="65471"/>
                  </a:lnTo>
                  <a:lnTo>
                    <a:pt x="13424" y="99317"/>
                  </a:lnTo>
                  <a:lnTo>
                    <a:pt x="20143" y="116707"/>
                  </a:lnTo>
                  <a:lnTo>
                    <a:pt x="24523" y="123933"/>
                  </a:lnTo>
                  <a:lnTo>
                    <a:pt x="30218" y="127826"/>
                  </a:lnTo>
                  <a:lnTo>
                    <a:pt x="43941" y="129686"/>
                  </a:lnTo>
                  <a:lnTo>
                    <a:pt x="49634" y="127038"/>
                  </a:lnTo>
                  <a:lnTo>
                    <a:pt x="58426" y="116700"/>
                  </a:lnTo>
                  <a:lnTo>
                    <a:pt x="68573" y="95286"/>
                  </a:lnTo>
                  <a:lnTo>
                    <a:pt x="73018" y="62540"/>
                  </a:lnTo>
                  <a:lnTo>
                    <a:pt x="69918" y="27976"/>
                  </a:lnTo>
                  <a:lnTo>
                    <a:pt x="63126" y="10419"/>
                  </a:lnTo>
                  <a:lnTo>
                    <a:pt x="58726" y="3148"/>
                  </a:lnTo>
                  <a:lnTo>
                    <a:pt x="53019" y="150"/>
                  </a:lnTo>
                  <a:lnTo>
                    <a:pt x="46441" y="0"/>
                  </a:lnTo>
                  <a:lnTo>
                    <a:pt x="39281" y="1750"/>
                  </a:lnTo>
                  <a:lnTo>
                    <a:pt x="26395" y="16021"/>
                  </a:lnTo>
                  <a:lnTo>
                    <a:pt x="7474" y="54015"/>
                  </a:lnTo>
                  <a:lnTo>
                    <a:pt x="0" y="967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9228043" y="2287065"/>
            <a:ext cx="224669" cy="180751"/>
            <a:chOff x="9228043" y="2287065"/>
            <a:chExt cx="224669" cy="180751"/>
          </a:xfrm>
        </p:grpSpPr>
        <p:sp>
          <p:nvSpPr>
            <p:cNvPr id="306" name="Freeform 305"/>
            <p:cNvSpPr/>
            <p:nvPr/>
          </p:nvSpPr>
          <p:spPr>
            <a:xfrm>
              <a:off x="9228043" y="2287065"/>
              <a:ext cx="108174" cy="175783"/>
            </a:xfrm>
            <a:custGeom>
              <a:avLst/>
              <a:gdLst/>
              <a:ahLst/>
              <a:cxnLst/>
              <a:rect l="0" t="0" r="0" b="0"/>
              <a:pathLst>
                <a:path w="108174" h="175783">
                  <a:moveTo>
                    <a:pt x="0" y="14329"/>
                  </a:moveTo>
                  <a:lnTo>
                    <a:pt x="8834" y="5494"/>
                  </a:lnTo>
                  <a:lnTo>
                    <a:pt x="23033" y="1157"/>
                  </a:lnTo>
                  <a:lnTo>
                    <a:pt x="31997" y="0"/>
                  </a:lnTo>
                  <a:lnTo>
                    <a:pt x="46889" y="3646"/>
                  </a:lnTo>
                  <a:lnTo>
                    <a:pt x="53449" y="7207"/>
                  </a:lnTo>
                  <a:lnTo>
                    <a:pt x="63202" y="18560"/>
                  </a:lnTo>
                  <a:lnTo>
                    <a:pt x="67098" y="25471"/>
                  </a:lnTo>
                  <a:lnTo>
                    <a:pt x="68961" y="43011"/>
                  </a:lnTo>
                  <a:lnTo>
                    <a:pt x="57726" y="103722"/>
                  </a:lnTo>
                  <a:lnTo>
                    <a:pt x="46159" y="147184"/>
                  </a:lnTo>
                  <a:lnTo>
                    <a:pt x="47636" y="163983"/>
                  </a:lnTo>
                  <a:lnTo>
                    <a:pt x="52098" y="169571"/>
                  </a:lnTo>
                  <a:lnTo>
                    <a:pt x="66917" y="175782"/>
                  </a:lnTo>
                  <a:lnTo>
                    <a:pt x="83365" y="173611"/>
                  </a:lnTo>
                  <a:lnTo>
                    <a:pt x="108173" y="1641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9352859" y="2312125"/>
              <a:ext cx="99853" cy="155691"/>
            </a:xfrm>
            <a:custGeom>
              <a:avLst/>
              <a:gdLst/>
              <a:ahLst/>
              <a:cxnLst/>
              <a:rect l="0" t="0" r="0" b="0"/>
              <a:pathLst>
                <a:path w="99853" h="155691">
                  <a:moveTo>
                    <a:pt x="0" y="72479"/>
                  </a:moveTo>
                  <a:lnTo>
                    <a:pt x="33716" y="33831"/>
                  </a:lnTo>
                  <a:lnTo>
                    <a:pt x="45495" y="16471"/>
                  </a:lnTo>
                  <a:lnTo>
                    <a:pt x="59976" y="2591"/>
                  </a:lnTo>
                  <a:lnTo>
                    <a:pt x="66795" y="0"/>
                  </a:lnTo>
                  <a:lnTo>
                    <a:pt x="73192" y="121"/>
                  </a:lnTo>
                  <a:lnTo>
                    <a:pt x="79305" y="2051"/>
                  </a:lnTo>
                  <a:lnTo>
                    <a:pt x="83381" y="7036"/>
                  </a:lnTo>
                  <a:lnTo>
                    <a:pt x="87908" y="22437"/>
                  </a:lnTo>
                  <a:lnTo>
                    <a:pt x="91213" y="84051"/>
                  </a:lnTo>
                  <a:lnTo>
                    <a:pt x="98075" y="134180"/>
                  </a:lnTo>
                  <a:lnTo>
                    <a:pt x="99852" y="1556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436074" y="4203990"/>
            <a:ext cx="720310" cy="751819"/>
            <a:chOff x="6436074" y="4203990"/>
            <a:chExt cx="720310" cy="751819"/>
          </a:xfrm>
        </p:grpSpPr>
        <p:sp>
          <p:nvSpPr>
            <p:cNvPr id="309" name="Freeform 308"/>
            <p:cNvSpPr/>
            <p:nvPr/>
          </p:nvSpPr>
          <p:spPr>
            <a:xfrm>
              <a:off x="6436074" y="4573040"/>
              <a:ext cx="37702" cy="382769"/>
            </a:xfrm>
            <a:custGeom>
              <a:avLst/>
              <a:gdLst/>
              <a:ahLst/>
              <a:cxnLst/>
              <a:rect l="0" t="0" r="0" b="0"/>
              <a:pathLst>
                <a:path w="37702" h="382769">
                  <a:moveTo>
                    <a:pt x="4417" y="382768"/>
                  </a:moveTo>
                  <a:lnTo>
                    <a:pt x="0" y="369516"/>
                  </a:lnTo>
                  <a:lnTo>
                    <a:pt x="3196" y="316555"/>
                  </a:lnTo>
                  <a:lnTo>
                    <a:pt x="4176" y="258639"/>
                  </a:lnTo>
                  <a:lnTo>
                    <a:pt x="11013" y="204806"/>
                  </a:lnTo>
                  <a:lnTo>
                    <a:pt x="25774" y="141833"/>
                  </a:lnTo>
                  <a:lnTo>
                    <a:pt x="34782" y="81322"/>
                  </a:lnTo>
                  <a:lnTo>
                    <a:pt x="37124" y="27878"/>
                  </a:lnTo>
                  <a:lnTo>
                    <a:pt x="3770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523702" y="4315088"/>
              <a:ext cx="127143" cy="326603"/>
            </a:xfrm>
            <a:custGeom>
              <a:avLst/>
              <a:gdLst/>
              <a:ahLst/>
              <a:cxnLst/>
              <a:rect l="0" t="0" r="0" b="0"/>
              <a:pathLst>
                <a:path w="127143" h="326603">
                  <a:moveTo>
                    <a:pt x="0" y="0"/>
                  </a:moveTo>
                  <a:lnTo>
                    <a:pt x="53491" y="4417"/>
                  </a:lnTo>
                  <a:lnTo>
                    <a:pt x="70310" y="11517"/>
                  </a:lnTo>
                  <a:lnTo>
                    <a:pt x="77384" y="15998"/>
                  </a:lnTo>
                  <a:lnTo>
                    <a:pt x="87709" y="30841"/>
                  </a:lnTo>
                  <a:lnTo>
                    <a:pt x="91757" y="39976"/>
                  </a:lnTo>
                  <a:lnTo>
                    <a:pt x="91324" y="59989"/>
                  </a:lnTo>
                  <a:lnTo>
                    <a:pt x="70992" y="119668"/>
                  </a:lnTo>
                  <a:lnTo>
                    <a:pt x="48648" y="172786"/>
                  </a:lnTo>
                  <a:lnTo>
                    <a:pt x="49998" y="178061"/>
                  </a:lnTo>
                  <a:lnTo>
                    <a:pt x="54597" y="180652"/>
                  </a:lnTo>
                  <a:lnTo>
                    <a:pt x="96940" y="184594"/>
                  </a:lnTo>
                  <a:lnTo>
                    <a:pt x="111194" y="191756"/>
                  </a:lnTo>
                  <a:lnTo>
                    <a:pt x="121227" y="203568"/>
                  </a:lnTo>
                  <a:lnTo>
                    <a:pt x="125197" y="210602"/>
                  </a:lnTo>
                  <a:lnTo>
                    <a:pt x="127142" y="225813"/>
                  </a:lnTo>
                  <a:lnTo>
                    <a:pt x="120858" y="258179"/>
                  </a:lnTo>
                  <a:lnTo>
                    <a:pt x="108953" y="278565"/>
                  </a:lnTo>
                  <a:lnTo>
                    <a:pt x="70323" y="324869"/>
                  </a:lnTo>
                  <a:lnTo>
                    <a:pt x="66298" y="326602"/>
                  </a:lnTo>
                  <a:lnTo>
                    <a:pt x="63615" y="324059"/>
                  </a:lnTo>
                  <a:lnTo>
                    <a:pt x="61825" y="318666"/>
                  </a:lnTo>
                  <a:lnTo>
                    <a:pt x="68142" y="288988"/>
                  </a:lnTo>
                  <a:lnTo>
                    <a:pt x="83210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698444" y="4313691"/>
              <a:ext cx="260389" cy="256513"/>
            </a:xfrm>
            <a:custGeom>
              <a:avLst/>
              <a:gdLst/>
              <a:ahLst/>
              <a:cxnLst/>
              <a:rect l="0" t="0" r="0" b="0"/>
              <a:pathLst>
                <a:path w="260389" h="256513">
                  <a:moveTo>
                    <a:pt x="0" y="1397"/>
                  </a:moveTo>
                  <a:lnTo>
                    <a:pt x="2465" y="58172"/>
                  </a:lnTo>
                  <a:lnTo>
                    <a:pt x="7165" y="117087"/>
                  </a:lnTo>
                  <a:lnTo>
                    <a:pt x="17221" y="173202"/>
                  </a:lnTo>
                  <a:lnTo>
                    <a:pt x="27851" y="213260"/>
                  </a:lnTo>
                  <a:lnTo>
                    <a:pt x="32436" y="221227"/>
                  </a:lnTo>
                  <a:lnTo>
                    <a:pt x="44927" y="232544"/>
                  </a:lnTo>
                  <a:lnTo>
                    <a:pt x="52140" y="233158"/>
                  </a:lnTo>
                  <a:lnTo>
                    <a:pt x="67552" y="226444"/>
                  </a:lnTo>
                  <a:lnTo>
                    <a:pt x="81182" y="209283"/>
                  </a:lnTo>
                  <a:lnTo>
                    <a:pt x="91555" y="187171"/>
                  </a:lnTo>
                  <a:lnTo>
                    <a:pt x="103177" y="131752"/>
                  </a:lnTo>
                  <a:lnTo>
                    <a:pt x="114101" y="71354"/>
                  </a:lnTo>
                  <a:lnTo>
                    <a:pt x="114506" y="51905"/>
                  </a:lnTo>
                  <a:lnTo>
                    <a:pt x="111605" y="61752"/>
                  </a:lnTo>
                  <a:lnTo>
                    <a:pt x="108475" y="121337"/>
                  </a:lnTo>
                  <a:lnTo>
                    <a:pt x="117265" y="176227"/>
                  </a:lnTo>
                  <a:lnTo>
                    <a:pt x="119782" y="187292"/>
                  </a:lnTo>
                  <a:lnTo>
                    <a:pt x="124233" y="193745"/>
                  </a:lnTo>
                  <a:lnTo>
                    <a:pt x="129975" y="197122"/>
                  </a:lnTo>
                  <a:lnTo>
                    <a:pt x="136576" y="198448"/>
                  </a:lnTo>
                  <a:lnTo>
                    <a:pt x="142826" y="196559"/>
                  </a:lnTo>
                  <a:lnTo>
                    <a:pt x="154701" y="187063"/>
                  </a:lnTo>
                  <a:lnTo>
                    <a:pt x="185647" y="126649"/>
                  </a:lnTo>
                  <a:lnTo>
                    <a:pt x="205917" y="68757"/>
                  </a:lnTo>
                  <a:lnTo>
                    <a:pt x="221834" y="7961"/>
                  </a:lnTo>
                  <a:lnTo>
                    <a:pt x="220929" y="2075"/>
                  </a:lnTo>
                  <a:lnTo>
                    <a:pt x="218477" y="0"/>
                  </a:lnTo>
                  <a:lnTo>
                    <a:pt x="214994" y="465"/>
                  </a:lnTo>
                  <a:lnTo>
                    <a:pt x="206192" y="8379"/>
                  </a:lnTo>
                  <a:lnTo>
                    <a:pt x="180973" y="43921"/>
                  </a:lnTo>
                  <a:lnTo>
                    <a:pt x="173505" y="60053"/>
                  </a:lnTo>
                  <a:lnTo>
                    <a:pt x="172992" y="68238"/>
                  </a:lnTo>
                  <a:lnTo>
                    <a:pt x="177354" y="84728"/>
                  </a:lnTo>
                  <a:lnTo>
                    <a:pt x="182955" y="90235"/>
                  </a:lnTo>
                  <a:lnTo>
                    <a:pt x="245155" y="116819"/>
                  </a:lnTo>
                  <a:lnTo>
                    <a:pt x="254730" y="131900"/>
                  </a:lnTo>
                  <a:lnTo>
                    <a:pt x="258578" y="141098"/>
                  </a:lnTo>
                  <a:lnTo>
                    <a:pt x="260388" y="161182"/>
                  </a:lnTo>
                  <a:lnTo>
                    <a:pt x="254016" y="199791"/>
                  </a:lnTo>
                  <a:lnTo>
                    <a:pt x="242096" y="230094"/>
                  </a:lnTo>
                  <a:lnTo>
                    <a:pt x="222435" y="253660"/>
                  </a:lnTo>
                  <a:lnTo>
                    <a:pt x="214859" y="256481"/>
                  </a:lnTo>
                  <a:lnTo>
                    <a:pt x="207034" y="256512"/>
                  </a:lnTo>
                  <a:lnTo>
                    <a:pt x="183063" y="2510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998002" y="4203990"/>
              <a:ext cx="158382" cy="369971"/>
            </a:xfrm>
            <a:custGeom>
              <a:avLst/>
              <a:gdLst/>
              <a:ahLst/>
              <a:cxnLst/>
              <a:rect l="0" t="0" r="0" b="0"/>
              <a:pathLst>
                <a:path w="158382" h="369971">
                  <a:moveTo>
                    <a:pt x="24963" y="77813"/>
                  </a:moveTo>
                  <a:lnTo>
                    <a:pt x="25887" y="139380"/>
                  </a:lnTo>
                  <a:lnTo>
                    <a:pt x="32127" y="198580"/>
                  </a:lnTo>
                  <a:lnTo>
                    <a:pt x="32131" y="253228"/>
                  </a:lnTo>
                  <a:lnTo>
                    <a:pt x="28765" y="274119"/>
                  </a:lnTo>
                  <a:lnTo>
                    <a:pt x="26573" y="277101"/>
                  </a:lnTo>
                  <a:lnTo>
                    <a:pt x="24187" y="275391"/>
                  </a:lnTo>
                  <a:lnTo>
                    <a:pt x="13714" y="250492"/>
                  </a:lnTo>
                  <a:lnTo>
                    <a:pt x="4377" y="190866"/>
                  </a:lnTo>
                  <a:lnTo>
                    <a:pt x="575" y="135973"/>
                  </a:lnTo>
                  <a:lnTo>
                    <a:pt x="4531" y="87247"/>
                  </a:lnTo>
                  <a:lnTo>
                    <a:pt x="20858" y="46392"/>
                  </a:lnTo>
                  <a:lnTo>
                    <a:pt x="31151" y="28715"/>
                  </a:lnTo>
                  <a:lnTo>
                    <a:pt x="46821" y="16544"/>
                  </a:lnTo>
                  <a:lnTo>
                    <a:pt x="82597" y="1197"/>
                  </a:lnTo>
                  <a:lnTo>
                    <a:pt x="102045" y="0"/>
                  </a:lnTo>
                  <a:lnTo>
                    <a:pt x="112409" y="974"/>
                  </a:lnTo>
                  <a:lnTo>
                    <a:pt x="128855" y="9454"/>
                  </a:lnTo>
                  <a:lnTo>
                    <a:pt x="135830" y="15599"/>
                  </a:lnTo>
                  <a:lnTo>
                    <a:pt x="143579" y="34753"/>
                  </a:lnTo>
                  <a:lnTo>
                    <a:pt x="145477" y="73992"/>
                  </a:lnTo>
                  <a:lnTo>
                    <a:pt x="137834" y="123698"/>
                  </a:lnTo>
                  <a:lnTo>
                    <a:pt x="110385" y="186146"/>
                  </a:lnTo>
                  <a:lnTo>
                    <a:pt x="109648" y="195339"/>
                  </a:lnTo>
                  <a:lnTo>
                    <a:pt x="111930" y="202391"/>
                  </a:lnTo>
                  <a:lnTo>
                    <a:pt x="116225" y="208018"/>
                  </a:lnTo>
                  <a:lnTo>
                    <a:pt x="130859" y="214270"/>
                  </a:lnTo>
                  <a:lnTo>
                    <a:pt x="139939" y="215937"/>
                  </a:lnTo>
                  <a:lnTo>
                    <a:pt x="146917" y="219822"/>
                  </a:lnTo>
                  <a:lnTo>
                    <a:pt x="157136" y="231535"/>
                  </a:lnTo>
                  <a:lnTo>
                    <a:pt x="158381" y="238542"/>
                  </a:lnTo>
                  <a:lnTo>
                    <a:pt x="146860" y="277865"/>
                  </a:lnTo>
                  <a:lnTo>
                    <a:pt x="129238" y="304228"/>
                  </a:lnTo>
                  <a:lnTo>
                    <a:pt x="78558" y="355155"/>
                  </a:lnTo>
                  <a:lnTo>
                    <a:pt x="60494" y="366264"/>
                  </a:lnTo>
                  <a:lnTo>
                    <a:pt x="37672" y="369970"/>
                  </a:lnTo>
                  <a:lnTo>
                    <a:pt x="25115" y="369663"/>
                  </a:lnTo>
                  <a:lnTo>
                    <a:pt x="15819" y="366685"/>
                  </a:lnTo>
                  <a:lnTo>
                    <a:pt x="3024" y="355980"/>
                  </a:lnTo>
                  <a:lnTo>
                    <a:pt x="167" y="348317"/>
                  </a:lnTo>
                  <a:lnTo>
                    <a:pt x="0" y="3108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7976139" y="2184899"/>
            <a:ext cx="136884" cy="407733"/>
            <a:chOff x="7976139" y="2184899"/>
            <a:chExt cx="136884" cy="407733"/>
          </a:xfrm>
        </p:grpSpPr>
        <p:sp>
          <p:nvSpPr>
            <p:cNvPr id="314" name="Freeform 313"/>
            <p:cNvSpPr/>
            <p:nvPr/>
          </p:nvSpPr>
          <p:spPr>
            <a:xfrm>
              <a:off x="7976139" y="2184899"/>
              <a:ext cx="103600" cy="213306"/>
            </a:xfrm>
            <a:custGeom>
              <a:avLst/>
              <a:gdLst/>
              <a:ahLst/>
              <a:cxnLst/>
              <a:rect l="0" t="0" r="0" b="0"/>
              <a:pathLst>
                <a:path w="103600" h="213306">
                  <a:moveTo>
                    <a:pt x="20388" y="0"/>
                  </a:moveTo>
                  <a:lnTo>
                    <a:pt x="24806" y="13252"/>
                  </a:lnTo>
                  <a:lnTo>
                    <a:pt x="19144" y="68679"/>
                  </a:lnTo>
                  <a:lnTo>
                    <a:pt x="9048" y="122459"/>
                  </a:lnTo>
                  <a:lnTo>
                    <a:pt x="0" y="165237"/>
                  </a:lnTo>
                  <a:lnTo>
                    <a:pt x="1465" y="186543"/>
                  </a:lnTo>
                  <a:lnTo>
                    <a:pt x="4999" y="194629"/>
                  </a:lnTo>
                  <a:lnTo>
                    <a:pt x="16322" y="206078"/>
                  </a:lnTo>
                  <a:lnTo>
                    <a:pt x="33066" y="211783"/>
                  </a:lnTo>
                  <a:lnTo>
                    <a:pt x="42709" y="213305"/>
                  </a:lnTo>
                  <a:lnTo>
                    <a:pt x="60818" y="210064"/>
                  </a:lnTo>
                  <a:lnTo>
                    <a:pt x="84143" y="197844"/>
                  </a:lnTo>
                  <a:lnTo>
                    <a:pt x="10359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046454" y="2209862"/>
              <a:ext cx="66569" cy="382770"/>
            </a:xfrm>
            <a:custGeom>
              <a:avLst/>
              <a:gdLst/>
              <a:ahLst/>
              <a:cxnLst/>
              <a:rect l="0" t="0" r="0" b="0"/>
              <a:pathLst>
                <a:path w="66569" h="382770">
                  <a:moveTo>
                    <a:pt x="66568" y="0"/>
                  </a:moveTo>
                  <a:lnTo>
                    <a:pt x="47009" y="63098"/>
                  </a:lnTo>
                  <a:lnTo>
                    <a:pt x="35730" y="116768"/>
                  </a:lnTo>
                  <a:lnTo>
                    <a:pt x="24447" y="176501"/>
                  </a:lnTo>
                  <a:lnTo>
                    <a:pt x="13766" y="228304"/>
                  </a:lnTo>
                  <a:lnTo>
                    <a:pt x="11546" y="290095"/>
                  </a:lnTo>
                  <a:lnTo>
                    <a:pt x="6280" y="344209"/>
                  </a:lnTo>
                  <a:lnTo>
                    <a:pt x="0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7680327" y="4764424"/>
            <a:ext cx="1041148" cy="1303927"/>
            <a:chOff x="7680327" y="4764424"/>
            <a:chExt cx="1041148" cy="1303927"/>
          </a:xfrm>
        </p:grpSpPr>
        <p:sp>
          <p:nvSpPr>
            <p:cNvPr id="317" name="Freeform 316"/>
            <p:cNvSpPr/>
            <p:nvPr/>
          </p:nvSpPr>
          <p:spPr>
            <a:xfrm>
              <a:off x="7696970" y="5688061"/>
              <a:ext cx="16477" cy="282249"/>
            </a:xfrm>
            <a:custGeom>
              <a:avLst/>
              <a:gdLst/>
              <a:ahLst/>
              <a:cxnLst/>
              <a:rect l="0" t="0" r="0" b="0"/>
              <a:pathLst>
                <a:path w="16477" h="282249">
                  <a:moveTo>
                    <a:pt x="0" y="0"/>
                  </a:moveTo>
                  <a:lnTo>
                    <a:pt x="4417" y="55161"/>
                  </a:lnTo>
                  <a:lnTo>
                    <a:pt x="8474" y="109961"/>
                  </a:lnTo>
                  <a:lnTo>
                    <a:pt x="15384" y="173117"/>
                  </a:lnTo>
                  <a:lnTo>
                    <a:pt x="16476" y="232410"/>
                  </a:lnTo>
                  <a:lnTo>
                    <a:pt x="15696" y="281915"/>
                  </a:lnTo>
                  <a:lnTo>
                    <a:pt x="14162" y="282248"/>
                  </a:lnTo>
                  <a:lnTo>
                    <a:pt x="8321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7680327" y="56714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680327" y="5596529"/>
              <a:ext cx="108175" cy="83211"/>
            </a:xfrm>
            <a:custGeom>
              <a:avLst/>
              <a:gdLst/>
              <a:ahLst/>
              <a:cxnLst/>
              <a:rect l="0" t="0" r="0" b="0"/>
              <a:pathLst>
                <a:path w="108175" h="83211">
                  <a:moveTo>
                    <a:pt x="0" y="83210"/>
                  </a:moveTo>
                  <a:lnTo>
                    <a:pt x="58383" y="38639"/>
                  </a:lnTo>
                  <a:lnTo>
                    <a:pt x="97233" y="4920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688649" y="5579887"/>
              <a:ext cx="478393" cy="488464"/>
            </a:xfrm>
            <a:custGeom>
              <a:avLst/>
              <a:gdLst/>
              <a:ahLst/>
              <a:cxnLst/>
              <a:rect l="0" t="0" r="0" b="0"/>
              <a:pathLst>
                <a:path w="478393" h="488464">
                  <a:moveTo>
                    <a:pt x="99852" y="0"/>
                  </a:moveTo>
                  <a:lnTo>
                    <a:pt x="133593" y="2465"/>
                  </a:lnTo>
                  <a:lnTo>
                    <a:pt x="189689" y="10273"/>
                  </a:lnTo>
                  <a:lnTo>
                    <a:pt x="207272" y="12886"/>
                  </a:lnTo>
                  <a:lnTo>
                    <a:pt x="270248" y="8844"/>
                  </a:lnTo>
                  <a:lnTo>
                    <a:pt x="332532" y="2648"/>
                  </a:lnTo>
                  <a:lnTo>
                    <a:pt x="372468" y="2989"/>
                  </a:lnTo>
                  <a:lnTo>
                    <a:pt x="433251" y="14439"/>
                  </a:lnTo>
                  <a:lnTo>
                    <a:pt x="453282" y="13814"/>
                  </a:lnTo>
                  <a:lnTo>
                    <a:pt x="468348" y="7372"/>
                  </a:lnTo>
                  <a:lnTo>
                    <a:pt x="473106" y="8613"/>
                  </a:lnTo>
                  <a:lnTo>
                    <a:pt x="476277" y="13138"/>
                  </a:lnTo>
                  <a:lnTo>
                    <a:pt x="478392" y="19854"/>
                  </a:lnTo>
                  <a:lnTo>
                    <a:pt x="478276" y="34711"/>
                  </a:lnTo>
                  <a:lnTo>
                    <a:pt x="474649" y="92387"/>
                  </a:lnTo>
                  <a:lnTo>
                    <a:pt x="471865" y="155709"/>
                  </a:lnTo>
                  <a:lnTo>
                    <a:pt x="469519" y="173680"/>
                  </a:lnTo>
                  <a:lnTo>
                    <a:pt x="473758" y="231218"/>
                  </a:lnTo>
                  <a:lnTo>
                    <a:pt x="474228" y="285821"/>
                  </a:lnTo>
                  <a:lnTo>
                    <a:pt x="469875" y="347852"/>
                  </a:lnTo>
                  <a:lnTo>
                    <a:pt x="458299" y="369546"/>
                  </a:lnTo>
                  <a:lnTo>
                    <a:pt x="445923" y="379357"/>
                  </a:lnTo>
                  <a:lnTo>
                    <a:pt x="390184" y="412374"/>
                  </a:lnTo>
                  <a:lnTo>
                    <a:pt x="332789" y="432642"/>
                  </a:lnTo>
                  <a:lnTo>
                    <a:pt x="276325" y="455918"/>
                  </a:lnTo>
                  <a:lnTo>
                    <a:pt x="218233" y="474147"/>
                  </a:lnTo>
                  <a:lnTo>
                    <a:pt x="164121" y="488463"/>
                  </a:lnTo>
                  <a:lnTo>
                    <a:pt x="134920" y="487741"/>
                  </a:lnTo>
                  <a:lnTo>
                    <a:pt x="100204" y="479215"/>
                  </a:lnTo>
                  <a:lnTo>
                    <a:pt x="41105" y="449826"/>
                  </a:lnTo>
                  <a:lnTo>
                    <a:pt x="25665" y="443082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761007" y="5729666"/>
              <a:ext cx="85742" cy="279983"/>
            </a:xfrm>
            <a:custGeom>
              <a:avLst/>
              <a:gdLst/>
              <a:ahLst/>
              <a:cxnLst/>
              <a:rect l="0" t="0" r="0" b="0"/>
              <a:pathLst>
                <a:path w="85742" h="279983">
                  <a:moveTo>
                    <a:pt x="85741" y="0"/>
                  </a:moveTo>
                  <a:lnTo>
                    <a:pt x="50996" y="15999"/>
                  </a:lnTo>
                  <a:lnTo>
                    <a:pt x="31479" y="35559"/>
                  </a:lnTo>
                  <a:lnTo>
                    <a:pt x="5156" y="90827"/>
                  </a:lnTo>
                  <a:lnTo>
                    <a:pt x="0" y="112483"/>
                  </a:lnTo>
                  <a:lnTo>
                    <a:pt x="790" y="131354"/>
                  </a:lnTo>
                  <a:lnTo>
                    <a:pt x="5068" y="137495"/>
                  </a:lnTo>
                  <a:lnTo>
                    <a:pt x="11619" y="141590"/>
                  </a:lnTo>
                  <a:lnTo>
                    <a:pt x="51634" y="156268"/>
                  </a:lnTo>
                  <a:lnTo>
                    <a:pt x="64728" y="165299"/>
                  </a:lnTo>
                  <a:lnTo>
                    <a:pt x="74245" y="177941"/>
                  </a:lnTo>
                  <a:lnTo>
                    <a:pt x="78077" y="185196"/>
                  </a:lnTo>
                  <a:lnTo>
                    <a:pt x="79869" y="200653"/>
                  </a:lnTo>
                  <a:lnTo>
                    <a:pt x="65983" y="258008"/>
                  </a:lnTo>
                  <a:lnTo>
                    <a:pt x="53486" y="278515"/>
                  </a:lnTo>
                  <a:lnTo>
                    <a:pt x="49444" y="279982"/>
                  </a:lnTo>
                  <a:lnTo>
                    <a:pt x="45826" y="278186"/>
                  </a:lnTo>
                  <a:lnTo>
                    <a:pt x="42489" y="274215"/>
                  </a:lnTo>
                  <a:lnTo>
                    <a:pt x="38781" y="259941"/>
                  </a:lnTo>
                  <a:lnTo>
                    <a:pt x="38058" y="243119"/>
                  </a:lnTo>
                  <a:lnTo>
                    <a:pt x="44136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863904" y="5762950"/>
              <a:ext cx="24451" cy="161479"/>
            </a:xfrm>
            <a:custGeom>
              <a:avLst/>
              <a:gdLst/>
              <a:ahLst/>
              <a:cxnLst/>
              <a:rect l="0" t="0" r="0" b="0"/>
              <a:pathLst>
                <a:path w="24451" h="161479">
                  <a:moveTo>
                    <a:pt x="7808" y="0"/>
                  </a:moveTo>
                  <a:lnTo>
                    <a:pt x="2090" y="22703"/>
                  </a:lnTo>
                  <a:lnTo>
                    <a:pt x="0" y="75265"/>
                  </a:lnTo>
                  <a:lnTo>
                    <a:pt x="479" y="136714"/>
                  </a:lnTo>
                  <a:lnTo>
                    <a:pt x="3934" y="155991"/>
                  </a:lnTo>
                  <a:lnTo>
                    <a:pt x="7074" y="160393"/>
                  </a:lnTo>
                  <a:lnTo>
                    <a:pt x="11017" y="161478"/>
                  </a:lnTo>
                  <a:lnTo>
                    <a:pt x="2445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7904996" y="5759453"/>
              <a:ext cx="116495" cy="244808"/>
            </a:xfrm>
            <a:custGeom>
              <a:avLst/>
              <a:gdLst/>
              <a:ahLst/>
              <a:cxnLst/>
              <a:rect l="0" t="0" r="0" b="0"/>
              <a:pathLst>
                <a:path w="116495" h="244808">
                  <a:moveTo>
                    <a:pt x="0" y="119992"/>
                  </a:moveTo>
                  <a:lnTo>
                    <a:pt x="23445" y="60364"/>
                  </a:lnTo>
                  <a:lnTo>
                    <a:pt x="39556" y="13657"/>
                  </a:lnTo>
                  <a:lnTo>
                    <a:pt x="48708" y="0"/>
                  </a:lnTo>
                  <a:lnTo>
                    <a:pt x="51887" y="241"/>
                  </a:lnTo>
                  <a:lnTo>
                    <a:pt x="54007" y="5025"/>
                  </a:lnTo>
                  <a:lnTo>
                    <a:pt x="60340" y="66729"/>
                  </a:lnTo>
                  <a:lnTo>
                    <a:pt x="62416" y="76163"/>
                  </a:lnTo>
                  <a:lnTo>
                    <a:pt x="65649" y="78753"/>
                  </a:lnTo>
                  <a:lnTo>
                    <a:pt x="69654" y="76781"/>
                  </a:lnTo>
                  <a:lnTo>
                    <a:pt x="78110" y="65654"/>
                  </a:lnTo>
                  <a:lnTo>
                    <a:pt x="93999" y="27879"/>
                  </a:lnTo>
                  <a:lnTo>
                    <a:pt x="96874" y="26224"/>
                  </a:lnTo>
                  <a:lnTo>
                    <a:pt x="99716" y="28818"/>
                  </a:lnTo>
                  <a:lnTo>
                    <a:pt x="102535" y="34246"/>
                  </a:lnTo>
                  <a:lnTo>
                    <a:pt x="109896" y="88930"/>
                  </a:lnTo>
                  <a:lnTo>
                    <a:pt x="115191" y="142620"/>
                  </a:lnTo>
                  <a:lnTo>
                    <a:pt x="116237" y="196817"/>
                  </a:lnTo>
                  <a:lnTo>
                    <a:pt x="116494" y="2448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187912" y="5255366"/>
              <a:ext cx="141458" cy="274596"/>
            </a:xfrm>
            <a:custGeom>
              <a:avLst/>
              <a:gdLst/>
              <a:ahLst/>
              <a:cxnLst/>
              <a:rect l="0" t="0" r="0" b="0"/>
              <a:pathLst>
                <a:path w="141458" h="274596">
                  <a:moveTo>
                    <a:pt x="0" y="274595"/>
                  </a:moveTo>
                  <a:lnTo>
                    <a:pt x="25910" y="212502"/>
                  </a:lnTo>
                  <a:lnTo>
                    <a:pt x="53749" y="157936"/>
                  </a:lnTo>
                  <a:lnTo>
                    <a:pt x="83199" y="102388"/>
                  </a:lnTo>
                  <a:lnTo>
                    <a:pt x="108537" y="54461"/>
                  </a:lnTo>
                  <a:lnTo>
                    <a:pt x="122457" y="32162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8312827" y="4764424"/>
              <a:ext cx="91433" cy="340066"/>
            </a:xfrm>
            <a:custGeom>
              <a:avLst/>
              <a:gdLst/>
              <a:ahLst/>
              <a:cxnLst/>
              <a:rect l="0" t="0" r="0" b="0"/>
              <a:pathLst>
                <a:path w="91433" h="340066">
                  <a:moveTo>
                    <a:pt x="91432" y="0"/>
                  </a:moveTo>
                  <a:lnTo>
                    <a:pt x="56687" y="15999"/>
                  </a:lnTo>
                  <a:lnTo>
                    <a:pt x="43322" y="33307"/>
                  </a:lnTo>
                  <a:lnTo>
                    <a:pt x="17433" y="90803"/>
                  </a:lnTo>
                  <a:lnTo>
                    <a:pt x="3716" y="139684"/>
                  </a:lnTo>
                  <a:lnTo>
                    <a:pt x="403" y="194290"/>
                  </a:lnTo>
                  <a:lnTo>
                    <a:pt x="0" y="256643"/>
                  </a:lnTo>
                  <a:lnTo>
                    <a:pt x="2386" y="310462"/>
                  </a:lnTo>
                  <a:lnTo>
                    <a:pt x="4331" y="320696"/>
                  </a:lnTo>
                  <a:lnTo>
                    <a:pt x="8402" y="328443"/>
                  </a:lnTo>
                  <a:lnTo>
                    <a:pt x="20321" y="339516"/>
                  </a:lnTo>
                  <a:lnTo>
                    <a:pt x="26458" y="340065"/>
                  </a:lnTo>
                  <a:lnTo>
                    <a:pt x="32398" y="337658"/>
                  </a:lnTo>
                  <a:lnTo>
                    <a:pt x="49594" y="321017"/>
                  </a:lnTo>
                  <a:lnTo>
                    <a:pt x="71971" y="290545"/>
                  </a:lnTo>
                  <a:lnTo>
                    <a:pt x="75694" y="271822"/>
                  </a:lnTo>
                  <a:lnTo>
                    <a:pt x="75393" y="261651"/>
                  </a:lnTo>
                  <a:lnTo>
                    <a:pt x="72418" y="255796"/>
                  </a:lnTo>
                  <a:lnTo>
                    <a:pt x="67661" y="252817"/>
                  </a:lnTo>
                  <a:lnTo>
                    <a:pt x="61716" y="251755"/>
                  </a:lnTo>
                  <a:lnTo>
                    <a:pt x="55904" y="253821"/>
                  </a:lnTo>
                  <a:lnTo>
                    <a:pt x="44515" y="263513"/>
                  </a:lnTo>
                  <a:lnTo>
                    <a:pt x="32124" y="288981"/>
                  </a:lnTo>
                  <a:lnTo>
                    <a:pt x="31554" y="293431"/>
                  </a:lnTo>
                  <a:lnTo>
                    <a:pt x="33022" y="294549"/>
                  </a:lnTo>
                  <a:lnTo>
                    <a:pt x="35849" y="293445"/>
                  </a:lnTo>
                  <a:lnTo>
                    <a:pt x="38992" y="282356"/>
                  </a:lnTo>
                  <a:lnTo>
                    <a:pt x="42237" y="266950"/>
                  </a:lnTo>
                  <a:lnTo>
                    <a:pt x="58147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399080" y="4770060"/>
              <a:ext cx="171716" cy="291002"/>
            </a:xfrm>
            <a:custGeom>
              <a:avLst/>
              <a:gdLst/>
              <a:ahLst/>
              <a:cxnLst/>
              <a:rect l="0" t="0" r="0" b="0"/>
              <a:pathLst>
                <a:path w="171716" h="291002">
                  <a:moveTo>
                    <a:pt x="55105" y="44291"/>
                  </a:moveTo>
                  <a:lnTo>
                    <a:pt x="42743" y="58501"/>
                  </a:lnTo>
                  <a:lnTo>
                    <a:pt x="15323" y="113669"/>
                  </a:lnTo>
                  <a:lnTo>
                    <a:pt x="8185" y="144976"/>
                  </a:lnTo>
                  <a:lnTo>
                    <a:pt x="8364" y="164854"/>
                  </a:lnTo>
                  <a:lnTo>
                    <a:pt x="14607" y="179852"/>
                  </a:lnTo>
                  <a:lnTo>
                    <a:pt x="47098" y="220402"/>
                  </a:lnTo>
                  <a:lnTo>
                    <a:pt x="47918" y="228267"/>
                  </a:lnTo>
                  <a:lnTo>
                    <a:pt x="35656" y="269079"/>
                  </a:lnTo>
                  <a:lnTo>
                    <a:pt x="22941" y="289540"/>
                  </a:lnTo>
                  <a:lnTo>
                    <a:pt x="17944" y="291001"/>
                  </a:lnTo>
                  <a:lnTo>
                    <a:pt x="12765" y="289201"/>
                  </a:lnTo>
                  <a:lnTo>
                    <a:pt x="7463" y="285227"/>
                  </a:lnTo>
                  <a:lnTo>
                    <a:pt x="1571" y="270950"/>
                  </a:lnTo>
                  <a:lnTo>
                    <a:pt x="0" y="261965"/>
                  </a:lnTo>
                  <a:lnTo>
                    <a:pt x="3185" y="244585"/>
                  </a:lnTo>
                  <a:lnTo>
                    <a:pt x="15374" y="221673"/>
                  </a:lnTo>
                  <a:lnTo>
                    <a:pt x="57027" y="165358"/>
                  </a:lnTo>
                  <a:lnTo>
                    <a:pt x="74043" y="115547"/>
                  </a:lnTo>
                  <a:lnTo>
                    <a:pt x="79802" y="54702"/>
                  </a:lnTo>
                  <a:lnTo>
                    <a:pt x="87283" y="17892"/>
                  </a:lnTo>
                  <a:lnTo>
                    <a:pt x="95911" y="1431"/>
                  </a:lnTo>
                  <a:lnTo>
                    <a:pt x="99876" y="0"/>
                  </a:lnTo>
                  <a:lnTo>
                    <a:pt x="103443" y="2744"/>
                  </a:lnTo>
                  <a:lnTo>
                    <a:pt x="109873" y="16580"/>
                  </a:lnTo>
                  <a:lnTo>
                    <a:pt x="119937" y="76266"/>
                  </a:lnTo>
                  <a:lnTo>
                    <a:pt x="125576" y="112423"/>
                  </a:lnTo>
                  <a:lnTo>
                    <a:pt x="128898" y="118373"/>
                  </a:lnTo>
                  <a:lnTo>
                    <a:pt x="132961" y="120491"/>
                  </a:lnTo>
                  <a:lnTo>
                    <a:pt x="137520" y="120054"/>
                  </a:lnTo>
                  <a:lnTo>
                    <a:pt x="147515" y="114638"/>
                  </a:lnTo>
                  <a:lnTo>
                    <a:pt x="152770" y="110604"/>
                  </a:lnTo>
                  <a:lnTo>
                    <a:pt x="158122" y="110689"/>
                  </a:lnTo>
                  <a:lnTo>
                    <a:pt x="163539" y="113519"/>
                  </a:lnTo>
                  <a:lnTo>
                    <a:pt x="169000" y="118180"/>
                  </a:lnTo>
                  <a:lnTo>
                    <a:pt x="171715" y="126835"/>
                  </a:lnTo>
                  <a:lnTo>
                    <a:pt x="169431" y="180583"/>
                  </a:lnTo>
                  <a:lnTo>
                    <a:pt x="165102" y="228288"/>
                  </a:lnTo>
                  <a:lnTo>
                    <a:pt x="163279" y="2856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371136" y="5155514"/>
              <a:ext cx="52129" cy="268845"/>
            </a:xfrm>
            <a:custGeom>
              <a:avLst/>
              <a:gdLst/>
              <a:ahLst/>
              <a:cxnLst/>
              <a:rect l="0" t="0" r="0" b="0"/>
              <a:pathLst>
                <a:path w="52129" h="268845">
                  <a:moveTo>
                    <a:pt x="24802" y="0"/>
                  </a:moveTo>
                  <a:lnTo>
                    <a:pt x="6056" y="34745"/>
                  </a:lnTo>
                  <a:lnTo>
                    <a:pt x="657" y="90719"/>
                  </a:lnTo>
                  <a:lnTo>
                    <a:pt x="0" y="149001"/>
                  </a:lnTo>
                  <a:lnTo>
                    <a:pt x="5589" y="199037"/>
                  </a:lnTo>
                  <a:lnTo>
                    <a:pt x="9247" y="240804"/>
                  </a:lnTo>
                  <a:lnTo>
                    <a:pt x="16656" y="262350"/>
                  </a:lnTo>
                  <a:lnTo>
                    <a:pt x="21221" y="267356"/>
                  </a:lnTo>
                  <a:lnTo>
                    <a:pt x="26113" y="268844"/>
                  </a:lnTo>
                  <a:lnTo>
                    <a:pt x="31223" y="267987"/>
                  </a:lnTo>
                  <a:lnTo>
                    <a:pt x="35554" y="264642"/>
                  </a:lnTo>
                  <a:lnTo>
                    <a:pt x="46068" y="246682"/>
                  </a:lnTo>
                  <a:lnTo>
                    <a:pt x="52128" y="231678"/>
                  </a:lnTo>
                  <a:lnTo>
                    <a:pt x="51341" y="225643"/>
                  </a:lnTo>
                  <a:lnTo>
                    <a:pt x="48042" y="220695"/>
                  </a:lnTo>
                  <a:lnTo>
                    <a:pt x="43069" y="216472"/>
                  </a:lnTo>
                  <a:lnTo>
                    <a:pt x="37905" y="216430"/>
                  </a:lnTo>
                  <a:lnTo>
                    <a:pt x="32613" y="219176"/>
                  </a:lnTo>
                  <a:lnTo>
                    <a:pt x="27236" y="223780"/>
                  </a:lnTo>
                  <a:lnTo>
                    <a:pt x="21260" y="238758"/>
                  </a:lnTo>
                  <a:lnTo>
                    <a:pt x="19667" y="247929"/>
                  </a:lnTo>
                  <a:lnTo>
                    <a:pt x="21379" y="252195"/>
                  </a:lnTo>
                  <a:lnTo>
                    <a:pt x="25293" y="253190"/>
                  </a:lnTo>
                  <a:lnTo>
                    <a:pt x="41444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470929" y="5205440"/>
              <a:ext cx="58147" cy="149779"/>
            </a:xfrm>
            <a:custGeom>
              <a:avLst/>
              <a:gdLst/>
              <a:ahLst/>
              <a:cxnLst/>
              <a:rect l="0" t="0" r="0" b="0"/>
              <a:pathLst>
                <a:path w="58147" h="149779">
                  <a:moveTo>
                    <a:pt x="8219" y="0"/>
                  </a:moveTo>
                  <a:lnTo>
                    <a:pt x="8219" y="57908"/>
                  </a:lnTo>
                  <a:lnTo>
                    <a:pt x="7295" y="111428"/>
                  </a:lnTo>
                  <a:lnTo>
                    <a:pt x="2500" y="144374"/>
                  </a:lnTo>
                  <a:lnTo>
                    <a:pt x="1633" y="144326"/>
                  </a:lnTo>
                  <a:lnTo>
                    <a:pt x="0" y="87464"/>
                  </a:lnTo>
                  <a:lnTo>
                    <a:pt x="7486" y="45048"/>
                  </a:lnTo>
                  <a:lnTo>
                    <a:pt x="15906" y="26493"/>
                  </a:lnTo>
                  <a:lnTo>
                    <a:pt x="28278" y="13932"/>
                  </a:lnTo>
                  <a:lnTo>
                    <a:pt x="35460" y="9288"/>
                  </a:lnTo>
                  <a:lnTo>
                    <a:pt x="39324" y="8965"/>
                  </a:lnTo>
                  <a:lnTo>
                    <a:pt x="40975" y="11524"/>
                  </a:lnTo>
                  <a:lnTo>
                    <a:pt x="41151" y="16004"/>
                  </a:lnTo>
                  <a:lnTo>
                    <a:pt x="22726" y="58922"/>
                  </a:lnTo>
                  <a:lnTo>
                    <a:pt x="22514" y="66093"/>
                  </a:lnTo>
                  <a:lnTo>
                    <a:pt x="27208" y="78993"/>
                  </a:lnTo>
                  <a:lnTo>
                    <a:pt x="43440" y="109909"/>
                  </a:lnTo>
                  <a:lnTo>
                    <a:pt x="48857" y="136322"/>
                  </a:lnTo>
                  <a:lnTo>
                    <a:pt x="58146" y="1497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55310" y="5133747"/>
              <a:ext cx="106903" cy="174177"/>
            </a:xfrm>
            <a:custGeom>
              <a:avLst/>
              <a:gdLst/>
              <a:ahLst/>
              <a:cxnLst/>
              <a:rect l="0" t="0" r="0" b="0"/>
              <a:pathLst>
                <a:path w="106903" h="174177">
                  <a:moveTo>
                    <a:pt x="7049" y="80014"/>
                  </a:moveTo>
                  <a:lnTo>
                    <a:pt x="15883" y="93266"/>
                  </a:lnTo>
                  <a:lnTo>
                    <a:pt x="27423" y="145858"/>
                  </a:lnTo>
                  <a:lnTo>
                    <a:pt x="26234" y="171331"/>
                  </a:lnTo>
                  <a:lnTo>
                    <a:pt x="23538" y="174176"/>
                  </a:lnTo>
                  <a:lnTo>
                    <a:pt x="19891" y="173299"/>
                  </a:lnTo>
                  <a:lnTo>
                    <a:pt x="15609" y="169941"/>
                  </a:lnTo>
                  <a:lnTo>
                    <a:pt x="5168" y="143128"/>
                  </a:lnTo>
                  <a:lnTo>
                    <a:pt x="0" y="92652"/>
                  </a:lnTo>
                  <a:lnTo>
                    <a:pt x="1444" y="40631"/>
                  </a:lnTo>
                  <a:lnTo>
                    <a:pt x="6407" y="19056"/>
                  </a:lnTo>
                  <a:lnTo>
                    <a:pt x="14776" y="3303"/>
                  </a:lnTo>
                  <a:lnTo>
                    <a:pt x="19597" y="212"/>
                  </a:lnTo>
                  <a:lnTo>
                    <a:pt x="24659" y="0"/>
                  </a:lnTo>
                  <a:lnTo>
                    <a:pt x="29884" y="1708"/>
                  </a:lnTo>
                  <a:lnTo>
                    <a:pt x="34291" y="6545"/>
                  </a:lnTo>
                  <a:lnTo>
                    <a:pt x="41654" y="21782"/>
                  </a:lnTo>
                  <a:lnTo>
                    <a:pt x="47732" y="81477"/>
                  </a:lnTo>
                  <a:lnTo>
                    <a:pt x="48472" y="131359"/>
                  </a:lnTo>
                  <a:lnTo>
                    <a:pt x="51307" y="140132"/>
                  </a:lnTo>
                  <a:lnTo>
                    <a:pt x="61852" y="152345"/>
                  </a:lnTo>
                  <a:lnTo>
                    <a:pt x="68547" y="154122"/>
                  </a:lnTo>
                  <a:lnTo>
                    <a:pt x="83383" y="151166"/>
                  </a:lnTo>
                  <a:lnTo>
                    <a:pt x="89373" y="146864"/>
                  </a:lnTo>
                  <a:lnTo>
                    <a:pt x="98494" y="134688"/>
                  </a:lnTo>
                  <a:lnTo>
                    <a:pt x="106902" y="883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653890" y="5105587"/>
              <a:ext cx="67585" cy="266275"/>
            </a:xfrm>
            <a:custGeom>
              <a:avLst/>
              <a:gdLst/>
              <a:ahLst/>
              <a:cxnLst/>
              <a:rect l="0" t="0" r="0" b="0"/>
              <a:pathLst>
                <a:path w="67585" h="266275">
                  <a:moveTo>
                    <a:pt x="33284" y="0"/>
                  </a:moveTo>
                  <a:lnTo>
                    <a:pt x="24450" y="13252"/>
                  </a:lnTo>
                  <a:lnTo>
                    <a:pt x="18956" y="39163"/>
                  </a:lnTo>
                  <a:lnTo>
                    <a:pt x="21745" y="65845"/>
                  </a:lnTo>
                  <a:lnTo>
                    <a:pt x="28464" y="80424"/>
                  </a:lnTo>
                  <a:lnTo>
                    <a:pt x="64000" y="133461"/>
                  </a:lnTo>
                  <a:lnTo>
                    <a:pt x="67584" y="152389"/>
                  </a:lnTo>
                  <a:lnTo>
                    <a:pt x="62352" y="190256"/>
                  </a:lnTo>
                  <a:lnTo>
                    <a:pt x="50629" y="220431"/>
                  </a:lnTo>
                  <a:lnTo>
                    <a:pt x="31027" y="243959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377425" y="5480034"/>
              <a:ext cx="54264" cy="191422"/>
            </a:xfrm>
            <a:custGeom>
              <a:avLst/>
              <a:gdLst/>
              <a:ahLst/>
              <a:cxnLst/>
              <a:rect l="0" t="0" r="0" b="0"/>
              <a:pathLst>
                <a:path w="54264" h="191422">
                  <a:moveTo>
                    <a:pt x="35155" y="0"/>
                  </a:moveTo>
                  <a:lnTo>
                    <a:pt x="11992" y="27581"/>
                  </a:lnTo>
                  <a:lnTo>
                    <a:pt x="452" y="50702"/>
                  </a:lnTo>
                  <a:lnTo>
                    <a:pt x="0" y="57840"/>
                  </a:lnTo>
                  <a:lnTo>
                    <a:pt x="4429" y="70702"/>
                  </a:lnTo>
                  <a:lnTo>
                    <a:pt x="49025" y="121371"/>
                  </a:lnTo>
                  <a:lnTo>
                    <a:pt x="54263" y="139927"/>
                  </a:lnTo>
                  <a:lnTo>
                    <a:pt x="47341" y="191421"/>
                  </a:lnTo>
                  <a:lnTo>
                    <a:pt x="47902" y="191409"/>
                  </a:lnTo>
                  <a:lnTo>
                    <a:pt x="51797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487470" y="5531984"/>
              <a:ext cx="74890" cy="97830"/>
            </a:xfrm>
            <a:custGeom>
              <a:avLst/>
              <a:gdLst/>
              <a:ahLst/>
              <a:cxnLst/>
              <a:rect l="0" t="0" r="0" b="0"/>
              <a:pathLst>
                <a:path w="74890" h="97830">
                  <a:moveTo>
                    <a:pt x="0" y="97829"/>
                  </a:moveTo>
                  <a:lnTo>
                    <a:pt x="19560" y="39149"/>
                  </a:lnTo>
                  <a:lnTo>
                    <a:pt x="24134" y="34670"/>
                  </a:lnTo>
                  <a:lnTo>
                    <a:pt x="29957" y="32609"/>
                  </a:lnTo>
                  <a:lnTo>
                    <a:pt x="36614" y="32160"/>
                  </a:lnTo>
                  <a:lnTo>
                    <a:pt x="41975" y="29087"/>
                  </a:lnTo>
                  <a:lnTo>
                    <a:pt x="64756" y="1012"/>
                  </a:lnTo>
                  <a:lnTo>
                    <a:pt x="67209" y="0"/>
                  </a:lnTo>
                  <a:lnTo>
                    <a:pt x="67920" y="2100"/>
                  </a:lnTo>
                  <a:lnTo>
                    <a:pt x="62417" y="25398"/>
                  </a:lnTo>
                  <a:lnTo>
                    <a:pt x="62876" y="28277"/>
                  </a:lnTo>
                  <a:lnTo>
                    <a:pt x="65031" y="28347"/>
                  </a:lnTo>
                  <a:lnTo>
                    <a:pt x="74889" y="22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579001" y="5438429"/>
              <a:ext cx="66569" cy="235208"/>
            </a:xfrm>
            <a:custGeom>
              <a:avLst/>
              <a:gdLst/>
              <a:ahLst/>
              <a:cxnLst/>
              <a:rect l="0" t="0" r="0" b="0"/>
              <a:pathLst>
                <a:path w="66569" h="235208">
                  <a:moveTo>
                    <a:pt x="66568" y="0"/>
                  </a:moveTo>
                  <a:lnTo>
                    <a:pt x="53281" y="15135"/>
                  </a:lnTo>
                  <a:lnTo>
                    <a:pt x="25565" y="74720"/>
                  </a:lnTo>
                  <a:lnTo>
                    <a:pt x="22591" y="83098"/>
                  </a:lnTo>
                  <a:lnTo>
                    <a:pt x="22457" y="90532"/>
                  </a:lnTo>
                  <a:lnTo>
                    <a:pt x="27240" y="103723"/>
                  </a:lnTo>
                  <a:lnTo>
                    <a:pt x="58664" y="142954"/>
                  </a:lnTo>
                  <a:lnTo>
                    <a:pt x="64226" y="171282"/>
                  </a:lnTo>
                  <a:lnTo>
                    <a:pt x="61457" y="198680"/>
                  </a:lnTo>
                  <a:lnTo>
                    <a:pt x="54743" y="213426"/>
                  </a:lnTo>
                  <a:lnTo>
                    <a:pt x="50364" y="219948"/>
                  </a:lnTo>
                  <a:lnTo>
                    <a:pt x="35636" y="229658"/>
                  </a:lnTo>
                  <a:lnTo>
                    <a:pt x="19536" y="235207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3817946" y="41605"/>
            <a:ext cx="1648984" cy="815464"/>
            <a:chOff x="3817946" y="41605"/>
            <a:chExt cx="1648984" cy="815464"/>
          </a:xfrm>
        </p:grpSpPr>
        <p:sp>
          <p:nvSpPr>
            <p:cNvPr id="335" name="Freeform 334"/>
            <p:cNvSpPr/>
            <p:nvPr/>
          </p:nvSpPr>
          <p:spPr>
            <a:xfrm>
              <a:off x="3817946" y="41605"/>
              <a:ext cx="309295" cy="642933"/>
            </a:xfrm>
            <a:custGeom>
              <a:avLst/>
              <a:gdLst/>
              <a:ahLst/>
              <a:cxnLst/>
              <a:rect l="0" t="0" r="0" b="0"/>
              <a:pathLst>
                <a:path w="309295" h="642933">
                  <a:moveTo>
                    <a:pt x="309294" y="0"/>
                  </a:moveTo>
                  <a:lnTo>
                    <a:pt x="276078" y="1849"/>
                  </a:lnTo>
                  <a:lnTo>
                    <a:pt x="215911" y="23164"/>
                  </a:lnTo>
                  <a:lnTo>
                    <a:pt x="186395" y="43538"/>
                  </a:lnTo>
                  <a:lnTo>
                    <a:pt x="134720" y="103283"/>
                  </a:lnTo>
                  <a:lnTo>
                    <a:pt x="86383" y="158187"/>
                  </a:lnTo>
                  <a:lnTo>
                    <a:pt x="49895" y="212661"/>
                  </a:lnTo>
                  <a:lnTo>
                    <a:pt x="10606" y="273518"/>
                  </a:lnTo>
                  <a:lnTo>
                    <a:pt x="1494" y="298771"/>
                  </a:lnTo>
                  <a:lnTo>
                    <a:pt x="0" y="334561"/>
                  </a:lnTo>
                  <a:lnTo>
                    <a:pt x="8182" y="352405"/>
                  </a:lnTo>
                  <a:lnTo>
                    <a:pt x="21989" y="366500"/>
                  </a:lnTo>
                  <a:lnTo>
                    <a:pt x="76058" y="396321"/>
                  </a:lnTo>
                  <a:lnTo>
                    <a:pt x="133800" y="418312"/>
                  </a:lnTo>
                  <a:lnTo>
                    <a:pt x="161044" y="436462"/>
                  </a:lnTo>
                  <a:lnTo>
                    <a:pt x="207633" y="479289"/>
                  </a:lnTo>
                  <a:lnTo>
                    <a:pt x="231274" y="519664"/>
                  </a:lnTo>
                  <a:lnTo>
                    <a:pt x="235170" y="538841"/>
                  </a:lnTo>
                  <a:lnTo>
                    <a:pt x="232896" y="557534"/>
                  </a:lnTo>
                  <a:lnTo>
                    <a:pt x="225721" y="578169"/>
                  </a:lnTo>
                  <a:lnTo>
                    <a:pt x="211438" y="594737"/>
                  </a:lnTo>
                  <a:lnTo>
                    <a:pt x="172134" y="620440"/>
                  </a:lnTo>
                  <a:lnTo>
                    <a:pt x="111123" y="642932"/>
                  </a:lnTo>
                  <a:lnTo>
                    <a:pt x="105064" y="641270"/>
                  </a:lnTo>
                  <a:lnTo>
                    <a:pt x="101025" y="636464"/>
                  </a:lnTo>
                  <a:lnTo>
                    <a:pt x="92947" y="6157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4094519" y="299558"/>
              <a:ext cx="964679" cy="361634"/>
            </a:xfrm>
            <a:custGeom>
              <a:avLst/>
              <a:gdLst/>
              <a:ahLst/>
              <a:cxnLst/>
              <a:rect l="0" t="0" r="0" b="0"/>
              <a:pathLst>
                <a:path w="964679" h="361634">
                  <a:moveTo>
                    <a:pt x="90968" y="33284"/>
                  </a:moveTo>
                  <a:lnTo>
                    <a:pt x="73299" y="33284"/>
                  </a:lnTo>
                  <a:lnTo>
                    <a:pt x="66245" y="36058"/>
                  </a:lnTo>
                  <a:lnTo>
                    <a:pt x="46558" y="54138"/>
                  </a:lnTo>
                  <a:lnTo>
                    <a:pt x="31474" y="72446"/>
                  </a:lnTo>
                  <a:lnTo>
                    <a:pt x="12477" y="131490"/>
                  </a:lnTo>
                  <a:lnTo>
                    <a:pt x="2287" y="189038"/>
                  </a:lnTo>
                  <a:lnTo>
                    <a:pt x="0" y="248654"/>
                  </a:lnTo>
                  <a:lnTo>
                    <a:pt x="7116" y="300837"/>
                  </a:lnTo>
                  <a:lnTo>
                    <a:pt x="20306" y="329831"/>
                  </a:lnTo>
                  <a:lnTo>
                    <a:pt x="30593" y="344139"/>
                  </a:lnTo>
                  <a:lnTo>
                    <a:pt x="46260" y="354197"/>
                  </a:lnTo>
                  <a:lnTo>
                    <a:pt x="55616" y="358173"/>
                  </a:lnTo>
                  <a:lnTo>
                    <a:pt x="90869" y="359352"/>
                  </a:lnTo>
                  <a:lnTo>
                    <a:pt x="136629" y="344824"/>
                  </a:lnTo>
                  <a:lnTo>
                    <a:pt x="177521" y="318725"/>
                  </a:lnTo>
                  <a:lnTo>
                    <a:pt x="212817" y="278503"/>
                  </a:lnTo>
                  <a:lnTo>
                    <a:pt x="237638" y="216860"/>
                  </a:lnTo>
                  <a:lnTo>
                    <a:pt x="245270" y="188762"/>
                  </a:lnTo>
                  <a:lnTo>
                    <a:pt x="245853" y="138371"/>
                  </a:lnTo>
                  <a:lnTo>
                    <a:pt x="244151" y="128305"/>
                  </a:lnTo>
                  <a:lnTo>
                    <a:pt x="239318" y="122519"/>
                  </a:lnTo>
                  <a:lnTo>
                    <a:pt x="232398" y="119586"/>
                  </a:lnTo>
                  <a:lnTo>
                    <a:pt x="224086" y="118556"/>
                  </a:lnTo>
                  <a:lnTo>
                    <a:pt x="207455" y="124807"/>
                  </a:lnTo>
                  <a:lnTo>
                    <a:pt x="192666" y="136831"/>
                  </a:lnTo>
                  <a:lnTo>
                    <a:pt x="175639" y="167150"/>
                  </a:lnTo>
                  <a:lnTo>
                    <a:pt x="163373" y="208684"/>
                  </a:lnTo>
                  <a:lnTo>
                    <a:pt x="165061" y="234514"/>
                  </a:lnTo>
                  <a:lnTo>
                    <a:pt x="176408" y="270115"/>
                  </a:lnTo>
                  <a:lnTo>
                    <a:pt x="181212" y="279929"/>
                  </a:lnTo>
                  <a:lnTo>
                    <a:pt x="189038" y="286472"/>
                  </a:lnTo>
                  <a:lnTo>
                    <a:pt x="210061" y="293742"/>
                  </a:lnTo>
                  <a:lnTo>
                    <a:pt x="232348" y="292042"/>
                  </a:lnTo>
                  <a:lnTo>
                    <a:pt x="252732" y="285122"/>
                  </a:lnTo>
                  <a:lnTo>
                    <a:pt x="286921" y="260286"/>
                  </a:lnTo>
                  <a:lnTo>
                    <a:pt x="328263" y="220239"/>
                  </a:lnTo>
                  <a:lnTo>
                    <a:pt x="333299" y="218941"/>
                  </a:lnTo>
                  <a:lnTo>
                    <a:pt x="337582" y="220850"/>
                  </a:lnTo>
                  <a:lnTo>
                    <a:pt x="341362" y="224897"/>
                  </a:lnTo>
                  <a:lnTo>
                    <a:pt x="354071" y="265531"/>
                  </a:lnTo>
                  <a:lnTo>
                    <a:pt x="363019" y="321087"/>
                  </a:lnTo>
                  <a:lnTo>
                    <a:pt x="366281" y="343335"/>
                  </a:lnTo>
                  <a:lnTo>
                    <a:pt x="373895" y="359387"/>
                  </a:lnTo>
                  <a:lnTo>
                    <a:pt x="379439" y="361633"/>
                  </a:lnTo>
                  <a:lnTo>
                    <a:pt x="385908" y="360357"/>
                  </a:lnTo>
                  <a:lnTo>
                    <a:pt x="392995" y="356733"/>
                  </a:lnTo>
                  <a:lnTo>
                    <a:pt x="440669" y="296629"/>
                  </a:lnTo>
                  <a:lnTo>
                    <a:pt x="485444" y="234229"/>
                  </a:lnTo>
                  <a:lnTo>
                    <a:pt x="508024" y="215687"/>
                  </a:lnTo>
                  <a:lnTo>
                    <a:pt x="524109" y="207424"/>
                  </a:lnTo>
                  <a:lnTo>
                    <a:pt x="532281" y="207625"/>
                  </a:lnTo>
                  <a:lnTo>
                    <a:pt x="548758" y="215244"/>
                  </a:lnTo>
                  <a:lnTo>
                    <a:pt x="560396" y="230342"/>
                  </a:lnTo>
                  <a:lnTo>
                    <a:pt x="575400" y="270168"/>
                  </a:lnTo>
                  <a:lnTo>
                    <a:pt x="582193" y="275341"/>
                  </a:lnTo>
                  <a:lnTo>
                    <a:pt x="591345" y="276942"/>
                  </a:lnTo>
                  <a:lnTo>
                    <a:pt x="602068" y="276159"/>
                  </a:lnTo>
                  <a:lnTo>
                    <a:pt x="610142" y="272864"/>
                  </a:lnTo>
                  <a:lnTo>
                    <a:pt x="643096" y="237825"/>
                  </a:lnTo>
                  <a:lnTo>
                    <a:pt x="679307" y="182859"/>
                  </a:lnTo>
                  <a:lnTo>
                    <a:pt x="701035" y="124804"/>
                  </a:lnTo>
                  <a:lnTo>
                    <a:pt x="699234" y="121109"/>
                  </a:lnTo>
                  <a:lnTo>
                    <a:pt x="694334" y="120496"/>
                  </a:lnTo>
                  <a:lnTo>
                    <a:pt x="680878" y="124745"/>
                  </a:lnTo>
                  <a:lnTo>
                    <a:pt x="668734" y="132797"/>
                  </a:lnTo>
                  <a:lnTo>
                    <a:pt x="651501" y="152143"/>
                  </a:lnTo>
                  <a:lnTo>
                    <a:pt x="625154" y="207077"/>
                  </a:lnTo>
                  <a:lnTo>
                    <a:pt x="613728" y="237125"/>
                  </a:lnTo>
                  <a:lnTo>
                    <a:pt x="612386" y="256092"/>
                  </a:lnTo>
                  <a:lnTo>
                    <a:pt x="613322" y="265033"/>
                  </a:lnTo>
                  <a:lnTo>
                    <a:pt x="615795" y="269145"/>
                  </a:lnTo>
                  <a:lnTo>
                    <a:pt x="619293" y="270037"/>
                  </a:lnTo>
                  <a:lnTo>
                    <a:pt x="629960" y="265172"/>
                  </a:lnTo>
                  <a:lnTo>
                    <a:pt x="692359" y="220727"/>
                  </a:lnTo>
                  <a:lnTo>
                    <a:pt x="702695" y="216493"/>
                  </a:lnTo>
                  <a:lnTo>
                    <a:pt x="713284" y="216444"/>
                  </a:lnTo>
                  <a:lnTo>
                    <a:pt x="734912" y="223787"/>
                  </a:lnTo>
                  <a:lnTo>
                    <a:pt x="751921" y="241227"/>
                  </a:lnTo>
                  <a:lnTo>
                    <a:pt x="763795" y="265312"/>
                  </a:lnTo>
                  <a:lnTo>
                    <a:pt x="769555" y="309134"/>
                  </a:lnTo>
                  <a:lnTo>
                    <a:pt x="766742" y="343487"/>
                  </a:lnTo>
                  <a:lnTo>
                    <a:pt x="766153" y="343637"/>
                  </a:lnTo>
                  <a:lnTo>
                    <a:pt x="765760" y="340038"/>
                  </a:lnTo>
                  <a:lnTo>
                    <a:pt x="783788" y="279982"/>
                  </a:lnTo>
                  <a:lnTo>
                    <a:pt x="805396" y="217977"/>
                  </a:lnTo>
                  <a:lnTo>
                    <a:pt x="843654" y="158195"/>
                  </a:lnTo>
                  <a:lnTo>
                    <a:pt x="858190" y="141500"/>
                  </a:lnTo>
                  <a:lnTo>
                    <a:pt x="866874" y="136863"/>
                  </a:lnTo>
                  <a:lnTo>
                    <a:pt x="886385" y="134176"/>
                  </a:lnTo>
                  <a:lnTo>
                    <a:pt x="894916" y="136603"/>
                  </a:lnTo>
                  <a:lnTo>
                    <a:pt x="909326" y="146697"/>
                  </a:lnTo>
                  <a:lnTo>
                    <a:pt x="916963" y="167825"/>
                  </a:lnTo>
                  <a:lnTo>
                    <a:pt x="921866" y="231006"/>
                  </a:lnTo>
                  <a:lnTo>
                    <a:pt x="922715" y="282328"/>
                  </a:lnTo>
                  <a:lnTo>
                    <a:pt x="918905" y="343825"/>
                  </a:lnTo>
                  <a:lnTo>
                    <a:pt x="921221" y="359913"/>
                  </a:lnTo>
                  <a:lnTo>
                    <a:pt x="928629" y="308452"/>
                  </a:lnTo>
                  <a:lnTo>
                    <a:pt x="930848" y="256970"/>
                  </a:lnTo>
                  <a:lnTo>
                    <a:pt x="931286" y="202284"/>
                  </a:lnTo>
                  <a:lnTo>
                    <a:pt x="932297" y="147891"/>
                  </a:lnTo>
                  <a:lnTo>
                    <a:pt x="940442" y="95644"/>
                  </a:lnTo>
                  <a:lnTo>
                    <a:pt x="946536" y="41287"/>
                  </a:lnTo>
                  <a:lnTo>
                    <a:pt x="952300" y="22664"/>
                  </a:lnTo>
                  <a:lnTo>
                    <a:pt x="96467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5100803" y="345767"/>
              <a:ext cx="181283" cy="306017"/>
            </a:xfrm>
            <a:custGeom>
              <a:avLst/>
              <a:gdLst/>
              <a:ahLst/>
              <a:cxnLst/>
              <a:rect l="0" t="0" r="0" b="0"/>
              <a:pathLst>
                <a:path w="181283" h="306017">
                  <a:moveTo>
                    <a:pt x="58247" y="95249"/>
                  </a:moveTo>
                  <a:lnTo>
                    <a:pt x="45885" y="116103"/>
                  </a:lnTo>
                  <a:lnTo>
                    <a:pt x="25051" y="178137"/>
                  </a:lnTo>
                  <a:lnTo>
                    <a:pt x="20379" y="197732"/>
                  </a:lnTo>
                  <a:lnTo>
                    <a:pt x="19845" y="250581"/>
                  </a:lnTo>
                  <a:lnTo>
                    <a:pt x="24537" y="273383"/>
                  </a:lnTo>
                  <a:lnTo>
                    <a:pt x="32787" y="292763"/>
                  </a:lnTo>
                  <a:lnTo>
                    <a:pt x="39424" y="299041"/>
                  </a:lnTo>
                  <a:lnTo>
                    <a:pt x="56662" y="306016"/>
                  </a:lnTo>
                  <a:lnTo>
                    <a:pt x="76650" y="304185"/>
                  </a:lnTo>
                  <a:lnTo>
                    <a:pt x="96012" y="297207"/>
                  </a:lnTo>
                  <a:lnTo>
                    <a:pt x="110781" y="287942"/>
                  </a:lnTo>
                  <a:lnTo>
                    <a:pt x="121043" y="275195"/>
                  </a:lnTo>
                  <a:lnTo>
                    <a:pt x="150178" y="223181"/>
                  </a:lnTo>
                  <a:lnTo>
                    <a:pt x="170925" y="165001"/>
                  </a:lnTo>
                  <a:lnTo>
                    <a:pt x="181282" y="109171"/>
                  </a:lnTo>
                  <a:lnTo>
                    <a:pt x="173777" y="51185"/>
                  </a:lnTo>
                  <a:lnTo>
                    <a:pt x="167841" y="27588"/>
                  </a:lnTo>
                  <a:lnTo>
                    <a:pt x="159039" y="10936"/>
                  </a:lnTo>
                  <a:lnTo>
                    <a:pt x="151329" y="5756"/>
                  </a:lnTo>
                  <a:lnTo>
                    <a:pt x="130435" y="0"/>
                  </a:lnTo>
                  <a:lnTo>
                    <a:pt x="105740" y="7304"/>
                  </a:lnTo>
                  <a:lnTo>
                    <a:pt x="51797" y="41001"/>
                  </a:lnTo>
                  <a:lnTo>
                    <a:pt x="0" y="952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3952498" y="782340"/>
              <a:ext cx="1514432" cy="74729"/>
            </a:xfrm>
            <a:custGeom>
              <a:avLst/>
              <a:gdLst/>
              <a:ahLst/>
              <a:cxnLst/>
              <a:rect l="0" t="0" r="0" b="0"/>
              <a:pathLst>
                <a:path w="1514432" h="74729">
                  <a:moveTo>
                    <a:pt x="0" y="24802"/>
                  </a:moveTo>
                  <a:lnTo>
                    <a:pt x="34745" y="6056"/>
                  </a:lnTo>
                  <a:lnTo>
                    <a:pt x="93185" y="657"/>
                  </a:lnTo>
                  <a:lnTo>
                    <a:pt x="151749" y="0"/>
                  </a:lnTo>
                  <a:lnTo>
                    <a:pt x="200289" y="4304"/>
                  </a:lnTo>
                  <a:lnTo>
                    <a:pt x="254222" y="7017"/>
                  </a:lnTo>
                  <a:lnTo>
                    <a:pt x="306773" y="12238"/>
                  </a:lnTo>
                  <a:lnTo>
                    <a:pt x="361895" y="19641"/>
                  </a:lnTo>
                  <a:lnTo>
                    <a:pt x="423634" y="23273"/>
                  </a:lnTo>
                  <a:lnTo>
                    <a:pt x="484354" y="28766"/>
                  </a:lnTo>
                  <a:lnTo>
                    <a:pt x="547751" y="31832"/>
                  </a:lnTo>
                  <a:lnTo>
                    <a:pt x="591388" y="35015"/>
                  </a:lnTo>
                  <a:lnTo>
                    <a:pt x="636362" y="38586"/>
                  </a:lnTo>
                  <a:lnTo>
                    <a:pt x="684087" y="40174"/>
                  </a:lnTo>
                  <a:lnTo>
                    <a:pt x="733035" y="40880"/>
                  </a:lnTo>
                  <a:lnTo>
                    <a:pt x="781602" y="41193"/>
                  </a:lnTo>
                  <a:lnTo>
                    <a:pt x="827842" y="41332"/>
                  </a:lnTo>
                  <a:lnTo>
                    <a:pt x="875514" y="41394"/>
                  </a:lnTo>
                  <a:lnTo>
                    <a:pt x="924438" y="41422"/>
                  </a:lnTo>
                  <a:lnTo>
                    <a:pt x="973919" y="41434"/>
                  </a:lnTo>
                  <a:lnTo>
                    <a:pt x="1023647" y="41440"/>
                  </a:lnTo>
                  <a:lnTo>
                    <a:pt x="1072561" y="42366"/>
                  </a:lnTo>
                  <a:lnTo>
                    <a:pt x="1118955" y="45860"/>
                  </a:lnTo>
                  <a:lnTo>
                    <a:pt x="1164230" y="48029"/>
                  </a:lnTo>
                  <a:lnTo>
                    <a:pt x="1226372" y="49251"/>
                  </a:lnTo>
                  <a:lnTo>
                    <a:pt x="1282383" y="52078"/>
                  </a:lnTo>
                  <a:lnTo>
                    <a:pt x="1335037" y="58771"/>
                  </a:lnTo>
                  <a:lnTo>
                    <a:pt x="1394243" y="64899"/>
                  </a:lnTo>
                  <a:lnTo>
                    <a:pt x="1445660" y="71828"/>
                  </a:lnTo>
                  <a:lnTo>
                    <a:pt x="1494991" y="74155"/>
                  </a:lnTo>
                  <a:lnTo>
                    <a:pt x="1514431" y="747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968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3223" y="1540100"/>
            <a:ext cx="1155242" cy="771876"/>
            <a:chOff x="583223" y="1540100"/>
            <a:chExt cx="1155242" cy="771876"/>
          </a:xfrm>
        </p:grpSpPr>
        <p:sp>
          <p:nvSpPr>
            <p:cNvPr id="2" name="Freeform 1"/>
            <p:cNvSpPr/>
            <p:nvPr/>
          </p:nvSpPr>
          <p:spPr>
            <a:xfrm>
              <a:off x="583223" y="1540100"/>
              <a:ext cx="81881" cy="628512"/>
            </a:xfrm>
            <a:custGeom>
              <a:avLst/>
              <a:gdLst/>
              <a:ahLst/>
              <a:cxnLst/>
              <a:rect l="0" t="0" r="0" b="0"/>
              <a:pathLst>
                <a:path w="81881" h="628512">
                  <a:moveTo>
                    <a:pt x="7135" y="205947"/>
                  </a:moveTo>
                  <a:lnTo>
                    <a:pt x="11552" y="265526"/>
                  </a:lnTo>
                  <a:lnTo>
                    <a:pt x="14684" y="323458"/>
                  </a:lnTo>
                  <a:lnTo>
                    <a:pt x="15303" y="373939"/>
                  </a:lnTo>
                  <a:lnTo>
                    <a:pt x="15426" y="428152"/>
                  </a:lnTo>
                  <a:lnTo>
                    <a:pt x="14525" y="483377"/>
                  </a:lnTo>
                  <a:lnTo>
                    <a:pt x="8868" y="536336"/>
                  </a:lnTo>
                  <a:lnTo>
                    <a:pt x="7477" y="591518"/>
                  </a:lnTo>
                  <a:lnTo>
                    <a:pt x="2819" y="626220"/>
                  </a:lnTo>
                  <a:lnTo>
                    <a:pt x="1484" y="628511"/>
                  </a:lnTo>
                  <a:lnTo>
                    <a:pt x="0" y="618730"/>
                  </a:lnTo>
                  <a:lnTo>
                    <a:pt x="5556" y="565981"/>
                  </a:lnTo>
                  <a:lnTo>
                    <a:pt x="6667" y="517876"/>
                  </a:lnTo>
                  <a:lnTo>
                    <a:pt x="9462" y="460169"/>
                  </a:lnTo>
                  <a:lnTo>
                    <a:pt x="13716" y="416938"/>
                  </a:lnTo>
                  <a:lnTo>
                    <a:pt x="18689" y="369987"/>
                  </a:lnTo>
                  <a:lnTo>
                    <a:pt x="23981" y="323849"/>
                  </a:lnTo>
                  <a:lnTo>
                    <a:pt x="29415" y="278688"/>
                  </a:lnTo>
                  <a:lnTo>
                    <a:pt x="34912" y="233962"/>
                  </a:lnTo>
                  <a:lnTo>
                    <a:pt x="38787" y="171615"/>
                  </a:lnTo>
                  <a:lnTo>
                    <a:pt x="44353" y="116571"/>
                  </a:lnTo>
                  <a:lnTo>
                    <a:pt x="54516" y="61559"/>
                  </a:lnTo>
                  <a:lnTo>
                    <a:pt x="68186" y="3813"/>
                  </a:lnTo>
                  <a:lnTo>
                    <a:pt x="70949" y="0"/>
                  </a:lnTo>
                  <a:lnTo>
                    <a:pt x="73716" y="1156"/>
                  </a:lnTo>
                  <a:lnTo>
                    <a:pt x="76486" y="5625"/>
                  </a:lnTo>
                  <a:lnTo>
                    <a:pt x="80930" y="39370"/>
                  </a:lnTo>
                  <a:lnTo>
                    <a:pt x="81880" y="96988"/>
                  </a:lnTo>
                  <a:lnTo>
                    <a:pt x="75352" y="150866"/>
                  </a:lnTo>
                  <a:lnTo>
                    <a:pt x="62694" y="203559"/>
                  </a:lnTo>
                  <a:lnTo>
                    <a:pt x="52875" y="240989"/>
                  </a:lnTo>
                  <a:lnTo>
                    <a:pt x="45034" y="278892"/>
                  </a:lnTo>
                  <a:lnTo>
                    <a:pt x="24182" y="340648"/>
                  </a:lnTo>
                  <a:lnTo>
                    <a:pt x="21273" y="351221"/>
                  </a:lnTo>
                  <a:lnTo>
                    <a:pt x="21183" y="357346"/>
                  </a:lnTo>
                  <a:lnTo>
                    <a:pt x="22972" y="360504"/>
                  </a:lnTo>
                  <a:lnTo>
                    <a:pt x="32098" y="3640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750924" y="1904706"/>
              <a:ext cx="82493" cy="157235"/>
            </a:xfrm>
            <a:custGeom>
              <a:avLst/>
              <a:gdLst/>
              <a:ahLst/>
              <a:cxnLst/>
              <a:rect l="0" t="0" r="0" b="0"/>
              <a:pathLst>
                <a:path w="82493" h="157235">
                  <a:moveTo>
                    <a:pt x="14176" y="49367"/>
                  </a:moveTo>
                  <a:lnTo>
                    <a:pt x="2738" y="75940"/>
                  </a:lnTo>
                  <a:lnTo>
                    <a:pt x="0" y="106140"/>
                  </a:lnTo>
                  <a:lnTo>
                    <a:pt x="5558" y="136661"/>
                  </a:lnTo>
                  <a:lnTo>
                    <a:pt x="13736" y="151651"/>
                  </a:lnTo>
                  <a:lnTo>
                    <a:pt x="19430" y="155463"/>
                  </a:lnTo>
                  <a:lnTo>
                    <a:pt x="33153" y="157234"/>
                  </a:lnTo>
                  <a:lnTo>
                    <a:pt x="46032" y="152474"/>
                  </a:lnTo>
                  <a:lnTo>
                    <a:pt x="52055" y="148615"/>
                  </a:lnTo>
                  <a:lnTo>
                    <a:pt x="69367" y="125516"/>
                  </a:lnTo>
                  <a:lnTo>
                    <a:pt x="81790" y="90832"/>
                  </a:lnTo>
                  <a:lnTo>
                    <a:pt x="82492" y="55695"/>
                  </a:lnTo>
                  <a:lnTo>
                    <a:pt x="72427" y="21862"/>
                  </a:lnTo>
                  <a:lnTo>
                    <a:pt x="60406" y="6940"/>
                  </a:lnTo>
                  <a:lnTo>
                    <a:pt x="53317" y="1667"/>
                  </a:lnTo>
                  <a:lnTo>
                    <a:pt x="46742" y="0"/>
                  </a:lnTo>
                  <a:lnTo>
                    <a:pt x="40509" y="739"/>
                  </a:lnTo>
                  <a:lnTo>
                    <a:pt x="34505" y="3080"/>
                  </a:lnTo>
                  <a:lnTo>
                    <a:pt x="22903" y="15543"/>
                  </a:lnTo>
                  <a:lnTo>
                    <a:pt x="13431" y="32485"/>
                  </a:lnTo>
                  <a:lnTo>
                    <a:pt x="5855" y="66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889915" y="1890991"/>
              <a:ext cx="244630" cy="184766"/>
            </a:xfrm>
            <a:custGeom>
              <a:avLst/>
              <a:gdLst/>
              <a:ahLst/>
              <a:cxnLst/>
              <a:rect l="0" t="0" r="0" b="0"/>
              <a:pathLst>
                <a:path w="244630" h="184766">
                  <a:moveTo>
                    <a:pt x="0" y="29798"/>
                  </a:moveTo>
                  <a:lnTo>
                    <a:pt x="13269" y="79945"/>
                  </a:lnTo>
                  <a:lnTo>
                    <a:pt x="16198" y="139861"/>
                  </a:lnTo>
                  <a:lnTo>
                    <a:pt x="18195" y="145703"/>
                  </a:lnTo>
                  <a:lnTo>
                    <a:pt x="21376" y="147749"/>
                  </a:lnTo>
                  <a:lnTo>
                    <a:pt x="25346" y="147264"/>
                  </a:lnTo>
                  <a:lnTo>
                    <a:pt x="28916" y="142317"/>
                  </a:lnTo>
                  <a:lnTo>
                    <a:pt x="44169" y="88469"/>
                  </a:lnTo>
                  <a:lnTo>
                    <a:pt x="57055" y="57352"/>
                  </a:lnTo>
                  <a:lnTo>
                    <a:pt x="84619" y="22913"/>
                  </a:lnTo>
                  <a:lnTo>
                    <a:pt x="100479" y="9480"/>
                  </a:lnTo>
                  <a:lnTo>
                    <a:pt x="119239" y="2277"/>
                  </a:lnTo>
                  <a:lnTo>
                    <a:pt x="139904" y="0"/>
                  </a:lnTo>
                  <a:lnTo>
                    <a:pt x="171405" y="4841"/>
                  </a:lnTo>
                  <a:lnTo>
                    <a:pt x="189901" y="12850"/>
                  </a:lnTo>
                  <a:lnTo>
                    <a:pt x="195018" y="18500"/>
                  </a:lnTo>
                  <a:lnTo>
                    <a:pt x="197505" y="25040"/>
                  </a:lnTo>
                  <a:lnTo>
                    <a:pt x="198239" y="32173"/>
                  </a:lnTo>
                  <a:lnTo>
                    <a:pt x="194123" y="47496"/>
                  </a:lnTo>
                  <a:lnTo>
                    <a:pt x="173083" y="95752"/>
                  </a:lnTo>
                  <a:lnTo>
                    <a:pt x="169320" y="132962"/>
                  </a:lnTo>
                  <a:lnTo>
                    <a:pt x="174574" y="165971"/>
                  </a:lnTo>
                  <a:lnTo>
                    <a:pt x="182680" y="181543"/>
                  </a:lnTo>
                  <a:lnTo>
                    <a:pt x="188355" y="184586"/>
                  </a:lnTo>
                  <a:lnTo>
                    <a:pt x="194912" y="184765"/>
                  </a:lnTo>
                  <a:lnTo>
                    <a:pt x="202057" y="183036"/>
                  </a:lnTo>
                  <a:lnTo>
                    <a:pt x="214927" y="173718"/>
                  </a:lnTo>
                  <a:lnTo>
                    <a:pt x="225886" y="160331"/>
                  </a:lnTo>
                  <a:lnTo>
                    <a:pt x="237254" y="135351"/>
                  </a:lnTo>
                  <a:lnTo>
                    <a:pt x="244629" y="100418"/>
                  </a:lnTo>
                  <a:lnTo>
                    <a:pt x="243402" y="77519"/>
                  </a:lnTo>
                  <a:lnTo>
                    <a:pt x="234844" y="57479"/>
                  </a:lnTo>
                  <a:lnTo>
                    <a:pt x="228678" y="48252"/>
                  </a:lnTo>
                  <a:lnTo>
                    <a:pt x="220870" y="43025"/>
                  </a:lnTo>
                  <a:lnTo>
                    <a:pt x="202332" y="39683"/>
                  </a:lnTo>
                  <a:lnTo>
                    <a:pt x="194984" y="43785"/>
                  </a:lnTo>
                  <a:lnTo>
                    <a:pt x="184355" y="60670"/>
                  </a:lnTo>
                  <a:lnTo>
                    <a:pt x="174742" y="113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39399" y="1904147"/>
              <a:ext cx="81331" cy="291238"/>
            </a:xfrm>
            <a:custGeom>
              <a:avLst/>
              <a:gdLst/>
              <a:ahLst/>
              <a:cxnLst/>
              <a:rect l="0" t="0" r="0" b="0"/>
              <a:pathLst>
                <a:path w="81331" h="291238">
                  <a:moveTo>
                    <a:pt x="16642" y="0"/>
                  </a:moveTo>
                  <a:lnTo>
                    <a:pt x="10056" y="29620"/>
                  </a:lnTo>
                  <a:lnTo>
                    <a:pt x="4353" y="85354"/>
                  </a:lnTo>
                  <a:lnTo>
                    <a:pt x="8407" y="105428"/>
                  </a:lnTo>
                  <a:lnTo>
                    <a:pt x="16372" y="123596"/>
                  </a:lnTo>
                  <a:lnTo>
                    <a:pt x="35670" y="145000"/>
                  </a:lnTo>
                  <a:lnTo>
                    <a:pt x="79003" y="180113"/>
                  </a:lnTo>
                  <a:lnTo>
                    <a:pt x="81330" y="185720"/>
                  </a:lnTo>
                  <a:lnTo>
                    <a:pt x="81032" y="191306"/>
                  </a:lnTo>
                  <a:lnTo>
                    <a:pt x="54860" y="242765"/>
                  </a:lnTo>
                  <a:lnTo>
                    <a:pt x="32281" y="270095"/>
                  </a:lnTo>
                  <a:lnTo>
                    <a:pt x="12955" y="284972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39252" y="1962394"/>
              <a:ext cx="41606" cy="155306"/>
            </a:xfrm>
            <a:custGeom>
              <a:avLst/>
              <a:gdLst/>
              <a:ahLst/>
              <a:cxnLst/>
              <a:rect l="0" t="0" r="0" b="0"/>
              <a:pathLst>
                <a:path w="41606" h="155306">
                  <a:moveTo>
                    <a:pt x="0" y="0"/>
                  </a:moveTo>
                  <a:lnTo>
                    <a:pt x="16858" y="62093"/>
                  </a:lnTo>
                  <a:lnTo>
                    <a:pt x="23362" y="114481"/>
                  </a:lnTo>
                  <a:lnTo>
                    <a:pt x="25571" y="155305"/>
                  </a:lnTo>
                  <a:lnTo>
                    <a:pt x="27218" y="154388"/>
                  </a:lnTo>
                  <a:lnTo>
                    <a:pt x="31512" y="140733"/>
                  </a:lnTo>
                  <a:lnTo>
                    <a:pt x="41605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53038" y="1732590"/>
              <a:ext cx="285427" cy="579386"/>
            </a:xfrm>
            <a:custGeom>
              <a:avLst/>
              <a:gdLst/>
              <a:ahLst/>
              <a:cxnLst/>
              <a:rect l="0" t="0" r="0" b="0"/>
              <a:pathLst>
                <a:path w="285427" h="579386">
                  <a:moveTo>
                    <a:pt x="44314" y="13457"/>
                  </a:moveTo>
                  <a:lnTo>
                    <a:pt x="48731" y="205"/>
                  </a:lnTo>
                  <a:lnTo>
                    <a:pt x="50957" y="0"/>
                  </a:lnTo>
                  <a:lnTo>
                    <a:pt x="55896" y="9633"/>
                  </a:lnTo>
                  <a:lnTo>
                    <a:pt x="66876" y="69557"/>
                  </a:lnTo>
                  <a:lnTo>
                    <a:pt x="64385" y="120077"/>
                  </a:lnTo>
                  <a:lnTo>
                    <a:pt x="60709" y="173647"/>
                  </a:lnTo>
                  <a:lnTo>
                    <a:pt x="53881" y="232123"/>
                  </a:lnTo>
                  <a:lnTo>
                    <a:pt x="48327" y="294689"/>
                  </a:lnTo>
                  <a:lnTo>
                    <a:pt x="41086" y="325254"/>
                  </a:lnTo>
                  <a:lnTo>
                    <a:pt x="37539" y="330420"/>
                  </a:lnTo>
                  <a:lnTo>
                    <a:pt x="33325" y="332015"/>
                  </a:lnTo>
                  <a:lnTo>
                    <a:pt x="28667" y="331229"/>
                  </a:lnTo>
                  <a:lnTo>
                    <a:pt x="24637" y="327931"/>
                  </a:lnTo>
                  <a:lnTo>
                    <a:pt x="17694" y="316871"/>
                  </a:lnTo>
                  <a:lnTo>
                    <a:pt x="33" y="263853"/>
                  </a:lnTo>
                  <a:lnTo>
                    <a:pt x="0" y="256202"/>
                  </a:lnTo>
                  <a:lnTo>
                    <a:pt x="4895" y="242769"/>
                  </a:lnTo>
                  <a:lnTo>
                    <a:pt x="22464" y="224811"/>
                  </a:lnTo>
                  <a:lnTo>
                    <a:pt x="81132" y="191021"/>
                  </a:lnTo>
                  <a:lnTo>
                    <a:pt x="102899" y="187296"/>
                  </a:lnTo>
                  <a:lnTo>
                    <a:pt x="113881" y="187597"/>
                  </a:lnTo>
                  <a:lnTo>
                    <a:pt x="121203" y="191496"/>
                  </a:lnTo>
                  <a:lnTo>
                    <a:pt x="126084" y="197794"/>
                  </a:lnTo>
                  <a:lnTo>
                    <a:pt x="141203" y="251579"/>
                  </a:lnTo>
                  <a:lnTo>
                    <a:pt x="154916" y="300229"/>
                  </a:lnTo>
                  <a:lnTo>
                    <a:pt x="159653" y="310038"/>
                  </a:lnTo>
                  <a:lnTo>
                    <a:pt x="165586" y="315653"/>
                  </a:lnTo>
                  <a:lnTo>
                    <a:pt x="172315" y="318472"/>
                  </a:lnTo>
                  <a:lnTo>
                    <a:pt x="179574" y="319427"/>
                  </a:lnTo>
                  <a:lnTo>
                    <a:pt x="192571" y="315556"/>
                  </a:lnTo>
                  <a:lnTo>
                    <a:pt x="205436" y="305823"/>
                  </a:lnTo>
                  <a:lnTo>
                    <a:pt x="251681" y="253893"/>
                  </a:lnTo>
                  <a:lnTo>
                    <a:pt x="258372" y="252335"/>
                  </a:lnTo>
                  <a:lnTo>
                    <a:pt x="264683" y="253146"/>
                  </a:lnTo>
                  <a:lnTo>
                    <a:pt x="269814" y="257385"/>
                  </a:lnTo>
                  <a:lnTo>
                    <a:pt x="277981" y="271956"/>
                  </a:lnTo>
                  <a:lnTo>
                    <a:pt x="284114" y="311445"/>
                  </a:lnTo>
                  <a:lnTo>
                    <a:pt x="285426" y="365873"/>
                  </a:lnTo>
                  <a:lnTo>
                    <a:pt x="279012" y="421209"/>
                  </a:lnTo>
                  <a:lnTo>
                    <a:pt x="270885" y="475740"/>
                  </a:lnTo>
                  <a:lnTo>
                    <a:pt x="255558" y="516921"/>
                  </a:lnTo>
                  <a:lnTo>
                    <a:pt x="230786" y="560189"/>
                  </a:lnTo>
                  <a:lnTo>
                    <a:pt x="214407" y="573265"/>
                  </a:lnTo>
                  <a:lnTo>
                    <a:pt x="204862" y="578046"/>
                  </a:lnTo>
                  <a:lnTo>
                    <a:pt x="195725" y="579385"/>
                  </a:lnTo>
                  <a:lnTo>
                    <a:pt x="178176" y="575941"/>
                  </a:lnTo>
                  <a:lnTo>
                    <a:pt x="157120" y="563606"/>
                  </a:lnTo>
                  <a:lnTo>
                    <a:pt x="127524" y="5293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64215" y="1612910"/>
              <a:ext cx="66569" cy="108175"/>
            </a:xfrm>
            <a:custGeom>
              <a:avLst/>
              <a:gdLst/>
              <a:ahLst/>
              <a:cxnLst/>
              <a:rect l="0" t="0" r="0" b="0"/>
              <a:pathLst>
                <a:path w="66569" h="108175">
                  <a:moveTo>
                    <a:pt x="0" y="108174"/>
                  </a:moveTo>
                  <a:lnTo>
                    <a:pt x="11517" y="56330"/>
                  </a:lnTo>
                  <a:lnTo>
                    <a:pt x="21761" y="33357"/>
                  </a:lnTo>
                  <a:lnTo>
                    <a:pt x="42197" y="15226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5247" y="2519905"/>
            <a:ext cx="2456325" cy="1208841"/>
            <a:chOff x="665247" y="2519905"/>
            <a:chExt cx="2456325" cy="1208841"/>
          </a:xfrm>
        </p:grpSpPr>
        <p:sp>
          <p:nvSpPr>
            <p:cNvPr id="10" name="Freeform 9"/>
            <p:cNvSpPr/>
            <p:nvPr/>
          </p:nvSpPr>
          <p:spPr>
            <a:xfrm>
              <a:off x="665247" y="2625724"/>
              <a:ext cx="272856" cy="318555"/>
            </a:xfrm>
            <a:custGeom>
              <a:avLst/>
              <a:gdLst/>
              <a:ahLst/>
              <a:cxnLst/>
              <a:rect l="0" t="0" r="0" b="0"/>
              <a:pathLst>
                <a:path w="272856" h="318555">
                  <a:moveTo>
                    <a:pt x="0" y="193738"/>
                  </a:moveTo>
                  <a:lnTo>
                    <a:pt x="43537" y="135058"/>
                  </a:lnTo>
                  <a:lnTo>
                    <a:pt x="100890" y="84768"/>
                  </a:lnTo>
                  <a:lnTo>
                    <a:pt x="163057" y="36493"/>
                  </a:lnTo>
                  <a:lnTo>
                    <a:pt x="207583" y="10023"/>
                  </a:lnTo>
                  <a:lnTo>
                    <a:pt x="237275" y="209"/>
                  </a:lnTo>
                  <a:lnTo>
                    <a:pt x="246017" y="0"/>
                  </a:lnTo>
                  <a:lnTo>
                    <a:pt x="260661" y="4698"/>
                  </a:lnTo>
                  <a:lnTo>
                    <a:pt x="265305" y="11313"/>
                  </a:lnTo>
                  <a:lnTo>
                    <a:pt x="270466" y="30991"/>
                  </a:lnTo>
                  <a:lnTo>
                    <a:pt x="272855" y="91804"/>
                  </a:lnTo>
                  <a:lnTo>
                    <a:pt x="265382" y="149702"/>
                  </a:lnTo>
                  <a:lnTo>
                    <a:pt x="259420" y="209386"/>
                  </a:lnTo>
                  <a:lnTo>
                    <a:pt x="259167" y="268226"/>
                  </a:lnTo>
                  <a:lnTo>
                    <a:pt x="266274" y="3185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18574" y="2553189"/>
              <a:ext cx="120384" cy="394865"/>
            </a:xfrm>
            <a:custGeom>
              <a:avLst/>
              <a:gdLst/>
              <a:ahLst/>
              <a:cxnLst/>
              <a:rect l="0" t="0" r="0" b="0"/>
              <a:pathLst>
                <a:path w="120384" h="394865">
                  <a:moveTo>
                    <a:pt x="120383" y="0"/>
                  </a:moveTo>
                  <a:lnTo>
                    <a:pt x="102714" y="4417"/>
                  </a:lnTo>
                  <a:lnTo>
                    <a:pt x="86642" y="16448"/>
                  </a:lnTo>
                  <a:lnTo>
                    <a:pt x="58142" y="49888"/>
                  </a:lnTo>
                  <a:lnTo>
                    <a:pt x="35642" y="103043"/>
                  </a:lnTo>
                  <a:lnTo>
                    <a:pt x="19098" y="160374"/>
                  </a:lnTo>
                  <a:lnTo>
                    <a:pt x="7852" y="218474"/>
                  </a:lnTo>
                  <a:lnTo>
                    <a:pt x="2206" y="274467"/>
                  </a:lnTo>
                  <a:lnTo>
                    <a:pt x="0" y="311231"/>
                  </a:lnTo>
                  <a:lnTo>
                    <a:pt x="10944" y="367663"/>
                  </a:lnTo>
                  <a:lnTo>
                    <a:pt x="19660" y="384067"/>
                  </a:lnTo>
                  <a:lnTo>
                    <a:pt x="26422" y="389182"/>
                  </a:lnTo>
                  <a:lnTo>
                    <a:pt x="43797" y="394864"/>
                  </a:lnTo>
                  <a:lnTo>
                    <a:pt x="52684" y="393606"/>
                  </a:lnTo>
                  <a:lnTo>
                    <a:pt x="69954" y="384811"/>
                  </a:lnTo>
                  <a:lnTo>
                    <a:pt x="90854" y="359848"/>
                  </a:lnTo>
                  <a:lnTo>
                    <a:pt x="104340" y="329030"/>
                  </a:lnTo>
                  <a:lnTo>
                    <a:pt x="106164" y="307417"/>
                  </a:lnTo>
                  <a:lnTo>
                    <a:pt x="105357" y="296476"/>
                  </a:lnTo>
                  <a:lnTo>
                    <a:pt x="101120" y="290107"/>
                  </a:lnTo>
                  <a:lnTo>
                    <a:pt x="94597" y="286785"/>
                  </a:lnTo>
                  <a:lnTo>
                    <a:pt x="86550" y="285495"/>
                  </a:lnTo>
                  <a:lnTo>
                    <a:pt x="79337" y="288334"/>
                  </a:lnTo>
                  <a:lnTo>
                    <a:pt x="66390" y="301349"/>
                  </a:lnTo>
                  <a:lnTo>
                    <a:pt x="53123" y="325052"/>
                  </a:lnTo>
                  <a:lnTo>
                    <a:pt x="52429" y="333196"/>
                  </a:lnTo>
                  <a:lnTo>
                    <a:pt x="56589" y="349641"/>
                  </a:lnTo>
                  <a:lnTo>
                    <a:pt x="62136" y="355136"/>
                  </a:lnTo>
                  <a:lnTo>
                    <a:pt x="78162" y="361242"/>
                  </a:lnTo>
                  <a:lnTo>
                    <a:pt x="112062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97057" y="2610169"/>
              <a:ext cx="108175" cy="370004"/>
            </a:xfrm>
            <a:custGeom>
              <a:avLst/>
              <a:gdLst/>
              <a:ahLst/>
              <a:cxnLst/>
              <a:rect l="0" t="0" r="0" b="0"/>
              <a:pathLst>
                <a:path w="108175" h="370004">
                  <a:moveTo>
                    <a:pt x="108174" y="9588"/>
                  </a:moveTo>
                  <a:lnTo>
                    <a:pt x="99339" y="754"/>
                  </a:lnTo>
                  <a:lnTo>
                    <a:pt x="94887" y="0"/>
                  </a:lnTo>
                  <a:lnTo>
                    <a:pt x="90071" y="1347"/>
                  </a:lnTo>
                  <a:lnTo>
                    <a:pt x="69053" y="16795"/>
                  </a:lnTo>
                  <a:lnTo>
                    <a:pt x="48020" y="44296"/>
                  </a:lnTo>
                  <a:lnTo>
                    <a:pt x="18590" y="101203"/>
                  </a:lnTo>
                  <a:lnTo>
                    <a:pt x="3955" y="144585"/>
                  </a:lnTo>
                  <a:lnTo>
                    <a:pt x="3247" y="191649"/>
                  </a:lnTo>
                  <a:lnTo>
                    <a:pt x="7915" y="213471"/>
                  </a:lnTo>
                  <a:lnTo>
                    <a:pt x="16153" y="232415"/>
                  </a:lnTo>
                  <a:lnTo>
                    <a:pt x="66144" y="290481"/>
                  </a:lnTo>
                  <a:lnTo>
                    <a:pt x="71833" y="296702"/>
                  </a:lnTo>
                  <a:lnTo>
                    <a:pt x="74701" y="303624"/>
                  </a:lnTo>
                  <a:lnTo>
                    <a:pt x="75422" y="318711"/>
                  </a:lnTo>
                  <a:lnTo>
                    <a:pt x="70195" y="332197"/>
                  </a:lnTo>
                  <a:lnTo>
                    <a:pt x="60784" y="344354"/>
                  </a:lnTo>
                  <a:lnTo>
                    <a:pt x="39891" y="360670"/>
                  </a:lnTo>
                  <a:lnTo>
                    <a:pt x="24202" y="368411"/>
                  </a:lnTo>
                  <a:lnTo>
                    <a:pt x="12914" y="370003"/>
                  </a:lnTo>
                  <a:lnTo>
                    <a:pt x="0" y="3673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55304" y="2663550"/>
              <a:ext cx="300062" cy="322334"/>
            </a:xfrm>
            <a:custGeom>
              <a:avLst/>
              <a:gdLst/>
              <a:ahLst/>
              <a:cxnLst/>
              <a:rect l="0" t="0" r="0" b="0"/>
              <a:pathLst>
                <a:path w="300062" h="322334">
                  <a:moveTo>
                    <a:pt x="0" y="230802"/>
                  </a:moveTo>
                  <a:lnTo>
                    <a:pt x="19005" y="223234"/>
                  </a:lnTo>
                  <a:lnTo>
                    <a:pt x="51516" y="195243"/>
                  </a:lnTo>
                  <a:lnTo>
                    <a:pt x="88411" y="133063"/>
                  </a:lnTo>
                  <a:lnTo>
                    <a:pt x="117595" y="74044"/>
                  </a:lnTo>
                  <a:lnTo>
                    <a:pt x="141968" y="19756"/>
                  </a:lnTo>
                  <a:lnTo>
                    <a:pt x="147346" y="6894"/>
                  </a:lnTo>
                  <a:lnTo>
                    <a:pt x="151855" y="1094"/>
                  </a:lnTo>
                  <a:lnTo>
                    <a:pt x="155786" y="0"/>
                  </a:lnTo>
                  <a:lnTo>
                    <a:pt x="159331" y="2044"/>
                  </a:lnTo>
                  <a:lnTo>
                    <a:pt x="163270" y="19109"/>
                  </a:lnTo>
                  <a:lnTo>
                    <a:pt x="165082" y="77766"/>
                  </a:lnTo>
                  <a:lnTo>
                    <a:pt x="159202" y="133659"/>
                  </a:lnTo>
                  <a:lnTo>
                    <a:pt x="162533" y="141077"/>
                  </a:lnTo>
                  <a:lnTo>
                    <a:pt x="168452" y="146022"/>
                  </a:lnTo>
                  <a:lnTo>
                    <a:pt x="176096" y="149319"/>
                  </a:lnTo>
                  <a:lnTo>
                    <a:pt x="183041" y="149667"/>
                  </a:lnTo>
                  <a:lnTo>
                    <a:pt x="195689" y="145124"/>
                  </a:lnTo>
                  <a:lnTo>
                    <a:pt x="241689" y="97874"/>
                  </a:lnTo>
                  <a:lnTo>
                    <a:pt x="276941" y="52175"/>
                  </a:lnTo>
                  <a:lnTo>
                    <a:pt x="283556" y="49771"/>
                  </a:lnTo>
                  <a:lnTo>
                    <a:pt x="289814" y="50018"/>
                  </a:lnTo>
                  <a:lnTo>
                    <a:pt x="295836" y="52032"/>
                  </a:lnTo>
                  <a:lnTo>
                    <a:pt x="298926" y="56148"/>
                  </a:lnTo>
                  <a:lnTo>
                    <a:pt x="300061" y="61666"/>
                  </a:lnTo>
                  <a:lnTo>
                    <a:pt x="297242" y="82684"/>
                  </a:lnTo>
                  <a:lnTo>
                    <a:pt x="288006" y="132305"/>
                  </a:lnTo>
                  <a:lnTo>
                    <a:pt x="276354" y="184499"/>
                  </a:lnTo>
                  <a:lnTo>
                    <a:pt x="256324" y="241643"/>
                  </a:lnTo>
                  <a:lnTo>
                    <a:pt x="246160" y="285301"/>
                  </a:lnTo>
                  <a:lnTo>
                    <a:pt x="249632" y="3223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76002" y="2519905"/>
              <a:ext cx="170098" cy="590795"/>
            </a:xfrm>
            <a:custGeom>
              <a:avLst/>
              <a:gdLst/>
              <a:ahLst/>
              <a:cxnLst/>
              <a:rect l="0" t="0" r="0" b="0"/>
              <a:pathLst>
                <a:path w="170098" h="590795">
                  <a:moveTo>
                    <a:pt x="170097" y="0"/>
                  </a:moveTo>
                  <a:lnTo>
                    <a:pt x="145431" y="60848"/>
                  </a:lnTo>
                  <a:lnTo>
                    <a:pt x="125586" y="114988"/>
                  </a:lnTo>
                  <a:lnTo>
                    <a:pt x="109906" y="167219"/>
                  </a:lnTo>
                  <a:lnTo>
                    <a:pt x="93693" y="226469"/>
                  </a:lnTo>
                  <a:lnTo>
                    <a:pt x="80068" y="275128"/>
                  </a:lnTo>
                  <a:lnTo>
                    <a:pt x="59823" y="335550"/>
                  </a:lnTo>
                  <a:lnTo>
                    <a:pt x="43496" y="397479"/>
                  </a:lnTo>
                  <a:lnTo>
                    <a:pt x="27156" y="454502"/>
                  </a:lnTo>
                  <a:lnTo>
                    <a:pt x="15026" y="508433"/>
                  </a:lnTo>
                  <a:lnTo>
                    <a:pt x="0" y="565175"/>
                  </a:lnTo>
                  <a:lnTo>
                    <a:pt x="1426" y="582182"/>
                  </a:lnTo>
                  <a:lnTo>
                    <a:pt x="3100" y="586901"/>
                  </a:lnTo>
                  <a:lnTo>
                    <a:pt x="5141" y="589124"/>
                  </a:lnTo>
                  <a:lnTo>
                    <a:pt x="11997" y="5907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96513" y="2702968"/>
              <a:ext cx="105946" cy="311543"/>
            </a:xfrm>
            <a:custGeom>
              <a:avLst/>
              <a:gdLst/>
              <a:ahLst/>
              <a:cxnLst/>
              <a:rect l="0" t="0" r="0" b="0"/>
              <a:pathLst>
                <a:path w="105946" h="311543">
                  <a:moveTo>
                    <a:pt x="66080" y="0"/>
                  </a:moveTo>
                  <a:lnTo>
                    <a:pt x="46169" y="54016"/>
                  </a:lnTo>
                  <a:lnTo>
                    <a:pt x="27449" y="114445"/>
                  </a:lnTo>
                  <a:lnTo>
                    <a:pt x="13407" y="169290"/>
                  </a:lnTo>
                  <a:lnTo>
                    <a:pt x="1981" y="224680"/>
                  </a:lnTo>
                  <a:lnTo>
                    <a:pt x="0" y="277884"/>
                  </a:lnTo>
                  <a:lnTo>
                    <a:pt x="4660" y="299479"/>
                  </a:lnTo>
                  <a:lnTo>
                    <a:pt x="8491" y="307826"/>
                  </a:lnTo>
                  <a:lnTo>
                    <a:pt x="15668" y="311542"/>
                  </a:lnTo>
                  <a:lnTo>
                    <a:pt x="35970" y="310739"/>
                  </a:lnTo>
                  <a:lnTo>
                    <a:pt x="55472" y="296823"/>
                  </a:lnTo>
                  <a:lnTo>
                    <a:pt x="77114" y="267929"/>
                  </a:lnTo>
                  <a:lnTo>
                    <a:pt x="101810" y="208123"/>
                  </a:lnTo>
                  <a:lnTo>
                    <a:pt x="105945" y="178674"/>
                  </a:lnTo>
                  <a:lnTo>
                    <a:pt x="102827" y="171816"/>
                  </a:lnTo>
                  <a:lnTo>
                    <a:pt x="97050" y="167244"/>
                  </a:lnTo>
                  <a:lnTo>
                    <a:pt x="89501" y="164196"/>
                  </a:lnTo>
                  <a:lnTo>
                    <a:pt x="81694" y="165862"/>
                  </a:lnTo>
                  <a:lnTo>
                    <a:pt x="65623" y="177575"/>
                  </a:lnTo>
                  <a:lnTo>
                    <a:pt x="30474" y="228361"/>
                  </a:lnTo>
                  <a:lnTo>
                    <a:pt x="23135" y="246958"/>
                  </a:lnTo>
                  <a:lnTo>
                    <a:pt x="22657" y="255245"/>
                  </a:lnTo>
                  <a:lnTo>
                    <a:pt x="27057" y="269385"/>
                  </a:lnTo>
                  <a:lnTo>
                    <a:pt x="29895" y="272971"/>
                  </a:lnTo>
                  <a:lnTo>
                    <a:pt x="32711" y="274436"/>
                  </a:lnTo>
                  <a:lnTo>
                    <a:pt x="41117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04538" y="2633810"/>
              <a:ext cx="164696" cy="309685"/>
            </a:xfrm>
            <a:custGeom>
              <a:avLst/>
              <a:gdLst/>
              <a:ahLst/>
              <a:cxnLst/>
              <a:rect l="0" t="0" r="0" b="0"/>
              <a:pathLst>
                <a:path w="164696" h="309685">
                  <a:moveTo>
                    <a:pt x="57761" y="85800"/>
                  </a:moveTo>
                  <a:lnTo>
                    <a:pt x="43568" y="148291"/>
                  </a:lnTo>
                  <a:lnTo>
                    <a:pt x="29981" y="204897"/>
                  </a:lnTo>
                  <a:lnTo>
                    <a:pt x="18920" y="259926"/>
                  </a:lnTo>
                  <a:lnTo>
                    <a:pt x="5060" y="309291"/>
                  </a:lnTo>
                  <a:lnTo>
                    <a:pt x="3211" y="309684"/>
                  </a:lnTo>
                  <a:lnTo>
                    <a:pt x="0" y="251638"/>
                  </a:lnTo>
                  <a:lnTo>
                    <a:pt x="7177" y="198823"/>
                  </a:lnTo>
                  <a:lnTo>
                    <a:pt x="26250" y="141547"/>
                  </a:lnTo>
                  <a:lnTo>
                    <a:pt x="48222" y="79146"/>
                  </a:lnTo>
                  <a:lnTo>
                    <a:pt x="72922" y="32116"/>
                  </a:lnTo>
                  <a:lnTo>
                    <a:pt x="88654" y="14214"/>
                  </a:lnTo>
                  <a:lnTo>
                    <a:pt x="113861" y="1616"/>
                  </a:lnTo>
                  <a:lnTo>
                    <a:pt x="134161" y="0"/>
                  </a:lnTo>
                  <a:lnTo>
                    <a:pt x="144752" y="863"/>
                  </a:lnTo>
                  <a:lnTo>
                    <a:pt x="152737" y="4212"/>
                  </a:lnTo>
                  <a:lnTo>
                    <a:pt x="164076" y="15330"/>
                  </a:lnTo>
                  <a:lnTo>
                    <a:pt x="164695" y="23102"/>
                  </a:lnTo>
                  <a:lnTo>
                    <a:pt x="143442" y="76042"/>
                  </a:lnTo>
                  <a:lnTo>
                    <a:pt x="90991" y="135653"/>
                  </a:lnTo>
                  <a:lnTo>
                    <a:pt x="79002" y="145864"/>
                  </a:lnTo>
                  <a:lnTo>
                    <a:pt x="49440" y="1606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53978" y="276121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92661" y="2626733"/>
              <a:ext cx="202480" cy="300407"/>
            </a:xfrm>
            <a:custGeom>
              <a:avLst/>
              <a:gdLst/>
              <a:ahLst/>
              <a:cxnLst/>
              <a:rect l="0" t="0" r="0" b="0"/>
              <a:pathLst>
                <a:path w="202480" h="300407">
                  <a:moveTo>
                    <a:pt x="52701" y="126161"/>
                  </a:moveTo>
                  <a:lnTo>
                    <a:pt x="38508" y="180177"/>
                  </a:lnTo>
                  <a:lnTo>
                    <a:pt x="22162" y="236737"/>
                  </a:lnTo>
                  <a:lnTo>
                    <a:pt x="8318" y="297384"/>
                  </a:lnTo>
                  <a:lnTo>
                    <a:pt x="5546" y="300406"/>
                  </a:lnTo>
                  <a:lnTo>
                    <a:pt x="2773" y="298723"/>
                  </a:lnTo>
                  <a:lnTo>
                    <a:pt x="0" y="293902"/>
                  </a:lnTo>
                  <a:lnTo>
                    <a:pt x="1267" y="242437"/>
                  </a:lnTo>
                  <a:lnTo>
                    <a:pt x="4177" y="205403"/>
                  </a:lnTo>
                  <a:lnTo>
                    <a:pt x="21462" y="148558"/>
                  </a:lnTo>
                  <a:lnTo>
                    <a:pt x="45933" y="86218"/>
                  </a:lnTo>
                  <a:lnTo>
                    <a:pt x="75270" y="34775"/>
                  </a:lnTo>
                  <a:lnTo>
                    <a:pt x="100479" y="14127"/>
                  </a:lnTo>
                  <a:lnTo>
                    <a:pt x="126954" y="715"/>
                  </a:lnTo>
                  <a:lnTo>
                    <a:pt x="134562" y="0"/>
                  </a:lnTo>
                  <a:lnTo>
                    <a:pt x="147947" y="4138"/>
                  </a:lnTo>
                  <a:lnTo>
                    <a:pt x="151332" y="8754"/>
                  </a:lnTo>
                  <a:lnTo>
                    <a:pt x="152663" y="14606"/>
                  </a:lnTo>
                  <a:lnTo>
                    <a:pt x="152627" y="21280"/>
                  </a:lnTo>
                  <a:lnTo>
                    <a:pt x="147655" y="33627"/>
                  </a:lnTo>
                  <a:lnTo>
                    <a:pt x="110307" y="94802"/>
                  </a:lnTo>
                  <a:lnTo>
                    <a:pt x="75019" y="153802"/>
                  </a:lnTo>
                  <a:lnTo>
                    <a:pt x="65580" y="177805"/>
                  </a:lnTo>
                  <a:lnTo>
                    <a:pt x="63297" y="207004"/>
                  </a:lnTo>
                  <a:lnTo>
                    <a:pt x="68990" y="233633"/>
                  </a:lnTo>
                  <a:lnTo>
                    <a:pt x="77199" y="250665"/>
                  </a:lnTo>
                  <a:lnTo>
                    <a:pt x="96634" y="271430"/>
                  </a:lnTo>
                  <a:lnTo>
                    <a:pt x="119959" y="284876"/>
                  </a:lnTo>
                  <a:lnTo>
                    <a:pt x="148854" y="290299"/>
                  </a:lnTo>
                  <a:lnTo>
                    <a:pt x="202479" y="2759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11783" y="2678005"/>
              <a:ext cx="109789" cy="357806"/>
            </a:xfrm>
            <a:custGeom>
              <a:avLst/>
              <a:gdLst/>
              <a:ahLst/>
              <a:cxnLst/>
              <a:rect l="0" t="0" r="0" b="0"/>
              <a:pathLst>
                <a:path w="109789" h="357806">
                  <a:moveTo>
                    <a:pt x="41605" y="0"/>
                  </a:moveTo>
                  <a:lnTo>
                    <a:pt x="28319" y="15135"/>
                  </a:lnTo>
                  <a:lnTo>
                    <a:pt x="18442" y="31998"/>
                  </a:lnTo>
                  <a:lnTo>
                    <a:pt x="15284" y="51820"/>
                  </a:lnTo>
                  <a:lnTo>
                    <a:pt x="17887" y="72957"/>
                  </a:lnTo>
                  <a:lnTo>
                    <a:pt x="39726" y="127700"/>
                  </a:lnTo>
                  <a:lnTo>
                    <a:pt x="79358" y="182586"/>
                  </a:lnTo>
                  <a:lnTo>
                    <a:pt x="109209" y="240111"/>
                  </a:lnTo>
                  <a:lnTo>
                    <a:pt x="109788" y="248832"/>
                  </a:lnTo>
                  <a:lnTo>
                    <a:pt x="105501" y="265918"/>
                  </a:lnTo>
                  <a:lnTo>
                    <a:pt x="75907" y="305366"/>
                  </a:lnTo>
                  <a:lnTo>
                    <a:pt x="48483" y="329572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73273" y="3295604"/>
              <a:ext cx="166422" cy="433142"/>
            </a:xfrm>
            <a:custGeom>
              <a:avLst/>
              <a:gdLst/>
              <a:ahLst/>
              <a:cxnLst/>
              <a:rect l="0" t="0" r="0" b="0"/>
              <a:pathLst>
                <a:path w="166422" h="433142">
                  <a:moveTo>
                    <a:pt x="0" y="23121"/>
                  </a:moveTo>
                  <a:lnTo>
                    <a:pt x="14211" y="10759"/>
                  </a:lnTo>
                  <a:lnTo>
                    <a:pt x="27581" y="4375"/>
                  </a:lnTo>
                  <a:lnTo>
                    <a:pt x="55119" y="0"/>
                  </a:lnTo>
                  <a:lnTo>
                    <a:pt x="73499" y="3908"/>
                  </a:lnTo>
                  <a:lnTo>
                    <a:pt x="89989" y="12733"/>
                  </a:lnTo>
                  <a:lnTo>
                    <a:pt x="103482" y="25901"/>
                  </a:lnTo>
                  <a:lnTo>
                    <a:pt x="110711" y="45930"/>
                  </a:lnTo>
                  <a:lnTo>
                    <a:pt x="113000" y="68391"/>
                  </a:lnTo>
                  <a:lnTo>
                    <a:pt x="102076" y="123490"/>
                  </a:lnTo>
                  <a:lnTo>
                    <a:pt x="84268" y="176107"/>
                  </a:lnTo>
                  <a:lnTo>
                    <a:pt x="64608" y="235325"/>
                  </a:lnTo>
                  <a:lnTo>
                    <a:pt x="38574" y="291965"/>
                  </a:lnTo>
                  <a:lnTo>
                    <a:pt x="12168" y="347137"/>
                  </a:lnTo>
                  <a:lnTo>
                    <a:pt x="2678" y="383292"/>
                  </a:lnTo>
                  <a:lnTo>
                    <a:pt x="1785" y="393598"/>
                  </a:lnTo>
                  <a:lnTo>
                    <a:pt x="5725" y="409981"/>
                  </a:lnTo>
                  <a:lnTo>
                    <a:pt x="9364" y="416938"/>
                  </a:lnTo>
                  <a:lnTo>
                    <a:pt x="23269" y="427134"/>
                  </a:lnTo>
                  <a:lnTo>
                    <a:pt x="32155" y="431147"/>
                  </a:lnTo>
                  <a:lnTo>
                    <a:pt x="51890" y="433141"/>
                  </a:lnTo>
                  <a:lnTo>
                    <a:pt x="90276" y="426887"/>
                  </a:lnTo>
                  <a:lnTo>
                    <a:pt x="135080" y="410105"/>
                  </a:lnTo>
                  <a:lnTo>
                    <a:pt x="166421" y="389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50525" y="3278456"/>
              <a:ext cx="117961" cy="373112"/>
            </a:xfrm>
            <a:custGeom>
              <a:avLst/>
              <a:gdLst/>
              <a:ahLst/>
              <a:cxnLst/>
              <a:rect l="0" t="0" r="0" b="0"/>
              <a:pathLst>
                <a:path w="117961" h="373112">
                  <a:moveTo>
                    <a:pt x="113543" y="15307"/>
                  </a:moveTo>
                  <a:lnTo>
                    <a:pt x="117960" y="2054"/>
                  </a:lnTo>
                  <a:lnTo>
                    <a:pt x="113714" y="0"/>
                  </a:lnTo>
                  <a:lnTo>
                    <a:pt x="94203" y="2648"/>
                  </a:lnTo>
                  <a:lnTo>
                    <a:pt x="69700" y="14535"/>
                  </a:lnTo>
                  <a:lnTo>
                    <a:pt x="39089" y="49585"/>
                  </a:lnTo>
                  <a:lnTo>
                    <a:pt x="7012" y="106896"/>
                  </a:lnTo>
                  <a:lnTo>
                    <a:pt x="0" y="136236"/>
                  </a:lnTo>
                  <a:lnTo>
                    <a:pt x="2340" y="163934"/>
                  </a:lnTo>
                  <a:lnTo>
                    <a:pt x="13306" y="189707"/>
                  </a:lnTo>
                  <a:lnTo>
                    <a:pt x="63196" y="250017"/>
                  </a:lnTo>
                  <a:lnTo>
                    <a:pt x="81305" y="281920"/>
                  </a:lnTo>
                  <a:lnTo>
                    <a:pt x="81881" y="290128"/>
                  </a:lnTo>
                  <a:lnTo>
                    <a:pt x="77589" y="306644"/>
                  </a:lnTo>
                  <a:lnTo>
                    <a:pt x="64777" y="331536"/>
                  </a:lnTo>
                  <a:lnTo>
                    <a:pt x="44853" y="352061"/>
                  </a:lnTo>
                  <a:lnTo>
                    <a:pt x="5369" y="3731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64068" y="3371619"/>
              <a:ext cx="277395" cy="205060"/>
            </a:xfrm>
            <a:custGeom>
              <a:avLst/>
              <a:gdLst/>
              <a:ahLst/>
              <a:cxnLst/>
              <a:rect l="0" t="0" r="0" b="0"/>
              <a:pathLst>
                <a:path w="277395" h="205060">
                  <a:moveTo>
                    <a:pt x="0" y="205059"/>
                  </a:moveTo>
                  <a:lnTo>
                    <a:pt x="19005" y="183280"/>
                  </a:lnTo>
                  <a:lnTo>
                    <a:pt x="52664" y="122177"/>
                  </a:lnTo>
                  <a:lnTo>
                    <a:pt x="80262" y="64482"/>
                  </a:lnTo>
                  <a:lnTo>
                    <a:pt x="114979" y="1484"/>
                  </a:lnTo>
                  <a:lnTo>
                    <a:pt x="120107" y="0"/>
                  </a:lnTo>
                  <a:lnTo>
                    <a:pt x="125375" y="1785"/>
                  </a:lnTo>
                  <a:lnTo>
                    <a:pt x="130736" y="5748"/>
                  </a:lnTo>
                  <a:lnTo>
                    <a:pt x="136692" y="24945"/>
                  </a:lnTo>
                  <a:lnTo>
                    <a:pt x="136099" y="82469"/>
                  </a:lnTo>
                  <a:lnTo>
                    <a:pt x="138431" y="121994"/>
                  </a:lnTo>
                  <a:lnTo>
                    <a:pt x="142214" y="129342"/>
                  </a:lnTo>
                  <a:lnTo>
                    <a:pt x="147509" y="133316"/>
                  </a:lnTo>
                  <a:lnTo>
                    <a:pt x="153813" y="135041"/>
                  </a:lnTo>
                  <a:lnTo>
                    <a:pt x="161714" y="132493"/>
                  </a:lnTo>
                  <a:lnTo>
                    <a:pt x="180354" y="119799"/>
                  </a:lnTo>
                  <a:lnTo>
                    <a:pt x="193570" y="104295"/>
                  </a:lnTo>
                  <a:lnTo>
                    <a:pt x="204375" y="89084"/>
                  </a:lnTo>
                  <a:lnTo>
                    <a:pt x="237508" y="54070"/>
                  </a:lnTo>
                  <a:lnTo>
                    <a:pt x="264566" y="9665"/>
                  </a:lnTo>
                  <a:lnTo>
                    <a:pt x="268833" y="9152"/>
                  </a:lnTo>
                  <a:lnTo>
                    <a:pt x="272603" y="12509"/>
                  </a:lnTo>
                  <a:lnTo>
                    <a:pt x="276040" y="18445"/>
                  </a:lnTo>
                  <a:lnTo>
                    <a:pt x="277394" y="32437"/>
                  </a:lnTo>
                  <a:lnTo>
                    <a:pt x="263176" y="93106"/>
                  </a:lnTo>
                  <a:lnTo>
                    <a:pt x="252054" y="149509"/>
                  </a:lnTo>
                  <a:lnTo>
                    <a:pt x="252814" y="184285"/>
                  </a:lnTo>
                  <a:lnTo>
                    <a:pt x="254527" y="193984"/>
                  </a:lnTo>
                  <a:lnTo>
                    <a:pt x="257518" y="199524"/>
                  </a:lnTo>
                  <a:lnTo>
                    <a:pt x="261361" y="202294"/>
                  </a:lnTo>
                  <a:lnTo>
                    <a:pt x="274594" y="2050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6836" y="3308213"/>
              <a:ext cx="191385" cy="401603"/>
            </a:xfrm>
            <a:custGeom>
              <a:avLst/>
              <a:gdLst/>
              <a:ahLst/>
              <a:cxnLst/>
              <a:rect l="0" t="0" r="0" b="0"/>
              <a:pathLst>
                <a:path w="191385" h="401603">
                  <a:moveTo>
                    <a:pt x="191384" y="10512"/>
                  </a:moveTo>
                  <a:lnTo>
                    <a:pt x="182549" y="1678"/>
                  </a:lnTo>
                  <a:lnTo>
                    <a:pt x="176249" y="0"/>
                  </a:lnTo>
                  <a:lnTo>
                    <a:pt x="159386" y="601"/>
                  </a:lnTo>
                  <a:lnTo>
                    <a:pt x="129100" y="10555"/>
                  </a:lnTo>
                  <a:lnTo>
                    <a:pt x="99021" y="30485"/>
                  </a:lnTo>
                  <a:lnTo>
                    <a:pt x="65180" y="66573"/>
                  </a:lnTo>
                  <a:lnTo>
                    <a:pt x="56706" y="86895"/>
                  </a:lnTo>
                  <a:lnTo>
                    <a:pt x="53864" y="107330"/>
                  </a:lnTo>
                  <a:lnTo>
                    <a:pt x="55683" y="125659"/>
                  </a:lnTo>
                  <a:lnTo>
                    <a:pt x="64504" y="140584"/>
                  </a:lnTo>
                  <a:lnTo>
                    <a:pt x="124135" y="202101"/>
                  </a:lnTo>
                  <a:lnTo>
                    <a:pt x="146631" y="235221"/>
                  </a:lnTo>
                  <a:lnTo>
                    <a:pt x="150454" y="243529"/>
                  </a:lnTo>
                  <a:lnTo>
                    <a:pt x="152236" y="260156"/>
                  </a:lnTo>
                  <a:lnTo>
                    <a:pt x="151417" y="268473"/>
                  </a:lnTo>
                  <a:lnTo>
                    <a:pt x="137012" y="297848"/>
                  </a:lnTo>
                  <a:lnTo>
                    <a:pt x="102723" y="339751"/>
                  </a:lnTo>
                  <a:lnTo>
                    <a:pt x="55326" y="378439"/>
                  </a:lnTo>
                  <a:lnTo>
                    <a:pt x="0" y="4016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777363" y="4874378"/>
            <a:ext cx="184599" cy="411440"/>
          </a:xfrm>
          <a:custGeom>
            <a:avLst/>
            <a:gdLst/>
            <a:ahLst/>
            <a:cxnLst/>
            <a:rect l="0" t="0" r="0" b="0"/>
            <a:pathLst>
              <a:path w="184599" h="411440">
                <a:moveTo>
                  <a:pt x="0" y="23121"/>
                </a:moveTo>
                <a:lnTo>
                  <a:pt x="8834" y="14286"/>
                </a:lnTo>
                <a:lnTo>
                  <a:pt x="31998" y="4375"/>
                </a:lnTo>
                <a:lnTo>
                  <a:pt x="62283" y="0"/>
                </a:lnTo>
                <a:lnTo>
                  <a:pt x="99006" y="5164"/>
                </a:lnTo>
                <a:lnTo>
                  <a:pt x="116118" y="9901"/>
                </a:lnTo>
                <a:lnTo>
                  <a:pt x="122715" y="14307"/>
                </a:lnTo>
                <a:lnTo>
                  <a:pt x="132511" y="26600"/>
                </a:lnTo>
                <a:lnTo>
                  <a:pt x="138807" y="57950"/>
                </a:lnTo>
                <a:lnTo>
                  <a:pt x="125471" y="118611"/>
                </a:lnTo>
                <a:lnTo>
                  <a:pt x="98274" y="180965"/>
                </a:lnTo>
                <a:lnTo>
                  <a:pt x="84694" y="206108"/>
                </a:lnTo>
                <a:lnTo>
                  <a:pt x="83275" y="213530"/>
                </a:lnTo>
                <a:lnTo>
                  <a:pt x="84178" y="220327"/>
                </a:lnTo>
                <a:lnTo>
                  <a:pt x="86629" y="226707"/>
                </a:lnTo>
                <a:lnTo>
                  <a:pt x="91961" y="230961"/>
                </a:lnTo>
                <a:lnTo>
                  <a:pt x="107748" y="235687"/>
                </a:lnTo>
                <a:lnTo>
                  <a:pt x="165360" y="238970"/>
                </a:lnTo>
                <a:lnTo>
                  <a:pt x="176808" y="239136"/>
                </a:lnTo>
                <a:lnTo>
                  <a:pt x="182591" y="243869"/>
                </a:lnTo>
                <a:lnTo>
                  <a:pt x="184598" y="251648"/>
                </a:lnTo>
                <a:lnTo>
                  <a:pt x="181896" y="271693"/>
                </a:lnTo>
                <a:lnTo>
                  <a:pt x="174531" y="292930"/>
                </a:lnTo>
                <a:lnTo>
                  <a:pt x="162629" y="309765"/>
                </a:lnTo>
                <a:lnTo>
                  <a:pt x="107951" y="367249"/>
                </a:lnTo>
                <a:lnTo>
                  <a:pt x="62645" y="410053"/>
                </a:lnTo>
                <a:lnTo>
                  <a:pt x="59330" y="411439"/>
                </a:lnTo>
                <a:lnTo>
                  <a:pt x="58044" y="409589"/>
                </a:lnTo>
                <a:lnTo>
                  <a:pt x="58112" y="405582"/>
                </a:lnTo>
                <a:lnTo>
                  <a:pt x="65584" y="396199"/>
                </a:lnTo>
                <a:lnTo>
                  <a:pt x="83210" y="38092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1" name="Group 30"/>
          <p:cNvGrpSpPr/>
          <p:nvPr/>
        </p:nvGrpSpPr>
        <p:grpSpPr>
          <a:xfrm>
            <a:off x="1455987" y="4842555"/>
            <a:ext cx="993907" cy="381882"/>
            <a:chOff x="1455987" y="4842555"/>
            <a:chExt cx="993907" cy="381882"/>
          </a:xfrm>
        </p:grpSpPr>
        <p:sp>
          <p:nvSpPr>
            <p:cNvPr id="26" name="Freeform 25"/>
            <p:cNvSpPr/>
            <p:nvPr/>
          </p:nvSpPr>
          <p:spPr>
            <a:xfrm>
              <a:off x="1455987" y="4842555"/>
              <a:ext cx="118110" cy="381882"/>
            </a:xfrm>
            <a:custGeom>
              <a:avLst/>
              <a:gdLst/>
              <a:ahLst/>
              <a:cxnLst/>
              <a:rect l="0" t="0" r="0" b="0"/>
              <a:pathLst>
                <a:path w="118110" h="381882">
                  <a:moveTo>
                    <a:pt x="36986" y="54944"/>
                  </a:moveTo>
                  <a:lnTo>
                    <a:pt x="44554" y="35939"/>
                  </a:lnTo>
                  <a:lnTo>
                    <a:pt x="58747" y="19007"/>
                  </a:lnTo>
                  <a:lnTo>
                    <a:pt x="72545" y="7845"/>
                  </a:lnTo>
                  <a:lnTo>
                    <a:pt x="90389" y="1652"/>
                  </a:lnTo>
                  <a:lnTo>
                    <a:pt x="100325" y="0"/>
                  </a:lnTo>
                  <a:lnTo>
                    <a:pt x="106949" y="2597"/>
                  </a:lnTo>
                  <a:lnTo>
                    <a:pt x="111365" y="8026"/>
                  </a:lnTo>
                  <a:lnTo>
                    <a:pt x="116271" y="24846"/>
                  </a:lnTo>
                  <a:lnTo>
                    <a:pt x="118109" y="58456"/>
                  </a:lnTo>
                  <a:lnTo>
                    <a:pt x="112879" y="108654"/>
                  </a:lnTo>
                  <a:lnTo>
                    <a:pt x="106355" y="171227"/>
                  </a:lnTo>
                  <a:lnTo>
                    <a:pt x="103460" y="220377"/>
                  </a:lnTo>
                  <a:lnTo>
                    <a:pt x="94667" y="276403"/>
                  </a:lnTo>
                  <a:lnTo>
                    <a:pt x="78541" y="336847"/>
                  </a:lnTo>
                  <a:lnTo>
                    <a:pt x="75784" y="345505"/>
                  </a:lnTo>
                  <a:lnTo>
                    <a:pt x="65324" y="360057"/>
                  </a:lnTo>
                  <a:lnTo>
                    <a:pt x="51430" y="371764"/>
                  </a:lnTo>
                  <a:lnTo>
                    <a:pt x="36009" y="380048"/>
                  </a:lnTo>
                  <a:lnTo>
                    <a:pt x="19910" y="381881"/>
                  </a:lnTo>
                  <a:lnTo>
                    <a:pt x="11733" y="381076"/>
                  </a:lnTo>
                  <a:lnTo>
                    <a:pt x="6282" y="374991"/>
                  </a:lnTo>
                  <a:lnTo>
                    <a:pt x="226" y="353438"/>
                  </a:lnTo>
                  <a:lnTo>
                    <a:pt x="0" y="335229"/>
                  </a:lnTo>
                  <a:lnTo>
                    <a:pt x="3702" y="3128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26110" y="4890257"/>
              <a:ext cx="276859" cy="310681"/>
            </a:xfrm>
            <a:custGeom>
              <a:avLst/>
              <a:gdLst/>
              <a:ahLst/>
              <a:cxnLst/>
              <a:rect l="0" t="0" r="0" b="0"/>
              <a:pathLst>
                <a:path w="276859" h="310681">
                  <a:moveTo>
                    <a:pt x="0" y="173663"/>
                  </a:moveTo>
                  <a:lnTo>
                    <a:pt x="4417" y="186915"/>
                  </a:lnTo>
                  <a:lnTo>
                    <a:pt x="814" y="243925"/>
                  </a:lnTo>
                  <a:lnTo>
                    <a:pt x="2391" y="248241"/>
                  </a:lnTo>
                  <a:lnTo>
                    <a:pt x="5292" y="248345"/>
                  </a:lnTo>
                  <a:lnTo>
                    <a:pt x="9075" y="245640"/>
                  </a:lnTo>
                  <a:lnTo>
                    <a:pt x="14371" y="245686"/>
                  </a:lnTo>
                  <a:lnTo>
                    <a:pt x="27652" y="250668"/>
                  </a:lnTo>
                  <a:lnTo>
                    <a:pt x="37869" y="263977"/>
                  </a:lnTo>
                  <a:lnTo>
                    <a:pt x="44567" y="283145"/>
                  </a:lnTo>
                  <a:lnTo>
                    <a:pt x="47544" y="307073"/>
                  </a:lnTo>
                  <a:lnTo>
                    <a:pt x="50187" y="310680"/>
                  </a:lnTo>
                  <a:lnTo>
                    <a:pt x="53798" y="308462"/>
                  </a:lnTo>
                  <a:lnTo>
                    <a:pt x="58055" y="302360"/>
                  </a:lnTo>
                  <a:lnTo>
                    <a:pt x="74499" y="244852"/>
                  </a:lnTo>
                  <a:lnTo>
                    <a:pt x="89631" y="186873"/>
                  </a:lnTo>
                  <a:lnTo>
                    <a:pt x="109783" y="129562"/>
                  </a:lnTo>
                  <a:lnTo>
                    <a:pt x="124662" y="73847"/>
                  </a:lnTo>
                  <a:lnTo>
                    <a:pt x="141444" y="13831"/>
                  </a:lnTo>
                  <a:lnTo>
                    <a:pt x="144222" y="3314"/>
                  </a:lnTo>
                  <a:lnTo>
                    <a:pt x="146074" y="0"/>
                  </a:lnTo>
                  <a:lnTo>
                    <a:pt x="147309" y="1489"/>
                  </a:lnTo>
                  <a:lnTo>
                    <a:pt x="147756" y="14855"/>
                  </a:lnTo>
                  <a:lnTo>
                    <a:pt x="142470" y="75395"/>
                  </a:lnTo>
                  <a:lnTo>
                    <a:pt x="141657" y="123501"/>
                  </a:lnTo>
                  <a:lnTo>
                    <a:pt x="141497" y="185053"/>
                  </a:lnTo>
                  <a:lnTo>
                    <a:pt x="145883" y="233647"/>
                  </a:lnTo>
                  <a:lnTo>
                    <a:pt x="149030" y="239540"/>
                  </a:lnTo>
                  <a:lnTo>
                    <a:pt x="152978" y="241619"/>
                  </a:lnTo>
                  <a:lnTo>
                    <a:pt x="157459" y="241156"/>
                  </a:lnTo>
                  <a:lnTo>
                    <a:pt x="160446" y="237150"/>
                  </a:lnTo>
                  <a:lnTo>
                    <a:pt x="163765" y="222836"/>
                  </a:lnTo>
                  <a:lnTo>
                    <a:pt x="161877" y="218464"/>
                  </a:lnTo>
                  <a:lnTo>
                    <a:pt x="157844" y="216474"/>
                  </a:lnTo>
                  <a:lnTo>
                    <a:pt x="152382" y="216072"/>
                  </a:lnTo>
                  <a:lnTo>
                    <a:pt x="152439" y="215804"/>
                  </a:lnTo>
                  <a:lnTo>
                    <a:pt x="179102" y="217839"/>
                  </a:lnTo>
                  <a:lnTo>
                    <a:pt x="206853" y="226816"/>
                  </a:lnTo>
                  <a:lnTo>
                    <a:pt x="255384" y="257157"/>
                  </a:lnTo>
                  <a:lnTo>
                    <a:pt x="266981" y="269019"/>
                  </a:lnTo>
                  <a:lnTo>
                    <a:pt x="275217" y="283536"/>
                  </a:lnTo>
                  <a:lnTo>
                    <a:pt x="276858" y="283894"/>
                  </a:lnTo>
                  <a:lnTo>
                    <a:pt x="276217" y="271964"/>
                  </a:lnTo>
                  <a:lnTo>
                    <a:pt x="266273" y="2402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42604" y="4986926"/>
              <a:ext cx="133138" cy="18747"/>
            </a:xfrm>
            <a:custGeom>
              <a:avLst/>
              <a:gdLst/>
              <a:ahLst/>
              <a:cxnLst/>
              <a:rect l="0" t="0" r="0" b="0"/>
              <a:pathLst>
                <a:path w="133138" h="18747">
                  <a:moveTo>
                    <a:pt x="0" y="18746"/>
                  </a:moveTo>
                  <a:lnTo>
                    <a:pt x="50744" y="0"/>
                  </a:lnTo>
                  <a:lnTo>
                    <a:pt x="109572" y="1188"/>
                  </a:lnTo>
                  <a:lnTo>
                    <a:pt x="133137" y="21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97398" y="5005672"/>
              <a:ext cx="269433" cy="205603"/>
            </a:xfrm>
            <a:custGeom>
              <a:avLst/>
              <a:gdLst/>
              <a:ahLst/>
              <a:cxnLst/>
              <a:rect l="0" t="0" r="0" b="0"/>
              <a:pathLst>
                <a:path w="269433" h="205603">
                  <a:moveTo>
                    <a:pt x="19801" y="66568"/>
                  </a:moveTo>
                  <a:lnTo>
                    <a:pt x="13215" y="96189"/>
                  </a:lnTo>
                  <a:lnTo>
                    <a:pt x="2581" y="156043"/>
                  </a:lnTo>
                  <a:lnTo>
                    <a:pt x="0" y="165050"/>
                  </a:lnTo>
                  <a:lnTo>
                    <a:pt x="1053" y="169205"/>
                  </a:lnTo>
                  <a:lnTo>
                    <a:pt x="4528" y="170126"/>
                  </a:lnTo>
                  <a:lnTo>
                    <a:pt x="15787" y="166219"/>
                  </a:lnTo>
                  <a:lnTo>
                    <a:pt x="53652" y="147892"/>
                  </a:lnTo>
                  <a:lnTo>
                    <a:pt x="61784" y="147596"/>
                  </a:lnTo>
                  <a:lnTo>
                    <a:pt x="78216" y="152199"/>
                  </a:lnTo>
                  <a:lnTo>
                    <a:pt x="111366" y="167447"/>
                  </a:lnTo>
                  <a:lnTo>
                    <a:pt x="127989" y="167494"/>
                  </a:lnTo>
                  <a:lnTo>
                    <a:pt x="142158" y="161967"/>
                  </a:lnTo>
                  <a:lnTo>
                    <a:pt x="148525" y="157904"/>
                  </a:lnTo>
                  <a:lnTo>
                    <a:pt x="152769" y="150573"/>
                  </a:lnTo>
                  <a:lnTo>
                    <a:pt x="157486" y="130099"/>
                  </a:lnTo>
                  <a:lnTo>
                    <a:pt x="155723" y="101418"/>
                  </a:lnTo>
                  <a:lnTo>
                    <a:pt x="152946" y="98123"/>
                  </a:lnTo>
                  <a:lnTo>
                    <a:pt x="149245" y="98699"/>
                  </a:lnTo>
                  <a:lnTo>
                    <a:pt x="144928" y="101857"/>
                  </a:lnTo>
                  <a:lnTo>
                    <a:pt x="134436" y="119554"/>
                  </a:lnTo>
                  <a:lnTo>
                    <a:pt x="129889" y="151199"/>
                  </a:lnTo>
                  <a:lnTo>
                    <a:pt x="132959" y="181018"/>
                  </a:lnTo>
                  <a:lnTo>
                    <a:pt x="139744" y="196331"/>
                  </a:lnTo>
                  <a:lnTo>
                    <a:pt x="144142" y="203003"/>
                  </a:lnTo>
                  <a:lnTo>
                    <a:pt x="150772" y="205602"/>
                  </a:lnTo>
                  <a:lnTo>
                    <a:pt x="168001" y="203559"/>
                  </a:lnTo>
                  <a:lnTo>
                    <a:pt x="185520" y="191556"/>
                  </a:lnTo>
                  <a:lnTo>
                    <a:pt x="208512" y="164006"/>
                  </a:lnTo>
                  <a:lnTo>
                    <a:pt x="237649" y="103761"/>
                  </a:lnTo>
                  <a:lnTo>
                    <a:pt x="257439" y="44893"/>
                  </a:lnTo>
                  <a:lnTo>
                    <a:pt x="2694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36243" y="4864214"/>
              <a:ext cx="213651" cy="287518"/>
            </a:xfrm>
            <a:custGeom>
              <a:avLst/>
              <a:gdLst/>
              <a:ahLst/>
              <a:cxnLst/>
              <a:rect l="0" t="0" r="0" b="0"/>
              <a:pathLst>
                <a:path w="213651" h="287518">
                  <a:moveTo>
                    <a:pt x="55550" y="0"/>
                  </a:moveTo>
                  <a:lnTo>
                    <a:pt x="61269" y="22703"/>
                  </a:lnTo>
                  <a:lnTo>
                    <a:pt x="63358" y="80196"/>
                  </a:lnTo>
                  <a:lnTo>
                    <a:pt x="63719" y="129778"/>
                  </a:lnTo>
                  <a:lnTo>
                    <a:pt x="63841" y="183530"/>
                  </a:lnTo>
                  <a:lnTo>
                    <a:pt x="61402" y="238542"/>
                  </a:lnTo>
                  <a:lnTo>
                    <a:pt x="56706" y="282883"/>
                  </a:lnTo>
                  <a:lnTo>
                    <a:pt x="54472" y="287517"/>
                  </a:lnTo>
                  <a:lnTo>
                    <a:pt x="51133" y="286908"/>
                  </a:lnTo>
                  <a:lnTo>
                    <a:pt x="47058" y="282804"/>
                  </a:lnTo>
                  <a:lnTo>
                    <a:pt x="16460" y="221824"/>
                  </a:lnTo>
                  <a:lnTo>
                    <a:pt x="0" y="193007"/>
                  </a:lnTo>
                  <a:lnTo>
                    <a:pt x="26" y="186919"/>
                  </a:lnTo>
                  <a:lnTo>
                    <a:pt x="3741" y="182860"/>
                  </a:lnTo>
                  <a:lnTo>
                    <a:pt x="61777" y="166404"/>
                  </a:lnTo>
                  <a:lnTo>
                    <a:pt x="123349" y="159741"/>
                  </a:lnTo>
                  <a:lnTo>
                    <a:pt x="179513" y="159349"/>
                  </a:lnTo>
                  <a:lnTo>
                    <a:pt x="213650" y="1664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25354" y="4809871"/>
            <a:ext cx="628570" cy="1676949"/>
            <a:chOff x="2825354" y="4809871"/>
            <a:chExt cx="628570" cy="1676949"/>
          </a:xfrm>
        </p:grpSpPr>
        <p:sp>
          <p:nvSpPr>
            <p:cNvPr id="32" name="Freeform 31"/>
            <p:cNvSpPr/>
            <p:nvPr/>
          </p:nvSpPr>
          <p:spPr>
            <a:xfrm>
              <a:off x="2907303" y="4809871"/>
              <a:ext cx="119410" cy="380597"/>
            </a:xfrm>
            <a:custGeom>
              <a:avLst/>
              <a:gdLst/>
              <a:ahLst/>
              <a:cxnLst/>
              <a:rect l="0" t="0" r="0" b="0"/>
              <a:pathLst>
                <a:path w="119410" h="380597">
                  <a:moveTo>
                    <a:pt x="66816" y="4417"/>
                  </a:moveTo>
                  <a:lnTo>
                    <a:pt x="80069" y="0"/>
                  </a:lnTo>
                  <a:lnTo>
                    <a:pt x="105979" y="1670"/>
                  </a:lnTo>
                  <a:lnTo>
                    <a:pt x="112341" y="6284"/>
                  </a:lnTo>
                  <a:lnTo>
                    <a:pt x="116582" y="13058"/>
                  </a:lnTo>
                  <a:lnTo>
                    <a:pt x="119409" y="21273"/>
                  </a:lnTo>
                  <a:lnTo>
                    <a:pt x="117620" y="42727"/>
                  </a:lnTo>
                  <a:lnTo>
                    <a:pt x="97271" y="105856"/>
                  </a:lnTo>
                  <a:lnTo>
                    <a:pt x="76626" y="153309"/>
                  </a:lnTo>
                  <a:lnTo>
                    <a:pt x="40068" y="212922"/>
                  </a:lnTo>
                  <a:lnTo>
                    <a:pt x="14499" y="270719"/>
                  </a:lnTo>
                  <a:lnTo>
                    <a:pt x="2764" y="321351"/>
                  </a:lnTo>
                  <a:lnTo>
                    <a:pt x="3459" y="351653"/>
                  </a:lnTo>
                  <a:lnTo>
                    <a:pt x="5163" y="360723"/>
                  </a:lnTo>
                  <a:lnTo>
                    <a:pt x="9996" y="367695"/>
                  </a:lnTo>
                  <a:lnTo>
                    <a:pt x="25229" y="377907"/>
                  </a:lnTo>
                  <a:lnTo>
                    <a:pt x="41861" y="380596"/>
                  </a:lnTo>
                  <a:lnTo>
                    <a:pt x="50180" y="380018"/>
                  </a:lnTo>
                  <a:lnTo>
                    <a:pt x="64353" y="371981"/>
                  </a:lnTo>
                  <a:lnTo>
                    <a:pt x="88519" y="344221"/>
                  </a:lnTo>
                  <a:lnTo>
                    <a:pt x="101087" y="320214"/>
                  </a:lnTo>
                  <a:lnTo>
                    <a:pt x="101831" y="286700"/>
                  </a:lnTo>
                  <a:lnTo>
                    <a:pt x="92875" y="235809"/>
                  </a:lnTo>
                  <a:lnTo>
                    <a:pt x="71793" y="194664"/>
                  </a:lnTo>
                  <a:lnTo>
                    <a:pt x="31504" y="131599"/>
                  </a:lnTo>
                  <a:lnTo>
                    <a:pt x="4265" y="100833"/>
                  </a:lnTo>
                  <a:lnTo>
                    <a:pt x="1077" y="92733"/>
                  </a:lnTo>
                  <a:lnTo>
                    <a:pt x="0" y="73871"/>
                  </a:lnTo>
                  <a:lnTo>
                    <a:pt x="9009" y="46878"/>
                  </a:lnTo>
                  <a:lnTo>
                    <a:pt x="23250" y="32226"/>
                  </a:lnTo>
                  <a:lnTo>
                    <a:pt x="50174" y="127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32367" y="4839251"/>
              <a:ext cx="164382" cy="247539"/>
            </a:xfrm>
            <a:custGeom>
              <a:avLst/>
              <a:gdLst/>
              <a:ahLst/>
              <a:cxnLst/>
              <a:rect l="0" t="0" r="0" b="0"/>
              <a:pathLst>
                <a:path w="164382" h="247539">
                  <a:moveTo>
                    <a:pt x="133137" y="0"/>
                  </a:moveTo>
                  <a:lnTo>
                    <a:pt x="119850" y="15136"/>
                  </a:lnTo>
                  <a:lnTo>
                    <a:pt x="94016" y="71118"/>
                  </a:lnTo>
                  <a:lnTo>
                    <a:pt x="75582" y="125689"/>
                  </a:lnTo>
                  <a:lnTo>
                    <a:pt x="61112" y="176535"/>
                  </a:lnTo>
                  <a:lnTo>
                    <a:pt x="55501" y="216570"/>
                  </a:lnTo>
                  <a:lnTo>
                    <a:pt x="60417" y="237711"/>
                  </a:lnTo>
                  <a:lnTo>
                    <a:pt x="65241" y="243534"/>
                  </a:lnTo>
                  <a:lnTo>
                    <a:pt x="71231" y="246491"/>
                  </a:lnTo>
                  <a:lnTo>
                    <a:pt x="77997" y="247538"/>
                  </a:lnTo>
                  <a:lnTo>
                    <a:pt x="92913" y="241305"/>
                  </a:lnTo>
                  <a:lnTo>
                    <a:pt x="120671" y="219120"/>
                  </a:lnTo>
                  <a:lnTo>
                    <a:pt x="133860" y="198061"/>
                  </a:lnTo>
                  <a:lnTo>
                    <a:pt x="159537" y="135306"/>
                  </a:lnTo>
                  <a:lnTo>
                    <a:pt x="164381" y="99982"/>
                  </a:lnTo>
                  <a:lnTo>
                    <a:pt x="161399" y="64655"/>
                  </a:lnTo>
                  <a:lnTo>
                    <a:pt x="152170" y="46919"/>
                  </a:lnTo>
                  <a:lnTo>
                    <a:pt x="145825" y="39600"/>
                  </a:lnTo>
                  <a:lnTo>
                    <a:pt x="136048" y="36570"/>
                  </a:lnTo>
                  <a:lnTo>
                    <a:pt x="110392" y="38135"/>
                  </a:lnTo>
                  <a:lnTo>
                    <a:pt x="90360" y="44994"/>
                  </a:lnTo>
                  <a:lnTo>
                    <a:pt x="58016" y="68881"/>
                  </a:lnTo>
                  <a:lnTo>
                    <a:pt x="22654" y="124951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79667" y="5400665"/>
              <a:ext cx="107674" cy="338632"/>
            </a:xfrm>
            <a:custGeom>
              <a:avLst/>
              <a:gdLst/>
              <a:ahLst/>
              <a:cxnLst/>
              <a:rect l="0" t="0" r="0" b="0"/>
              <a:pathLst>
                <a:path w="107674" h="338632">
                  <a:moveTo>
                    <a:pt x="52847" y="4417"/>
                  </a:moveTo>
                  <a:lnTo>
                    <a:pt x="66099" y="0"/>
                  </a:lnTo>
                  <a:lnTo>
                    <a:pt x="80002" y="297"/>
                  </a:lnTo>
                  <a:lnTo>
                    <a:pt x="87592" y="1670"/>
                  </a:lnTo>
                  <a:lnTo>
                    <a:pt x="92653" y="6284"/>
                  </a:lnTo>
                  <a:lnTo>
                    <a:pt x="98275" y="21273"/>
                  </a:lnTo>
                  <a:lnTo>
                    <a:pt x="97024" y="46085"/>
                  </a:lnTo>
                  <a:lnTo>
                    <a:pt x="78679" y="104789"/>
                  </a:lnTo>
                  <a:lnTo>
                    <a:pt x="59182" y="150703"/>
                  </a:lnTo>
                  <a:lnTo>
                    <a:pt x="43004" y="180113"/>
                  </a:lnTo>
                  <a:lnTo>
                    <a:pt x="21486" y="239312"/>
                  </a:lnTo>
                  <a:lnTo>
                    <a:pt x="0" y="302438"/>
                  </a:lnTo>
                  <a:lnTo>
                    <a:pt x="1006" y="319934"/>
                  </a:lnTo>
                  <a:lnTo>
                    <a:pt x="4418" y="326633"/>
                  </a:lnTo>
                  <a:lnTo>
                    <a:pt x="15606" y="336543"/>
                  </a:lnTo>
                  <a:lnTo>
                    <a:pt x="22472" y="338631"/>
                  </a:lnTo>
                  <a:lnTo>
                    <a:pt x="37498" y="338485"/>
                  </a:lnTo>
                  <a:lnTo>
                    <a:pt x="61551" y="328788"/>
                  </a:lnTo>
                  <a:lnTo>
                    <a:pt x="81828" y="309786"/>
                  </a:lnTo>
                  <a:lnTo>
                    <a:pt x="99547" y="277755"/>
                  </a:lnTo>
                  <a:lnTo>
                    <a:pt x="107673" y="238986"/>
                  </a:lnTo>
                  <a:lnTo>
                    <a:pt x="101246" y="198221"/>
                  </a:lnTo>
                  <a:lnTo>
                    <a:pt x="70658" y="138238"/>
                  </a:lnTo>
                  <a:lnTo>
                    <a:pt x="57065" y="117518"/>
                  </a:lnTo>
                  <a:lnTo>
                    <a:pt x="16397" y="83095"/>
                  </a:lnTo>
                  <a:lnTo>
                    <a:pt x="12830" y="76284"/>
                  </a:lnTo>
                  <a:lnTo>
                    <a:pt x="11332" y="61322"/>
                  </a:lnTo>
                  <a:lnTo>
                    <a:pt x="13747" y="50357"/>
                  </a:lnTo>
                  <a:lnTo>
                    <a:pt x="19563" y="377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46479" y="5371798"/>
              <a:ext cx="71725" cy="254952"/>
            </a:xfrm>
            <a:custGeom>
              <a:avLst/>
              <a:gdLst/>
              <a:ahLst/>
              <a:cxnLst/>
              <a:rect l="0" t="0" r="0" b="0"/>
              <a:pathLst>
                <a:path w="71725" h="254952">
                  <a:moveTo>
                    <a:pt x="52456" y="0"/>
                  </a:moveTo>
                  <a:lnTo>
                    <a:pt x="45813" y="61567"/>
                  </a:lnTo>
                  <a:lnTo>
                    <a:pt x="30171" y="116981"/>
                  </a:lnTo>
                  <a:lnTo>
                    <a:pt x="16386" y="169624"/>
                  </a:lnTo>
                  <a:lnTo>
                    <a:pt x="11580" y="231311"/>
                  </a:lnTo>
                  <a:lnTo>
                    <a:pt x="11337" y="242965"/>
                  </a:lnTo>
                  <a:lnTo>
                    <a:pt x="13949" y="249811"/>
                  </a:lnTo>
                  <a:lnTo>
                    <a:pt x="18464" y="253449"/>
                  </a:lnTo>
                  <a:lnTo>
                    <a:pt x="24247" y="254951"/>
                  </a:lnTo>
                  <a:lnTo>
                    <a:pt x="29952" y="252253"/>
                  </a:lnTo>
                  <a:lnTo>
                    <a:pt x="41222" y="239394"/>
                  </a:lnTo>
                  <a:lnTo>
                    <a:pt x="56880" y="205799"/>
                  </a:lnTo>
                  <a:lnTo>
                    <a:pt x="71724" y="152043"/>
                  </a:lnTo>
                  <a:lnTo>
                    <a:pt x="71314" y="121070"/>
                  </a:lnTo>
                  <a:lnTo>
                    <a:pt x="61968" y="79320"/>
                  </a:lnTo>
                  <a:lnTo>
                    <a:pt x="53294" y="64224"/>
                  </a:lnTo>
                  <a:lnTo>
                    <a:pt x="47467" y="60382"/>
                  </a:lnTo>
                  <a:lnTo>
                    <a:pt x="33597" y="58581"/>
                  </a:lnTo>
                  <a:lnTo>
                    <a:pt x="20652" y="63327"/>
                  </a:lnTo>
                  <a:lnTo>
                    <a:pt x="14611" y="67181"/>
                  </a:lnTo>
                  <a:lnTo>
                    <a:pt x="5434" y="78860"/>
                  </a:lnTo>
                  <a:lnTo>
                    <a:pt x="122" y="91448"/>
                  </a:lnTo>
                  <a:lnTo>
                    <a:pt x="0" y="96098"/>
                  </a:lnTo>
                  <a:lnTo>
                    <a:pt x="253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187026" y="5371798"/>
              <a:ext cx="98796" cy="391071"/>
            </a:xfrm>
            <a:custGeom>
              <a:avLst/>
              <a:gdLst/>
              <a:ahLst/>
              <a:cxnLst/>
              <a:rect l="0" t="0" r="0" b="0"/>
              <a:pathLst>
                <a:path w="98796" h="391071">
                  <a:moveTo>
                    <a:pt x="53367" y="16643"/>
                  </a:moveTo>
                  <a:lnTo>
                    <a:pt x="88112" y="28224"/>
                  </a:lnTo>
                  <a:lnTo>
                    <a:pt x="93173" y="34534"/>
                  </a:lnTo>
                  <a:lnTo>
                    <a:pt x="98795" y="53872"/>
                  </a:lnTo>
                  <a:lnTo>
                    <a:pt x="97543" y="81914"/>
                  </a:lnTo>
                  <a:lnTo>
                    <a:pt x="70622" y="142748"/>
                  </a:lnTo>
                  <a:lnTo>
                    <a:pt x="39244" y="200093"/>
                  </a:lnTo>
                  <a:lnTo>
                    <a:pt x="13718" y="254597"/>
                  </a:lnTo>
                  <a:lnTo>
                    <a:pt x="0" y="312984"/>
                  </a:lnTo>
                  <a:lnTo>
                    <a:pt x="7222" y="364425"/>
                  </a:lnTo>
                  <a:lnTo>
                    <a:pt x="17140" y="379547"/>
                  </a:lnTo>
                  <a:lnTo>
                    <a:pt x="23669" y="386168"/>
                  </a:lnTo>
                  <a:lnTo>
                    <a:pt x="32643" y="389658"/>
                  </a:lnTo>
                  <a:lnTo>
                    <a:pt x="54943" y="391070"/>
                  </a:lnTo>
                  <a:lnTo>
                    <a:pt x="72867" y="386150"/>
                  </a:lnTo>
                  <a:lnTo>
                    <a:pt x="80235" y="382249"/>
                  </a:lnTo>
                  <a:lnTo>
                    <a:pt x="85148" y="375950"/>
                  </a:lnTo>
                  <a:lnTo>
                    <a:pt x="90606" y="359090"/>
                  </a:lnTo>
                  <a:lnTo>
                    <a:pt x="89261" y="328805"/>
                  </a:lnTo>
                  <a:lnTo>
                    <a:pt x="83007" y="300828"/>
                  </a:lnTo>
                  <a:lnTo>
                    <a:pt x="53847" y="240846"/>
                  </a:lnTo>
                  <a:lnTo>
                    <a:pt x="47108" y="225387"/>
                  </a:lnTo>
                  <a:lnTo>
                    <a:pt x="14023" y="167631"/>
                  </a:lnTo>
                  <a:lnTo>
                    <a:pt x="8144" y="149392"/>
                  </a:lnTo>
                  <a:lnTo>
                    <a:pt x="5759" y="119257"/>
                  </a:lnTo>
                  <a:lnTo>
                    <a:pt x="8477" y="101080"/>
                  </a:lnTo>
                  <a:lnTo>
                    <a:pt x="30118" y="62018"/>
                  </a:lnTo>
                  <a:lnTo>
                    <a:pt x="8665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81998" y="5405082"/>
              <a:ext cx="165780" cy="318758"/>
            </a:xfrm>
            <a:custGeom>
              <a:avLst/>
              <a:gdLst/>
              <a:ahLst/>
              <a:cxnLst/>
              <a:rect l="0" t="0" r="0" b="0"/>
              <a:pathLst>
                <a:path w="165780" h="318758">
                  <a:moveTo>
                    <a:pt x="149779" y="0"/>
                  </a:moveTo>
                  <a:lnTo>
                    <a:pt x="122317" y="55848"/>
                  </a:lnTo>
                  <a:lnTo>
                    <a:pt x="97176" y="114607"/>
                  </a:lnTo>
                  <a:lnTo>
                    <a:pt x="80815" y="169312"/>
                  </a:lnTo>
                  <a:lnTo>
                    <a:pt x="66619" y="224684"/>
                  </a:lnTo>
                  <a:lnTo>
                    <a:pt x="59901" y="277885"/>
                  </a:lnTo>
                  <a:lnTo>
                    <a:pt x="63914" y="301945"/>
                  </a:lnTo>
                  <a:lnTo>
                    <a:pt x="67572" y="312245"/>
                  </a:lnTo>
                  <a:lnTo>
                    <a:pt x="72785" y="317261"/>
                  </a:lnTo>
                  <a:lnTo>
                    <a:pt x="79034" y="318757"/>
                  </a:lnTo>
                  <a:lnTo>
                    <a:pt x="85974" y="317905"/>
                  </a:lnTo>
                  <a:lnTo>
                    <a:pt x="101081" y="309561"/>
                  </a:lnTo>
                  <a:lnTo>
                    <a:pt x="108993" y="303453"/>
                  </a:lnTo>
                  <a:lnTo>
                    <a:pt x="128962" y="272770"/>
                  </a:lnTo>
                  <a:lnTo>
                    <a:pt x="151351" y="217117"/>
                  </a:lnTo>
                  <a:lnTo>
                    <a:pt x="163170" y="174073"/>
                  </a:lnTo>
                  <a:lnTo>
                    <a:pt x="165779" y="121397"/>
                  </a:lnTo>
                  <a:lnTo>
                    <a:pt x="158726" y="66065"/>
                  </a:lnTo>
                  <a:lnTo>
                    <a:pt x="150366" y="45080"/>
                  </a:lnTo>
                  <a:lnTo>
                    <a:pt x="135555" y="31439"/>
                  </a:lnTo>
                  <a:lnTo>
                    <a:pt x="126428" y="26507"/>
                  </a:lnTo>
                  <a:lnTo>
                    <a:pt x="103959" y="25958"/>
                  </a:lnTo>
                  <a:lnTo>
                    <a:pt x="81338" y="31878"/>
                  </a:lnTo>
                  <a:lnTo>
                    <a:pt x="65120" y="40672"/>
                  </a:lnTo>
                  <a:lnTo>
                    <a:pt x="39641" y="68028"/>
                  </a:lnTo>
                  <a:lnTo>
                    <a:pt x="4978" y="12409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25354" y="5979235"/>
              <a:ext cx="129204" cy="423795"/>
            </a:xfrm>
            <a:custGeom>
              <a:avLst/>
              <a:gdLst/>
              <a:ahLst/>
              <a:cxnLst/>
              <a:rect l="0" t="0" r="0" b="0"/>
              <a:pathLst>
                <a:path w="129204" h="423795">
                  <a:moveTo>
                    <a:pt x="65555" y="66568"/>
                  </a:moveTo>
                  <a:lnTo>
                    <a:pt x="69972" y="53317"/>
                  </a:lnTo>
                  <a:lnTo>
                    <a:pt x="79537" y="41879"/>
                  </a:lnTo>
                  <a:lnTo>
                    <a:pt x="85971" y="36240"/>
                  </a:lnTo>
                  <a:lnTo>
                    <a:pt x="93034" y="34330"/>
                  </a:lnTo>
                  <a:lnTo>
                    <a:pt x="108279" y="37139"/>
                  </a:lnTo>
                  <a:lnTo>
                    <a:pt x="113453" y="42326"/>
                  </a:lnTo>
                  <a:lnTo>
                    <a:pt x="119203" y="57951"/>
                  </a:lnTo>
                  <a:lnTo>
                    <a:pt x="118022" y="87540"/>
                  </a:lnTo>
                  <a:lnTo>
                    <a:pt x="93592" y="145783"/>
                  </a:lnTo>
                  <a:lnTo>
                    <a:pt x="71282" y="207792"/>
                  </a:lnTo>
                  <a:lnTo>
                    <a:pt x="47312" y="262349"/>
                  </a:lnTo>
                  <a:lnTo>
                    <a:pt x="25868" y="323366"/>
                  </a:lnTo>
                  <a:lnTo>
                    <a:pt x="12704" y="345546"/>
                  </a:lnTo>
                  <a:lnTo>
                    <a:pt x="4386" y="379239"/>
                  </a:lnTo>
                  <a:lnTo>
                    <a:pt x="5393" y="401848"/>
                  </a:lnTo>
                  <a:lnTo>
                    <a:pt x="8805" y="410281"/>
                  </a:lnTo>
                  <a:lnTo>
                    <a:pt x="19992" y="422117"/>
                  </a:lnTo>
                  <a:lnTo>
                    <a:pt x="27783" y="423794"/>
                  </a:lnTo>
                  <a:lnTo>
                    <a:pt x="46302" y="420726"/>
                  </a:lnTo>
                  <a:lnTo>
                    <a:pt x="80757" y="403689"/>
                  </a:lnTo>
                  <a:lnTo>
                    <a:pt x="94193" y="393299"/>
                  </a:lnTo>
                  <a:lnTo>
                    <a:pt x="112166" y="363994"/>
                  </a:lnTo>
                  <a:lnTo>
                    <a:pt x="125388" y="333237"/>
                  </a:lnTo>
                  <a:lnTo>
                    <a:pt x="129203" y="295258"/>
                  </a:lnTo>
                  <a:lnTo>
                    <a:pt x="123964" y="255651"/>
                  </a:lnTo>
                  <a:lnTo>
                    <a:pt x="111112" y="221932"/>
                  </a:lnTo>
                  <a:lnTo>
                    <a:pt x="80344" y="182520"/>
                  </a:lnTo>
                  <a:lnTo>
                    <a:pt x="56685" y="166774"/>
                  </a:lnTo>
                  <a:lnTo>
                    <a:pt x="7260" y="142862"/>
                  </a:lnTo>
                  <a:lnTo>
                    <a:pt x="2653" y="135922"/>
                  </a:lnTo>
                  <a:lnTo>
                    <a:pt x="0" y="118349"/>
                  </a:lnTo>
                  <a:lnTo>
                    <a:pt x="4368" y="103142"/>
                  </a:lnTo>
                  <a:lnTo>
                    <a:pt x="27432" y="72549"/>
                  </a:lnTo>
                  <a:lnTo>
                    <a:pt x="68062" y="29189"/>
                  </a:lnTo>
                  <a:lnTo>
                    <a:pt x="1071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15725" y="5954272"/>
              <a:ext cx="81255" cy="370247"/>
            </a:xfrm>
            <a:custGeom>
              <a:avLst/>
              <a:gdLst/>
              <a:ahLst/>
              <a:cxnLst/>
              <a:rect l="0" t="0" r="0" b="0"/>
              <a:pathLst>
                <a:path w="81255" h="370247">
                  <a:moveTo>
                    <a:pt x="16642" y="0"/>
                  </a:moveTo>
                  <a:lnTo>
                    <a:pt x="35647" y="7568"/>
                  </a:lnTo>
                  <a:lnTo>
                    <a:pt x="46970" y="15999"/>
                  </a:lnTo>
                  <a:lnTo>
                    <a:pt x="53235" y="35772"/>
                  </a:lnTo>
                  <a:lnTo>
                    <a:pt x="52840" y="93666"/>
                  </a:lnTo>
                  <a:lnTo>
                    <a:pt x="38140" y="146160"/>
                  </a:lnTo>
                  <a:lnTo>
                    <a:pt x="25374" y="200086"/>
                  </a:lnTo>
                  <a:lnTo>
                    <a:pt x="11149" y="263379"/>
                  </a:lnTo>
                  <a:lnTo>
                    <a:pt x="2476" y="319189"/>
                  </a:lnTo>
                  <a:lnTo>
                    <a:pt x="2949" y="347114"/>
                  </a:lnTo>
                  <a:lnTo>
                    <a:pt x="9323" y="365689"/>
                  </a:lnTo>
                  <a:lnTo>
                    <a:pt x="13612" y="369533"/>
                  </a:lnTo>
                  <a:lnTo>
                    <a:pt x="18320" y="370246"/>
                  </a:lnTo>
                  <a:lnTo>
                    <a:pt x="23308" y="368873"/>
                  </a:lnTo>
                  <a:lnTo>
                    <a:pt x="33781" y="355019"/>
                  </a:lnTo>
                  <a:lnTo>
                    <a:pt x="60563" y="291560"/>
                  </a:lnTo>
                  <a:lnTo>
                    <a:pt x="72363" y="240622"/>
                  </a:lnTo>
                  <a:lnTo>
                    <a:pt x="81254" y="181267"/>
                  </a:lnTo>
                  <a:lnTo>
                    <a:pt x="78406" y="129495"/>
                  </a:lnTo>
                  <a:lnTo>
                    <a:pt x="68016" y="80984"/>
                  </a:lnTo>
                  <a:lnTo>
                    <a:pt x="59199" y="64962"/>
                  </a:lnTo>
                  <a:lnTo>
                    <a:pt x="52410" y="61799"/>
                  </a:lnTo>
                  <a:lnTo>
                    <a:pt x="35004" y="63216"/>
                  </a:lnTo>
                  <a:lnTo>
                    <a:pt x="27959" y="67107"/>
                  </a:lnTo>
                  <a:lnTo>
                    <a:pt x="17665" y="78827"/>
                  </a:lnTo>
                  <a:lnTo>
                    <a:pt x="6672" y="101019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154674" y="6029161"/>
              <a:ext cx="111748" cy="351727"/>
            </a:xfrm>
            <a:custGeom>
              <a:avLst/>
              <a:gdLst/>
              <a:ahLst/>
              <a:cxnLst/>
              <a:rect l="0" t="0" r="0" b="0"/>
              <a:pathLst>
                <a:path w="111748" h="351727">
                  <a:moveTo>
                    <a:pt x="19151" y="49926"/>
                  </a:moveTo>
                  <a:lnTo>
                    <a:pt x="65435" y="10806"/>
                  </a:lnTo>
                  <a:lnTo>
                    <a:pt x="81943" y="4803"/>
                  </a:lnTo>
                  <a:lnTo>
                    <a:pt x="91523" y="3202"/>
                  </a:lnTo>
                  <a:lnTo>
                    <a:pt x="98834" y="4908"/>
                  </a:lnTo>
                  <a:lnTo>
                    <a:pt x="104632" y="8819"/>
                  </a:lnTo>
                  <a:lnTo>
                    <a:pt x="109422" y="14201"/>
                  </a:lnTo>
                  <a:lnTo>
                    <a:pt x="111692" y="20562"/>
                  </a:lnTo>
                  <a:lnTo>
                    <a:pt x="111747" y="35026"/>
                  </a:lnTo>
                  <a:lnTo>
                    <a:pt x="103325" y="72631"/>
                  </a:lnTo>
                  <a:lnTo>
                    <a:pt x="75395" y="133005"/>
                  </a:lnTo>
                  <a:lnTo>
                    <a:pt x="42866" y="191377"/>
                  </a:lnTo>
                  <a:lnTo>
                    <a:pt x="24832" y="248474"/>
                  </a:lnTo>
                  <a:lnTo>
                    <a:pt x="6727" y="300136"/>
                  </a:lnTo>
                  <a:lnTo>
                    <a:pt x="5321" y="311038"/>
                  </a:lnTo>
                  <a:lnTo>
                    <a:pt x="8690" y="328082"/>
                  </a:lnTo>
                  <a:lnTo>
                    <a:pt x="12176" y="335216"/>
                  </a:lnTo>
                  <a:lnTo>
                    <a:pt x="23448" y="345608"/>
                  </a:lnTo>
                  <a:lnTo>
                    <a:pt x="30336" y="349674"/>
                  </a:lnTo>
                  <a:lnTo>
                    <a:pt x="45387" y="351726"/>
                  </a:lnTo>
                  <a:lnTo>
                    <a:pt x="53284" y="350979"/>
                  </a:lnTo>
                  <a:lnTo>
                    <a:pt x="66988" y="345217"/>
                  </a:lnTo>
                  <a:lnTo>
                    <a:pt x="90854" y="326452"/>
                  </a:lnTo>
                  <a:lnTo>
                    <a:pt x="103369" y="301568"/>
                  </a:lnTo>
                  <a:lnTo>
                    <a:pt x="102501" y="281344"/>
                  </a:lnTo>
                  <a:lnTo>
                    <a:pt x="86877" y="238226"/>
                  </a:lnTo>
                  <a:lnTo>
                    <a:pt x="60543" y="201125"/>
                  </a:lnTo>
                  <a:lnTo>
                    <a:pt x="14747" y="137793"/>
                  </a:lnTo>
                  <a:lnTo>
                    <a:pt x="1717" y="109553"/>
                  </a:lnTo>
                  <a:lnTo>
                    <a:pt x="0" y="89679"/>
                  </a:lnTo>
                  <a:lnTo>
                    <a:pt x="4167" y="68519"/>
                  </a:lnTo>
                  <a:lnTo>
                    <a:pt x="26978" y="29732"/>
                  </a:lnTo>
                  <a:lnTo>
                    <a:pt x="5243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73677" y="6057458"/>
              <a:ext cx="180247" cy="429362"/>
            </a:xfrm>
            <a:custGeom>
              <a:avLst/>
              <a:gdLst/>
              <a:ahLst/>
              <a:cxnLst/>
              <a:rect l="0" t="0" r="0" b="0"/>
              <a:pathLst>
                <a:path w="180247" h="429362">
                  <a:moveTo>
                    <a:pt x="0" y="129803"/>
                  </a:moveTo>
                  <a:lnTo>
                    <a:pt x="24724" y="122235"/>
                  </a:lnTo>
                  <a:lnTo>
                    <a:pt x="37493" y="113804"/>
                  </a:lnTo>
                  <a:lnTo>
                    <a:pt x="85135" y="56160"/>
                  </a:lnTo>
                  <a:lnTo>
                    <a:pt x="130330" y="7918"/>
                  </a:lnTo>
                  <a:lnTo>
                    <a:pt x="146374" y="1667"/>
                  </a:lnTo>
                  <a:lnTo>
                    <a:pt x="155830" y="0"/>
                  </a:lnTo>
                  <a:lnTo>
                    <a:pt x="163059" y="3512"/>
                  </a:lnTo>
                  <a:lnTo>
                    <a:pt x="173556" y="19741"/>
                  </a:lnTo>
                  <a:lnTo>
                    <a:pt x="180246" y="59285"/>
                  </a:lnTo>
                  <a:lnTo>
                    <a:pt x="176788" y="109984"/>
                  </a:lnTo>
                  <a:lnTo>
                    <a:pt x="172681" y="163555"/>
                  </a:lnTo>
                  <a:lnTo>
                    <a:pt x="163240" y="218653"/>
                  </a:lnTo>
                  <a:lnTo>
                    <a:pt x="153397" y="274053"/>
                  </a:lnTo>
                  <a:lnTo>
                    <a:pt x="148028" y="329512"/>
                  </a:lnTo>
                  <a:lnTo>
                    <a:pt x="136605" y="391283"/>
                  </a:lnTo>
                  <a:lnTo>
                    <a:pt x="133137" y="4293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62073" y="5455009"/>
            <a:ext cx="31785" cy="790500"/>
            <a:chOff x="862073" y="5455009"/>
            <a:chExt cx="31785" cy="790500"/>
          </a:xfrm>
        </p:grpSpPr>
        <p:sp>
          <p:nvSpPr>
            <p:cNvPr id="43" name="Freeform 42"/>
            <p:cNvSpPr/>
            <p:nvPr/>
          </p:nvSpPr>
          <p:spPr>
            <a:xfrm>
              <a:off x="876565" y="5455009"/>
              <a:ext cx="17293" cy="33285"/>
            </a:xfrm>
            <a:custGeom>
              <a:avLst/>
              <a:gdLst/>
              <a:ahLst/>
              <a:cxnLst/>
              <a:rect l="0" t="0" r="0" b="0"/>
              <a:pathLst>
                <a:path w="17293" h="33285">
                  <a:moveTo>
                    <a:pt x="17292" y="0"/>
                  </a:moveTo>
                  <a:lnTo>
                    <a:pt x="4040" y="4417"/>
                  </a:lnTo>
                  <a:lnTo>
                    <a:pt x="1061" y="8492"/>
                  </a:lnTo>
                  <a:lnTo>
                    <a:pt x="0" y="13982"/>
                  </a:lnTo>
                  <a:lnTo>
                    <a:pt x="650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77215" y="5571503"/>
              <a:ext cx="8322" cy="58249"/>
            </a:xfrm>
            <a:custGeom>
              <a:avLst/>
              <a:gdLst/>
              <a:ahLst/>
              <a:cxnLst/>
              <a:rect l="0" t="0" r="0" b="0"/>
              <a:pathLst>
                <a:path w="8322" h="58249">
                  <a:moveTo>
                    <a:pt x="8321" y="0"/>
                  </a:moveTo>
                  <a:lnTo>
                    <a:pt x="1735" y="29621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62887" y="5721283"/>
              <a:ext cx="14329" cy="74890"/>
            </a:xfrm>
            <a:custGeom>
              <a:avLst/>
              <a:gdLst/>
              <a:ahLst/>
              <a:cxnLst/>
              <a:rect l="0" t="0" r="0" b="0"/>
              <a:pathLst>
                <a:path w="14329" h="74890">
                  <a:moveTo>
                    <a:pt x="14328" y="0"/>
                  </a:moveTo>
                  <a:lnTo>
                    <a:pt x="5494" y="13251"/>
                  </a:lnTo>
                  <a:lnTo>
                    <a:pt x="0" y="39162"/>
                  </a:lnTo>
                  <a:lnTo>
                    <a:pt x="600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62073" y="5846098"/>
              <a:ext cx="15143" cy="124817"/>
            </a:xfrm>
            <a:custGeom>
              <a:avLst/>
              <a:gdLst/>
              <a:ahLst/>
              <a:cxnLst/>
              <a:rect l="0" t="0" r="0" b="0"/>
              <a:pathLst>
                <a:path w="15143" h="124817">
                  <a:moveTo>
                    <a:pt x="15142" y="0"/>
                  </a:moveTo>
                  <a:lnTo>
                    <a:pt x="12677" y="33741"/>
                  </a:lnTo>
                  <a:lnTo>
                    <a:pt x="0" y="95976"/>
                  </a:lnTo>
                  <a:lnTo>
                    <a:pt x="1632" y="109841"/>
                  </a:lnTo>
                  <a:lnTo>
                    <a:pt x="682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68894" y="6079087"/>
              <a:ext cx="8322" cy="58249"/>
            </a:xfrm>
            <a:custGeom>
              <a:avLst/>
              <a:gdLst/>
              <a:ahLst/>
              <a:cxnLst/>
              <a:rect l="0" t="0" r="0" b="0"/>
              <a:pathLst>
                <a:path w="8322" h="58249">
                  <a:moveTo>
                    <a:pt x="8321" y="0"/>
                  </a:moveTo>
                  <a:lnTo>
                    <a:pt x="1735" y="29621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74830" y="6212224"/>
              <a:ext cx="10707" cy="33285"/>
            </a:xfrm>
            <a:custGeom>
              <a:avLst/>
              <a:gdLst/>
              <a:ahLst/>
              <a:cxnLst/>
              <a:rect l="0" t="0" r="0" b="0"/>
              <a:pathLst>
                <a:path w="10707" h="33285">
                  <a:moveTo>
                    <a:pt x="10706" y="0"/>
                  </a:moveTo>
                  <a:lnTo>
                    <a:pt x="1872" y="13253"/>
                  </a:lnTo>
                  <a:lnTo>
                    <a:pt x="194" y="18081"/>
                  </a:lnTo>
                  <a:lnTo>
                    <a:pt x="0" y="22224"/>
                  </a:lnTo>
                  <a:lnTo>
                    <a:pt x="238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38861" y="3891133"/>
            <a:ext cx="1231729" cy="418557"/>
            <a:chOff x="838861" y="3891133"/>
            <a:chExt cx="1231729" cy="418557"/>
          </a:xfrm>
        </p:grpSpPr>
        <p:sp>
          <p:nvSpPr>
            <p:cNvPr id="50" name="Freeform 49"/>
            <p:cNvSpPr/>
            <p:nvPr/>
          </p:nvSpPr>
          <p:spPr>
            <a:xfrm>
              <a:off x="838861" y="3899239"/>
              <a:ext cx="139469" cy="410451"/>
            </a:xfrm>
            <a:custGeom>
              <a:avLst/>
              <a:gdLst/>
              <a:ahLst/>
              <a:cxnLst/>
              <a:rect l="0" t="0" r="0" b="0"/>
              <a:pathLst>
                <a:path w="139469" h="410451">
                  <a:moveTo>
                    <a:pt x="42733" y="26923"/>
                  </a:moveTo>
                  <a:lnTo>
                    <a:pt x="8992" y="24458"/>
                  </a:lnTo>
                  <a:lnTo>
                    <a:pt x="824" y="22506"/>
                  </a:lnTo>
                  <a:lnTo>
                    <a:pt x="0" y="19355"/>
                  </a:lnTo>
                  <a:lnTo>
                    <a:pt x="11413" y="10924"/>
                  </a:lnTo>
                  <a:lnTo>
                    <a:pt x="43829" y="199"/>
                  </a:lnTo>
                  <a:lnTo>
                    <a:pt x="78294" y="0"/>
                  </a:lnTo>
                  <a:lnTo>
                    <a:pt x="111928" y="5796"/>
                  </a:lnTo>
                  <a:lnTo>
                    <a:pt x="120298" y="10989"/>
                  </a:lnTo>
                  <a:lnTo>
                    <a:pt x="132064" y="26621"/>
                  </a:lnTo>
                  <a:lnTo>
                    <a:pt x="139468" y="60632"/>
                  </a:lnTo>
                  <a:lnTo>
                    <a:pt x="137245" y="91152"/>
                  </a:lnTo>
                  <a:lnTo>
                    <a:pt x="116554" y="141375"/>
                  </a:lnTo>
                  <a:lnTo>
                    <a:pt x="78729" y="201546"/>
                  </a:lnTo>
                  <a:lnTo>
                    <a:pt x="57713" y="226593"/>
                  </a:lnTo>
                  <a:lnTo>
                    <a:pt x="55494" y="233077"/>
                  </a:lnTo>
                  <a:lnTo>
                    <a:pt x="56788" y="238324"/>
                  </a:lnTo>
                  <a:lnTo>
                    <a:pt x="60424" y="242746"/>
                  </a:lnTo>
                  <a:lnTo>
                    <a:pt x="76792" y="247660"/>
                  </a:lnTo>
                  <a:lnTo>
                    <a:pt x="116132" y="255232"/>
                  </a:lnTo>
                  <a:lnTo>
                    <a:pt x="121252" y="259566"/>
                  </a:lnTo>
                  <a:lnTo>
                    <a:pt x="123740" y="265229"/>
                  </a:lnTo>
                  <a:lnTo>
                    <a:pt x="124475" y="271778"/>
                  </a:lnTo>
                  <a:lnTo>
                    <a:pt x="116674" y="298664"/>
                  </a:lnTo>
                  <a:lnTo>
                    <a:pt x="102651" y="321218"/>
                  </a:lnTo>
                  <a:lnTo>
                    <a:pt x="48834" y="378418"/>
                  </a:lnTo>
                  <a:lnTo>
                    <a:pt x="25433" y="400117"/>
                  </a:lnTo>
                  <a:lnTo>
                    <a:pt x="9157" y="409442"/>
                  </a:lnTo>
                  <a:lnTo>
                    <a:pt x="4631" y="410450"/>
                  </a:lnTo>
                  <a:lnTo>
                    <a:pt x="2539" y="409272"/>
                  </a:lnTo>
                  <a:lnTo>
                    <a:pt x="1128" y="4013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40258" y="3892878"/>
              <a:ext cx="181911" cy="304876"/>
            </a:xfrm>
            <a:custGeom>
              <a:avLst/>
              <a:gdLst/>
              <a:ahLst/>
              <a:cxnLst/>
              <a:rect l="0" t="0" r="0" b="0"/>
              <a:pathLst>
                <a:path w="181911" h="304876">
                  <a:moveTo>
                    <a:pt x="7168" y="0"/>
                  </a:moveTo>
                  <a:lnTo>
                    <a:pt x="3" y="62326"/>
                  </a:lnTo>
                  <a:lnTo>
                    <a:pt x="0" y="118054"/>
                  </a:lnTo>
                  <a:lnTo>
                    <a:pt x="6041" y="176990"/>
                  </a:lnTo>
                  <a:lnTo>
                    <a:pt x="16071" y="232920"/>
                  </a:lnTo>
                  <a:lnTo>
                    <a:pt x="30358" y="286605"/>
                  </a:lnTo>
                  <a:lnTo>
                    <a:pt x="39356" y="301813"/>
                  </a:lnTo>
                  <a:lnTo>
                    <a:pt x="45269" y="304760"/>
                  </a:lnTo>
                  <a:lnTo>
                    <a:pt x="51984" y="304875"/>
                  </a:lnTo>
                  <a:lnTo>
                    <a:pt x="59235" y="303102"/>
                  </a:lnTo>
                  <a:lnTo>
                    <a:pt x="64993" y="298223"/>
                  </a:lnTo>
                  <a:lnTo>
                    <a:pt x="80878" y="266284"/>
                  </a:lnTo>
                  <a:lnTo>
                    <a:pt x="102716" y="207297"/>
                  </a:lnTo>
                  <a:lnTo>
                    <a:pt x="112172" y="152456"/>
                  </a:lnTo>
                  <a:lnTo>
                    <a:pt x="120782" y="91694"/>
                  </a:lnTo>
                  <a:lnTo>
                    <a:pt x="122809" y="68568"/>
                  </a:lnTo>
                  <a:lnTo>
                    <a:pt x="124512" y="118253"/>
                  </a:lnTo>
                  <a:lnTo>
                    <a:pt x="130283" y="167456"/>
                  </a:lnTo>
                  <a:lnTo>
                    <a:pt x="136924" y="221174"/>
                  </a:lnTo>
                  <a:lnTo>
                    <a:pt x="142102" y="279212"/>
                  </a:lnTo>
                  <a:lnTo>
                    <a:pt x="144276" y="291541"/>
                  </a:lnTo>
                  <a:lnTo>
                    <a:pt x="148500" y="298836"/>
                  </a:lnTo>
                  <a:lnTo>
                    <a:pt x="154089" y="302775"/>
                  </a:lnTo>
                  <a:lnTo>
                    <a:pt x="160589" y="304476"/>
                  </a:lnTo>
                  <a:lnTo>
                    <a:pt x="165846" y="303761"/>
                  </a:lnTo>
                  <a:lnTo>
                    <a:pt x="170276" y="301435"/>
                  </a:lnTo>
                  <a:lnTo>
                    <a:pt x="18191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80415" y="3892878"/>
              <a:ext cx="60940" cy="306419"/>
            </a:xfrm>
            <a:custGeom>
              <a:avLst/>
              <a:gdLst/>
              <a:ahLst/>
              <a:cxnLst/>
              <a:rect l="0" t="0" r="0" b="0"/>
              <a:pathLst>
                <a:path w="60940" h="306419">
                  <a:moveTo>
                    <a:pt x="58247" y="0"/>
                  </a:moveTo>
                  <a:lnTo>
                    <a:pt x="44961" y="15135"/>
                  </a:lnTo>
                  <a:lnTo>
                    <a:pt x="14601" y="72033"/>
                  </a:lnTo>
                  <a:lnTo>
                    <a:pt x="7105" y="90262"/>
                  </a:lnTo>
                  <a:lnTo>
                    <a:pt x="6523" y="124953"/>
                  </a:lnTo>
                  <a:lnTo>
                    <a:pt x="21252" y="170523"/>
                  </a:lnTo>
                  <a:lnTo>
                    <a:pt x="59449" y="233981"/>
                  </a:lnTo>
                  <a:lnTo>
                    <a:pt x="60939" y="252538"/>
                  </a:lnTo>
                  <a:lnTo>
                    <a:pt x="57594" y="271263"/>
                  </a:lnTo>
                  <a:lnTo>
                    <a:pt x="45315" y="292201"/>
                  </a:lnTo>
                  <a:lnTo>
                    <a:pt x="35241" y="304301"/>
                  </a:lnTo>
                  <a:lnTo>
                    <a:pt x="29042" y="306418"/>
                  </a:lnTo>
                  <a:lnTo>
                    <a:pt x="14756" y="303839"/>
                  </a:lnTo>
                  <a:lnTo>
                    <a:pt x="9838" y="299638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64651" y="3891133"/>
              <a:ext cx="205939" cy="358535"/>
            </a:xfrm>
            <a:custGeom>
              <a:avLst/>
              <a:gdLst/>
              <a:ahLst/>
              <a:cxnLst/>
              <a:rect l="0" t="0" r="0" b="0"/>
              <a:pathLst>
                <a:path w="205939" h="358535">
                  <a:moveTo>
                    <a:pt x="15469" y="126561"/>
                  </a:moveTo>
                  <a:lnTo>
                    <a:pt x="8305" y="188886"/>
                  </a:lnTo>
                  <a:lnTo>
                    <a:pt x="714" y="250452"/>
                  </a:lnTo>
                  <a:lnTo>
                    <a:pt x="0" y="309844"/>
                  </a:lnTo>
                  <a:lnTo>
                    <a:pt x="1458" y="308846"/>
                  </a:lnTo>
                  <a:lnTo>
                    <a:pt x="12117" y="268498"/>
                  </a:lnTo>
                  <a:lnTo>
                    <a:pt x="15028" y="215016"/>
                  </a:lnTo>
                  <a:lnTo>
                    <a:pt x="21997" y="159805"/>
                  </a:lnTo>
                  <a:lnTo>
                    <a:pt x="23554" y="98647"/>
                  </a:lnTo>
                  <a:lnTo>
                    <a:pt x="25569" y="65384"/>
                  </a:lnTo>
                  <a:lnTo>
                    <a:pt x="32594" y="49753"/>
                  </a:lnTo>
                  <a:lnTo>
                    <a:pt x="46944" y="30557"/>
                  </a:lnTo>
                  <a:lnTo>
                    <a:pt x="71742" y="13158"/>
                  </a:lnTo>
                  <a:lnTo>
                    <a:pt x="106929" y="709"/>
                  </a:lnTo>
                  <a:lnTo>
                    <a:pt x="142216" y="0"/>
                  </a:lnTo>
                  <a:lnTo>
                    <a:pt x="159942" y="5900"/>
                  </a:lnTo>
                  <a:lnTo>
                    <a:pt x="167258" y="10062"/>
                  </a:lnTo>
                  <a:lnTo>
                    <a:pt x="172136" y="18385"/>
                  </a:lnTo>
                  <a:lnTo>
                    <a:pt x="177555" y="42425"/>
                  </a:lnTo>
                  <a:lnTo>
                    <a:pt x="176188" y="73894"/>
                  </a:lnTo>
                  <a:lnTo>
                    <a:pt x="151690" y="131051"/>
                  </a:lnTo>
                  <a:lnTo>
                    <a:pt x="138120" y="167409"/>
                  </a:lnTo>
                  <a:lnTo>
                    <a:pt x="137166" y="184471"/>
                  </a:lnTo>
                  <a:lnTo>
                    <a:pt x="138205" y="192905"/>
                  </a:lnTo>
                  <a:lnTo>
                    <a:pt x="146757" y="207206"/>
                  </a:lnTo>
                  <a:lnTo>
                    <a:pt x="159804" y="218801"/>
                  </a:lnTo>
                  <a:lnTo>
                    <a:pt x="198911" y="241288"/>
                  </a:lnTo>
                  <a:lnTo>
                    <a:pt x="203407" y="247424"/>
                  </a:lnTo>
                  <a:lnTo>
                    <a:pt x="205481" y="254289"/>
                  </a:lnTo>
                  <a:lnTo>
                    <a:pt x="205938" y="261639"/>
                  </a:lnTo>
                  <a:lnTo>
                    <a:pt x="199050" y="277202"/>
                  </a:lnTo>
                  <a:lnTo>
                    <a:pt x="177113" y="301558"/>
                  </a:lnTo>
                  <a:lnTo>
                    <a:pt x="114902" y="342200"/>
                  </a:lnTo>
                  <a:lnTo>
                    <a:pt x="92946" y="351839"/>
                  </a:lnTo>
                  <a:lnTo>
                    <a:pt x="37634" y="358534"/>
                  </a:lnTo>
                  <a:lnTo>
                    <a:pt x="29321" y="357024"/>
                  </a:lnTo>
                  <a:lnTo>
                    <a:pt x="7148" y="3429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27540" y="2494942"/>
            <a:ext cx="16643" cy="574153"/>
            <a:chOff x="3627540" y="2494942"/>
            <a:chExt cx="16643" cy="574153"/>
          </a:xfrm>
        </p:grpSpPr>
        <p:sp>
          <p:nvSpPr>
            <p:cNvPr id="55" name="Freeform 54"/>
            <p:cNvSpPr/>
            <p:nvPr/>
          </p:nvSpPr>
          <p:spPr>
            <a:xfrm>
              <a:off x="3627540" y="2494942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630007" y="2694647"/>
              <a:ext cx="14176" cy="66569"/>
            </a:xfrm>
            <a:custGeom>
              <a:avLst/>
              <a:gdLst/>
              <a:ahLst/>
              <a:cxnLst/>
              <a:rect l="0" t="0" r="0" b="0"/>
              <a:pathLst>
                <a:path w="14176" h="66569">
                  <a:moveTo>
                    <a:pt x="14175" y="0"/>
                  </a:moveTo>
                  <a:lnTo>
                    <a:pt x="5340" y="8834"/>
                  </a:lnTo>
                  <a:lnTo>
                    <a:pt x="1003" y="23034"/>
                  </a:lnTo>
                  <a:lnTo>
                    <a:pt x="0" y="39823"/>
                  </a:lnTo>
                  <a:lnTo>
                    <a:pt x="5854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631444" y="2985883"/>
              <a:ext cx="4418" cy="83212"/>
            </a:xfrm>
            <a:custGeom>
              <a:avLst/>
              <a:gdLst/>
              <a:ahLst/>
              <a:cxnLst/>
              <a:rect l="0" t="0" r="0" b="0"/>
              <a:pathLst>
                <a:path w="4418" h="83212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417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47857" y="3726457"/>
            <a:ext cx="38079" cy="316200"/>
            <a:chOff x="3547857" y="3726457"/>
            <a:chExt cx="38079" cy="316200"/>
          </a:xfrm>
        </p:grpSpPr>
        <p:sp>
          <p:nvSpPr>
            <p:cNvPr id="59" name="Freeform 58"/>
            <p:cNvSpPr/>
            <p:nvPr/>
          </p:nvSpPr>
          <p:spPr>
            <a:xfrm>
              <a:off x="3569293" y="3726457"/>
              <a:ext cx="16643" cy="166422"/>
            </a:xfrm>
            <a:custGeom>
              <a:avLst/>
              <a:gdLst/>
              <a:ahLst/>
              <a:cxnLst/>
              <a:rect l="0" t="0" r="0" b="0"/>
              <a:pathLst>
                <a:path w="16643" h="166422">
                  <a:moveTo>
                    <a:pt x="16642" y="0"/>
                  </a:moveTo>
                  <a:lnTo>
                    <a:pt x="9092" y="57697"/>
                  </a:lnTo>
                  <a:lnTo>
                    <a:pt x="8422" y="118282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47857" y="3959446"/>
              <a:ext cx="4795" cy="83211"/>
            </a:xfrm>
            <a:custGeom>
              <a:avLst/>
              <a:gdLst/>
              <a:ahLst/>
              <a:cxnLst/>
              <a:rect l="0" t="0" r="0" b="0"/>
              <a:pathLst>
                <a:path w="4795" h="83211">
                  <a:moveTo>
                    <a:pt x="4794" y="0"/>
                  </a:moveTo>
                  <a:lnTo>
                    <a:pt x="2328" y="33740"/>
                  </a:lnTo>
                  <a:lnTo>
                    <a:pt x="0" y="50129"/>
                  </a:lnTo>
                  <a:lnTo>
                    <a:pt x="4794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02577" y="2875518"/>
            <a:ext cx="524354" cy="568024"/>
            <a:chOff x="3602577" y="2875518"/>
            <a:chExt cx="524354" cy="568024"/>
          </a:xfrm>
        </p:grpSpPr>
        <p:sp>
          <p:nvSpPr>
            <p:cNvPr id="62" name="Freeform 61"/>
            <p:cNvSpPr/>
            <p:nvPr/>
          </p:nvSpPr>
          <p:spPr>
            <a:xfrm>
              <a:off x="3602577" y="3376973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16642" y="0"/>
                  </a:moveTo>
                  <a:lnTo>
                    <a:pt x="7807" y="8834"/>
                  </a:lnTo>
                  <a:lnTo>
                    <a:pt x="3470" y="25499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768998" y="3094057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0" y="0"/>
                  </a:moveTo>
                  <a:lnTo>
                    <a:pt x="925" y="63398"/>
                  </a:lnTo>
                  <a:lnTo>
                    <a:pt x="7550" y="122859"/>
                  </a:lnTo>
                  <a:lnTo>
                    <a:pt x="8321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744035" y="2885074"/>
              <a:ext cx="195749" cy="150737"/>
            </a:xfrm>
            <a:custGeom>
              <a:avLst/>
              <a:gdLst/>
              <a:ahLst/>
              <a:cxnLst/>
              <a:rect l="0" t="0" r="0" b="0"/>
              <a:pathLst>
                <a:path w="195749" h="150737">
                  <a:moveTo>
                    <a:pt x="0" y="150736"/>
                  </a:moveTo>
                  <a:lnTo>
                    <a:pt x="52520" y="90047"/>
                  </a:lnTo>
                  <a:lnTo>
                    <a:pt x="114610" y="34394"/>
                  </a:lnTo>
                  <a:lnTo>
                    <a:pt x="127676" y="24139"/>
                  </a:lnTo>
                  <a:lnTo>
                    <a:pt x="174993" y="192"/>
                  </a:lnTo>
                  <a:lnTo>
                    <a:pt x="191496" y="0"/>
                  </a:lnTo>
                  <a:lnTo>
                    <a:pt x="195157" y="4017"/>
                  </a:lnTo>
                  <a:lnTo>
                    <a:pt x="195748" y="10394"/>
                  </a:lnTo>
                  <a:lnTo>
                    <a:pt x="174742" y="6752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777319" y="3085736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19005" y="59001"/>
                  </a:lnTo>
                  <a:lnTo>
                    <a:pt x="76326" y="2468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68998" y="3227194"/>
              <a:ext cx="158101" cy="58248"/>
            </a:xfrm>
            <a:custGeom>
              <a:avLst/>
              <a:gdLst/>
              <a:ahLst/>
              <a:cxnLst/>
              <a:rect l="0" t="0" r="0" b="0"/>
              <a:pathLst>
                <a:path w="158101" h="58248">
                  <a:moveTo>
                    <a:pt x="0" y="58247"/>
                  </a:moveTo>
                  <a:lnTo>
                    <a:pt x="46327" y="53830"/>
                  </a:lnTo>
                  <a:lnTo>
                    <a:pt x="108371" y="2710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741931" y="2994204"/>
              <a:ext cx="43710" cy="307880"/>
            </a:xfrm>
            <a:custGeom>
              <a:avLst/>
              <a:gdLst/>
              <a:ahLst/>
              <a:cxnLst/>
              <a:rect l="0" t="0" r="0" b="0"/>
              <a:pathLst>
                <a:path w="43710" h="307880">
                  <a:moveTo>
                    <a:pt x="18746" y="0"/>
                  </a:moveTo>
                  <a:lnTo>
                    <a:pt x="9911" y="8835"/>
                  </a:lnTo>
                  <a:lnTo>
                    <a:pt x="0" y="31998"/>
                  </a:lnTo>
                  <a:lnTo>
                    <a:pt x="42" y="62284"/>
                  </a:lnTo>
                  <a:lnTo>
                    <a:pt x="8418" y="125713"/>
                  </a:lnTo>
                  <a:lnTo>
                    <a:pt x="16804" y="182839"/>
                  </a:lnTo>
                  <a:lnTo>
                    <a:pt x="29950" y="243142"/>
                  </a:lnTo>
                  <a:lnTo>
                    <a:pt x="41258" y="292037"/>
                  </a:lnTo>
                  <a:lnTo>
                    <a:pt x="43709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60382" y="2875518"/>
              <a:ext cx="166549" cy="418245"/>
            </a:xfrm>
            <a:custGeom>
              <a:avLst/>
              <a:gdLst/>
              <a:ahLst/>
              <a:cxnLst/>
              <a:rect l="0" t="0" r="0" b="0"/>
              <a:pathLst>
                <a:path w="166549" h="418245">
                  <a:moveTo>
                    <a:pt x="141458" y="10513"/>
                  </a:moveTo>
                  <a:lnTo>
                    <a:pt x="132623" y="1678"/>
                  </a:lnTo>
                  <a:lnTo>
                    <a:pt x="127247" y="0"/>
                  </a:lnTo>
                  <a:lnTo>
                    <a:pt x="113877" y="601"/>
                  </a:lnTo>
                  <a:lnTo>
                    <a:pt x="98690" y="8882"/>
                  </a:lnTo>
                  <a:lnTo>
                    <a:pt x="77010" y="29137"/>
                  </a:lnTo>
                  <a:lnTo>
                    <a:pt x="61341" y="52705"/>
                  </a:lnTo>
                  <a:lnTo>
                    <a:pt x="39992" y="107087"/>
                  </a:lnTo>
                  <a:lnTo>
                    <a:pt x="36266" y="133563"/>
                  </a:lnTo>
                  <a:lnTo>
                    <a:pt x="43002" y="170042"/>
                  </a:lnTo>
                  <a:lnTo>
                    <a:pt x="49009" y="178811"/>
                  </a:lnTo>
                  <a:lnTo>
                    <a:pt x="99650" y="212110"/>
                  </a:lnTo>
                  <a:lnTo>
                    <a:pt x="141431" y="233570"/>
                  </a:lnTo>
                  <a:lnTo>
                    <a:pt x="161996" y="253811"/>
                  </a:lnTo>
                  <a:lnTo>
                    <a:pt x="165320" y="262394"/>
                  </a:lnTo>
                  <a:lnTo>
                    <a:pt x="166548" y="281793"/>
                  </a:lnTo>
                  <a:lnTo>
                    <a:pt x="161547" y="297811"/>
                  </a:lnTo>
                  <a:lnTo>
                    <a:pt x="122887" y="349185"/>
                  </a:lnTo>
                  <a:lnTo>
                    <a:pt x="62293" y="393482"/>
                  </a:lnTo>
                  <a:lnTo>
                    <a:pt x="0" y="4182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93814" y="4621674"/>
            <a:ext cx="956921" cy="803348"/>
            <a:chOff x="3893814" y="4621674"/>
            <a:chExt cx="956921" cy="803348"/>
          </a:xfrm>
        </p:grpSpPr>
        <p:sp>
          <p:nvSpPr>
            <p:cNvPr id="70" name="Freeform 69"/>
            <p:cNvSpPr/>
            <p:nvPr/>
          </p:nvSpPr>
          <p:spPr>
            <a:xfrm>
              <a:off x="3927098" y="4666735"/>
              <a:ext cx="57388" cy="758287"/>
            </a:xfrm>
            <a:custGeom>
              <a:avLst/>
              <a:gdLst/>
              <a:ahLst/>
              <a:cxnLst/>
              <a:rect l="0" t="0" r="0" b="0"/>
              <a:pathLst>
                <a:path w="57388" h="758287">
                  <a:moveTo>
                    <a:pt x="41605" y="0"/>
                  </a:moveTo>
                  <a:lnTo>
                    <a:pt x="32770" y="8835"/>
                  </a:lnTo>
                  <a:lnTo>
                    <a:pt x="14067" y="69448"/>
                  </a:lnTo>
                  <a:lnTo>
                    <a:pt x="9078" y="129761"/>
                  </a:lnTo>
                  <a:lnTo>
                    <a:pt x="8471" y="187944"/>
                  </a:lnTo>
                  <a:lnTo>
                    <a:pt x="12782" y="234436"/>
                  </a:lnTo>
                  <a:lnTo>
                    <a:pt x="15499" y="287762"/>
                  </a:lnTo>
                  <a:lnTo>
                    <a:pt x="20720" y="340133"/>
                  </a:lnTo>
                  <a:lnTo>
                    <a:pt x="28123" y="390784"/>
                  </a:lnTo>
                  <a:lnTo>
                    <a:pt x="32265" y="451879"/>
                  </a:lnTo>
                  <a:lnTo>
                    <a:pt x="35548" y="511476"/>
                  </a:lnTo>
                  <a:lnTo>
                    <a:pt x="44826" y="563827"/>
                  </a:lnTo>
                  <a:lnTo>
                    <a:pt x="51720" y="620984"/>
                  </a:lnTo>
                  <a:lnTo>
                    <a:pt x="57387" y="684281"/>
                  </a:lnTo>
                  <a:lnTo>
                    <a:pt x="55612" y="737946"/>
                  </a:lnTo>
                  <a:lnTo>
                    <a:pt x="53717" y="749917"/>
                  </a:lnTo>
                  <a:lnTo>
                    <a:pt x="49679" y="756048"/>
                  </a:lnTo>
                  <a:lnTo>
                    <a:pt x="44215" y="758286"/>
                  </a:lnTo>
                  <a:lnTo>
                    <a:pt x="37798" y="757929"/>
                  </a:lnTo>
                  <a:lnTo>
                    <a:pt x="31670" y="752144"/>
                  </a:lnTo>
                  <a:lnTo>
                    <a:pt x="11015" y="707931"/>
                  </a:lnTo>
                  <a:lnTo>
                    <a:pt x="0" y="6740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93814" y="4849798"/>
              <a:ext cx="482621" cy="299592"/>
            </a:xfrm>
            <a:custGeom>
              <a:avLst/>
              <a:gdLst/>
              <a:ahLst/>
              <a:cxnLst/>
              <a:rect l="0" t="0" r="0" b="0"/>
              <a:pathLst>
                <a:path w="482621" h="299592">
                  <a:moveTo>
                    <a:pt x="0" y="291237"/>
                  </a:moveTo>
                  <a:lnTo>
                    <a:pt x="16042" y="248658"/>
                  </a:lnTo>
                  <a:lnTo>
                    <a:pt x="70773" y="187442"/>
                  </a:lnTo>
                  <a:lnTo>
                    <a:pt x="100683" y="164889"/>
                  </a:lnTo>
                  <a:lnTo>
                    <a:pt x="116864" y="157111"/>
                  </a:lnTo>
                  <a:lnTo>
                    <a:pt x="133301" y="155503"/>
                  </a:lnTo>
                  <a:lnTo>
                    <a:pt x="141567" y="156369"/>
                  </a:lnTo>
                  <a:lnTo>
                    <a:pt x="148002" y="159720"/>
                  </a:lnTo>
                  <a:lnTo>
                    <a:pt x="157619" y="170839"/>
                  </a:lnTo>
                  <a:lnTo>
                    <a:pt x="168230" y="197111"/>
                  </a:lnTo>
                  <a:lnTo>
                    <a:pt x="172812" y="228317"/>
                  </a:lnTo>
                  <a:lnTo>
                    <a:pt x="165436" y="287152"/>
                  </a:lnTo>
                  <a:lnTo>
                    <a:pt x="162285" y="299591"/>
                  </a:lnTo>
                  <a:lnTo>
                    <a:pt x="175149" y="247200"/>
                  </a:lnTo>
                  <a:lnTo>
                    <a:pt x="189589" y="184181"/>
                  </a:lnTo>
                  <a:lnTo>
                    <a:pt x="204515" y="147542"/>
                  </a:lnTo>
                  <a:lnTo>
                    <a:pt x="237526" y="105071"/>
                  </a:lnTo>
                  <a:lnTo>
                    <a:pt x="259296" y="91126"/>
                  </a:lnTo>
                  <a:lnTo>
                    <a:pt x="287731" y="81139"/>
                  </a:lnTo>
                  <a:lnTo>
                    <a:pt x="293522" y="82754"/>
                  </a:lnTo>
                  <a:lnTo>
                    <a:pt x="296459" y="87529"/>
                  </a:lnTo>
                  <a:lnTo>
                    <a:pt x="297256" y="101772"/>
                  </a:lnTo>
                  <a:lnTo>
                    <a:pt x="282618" y="158213"/>
                  </a:lnTo>
                  <a:lnTo>
                    <a:pt x="278161" y="178490"/>
                  </a:lnTo>
                  <a:lnTo>
                    <a:pt x="277764" y="241777"/>
                  </a:lnTo>
                  <a:lnTo>
                    <a:pt x="282475" y="271104"/>
                  </a:lnTo>
                  <a:lnTo>
                    <a:pt x="290733" y="290302"/>
                  </a:lnTo>
                  <a:lnTo>
                    <a:pt x="295523" y="294312"/>
                  </a:lnTo>
                  <a:lnTo>
                    <a:pt x="300566" y="295136"/>
                  </a:lnTo>
                  <a:lnTo>
                    <a:pt x="305777" y="293836"/>
                  </a:lnTo>
                  <a:lnTo>
                    <a:pt x="310176" y="289272"/>
                  </a:lnTo>
                  <a:lnTo>
                    <a:pt x="320784" y="264253"/>
                  </a:lnTo>
                  <a:lnTo>
                    <a:pt x="327934" y="227973"/>
                  </a:lnTo>
                  <a:lnTo>
                    <a:pt x="323003" y="174300"/>
                  </a:lnTo>
                  <a:lnTo>
                    <a:pt x="308709" y="123598"/>
                  </a:lnTo>
                  <a:lnTo>
                    <a:pt x="302885" y="116608"/>
                  </a:lnTo>
                  <a:lnTo>
                    <a:pt x="296228" y="112872"/>
                  </a:lnTo>
                  <a:lnTo>
                    <a:pt x="289017" y="111306"/>
                  </a:lnTo>
                  <a:lnTo>
                    <a:pt x="285134" y="113960"/>
                  </a:lnTo>
                  <a:lnTo>
                    <a:pt x="283470" y="119428"/>
                  </a:lnTo>
                  <a:lnTo>
                    <a:pt x="283285" y="126771"/>
                  </a:lnTo>
                  <a:lnTo>
                    <a:pt x="287785" y="130743"/>
                  </a:lnTo>
                  <a:lnTo>
                    <a:pt x="305112" y="132689"/>
                  </a:lnTo>
                  <a:lnTo>
                    <a:pt x="323291" y="128007"/>
                  </a:lnTo>
                  <a:lnTo>
                    <a:pt x="357562" y="114352"/>
                  </a:lnTo>
                  <a:lnTo>
                    <a:pt x="365964" y="114142"/>
                  </a:lnTo>
                  <a:lnTo>
                    <a:pt x="382696" y="118839"/>
                  </a:lnTo>
                  <a:lnTo>
                    <a:pt x="394447" y="129556"/>
                  </a:lnTo>
                  <a:lnTo>
                    <a:pt x="398875" y="136297"/>
                  </a:lnTo>
                  <a:lnTo>
                    <a:pt x="405107" y="163454"/>
                  </a:lnTo>
                  <a:lnTo>
                    <a:pt x="406954" y="194922"/>
                  </a:lnTo>
                  <a:lnTo>
                    <a:pt x="409986" y="200215"/>
                  </a:lnTo>
                  <a:lnTo>
                    <a:pt x="414782" y="201894"/>
                  </a:lnTo>
                  <a:lnTo>
                    <a:pt x="420753" y="201165"/>
                  </a:lnTo>
                  <a:lnTo>
                    <a:pt x="425658" y="196055"/>
                  </a:lnTo>
                  <a:lnTo>
                    <a:pt x="440173" y="154640"/>
                  </a:lnTo>
                  <a:lnTo>
                    <a:pt x="451944" y="101943"/>
                  </a:lnTo>
                  <a:lnTo>
                    <a:pt x="465957" y="48832"/>
                  </a:lnTo>
                  <a:lnTo>
                    <a:pt x="48262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375359" y="4621674"/>
              <a:ext cx="475376" cy="552646"/>
            </a:xfrm>
            <a:custGeom>
              <a:avLst/>
              <a:gdLst/>
              <a:ahLst/>
              <a:cxnLst/>
              <a:rect l="0" t="0" r="0" b="0"/>
              <a:pathLst>
                <a:path w="475376" h="552646">
                  <a:moveTo>
                    <a:pt x="59323" y="3456"/>
                  </a:moveTo>
                  <a:lnTo>
                    <a:pt x="54905" y="59695"/>
                  </a:lnTo>
                  <a:lnTo>
                    <a:pt x="51516" y="114561"/>
                  </a:lnTo>
                  <a:lnTo>
                    <a:pt x="46686" y="167683"/>
                  </a:lnTo>
                  <a:lnTo>
                    <a:pt x="43472" y="223616"/>
                  </a:lnTo>
                  <a:lnTo>
                    <a:pt x="42915" y="270859"/>
                  </a:lnTo>
                  <a:lnTo>
                    <a:pt x="42727" y="331590"/>
                  </a:lnTo>
                  <a:lnTo>
                    <a:pt x="42687" y="391151"/>
                  </a:lnTo>
                  <a:lnTo>
                    <a:pt x="42683" y="413685"/>
                  </a:lnTo>
                  <a:lnTo>
                    <a:pt x="39909" y="416551"/>
                  </a:lnTo>
                  <a:lnTo>
                    <a:pt x="35285" y="413838"/>
                  </a:lnTo>
                  <a:lnTo>
                    <a:pt x="12353" y="380687"/>
                  </a:lnTo>
                  <a:lnTo>
                    <a:pt x="0" y="353765"/>
                  </a:lnTo>
                  <a:lnTo>
                    <a:pt x="2208" y="347942"/>
                  </a:lnTo>
                  <a:lnTo>
                    <a:pt x="8302" y="344061"/>
                  </a:lnTo>
                  <a:lnTo>
                    <a:pt x="41432" y="338598"/>
                  </a:lnTo>
                  <a:lnTo>
                    <a:pt x="68013" y="335471"/>
                  </a:lnTo>
                  <a:lnTo>
                    <a:pt x="89073" y="327918"/>
                  </a:lnTo>
                  <a:lnTo>
                    <a:pt x="116523" y="308852"/>
                  </a:lnTo>
                  <a:lnTo>
                    <a:pt x="143080" y="277560"/>
                  </a:lnTo>
                  <a:lnTo>
                    <a:pt x="151405" y="261190"/>
                  </a:lnTo>
                  <a:lnTo>
                    <a:pt x="152146" y="253866"/>
                  </a:lnTo>
                  <a:lnTo>
                    <a:pt x="148039" y="240798"/>
                  </a:lnTo>
                  <a:lnTo>
                    <a:pt x="144354" y="238422"/>
                  </a:lnTo>
                  <a:lnTo>
                    <a:pt x="140049" y="238688"/>
                  </a:lnTo>
                  <a:lnTo>
                    <a:pt x="135330" y="240714"/>
                  </a:lnTo>
                  <a:lnTo>
                    <a:pt x="119853" y="265652"/>
                  </a:lnTo>
                  <a:lnTo>
                    <a:pt x="112391" y="302319"/>
                  </a:lnTo>
                  <a:lnTo>
                    <a:pt x="114597" y="338044"/>
                  </a:lnTo>
                  <a:lnTo>
                    <a:pt x="119286" y="346708"/>
                  </a:lnTo>
                  <a:lnTo>
                    <a:pt x="134359" y="358799"/>
                  </a:lnTo>
                  <a:lnTo>
                    <a:pt x="142631" y="360544"/>
                  </a:lnTo>
                  <a:lnTo>
                    <a:pt x="159219" y="357552"/>
                  </a:lnTo>
                  <a:lnTo>
                    <a:pt x="209106" y="327434"/>
                  </a:lnTo>
                  <a:lnTo>
                    <a:pt x="225745" y="325578"/>
                  </a:lnTo>
                  <a:lnTo>
                    <a:pt x="234066" y="326378"/>
                  </a:lnTo>
                  <a:lnTo>
                    <a:pt x="248242" y="334663"/>
                  </a:lnTo>
                  <a:lnTo>
                    <a:pt x="279968" y="362895"/>
                  </a:lnTo>
                  <a:lnTo>
                    <a:pt x="298229" y="370616"/>
                  </a:lnTo>
                  <a:lnTo>
                    <a:pt x="318672" y="372199"/>
                  </a:lnTo>
                  <a:lnTo>
                    <a:pt x="339161" y="368896"/>
                  </a:lnTo>
                  <a:lnTo>
                    <a:pt x="357513" y="361264"/>
                  </a:lnTo>
                  <a:lnTo>
                    <a:pt x="379021" y="342154"/>
                  </a:lnTo>
                  <a:lnTo>
                    <a:pt x="401522" y="314508"/>
                  </a:lnTo>
                  <a:lnTo>
                    <a:pt x="410192" y="293637"/>
                  </a:lnTo>
                  <a:lnTo>
                    <a:pt x="412504" y="282894"/>
                  </a:lnTo>
                  <a:lnTo>
                    <a:pt x="411272" y="277582"/>
                  </a:lnTo>
                  <a:lnTo>
                    <a:pt x="407676" y="275889"/>
                  </a:lnTo>
                  <a:lnTo>
                    <a:pt x="402506" y="276610"/>
                  </a:lnTo>
                  <a:lnTo>
                    <a:pt x="391830" y="287272"/>
                  </a:lnTo>
                  <a:lnTo>
                    <a:pt x="357731" y="337507"/>
                  </a:lnTo>
                  <a:lnTo>
                    <a:pt x="351976" y="388826"/>
                  </a:lnTo>
                  <a:lnTo>
                    <a:pt x="352828" y="427778"/>
                  </a:lnTo>
                  <a:lnTo>
                    <a:pt x="359581" y="445065"/>
                  </a:lnTo>
                  <a:lnTo>
                    <a:pt x="363970" y="448565"/>
                  </a:lnTo>
                  <a:lnTo>
                    <a:pt x="368746" y="449050"/>
                  </a:lnTo>
                  <a:lnTo>
                    <a:pt x="373778" y="447524"/>
                  </a:lnTo>
                  <a:lnTo>
                    <a:pt x="378058" y="443733"/>
                  </a:lnTo>
                  <a:lnTo>
                    <a:pt x="403166" y="401146"/>
                  </a:lnTo>
                  <a:lnTo>
                    <a:pt x="422424" y="337752"/>
                  </a:lnTo>
                  <a:lnTo>
                    <a:pt x="433720" y="283098"/>
                  </a:lnTo>
                  <a:lnTo>
                    <a:pt x="444855" y="223574"/>
                  </a:lnTo>
                  <a:lnTo>
                    <a:pt x="455033" y="160657"/>
                  </a:lnTo>
                  <a:lnTo>
                    <a:pt x="460468" y="97275"/>
                  </a:lnTo>
                  <a:lnTo>
                    <a:pt x="465753" y="44383"/>
                  </a:lnTo>
                  <a:lnTo>
                    <a:pt x="467722" y="0"/>
                  </a:lnTo>
                  <a:lnTo>
                    <a:pt x="469348" y="228"/>
                  </a:lnTo>
                  <a:lnTo>
                    <a:pt x="471358" y="4077"/>
                  </a:lnTo>
                  <a:lnTo>
                    <a:pt x="475022" y="61845"/>
                  </a:lnTo>
                  <a:lnTo>
                    <a:pt x="475305" y="121622"/>
                  </a:lnTo>
                  <a:lnTo>
                    <a:pt x="475354" y="171297"/>
                  </a:lnTo>
                  <a:lnTo>
                    <a:pt x="475369" y="225668"/>
                  </a:lnTo>
                  <a:lnTo>
                    <a:pt x="475373" y="278247"/>
                  </a:lnTo>
                  <a:lnTo>
                    <a:pt x="475374" y="332555"/>
                  </a:lnTo>
                  <a:lnTo>
                    <a:pt x="475375" y="393258"/>
                  </a:lnTo>
                  <a:lnTo>
                    <a:pt x="470958" y="445347"/>
                  </a:lnTo>
                  <a:lnTo>
                    <a:pt x="458517" y="504934"/>
                  </a:lnTo>
                  <a:lnTo>
                    <a:pt x="450348" y="535119"/>
                  </a:lnTo>
                  <a:lnTo>
                    <a:pt x="442091" y="5526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4" name="Freeform 73"/>
          <p:cNvSpPr/>
          <p:nvPr/>
        </p:nvSpPr>
        <p:spPr>
          <a:xfrm>
            <a:off x="765100" y="4739154"/>
            <a:ext cx="158097" cy="684798"/>
          </a:xfrm>
          <a:custGeom>
            <a:avLst/>
            <a:gdLst/>
            <a:ahLst/>
            <a:cxnLst/>
            <a:rect l="0" t="0" r="0" b="0"/>
            <a:pathLst>
              <a:path w="158097" h="684798">
                <a:moveTo>
                  <a:pt x="0" y="69039"/>
                </a:moveTo>
                <a:lnTo>
                  <a:pt x="6643" y="131530"/>
                </a:lnTo>
                <a:lnTo>
                  <a:pt x="14393" y="186817"/>
                </a:lnTo>
                <a:lnTo>
                  <a:pt x="11780" y="250198"/>
                </a:lnTo>
                <a:lnTo>
                  <a:pt x="8776" y="309733"/>
                </a:lnTo>
                <a:lnTo>
                  <a:pt x="2662" y="367591"/>
                </a:lnTo>
                <a:lnTo>
                  <a:pt x="525" y="423358"/>
                </a:lnTo>
                <a:lnTo>
                  <a:pt x="2082" y="445635"/>
                </a:lnTo>
                <a:lnTo>
                  <a:pt x="8938" y="461700"/>
                </a:lnTo>
                <a:lnTo>
                  <a:pt x="13355" y="464874"/>
                </a:lnTo>
                <a:lnTo>
                  <a:pt x="18149" y="465141"/>
                </a:lnTo>
                <a:lnTo>
                  <a:pt x="28406" y="460507"/>
                </a:lnTo>
                <a:lnTo>
                  <a:pt x="39129" y="452284"/>
                </a:lnTo>
                <a:lnTo>
                  <a:pt x="65874" y="412933"/>
                </a:lnTo>
                <a:lnTo>
                  <a:pt x="89579" y="353079"/>
                </a:lnTo>
                <a:lnTo>
                  <a:pt x="107551" y="291755"/>
                </a:lnTo>
                <a:lnTo>
                  <a:pt x="119145" y="237848"/>
                </a:lnTo>
                <a:lnTo>
                  <a:pt x="130338" y="183608"/>
                </a:lnTo>
                <a:lnTo>
                  <a:pt x="144228" y="124989"/>
                </a:lnTo>
                <a:lnTo>
                  <a:pt x="151513" y="64171"/>
                </a:lnTo>
                <a:lnTo>
                  <a:pt x="156798" y="5926"/>
                </a:lnTo>
                <a:lnTo>
                  <a:pt x="157232" y="151"/>
                </a:lnTo>
                <a:lnTo>
                  <a:pt x="157521" y="0"/>
                </a:lnTo>
                <a:lnTo>
                  <a:pt x="158023" y="54023"/>
                </a:lnTo>
                <a:lnTo>
                  <a:pt x="158084" y="110418"/>
                </a:lnTo>
                <a:lnTo>
                  <a:pt x="158096" y="170491"/>
                </a:lnTo>
                <a:lnTo>
                  <a:pt x="153681" y="219292"/>
                </a:lnTo>
                <a:lnTo>
                  <a:pt x="150935" y="268885"/>
                </a:lnTo>
                <a:lnTo>
                  <a:pt x="150121" y="323129"/>
                </a:lnTo>
                <a:lnTo>
                  <a:pt x="145463" y="375773"/>
                </a:lnTo>
                <a:lnTo>
                  <a:pt x="142644" y="426505"/>
                </a:lnTo>
                <a:lnTo>
                  <a:pt x="135973" y="486702"/>
                </a:lnTo>
                <a:lnTo>
                  <a:pt x="133697" y="543109"/>
                </a:lnTo>
                <a:lnTo>
                  <a:pt x="127492" y="602138"/>
                </a:lnTo>
                <a:lnTo>
                  <a:pt x="125344" y="654190"/>
                </a:lnTo>
                <a:lnTo>
                  <a:pt x="124815" y="6847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0" name="Group 89"/>
          <p:cNvGrpSpPr/>
          <p:nvPr/>
        </p:nvGrpSpPr>
        <p:grpSpPr>
          <a:xfrm>
            <a:off x="5774238" y="2734889"/>
            <a:ext cx="1913522" cy="1578660"/>
            <a:chOff x="5774238" y="2734889"/>
            <a:chExt cx="1913522" cy="1578660"/>
          </a:xfrm>
        </p:grpSpPr>
        <p:sp>
          <p:nvSpPr>
            <p:cNvPr id="75" name="Freeform 74"/>
            <p:cNvSpPr/>
            <p:nvPr/>
          </p:nvSpPr>
          <p:spPr>
            <a:xfrm>
              <a:off x="5774238" y="2734889"/>
              <a:ext cx="207723" cy="641276"/>
            </a:xfrm>
            <a:custGeom>
              <a:avLst/>
              <a:gdLst/>
              <a:ahLst/>
              <a:cxnLst/>
              <a:rect l="0" t="0" r="0" b="0"/>
              <a:pathLst>
                <a:path w="207723" h="641276">
                  <a:moveTo>
                    <a:pt x="16338" y="0"/>
                  </a:moveTo>
                  <a:lnTo>
                    <a:pt x="7503" y="8835"/>
                  </a:lnTo>
                  <a:lnTo>
                    <a:pt x="2009" y="40833"/>
                  </a:lnTo>
                  <a:lnTo>
                    <a:pt x="0" y="99386"/>
                  </a:lnTo>
                  <a:lnTo>
                    <a:pt x="661" y="161908"/>
                  </a:lnTo>
                  <a:lnTo>
                    <a:pt x="6290" y="219017"/>
                  </a:lnTo>
                  <a:lnTo>
                    <a:pt x="7505" y="267065"/>
                  </a:lnTo>
                  <a:lnTo>
                    <a:pt x="7866" y="316434"/>
                  </a:lnTo>
                  <a:lnTo>
                    <a:pt x="7972" y="366196"/>
                  </a:lnTo>
                  <a:lnTo>
                    <a:pt x="8004" y="418539"/>
                  </a:lnTo>
                  <a:lnTo>
                    <a:pt x="8013" y="470106"/>
                  </a:lnTo>
                  <a:lnTo>
                    <a:pt x="8016" y="528945"/>
                  </a:lnTo>
                  <a:lnTo>
                    <a:pt x="17068" y="587490"/>
                  </a:lnTo>
                  <a:lnTo>
                    <a:pt x="27577" y="632261"/>
                  </a:lnTo>
                  <a:lnTo>
                    <a:pt x="32152" y="638779"/>
                  </a:lnTo>
                  <a:lnTo>
                    <a:pt x="37975" y="641275"/>
                  </a:lnTo>
                  <a:lnTo>
                    <a:pt x="44631" y="641091"/>
                  </a:lnTo>
                  <a:lnTo>
                    <a:pt x="50918" y="638193"/>
                  </a:lnTo>
                  <a:lnTo>
                    <a:pt x="62834" y="627579"/>
                  </a:lnTo>
                  <a:lnTo>
                    <a:pt x="79832" y="567721"/>
                  </a:lnTo>
                  <a:lnTo>
                    <a:pt x="97571" y="506040"/>
                  </a:lnTo>
                  <a:lnTo>
                    <a:pt x="107284" y="454735"/>
                  </a:lnTo>
                  <a:lnTo>
                    <a:pt x="118482" y="401010"/>
                  </a:lnTo>
                  <a:lnTo>
                    <a:pt x="131046" y="347493"/>
                  </a:lnTo>
                  <a:lnTo>
                    <a:pt x="140624" y="293112"/>
                  </a:lnTo>
                  <a:lnTo>
                    <a:pt x="149318" y="241866"/>
                  </a:lnTo>
                  <a:lnTo>
                    <a:pt x="160214" y="191549"/>
                  </a:lnTo>
                  <a:lnTo>
                    <a:pt x="176045" y="133683"/>
                  </a:lnTo>
                  <a:lnTo>
                    <a:pt x="190926" y="77792"/>
                  </a:lnTo>
                  <a:lnTo>
                    <a:pt x="199210" y="33496"/>
                  </a:lnTo>
                  <a:lnTo>
                    <a:pt x="201122" y="33425"/>
                  </a:lnTo>
                  <a:lnTo>
                    <a:pt x="203322" y="36152"/>
                  </a:lnTo>
                  <a:lnTo>
                    <a:pt x="207722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73639" y="2923682"/>
              <a:ext cx="324522" cy="468894"/>
            </a:xfrm>
            <a:custGeom>
              <a:avLst/>
              <a:gdLst/>
              <a:ahLst/>
              <a:cxnLst/>
              <a:rect l="0" t="0" r="0" b="0"/>
              <a:pathLst>
                <a:path w="324522" h="468894">
                  <a:moveTo>
                    <a:pt x="0" y="252223"/>
                  </a:moveTo>
                  <a:lnTo>
                    <a:pt x="0" y="302967"/>
                  </a:lnTo>
                  <a:lnTo>
                    <a:pt x="925" y="361277"/>
                  </a:lnTo>
                  <a:lnTo>
                    <a:pt x="6586" y="415804"/>
                  </a:lnTo>
                  <a:lnTo>
                    <a:pt x="7164" y="427846"/>
                  </a:lnTo>
                  <a:lnTo>
                    <a:pt x="11248" y="434024"/>
                  </a:lnTo>
                  <a:lnTo>
                    <a:pt x="17669" y="436294"/>
                  </a:lnTo>
                  <a:lnTo>
                    <a:pt x="25648" y="435958"/>
                  </a:lnTo>
                  <a:lnTo>
                    <a:pt x="32816" y="431111"/>
                  </a:lnTo>
                  <a:lnTo>
                    <a:pt x="50815" y="404052"/>
                  </a:lnTo>
                  <a:lnTo>
                    <a:pt x="74617" y="343874"/>
                  </a:lnTo>
                  <a:lnTo>
                    <a:pt x="85930" y="310494"/>
                  </a:lnTo>
                  <a:lnTo>
                    <a:pt x="87797" y="309562"/>
                  </a:lnTo>
                  <a:lnTo>
                    <a:pt x="89872" y="320853"/>
                  </a:lnTo>
                  <a:lnTo>
                    <a:pt x="93778" y="382892"/>
                  </a:lnTo>
                  <a:lnTo>
                    <a:pt x="106620" y="444378"/>
                  </a:lnTo>
                  <a:lnTo>
                    <a:pt x="115496" y="461208"/>
                  </a:lnTo>
                  <a:lnTo>
                    <a:pt x="120452" y="462738"/>
                  </a:lnTo>
                  <a:lnTo>
                    <a:pt x="125604" y="460059"/>
                  </a:lnTo>
                  <a:lnTo>
                    <a:pt x="135336" y="448146"/>
                  </a:lnTo>
                  <a:lnTo>
                    <a:pt x="160751" y="393178"/>
                  </a:lnTo>
                  <a:lnTo>
                    <a:pt x="174170" y="333690"/>
                  </a:lnTo>
                  <a:lnTo>
                    <a:pt x="185359" y="284991"/>
                  </a:lnTo>
                  <a:lnTo>
                    <a:pt x="197920" y="235428"/>
                  </a:lnTo>
                  <a:lnTo>
                    <a:pt x="207497" y="185609"/>
                  </a:lnTo>
                  <a:lnTo>
                    <a:pt x="219016" y="123494"/>
                  </a:lnTo>
                  <a:lnTo>
                    <a:pt x="235914" y="67634"/>
                  </a:lnTo>
                  <a:lnTo>
                    <a:pt x="252060" y="4251"/>
                  </a:lnTo>
                  <a:lnTo>
                    <a:pt x="252175" y="0"/>
                  </a:lnTo>
                  <a:lnTo>
                    <a:pt x="250403" y="1788"/>
                  </a:lnTo>
                  <a:lnTo>
                    <a:pt x="245352" y="15178"/>
                  </a:lnTo>
                  <a:lnTo>
                    <a:pt x="237425" y="68957"/>
                  </a:lnTo>
                  <a:lnTo>
                    <a:pt x="228147" y="128086"/>
                  </a:lnTo>
                  <a:lnTo>
                    <a:pt x="225355" y="187706"/>
                  </a:lnTo>
                  <a:lnTo>
                    <a:pt x="224804" y="248211"/>
                  </a:lnTo>
                  <a:lnTo>
                    <a:pt x="224695" y="303754"/>
                  </a:lnTo>
                  <a:lnTo>
                    <a:pt x="229089" y="362651"/>
                  </a:lnTo>
                  <a:lnTo>
                    <a:pt x="244229" y="422528"/>
                  </a:lnTo>
                  <a:lnTo>
                    <a:pt x="252448" y="450614"/>
                  </a:lnTo>
                  <a:lnTo>
                    <a:pt x="257057" y="457524"/>
                  </a:lnTo>
                  <a:lnTo>
                    <a:pt x="269573" y="467667"/>
                  </a:lnTo>
                  <a:lnTo>
                    <a:pt x="275870" y="468893"/>
                  </a:lnTo>
                  <a:lnTo>
                    <a:pt x="281916" y="467861"/>
                  </a:lnTo>
                  <a:lnTo>
                    <a:pt x="294491" y="460858"/>
                  </a:lnTo>
                  <a:lnTo>
                    <a:pt x="324521" y="4352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365339" y="3167584"/>
              <a:ext cx="415443" cy="248619"/>
            </a:xfrm>
            <a:custGeom>
              <a:avLst/>
              <a:gdLst/>
              <a:ahLst/>
              <a:cxnLst/>
              <a:rect l="0" t="0" r="0" b="0"/>
              <a:pathLst>
                <a:path w="415443" h="248619">
                  <a:moveTo>
                    <a:pt x="7710" y="0"/>
                  </a:moveTo>
                  <a:lnTo>
                    <a:pt x="7710" y="55162"/>
                  </a:lnTo>
                  <a:lnTo>
                    <a:pt x="7710" y="115723"/>
                  </a:lnTo>
                  <a:lnTo>
                    <a:pt x="3590" y="176409"/>
                  </a:lnTo>
                  <a:lnTo>
                    <a:pt x="4954" y="196748"/>
                  </a:lnTo>
                  <a:lnTo>
                    <a:pt x="0" y="248618"/>
                  </a:lnTo>
                  <a:lnTo>
                    <a:pt x="495" y="232792"/>
                  </a:lnTo>
                  <a:lnTo>
                    <a:pt x="8476" y="173333"/>
                  </a:lnTo>
                  <a:lnTo>
                    <a:pt x="18956" y="116730"/>
                  </a:lnTo>
                  <a:lnTo>
                    <a:pt x="31588" y="90163"/>
                  </a:lnTo>
                  <a:lnTo>
                    <a:pt x="36573" y="86921"/>
                  </a:lnTo>
                  <a:lnTo>
                    <a:pt x="41745" y="86608"/>
                  </a:lnTo>
                  <a:lnTo>
                    <a:pt x="47042" y="88249"/>
                  </a:lnTo>
                  <a:lnTo>
                    <a:pt x="51498" y="93042"/>
                  </a:lnTo>
                  <a:lnTo>
                    <a:pt x="65293" y="127306"/>
                  </a:lnTo>
                  <a:lnTo>
                    <a:pt x="76921" y="165269"/>
                  </a:lnTo>
                  <a:lnTo>
                    <a:pt x="81588" y="168426"/>
                  </a:lnTo>
                  <a:lnTo>
                    <a:pt x="87473" y="167758"/>
                  </a:lnTo>
                  <a:lnTo>
                    <a:pt x="94169" y="164539"/>
                  </a:lnTo>
                  <a:lnTo>
                    <a:pt x="104075" y="148634"/>
                  </a:lnTo>
                  <a:lnTo>
                    <a:pt x="123899" y="92161"/>
                  </a:lnTo>
                  <a:lnTo>
                    <a:pt x="129970" y="64289"/>
                  </a:lnTo>
                  <a:lnTo>
                    <a:pt x="130823" y="53954"/>
                  </a:lnTo>
                  <a:lnTo>
                    <a:pt x="129541" y="49838"/>
                  </a:lnTo>
                  <a:lnTo>
                    <a:pt x="126838" y="49867"/>
                  </a:lnTo>
                  <a:lnTo>
                    <a:pt x="123187" y="52661"/>
                  </a:lnTo>
                  <a:lnTo>
                    <a:pt x="121677" y="57296"/>
                  </a:lnTo>
                  <a:lnTo>
                    <a:pt x="122465" y="69844"/>
                  </a:lnTo>
                  <a:lnTo>
                    <a:pt x="125819" y="75224"/>
                  </a:lnTo>
                  <a:lnTo>
                    <a:pt x="136942" y="83667"/>
                  </a:lnTo>
                  <a:lnTo>
                    <a:pt x="178423" y="106840"/>
                  </a:lnTo>
                  <a:lnTo>
                    <a:pt x="195949" y="131303"/>
                  </a:lnTo>
                  <a:lnTo>
                    <a:pt x="217990" y="194484"/>
                  </a:lnTo>
                  <a:lnTo>
                    <a:pt x="221862" y="198998"/>
                  </a:lnTo>
                  <a:lnTo>
                    <a:pt x="226292" y="199233"/>
                  </a:lnTo>
                  <a:lnTo>
                    <a:pt x="231095" y="196617"/>
                  </a:lnTo>
                  <a:lnTo>
                    <a:pt x="238897" y="186313"/>
                  </a:lnTo>
                  <a:lnTo>
                    <a:pt x="268537" y="124618"/>
                  </a:lnTo>
                  <a:lnTo>
                    <a:pt x="286708" y="91492"/>
                  </a:lnTo>
                  <a:lnTo>
                    <a:pt x="312041" y="62657"/>
                  </a:lnTo>
                  <a:lnTo>
                    <a:pt x="328497" y="55584"/>
                  </a:lnTo>
                  <a:lnTo>
                    <a:pt x="338063" y="53698"/>
                  </a:lnTo>
                  <a:lnTo>
                    <a:pt x="346289" y="54290"/>
                  </a:lnTo>
                  <a:lnTo>
                    <a:pt x="360361" y="59878"/>
                  </a:lnTo>
                  <a:lnTo>
                    <a:pt x="362078" y="63958"/>
                  </a:lnTo>
                  <a:lnTo>
                    <a:pt x="360450" y="68526"/>
                  </a:lnTo>
                  <a:lnTo>
                    <a:pt x="342325" y="97979"/>
                  </a:lnTo>
                  <a:lnTo>
                    <a:pt x="328507" y="140334"/>
                  </a:lnTo>
                  <a:lnTo>
                    <a:pt x="327283" y="189792"/>
                  </a:lnTo>
                  <a:lnTo>
                    <a:pt x="328932" y="201417"/>
                  </a:lnTo>
                  <a:lnTo>
                    <a:pt x="332806" y="208243"/>
                  </a:lnTo>
                  <a:lnTo>
                    <a:pt x="338162" y="211869"/>
                  </a:lnTo>
                  <a:lnTo>
                    <a:pt x="344506" y="213362"/>
                  </a:lnTo>
                  <a:lnTo>
                    <a:pt x="350584" y="212508"/>
                  </a:lnTo>
                  <a:lnTo>
                    <a:pt x="362270" y="206628"/>
                  </a:lnTo>
                  <a:lnTo>
                    <a:pt x="379244" y="188504"/>
                  </a:lnTo>
                  <a:lnTo>
                    <a:pt x="383913" y="186690"/>
                  </a:lnTo>
                  <a:lnTo>
                    <a:pt x="387951" y="188255"/>
                  </a:lnTo>
                  <a:lnTo>
                    <a:pt x="391567" y="192071"/>
                  </a:lnTo>
                  <a:lnTo>
                    <a:pt x="395585" y="206174"/>
                  </a:lnTo>
                  <a:lnTo>
                    <a:pt x="396657" y="215113"/>
                  </a:lnTo>
                  <a:lnTo>
                    <a:pt x="399220" y="221072"/>
                  </a:lnTo>
                  <a:lnTo>
                    <a:pt x="402778" y="225044"/>
                  </a:lnTo>
                  <a:lnTo>
                    <a:pt x="415442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49971" y="3034447"/>
              <a:ext cx="163800" cy="421977"/>
            </a:xfrm>
            <a:custGeom>
              <a:avLst/>
              <a:gdLst/>
              <a:ahLst/>
              <a:cxnLst/>
              <a:rect l="0" t="0" r="0" b="0"/>
              <a:pathLst>
                <a:path w="163800" h="421977">
                  <a:moveTo>
                    <a:pt x="14020" y="0"/>
                  </a:moveTo>
                  <a:lnTo>
                    <a:pt x="6470" y="62491"/>
                  </a:lnTo>
                  <a:lnTo>
                    <a:pt x="5800" y="119097"/>
                  </a:lnTo>
                  <a:lnTo>
                    <a:pt x="0" y="180769"/>
                  </a:lnTo>
                  <a:lnTo>
                    <a:pt x="361" y="228975"/>
                  </a:lnTo>
                  <a:lnTo>
                    <a:pt x="6845" y="275162"/>
                  </a:lnTo>
                  <a:lnTo>
                    <a:pt x="10161" y="276822"/>
                  </a:lnTo>
                  <a:lnTo>
                    <a:pt x="14222" y="276080"/>
                  </a:lnTo>
                  <a:lnTo>
                    <a:pt x="49209" y="255979"/>
                  </a:lnTo>
                  <a:lnTo>
                    <a:pt x="64793" y="254918"/>
                  </a:lnTo>
                  <a:lnTo>
                    <a:pt x="72832" y="255930"/>
                  </a:lnTo>
                  <a:lnTo>
                    <a:pt x="86695" y="264450"/>
                  </a:lnTo>
                  <a:lnTo>
                    <a:pt x="98096" y="278407"/>
                  </a:lnTo>
                  <a:lnTo>
                    <a:pt x="106244" y="296938"/>
                  </a:lnTo>
                  <a:lnTo>
                    <a:pt x="107195" y="332579"/>
                  </a:lnTo>
                  <a:lnTo>
                    <a:pt x="92590" y="378470"/>
                  </a:lnTo>
                  <a:lnTo>
                    <a:pt x="76337" y="405533"/>
                  </a:lnTo>
                  <a:lnTo>
                    <a:pt x="62057" y="419390"/>
                  </a:lnTo>
                  <a:lnTo>
                    <a:pt x="54366" y="421976"/>
                  </a:lnTo>
                  <a:lnTo>
                    <a:pt x="38423" y="419918"/>
                  </a:lnTo>
                  <a:lnTo>
                    <a:pt x="33063" y="414931"/>
                  </a:lnTo>
                  <a:lnTo>
                    <a:pt x="27107" y="399528"/>
                  </a:lnTo>
                  <a:lnTo>
                    <a:pt x="29926" y="348994"/>
                  </a:lnTo>
                  <a:lnTo>
                    <a:pt x="37738" y="319445"/>
                  </a:lnTo>
                  <a:lnTo>
                    <a:pt x="56475" y="292426"/>
                  </a:lnTo>
                  <a:lnTo>
                    <a:pt x="85324" y="263656"/>
                  </a:lnTo>
                  <a:lnTo>
                    <a:pt x="113324" y="248753"/>
                  </a:lnTo>
                  <a:lnTo>
                    <a:pt x="134278" y="244618"/>
                  </a:lnTo>
                  <a:lnTo>
                    <a:pt x="142269" y="246290"/>
                  </a:lnTo>
                  <a:lnTo>
                    <a:pt x="148521" y="250177"/>
                  </a:lnTo>
                  <a:lnTo>
                    <a:pt x="153614" y="255543"/>
                  </a:lnTo>
                  <a:lnTo>
                    <a:pt x="159272" y="271366"/>
                  </a:lnTo>
                  <a:lnTo>
                    <a:pt x="162278" y="322418"/>
                  </a:lnTo>
                  <a:lnTo>
                    <a:pt x="151403" y="380978"/>
                  </a:lnTo>
                  <a:lnTo>
                    <a:pt x="163799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05301" y="2954578"/>
              <a:ext cx="241312" cy="512388"/>
            </a:xfrm>
            <a:custGeom>
              <a:avLst/>
              <a:gdLst/>
              <a:ahLst/>
              <a:cxnLst/>
              <a:rect l="0" t="0" r="0" b="0"/>
              <a:pathLst>
                <a:path w="241312" h="512388">
                  <a:moveTo>
                    <a:pt x="0" y="38264"/>
                  </a:moveTo>
                  <a:lnTo>
                    <a:pt x="4418" y="25012"/>
                  </a:lnTo>
                  <a:lnTo>
                    <a:pt x="13983" y="13575"/>
                  </a:lnTo>
                  <a:lnTo>
                    <a:pt x="20417" y="7936"/>
                  </a:lnTo>
                  <a:lnTo>
                    <a:pt x="37428" y="1671"/>
                  </a:lnTo>
                  <a:lnTo>
                    <a:pt x="47141" y="0"/>
                  </a:lnTo>
                  <a:lnTo>
                    <a:pt x="54542" y="1660"/>
                  </a:lnTo>
                  <a:lnTo>
                    <a:pt x="60400" y="5540"/>
                  </a:lnTo>
                  <a:lnTo>
                    <a:pt x="65230" y="10901"/>
                  </a:lnTo>
                  <a:lnTo>
                    <a:pt x="70597" y="29184"/>
                  </a:lnTo>
                  <a:lnTo>
                    <a:pt x="71152" y="67933"/>
                  </a:lnTo>
                  <a:lnTo>
                    <a:pt x="63058" y="121890"/>
                  </a:lnTo>
                  <a:lnTo>
                    <a:pt x="49830" y="179411"/>
                  </a:lnTo>
                  <a:lnTo>
                    <a:pt x="36970" y="236079"/>
                  </a:lnTo>
                  <a:lnTo>
                    <a:pt x="29353" y="297828"/>
                  </a:lnTo>
                  <a:lnTo>
                    <a:pt x="25541" y="354311"/>
                  </a:lnTo>
                  <a:lnTo>
                    <a:pt x="25078" y="407647"/>
                  </a:lnTo>
                  <a:lnTo>
                    <a:pt x="25911" y="463110"/>
                  </a:lnTo>
                  <a:lnTo>
                    <a:pt x="32538" y="492671"/>
                  </a:lnTo>
                  <a:lnTo>
                    <a:pt x="40966" y="507113"/>
                  </a:lnTo>
                  <a:lnTo>
                    <a:pt x="47651" y="510779"/>
                  </a:lnTo>
                  <a:lnTo>
                    <a:pt x="64941" y="512387"/>
                  </a:lnTo>
                  <a:lnTo>
                    <a:pt x="80022" y="507554"/>
                  </a:lnTo>
                  <a:lnTo>
                    <a:pt x="86633" y="503676"/>
                  </a:lnTo>
                  <a:lnTo>
                    <a:pt x="116247" y="465162"/>
                  </a:lnTo>
                  <a:lnTo>
                    <a:pt x="145645" y="404539"/>
                  </a:lnTo>
                  <a:lnTo>
                    <a:pt x="163529" y="347008"/>
                  </a:lnTo>
                  <a:lnTo>
                    <a:pt x="177500" y="304651"/>
                  </a:lnTo>
                  <a:lnTo>
                    <a:pt x="179354" y="302764"/>
                  </a:lnTo>
                  <a:lnTo>
                    <a:pt x="180591" y="305204"/>
                  </a:lnTo>
                  <a:lnTo>
                    <a:pt x="182846" y="365035"/>
                  </a:lnTo>
                  <a:lnTo>
                    <a:pt x="183959" y="424855"/>
                  </a:lnTo>
                  <a:lnTo>
                    <a:pt x="187468" y="443996"/>
                  </a:lnTo>
                  <a:lnTo>
                    <a:pt x="191547" y="449285"/>
                  </a:lnTo>
                  <a:lnTo>
                    <a:pt x="197041" y="451887"/>
                  </a:lnTo>
                  <a:lnTo>
                    <a:pt x="203476" y="452697"/>
                  </a:lnTo>
                  <a:lnTo>
                    <a:pt x="215558" y="448665"/>
                  </a:lnTo>
                  <a:lnTo>
                    <a:pt x="221369" y="445002"/>
                  </a:lnTo>
                  <a:lnTo>
                    <a:pt x="230291" y="433534"/>
                  </a:lnTo>
                  <a:lnTo>
                    <a:pt x="241311" y="4043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329970" y="2976200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029145" y="2965493"/>
              <a:ext cx="9589" cy="10708"/>
            </a:xfrm>
            <a:custGeom>
              <a:avLst/>
              <a:gdLst/>
              <a:ahLst/>
              <a:cxnLst/>
              <a:rect l="0" t="0" r="0" b="0"/>
              <a:pathLst>
                <a:path w="9589" h="10708">
                  <a:moveTo>
                    <a:pt x="9588" y="10707"/>
                  </a:moveTo>
                  <a:lnTo>
                    <a:pt x="753" y="1872"/>
                  </a:lnTo>
                  <a:lnTo>
                    <a:pt x="0" y="194"/>
                  </a:lnTo>
                  <a:lnTo>
                    <a:pt x="1347" y="0"/>
                  </a:lnTo>
                  <a:lnTo>
                    <a:pt x="9588" y="23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71883" y="2934595"/>
              <a:ext cx="215877" cy="692258"/>
            </a:xfrm>
            <a:custGeom>
              <a:avLst/>
              <a:gdLst/>
              <a:ahLst/>
              <a:cxnLst/>
              <a:rect l="0" t="0" r="0" b="0"/>
              <a:pathLst>
                <a:path w="215877" h="692258">
                  <a:moveTo>
                    <a:pt x="32829" y="0"/>
                  </a:moveTo>
                  <a:lnTo>
                    <a:pt x="32829" y="59240"/>
                  </a:lnTo>
                  <a:lnTo>
                    <a:pt x="32829" y="109392"/>
                  </a:lnTo>
                  <a:lnTo>
                    <a:pt x="32829" y="168305"/>
                  </a:lnTo>
                  <a:lnTo>
                    <a:pt x="26186" y="227643"/>
                  </a:lnTo>
                  <a:lnTo>
                    <a:pt x="18436" y="289358"/>
                  </a:lnTo>
                  <a:lnTo>
                    <a:pt x="12214" y="346339"/>
                  </a:lnTo>
                  <a:lnTo>
                    <a:pt x="1852" y="409417"/>
                  </a:lnTo>
                  <a:lnTo>
                    <a:pt x="570" y="426972"/>
                  </a:lnTo>
                  <a:lnTo>
                    <a:pt x="0" y="419364"/>
                  </a:lnTo>
                  <a:lnTo>
                    <a:pt x="6749" y="360755"/>
                  </a:lnTo>
                  <a:lnTo>
                    <a:pt x="3117" y="319025"/>
                  </a:lnTo>
                  <a:lnTo>
                    <a:pt x="5625" y="308838"/>
                  </a:lnTo>
                  <a:lnTo>
                    <a:pt x="10994" y="301121"/>
                  </a:lnTo>
                  <a:lnTo>
                    <a:pt x="50807" y="272951"/>
                  </a:lnTo>
                  <a:lnTo>
                    <a:pt x="81199" y="262807"/>
                  </a:lnTo>
                  <a:lnTo>
                    <a:pt x="102712" y="260110"/>
                  </a:lnTo>
                  <a:lnTo>
                    <a:pt x="110853" y="264013"/>
                  </a:lnTo>
                  <a:lnTo>
                    <a:pt x="122364" y="280678"/>
                  </a:lnTo>
                  <a:lnTo>
                    <a:pt x="129624" y="316050"/>
                  </a:lnTo>
                  <a:lnTo>
                    <a:pt x="133002" y="368493"/>
                  </a:lnTo>
                  <a:lnTo>
                    <a:pt x="136831" y="392449"/>
                  </a:lnTo>
                  <a:lnTo>
                    <a:pt x="140995" y="399392"/>
                  </a:lnTo>
                  <a:lnTo>
                    <a:pt x="146545" y="403096"/>
                  </a:lnTo>
                  <a:lnTo>
                    <a:pt x="153018" y="404641"/>
                  </a:lnTo>
                  <a:lnTo>
                    <a:pt x="159183" y="401048"/>
                  </a:lnTo>
                  <a:lnTo>
                    <a:pt x="175770" y="375754"/>
                  </a:lnTo>
                  <a:lnTo>
                    <a:pt x="199012" y="316276"/>
                  </a:lnTo>
                  <a:lnTo>
                    <a:pt x="201865" y="307929"/>
                  </a:lnTo>
                  <a:lnTo>
                    <a:pt x="203767" y="306988"/>
                  </a:lnTo>
                  <a:lnTo>
                    <a:pt x="212955" y="368897"/>
                  </a:lnTo>
                  <a:lnTo>
                    <a:pt x="215311" y="421907"/>
                  </a:lnTo>
                  <a:lnTo>
                    <a:pt x="215815" y="482296"/>
                  </a:lnTo>
                  <a:lnTo>
                    <a:pt x="215876" y="543919"/>
                  </a:lnTo>
                  <a:lnTo>
                    <a:pt x="211471" y="601361"/>
                  </a:lnTo>
                  <a:lnTo>
                    <a:pt x="200773" y="651916"/>
                  </a:lnTo>
                  <a:lnTo>
                    <a:pt x="191914" y="671584"/>
                  </a:lnTo>
                  <a:lnTo>
                    <a:pt x="179348" y="684640"/>
                  </a:lnTo>
                  <a:lnTo>
                    <a:pt x="172113" y="689416"/>
                  </a:lnTo>
                  <a:lnTo>
                    <a:pt x="156678" y="692257"/>
                  </a:lnTo>
                  <a:lnTo>
                    <a:pt x="148680" y="691720"/>
                  </a:lnTo>
                  <a:lnTo>
                    <a:pt x="132395" y="683727"/>
                  </a:lnTo>
                  <a:lnTo>
                    <a:pt x="99340" y="655996"/>
                  </a:lnTo>
                  <a:lnTo>
                    <a:pt x="83252" y="631994"/>
                  </a:lnTo>
                  <a:lnTo>
                    <a:pt x="77047" y="602899"/>
                  </a:lnTo>
                  <a:lnTo>
                    <a:pt x="79626" y="575273"/>
                  </a:lnTo>
                  <a:lnTo>
                    <a:pt x="106861" y="530576"/>
                  </a:lnTo>
                  <a:lnTo>
                    <a:pt x="134429" y="501065"/>
                  </a:lnTo>
                  <a:lnTo>
                    <a:pt x="153231" y="483155"/>
                  </a:lnTo>
                  <a:lnTo>
                    <a:pt x="165966" y="4659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128583" y="3704035"/>
              <a:ext cx="177899" cy="560903"/>
            </a:xfrm>
            <a:custGeom>
              <a:avLst/>
              <a:gdLst/>
              <a:ahLst/>
              <a:cxnLst/>
              <a:rect l="0" t="0" r="0" b="0"/>
              <a:pathLst>
                <a:path w="177899" h="560903">
                  <a:moveTo>
                    <a:pt x="177898" y="4417"/>
                  </a:moveTo>
                  <a:lnTo>
                    <a:pt x="164646" y="0"/>
                  </a:lnTo>
                  <a:lnTo>
                    <a:pt x="150743" y="297"/>
                  </a:lnTo>
                  <a:lnTo>
                    <a:pt x="136243" y="4435"/>
                  </a:lnTo>
                  <a:lnTo>
                    <a:pt x="106141" y="27340"/>
                  </a:lnTo>
                  <a:lnTo>
                    <a:pt x="53703" y="88149"/>
                  </a:lnTo>
                  <a:lnTo>
                    <a:pt x="18247" y="145068"/>
                  </a:lnTo>
                  <a:lnTo>
                    <a:pt x="908" y="191791"/>
                  </a:lnTo>
                  <a:lnTo>
                    <a:pt x="0" y="210661"/>
                  </a:lnTo>
                  <a:lnTo>
                    <a:pt x="1051" y="219576"/>
                  </a:lnTo>
                  <a:lnTo>
                    <a:pt x="9617" y="234413"/>
                  </a:lnTo>
                  <a:lnTo>
                    <a:pt x="37716" y="259004"/>
                  </a:lnTo>
                  <a:lnTo>
                    <a:pt x="93643" y="292828"/>
                  </a:lnTo>
                  <a:lnTo>
                    <a:pt x="119341" y="318342"/>
                  </a:lnTo>
                  <a:lnTo>
                    <a:pt x="135687" y="349323"/>
                  </a:lnTo>
                  <a:lnTo>
                    <a:pt x="138181" y="370974"/>
                  </a:lnTo>
                  <a:lnTo>
                    <a:pt x="131921" y="406421"/>
                  </a:lnTo>
                  <a:lnTo>
                    <a:pt x="109211" y="469162"/>
                  </a:lnTo>
                  <a:lnTo>
                    <a:pt x="84305" y="503436"/>
                  </a:lnTo>
                  <a:lnTo>
                    <a:pt x="26566" y="559003"/>
                  </a:lnTo>
                  <a:lnTo>
                    <a:pt x="19687" y="560902"/>
                  </a:lnTo>
                  <a:lnTo>
                    <a:pt x="13252" y="560319"/>
                  </a:lnTo>
                  <a:lnTo>
                    <a:pt x="7113" y="558082"/>
                  </a:lnTo>
                  <a:lnTo>
                    <a:pt x="4869" y="551967"/>
                  </a:lnTo>
                  <a:lnTo>
                    <a:pt x="11477" y="51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301564" y="4017130"/>
              <a:ext cx="86100" cy="195963"/>
            </a:xfrm>
            <a:custGeom>
              <a:avLst/>
              <a:gdLst/>
              <a:ahLst/>
              <a:cxnLst/>
              <a:rect l="0" t="0" r="0" b="0"/>
              <a:pathLst>
                <a:path w="86100" h="195963">
                  <a:moveTo>
                    <a:pt x="63164" y="7522"/>
                  </a:moveTo>
                  <a:lnTo>
                    <a:pt x="45495" y="11939"/>
                  </a:lnTo>
                  <a:lnTo>
                    <a:pt x="31889" y="21504"/>
                  </a:lnTo>
                  <a:lnTo>
                    <a:pt x="19678" y="36850"/>
                  </a:lnTo>
                  <a:lnTo>
                    <a:pt x="8087" y="59080"/>
                  </a:lnTo>
                  <a:lnTo>
                    <a:pt x="0" y="102002"/>
                  </a:lnTo>
                  <a:lnTo>
                    <a:pt x="3631" y="157963"/>
                  </a:lnTo>
                  <a:lnTo>
                    <a:pt x="6194" y="177935"/>
                  </a:lnTo>
                  <a:lnTo>
                    <a:pt x="13497" y="192976"/>
                  </a:lnTo>
                  <a:lnTo>
                    <a:pt x="18034" y="195877"/>
                  </a:lnTo>
                  <a:lnTo>
                    <a:pt x="22907" y="195962"/>
                  </a:lnTo>
                  <a:lnTo>
                    <a:pt x="28005" y="194170"/>
                  </a:lnTo>
                  <a:lnTo>
                    <a:pt x="44015" y="178395"/>
                  </a:lnTo>
                  <a:lnTo>
                    <a:pt x="65474" y="131998"/>
                  </a:lnTo>
                  <a:lnTo>
                    <a:pt x="84402" y="72221"/>
                  </a:lnTo>
                  <a:lnTo>
                    <a:pt x="86099" y="37684"/>
                  </a:lnTo>
                  <a:lnTo>
                    <a:pt x="83219" y="18154"/>
                  </a:lnTo>
                  <a:lnTo>
                    <a:pt x="79308" y="10911"/>
                  </a:lnTo>
                  <a:lnTo>
                    <a:pt x="67566" y="399"/>
                  </a:lnTo>
                  <a:lnTo>
                    <a:pt x="61476" y="0"/>
                  </a:lnTo>
                  <a:lnTo>
                    <a:pt x="55567" y="2507"/>
                  </a:lnTo>
                  <a:lnTo>
                    <a:pt x="49778" y="6952"/>
                  </a:lnTo>
                  <a:lnTo>
                    <a:pt x="40881" y="24219"/>
                  </a:lnTo>
                  <a:lnTo>
                    <a:pt x="35694" y="45453"/>
                  </a:lnTo>
                  <a:lnTo>
                    <a:pt x="36470" y="64136"/>
                  </a:lnTo>
                  <a:lnTo>
                    <a:pt x="38897" y="69304"/>
                  </a:lnTo>
                  <a:lnTo>
                    <a:pt x="42363" y="71824"/>
                  </a:lnTo>
                  <a:lnTo>
                    <a:pt x="54843" y="74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466278" y="3733415"/>
              <a:ext cx="89835" cy="580134"/>
            </a:xfrm>
            <a:custGeom>
              <a:avLst/>
              <a:gdLst/>
              <a:ahLst/>
              <a:cxnLst/>
              <a:rect l="0" t="0" r="0" b="0"/>
              <a:pathLst>
                <a:path w="89835" h="580134">
                  <a:moveTo>
                    <a:pt x="89834" y="0"/>
                  </a:moveTo>
                  <a:lnTo>
                    <a:pt x="81000" y="8835"/>
                  </a:lnTo>
                  <a:lnTo>
                    <a:pt x="57879" y="62284"/>
                  </a:lnTo>
                  <a:lnTo>
                    <a:pt x="50135" y="119860"/>
                  </a:lnTo>
                  <a:lnTo>
                    <a:pt x="47869" y="171014"/>
                  </a:lnTo>
                  <a:lnTo>
                    <a:pt x="41754" y="222836"/>
                  </a:lnTo>
                  <a:lnTo>
                    <a:pt x="40272" y="273103"/>
                  </a:lnTo>
                  <a:lnTo>
                    <a:pt x="39979" y="327548"/>
                  </a:lnTo>
                  <a:lnTo>
                    <a:pt x="39922" y="382818"/>
                  </a:lnTo>
                  <a:lnTo>
                    <a:pt x="39910" y="438252"/>
                  </a:lnTo>
                  <a:lnTo>
                    <a:pt x="39908" y="498534"/>
                  </a:lnTo>
                  <a:lnTo>
                    <a:pt x="33266" y="548922"/>
                  </a:lnTo>
                  <a:lnTo>
                    <a:pt x="28327" y="569719"/>
                  </a:lnTo>
                  <a:lnTo>
                    <a:pt x="23866" y="575820"/>
                  </a:lnTo>
                  <a:lnTo>
                    <a:pt x="18118" y="578962"/>
                  </a:lnTo>
                  <a:lnTo>
                    <a:pt x="11513" y="580133"/>
                  </a:lnTo>
                  <a:lnTo>
                    <a:pt x="7110" y="576290"/>
                  </a:lnTo>
                  <a:lnTo>
                    <a:pt x="2216" y="559693"/>
                  </a:lnTo>
                  <a:lnTo>
                    <a:pt x="0" y="500858"/>
                  </a:lnTo>
                  <a:lnTo>
                    <a:pt x="9986" y="439183"/>
                  </a:lnTo>
                  <a:lnTo>
                    <a:pt x="14945" y="4160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557429" y="3841589"/>
              <a:ext cx="115179" cy="333239"/>
            </a:xfrm>
            <a:custGeom>
              <a:avLst/>
              <a:gdLst/>
              <a:ahLst/>
              <a:cxnLst/>
              <a:rect l="0" t="0" r="0" b="0"/>
              <a:pathLst>
                <a:path w="115179" h="333239">
                  <a:moveTo>
                    <a:pt x="48610" y="0"/>
                  </a:moveTo>
                  <a:lnTo>
                    <a:pt x="48610" y="56775"/>
                  </a:lnTo>
                  <a:lnTo>
                    <a:pt x="48610" y="120107"/>
                  </a:lnTo>
                  <a:lnTo>
                    <a:pt x="42891" y="182852"/>
                  </a:lnTo>
                  <a:lnTo>
                    <a:pt x="40802" y="240721"/>
                  </a:lnTo>
                  <a:lnTo>
                    <a:pt x="33713" y="299137"/>
                  </a:lnTo>
                  <a:lnTo>
                    <a:pt x="28737" y="324026"/>
                  </a:lnTo>
                  <a:lnTo>
                    <a:pt x="25191" y="330663"/>
                  </a:lnTo>
                  <a:lnTo>
                    <a:pt x="20978" y="333238"/>
                  </a:lnTo>
                  <a:lnTo>
                    <a:pt x="16320" y="333106"/>
                  </a:lnTo>
                  <a:lnTo>
                    <a:pt x="12291" y="328395"/>
                  </a:lnTo>
                  <a:lnTo>
                    <a:pt x="5348" y="310834"/>
                  </a:lnTo>
                  <a:lnTo>
                    <a:pt x="0" y="257098"/>
                  </a:lnTo>
                  <a:lnTo>
                    <a:pt x="1409" y="211418"/>
                  </a:lnTo>
                  <a:lnTo>
                    <a:pt x="3274" y="201967"/>
                  </a:lnTo>
                  <a:lnTo>
                    <a:pt x="7291" y="194741"/>
                  </a:lnTo>
                  <a:lnTo>
                    <a:pt x="19151" y="184247"/>
                  </a:lnTo>
                  <a:lnTo>
                    <a:pt x="45839" y="168723"/>
                  </a:lnTo>
                  <a:lnTo>
                    <a:pt x="86141" y="160198"/>
                  </a:lnTo>
                  <a:lnTo>
                    <a:pt x="115178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707048" y="4008010"/>
              <a:ext cx="240155" cy="179579"/>
            </a:xfrm>
            <a:custGeom>
              <a:avLst/>
              <a:gdLst/>
              <a:ahLst/>
              <a:cxnLst/>
              <a:rect l="0" t="0" r="0" b="0"/>
              <a:pathLst>
                <a:path w="240155" h="179579">
                  <a:moveTo>
                    <a:pt x="7164" y="0"/>
                  </a:moveTo>
                  <a:lnTo>
                    <a:pt x="0" y="55161"/>
                  </a:lnTo>
                  <a:lnTo>
                    <a:pt x="1461" y="115723"/>
                  </a:lnTo>
                  <a:lnTo>
                    <a:pt x="3362" y="127075"/>
                  </a:lnTo>
                  <a:lnTo>
                    <a:pt x="8327" y="133718"/>
                  </a:lnTo>
                  <a:lnTo>
                    <a:pt x="15336" y="137223"/>
                  </a:lnTo>
                  <a:lnTo>
                    <a:pt x="23707" y="138634"/>
                  </a:lnTo>
                  <a:lnTo>
                    <a:pt x="31137" y="137726"/>
                  </a:lnTo>
                  <a:lnTo>
                    <a:pt x="44323" y="131786"/>
                  </a:lnTo>
                  <a:lnTo>
                    <a:pt x="62142" y="118046"/>
                  </a:lnTo>
                  <a:lnTo>
                    <a:pt x="66006" y="118454"/>
                  </a:lnTo>
                  <a:lnTo>
                    <a:pt x="68582" y="122423"/>
                  </a:lnTo>
                  <a:lnTo>
                    <a:pt x="80622" y="163675"/>
                  </a:lnTo>
                  <a:lnTo>
                    <a:pt x="89430" y="177836"/>
                  </a:lnTo>
                  <a:lnTo>
                    <a:pt x="94368" y="179578"/>
                  </a:lnTo>
                  <a:lnTo>
                    <a:pt x="99509" y="177966"/>
                  </a:lnTo>
                  <a:lnTo>
                    <a:pt x="104785" y="174117"/>
                  </a:lnTo>
                  <a:lnTo>
                    <a:pt x="121046" y="151032"/>
                  </a:lnTo>
                  <a:lnTo>
                    <a:pt x="136463" y="113968"/>
                  </a:lnTo>
                  <a:lnTo>
                    <a:pt x="155673" y="53429"/>
                  </a:lnTo>
                  <a:lnTo>
                    <a:pt x="171257" y="30418"/>
                  </a:lnTo>
                  <a:lnTo>
                    <a:pt x="177580" y="28599"/>
                  </a:lnTo>
                  <a:lnTo>
                    <a:pt x="184569" y="30161"/>
                  </a:lnTo>
                  <a:lnTo>
                    <a:pt x="240154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911484" y="3990939"/>
              <a:ext cx="418487" cy="163110"/>
            </a:xfrm>
            <a:custGeom>
              <a:avLst/>
              <a:gdLst/>
              <a:ahLst/>
              <a:cxnLst/>
              <a:rect l="0" t="0" r="0" b="0"/>
              <a:pathLst>
                <a:path w="418487" h="163110">
                  <a:moveTo>
                    <a:pt x="85644" y="58676"/>
                  </a:moveTo>
                  <a:lnTo>
                    <a:pt x="76809" y="49841"/>
                  </a:lnTo>
                  <a:lnTo>
                    <a:pt x="71433" y="48164"/>
                  </a:lnTo>
                  <a:lnTo>
                    <a:pt x="58063" y="48765"/>
                  </a:lnTo>
                  <a:lnTo>
                    <a:pt x="45341" y="54579"/>
                  </a:lnTo>
                  <a:lnTo>
                    <a:pt x="39359" y="58718"/>
                  </a:lnTo>
                  <a:lnTo>
                    <a:pt x="22107" y="82214"/>
                  </a:lnTo>
                  <a:lnTo>
                    <a:pt x="169" y="137858"/>
                  </a:lnTo>
                  <a:lnTo>
                    <a:pt x="0" y="146597"/>
                  </a:lnTo>
                  <a:lnTo>
                    <a:pt x="4742" y="161239"/>
                  </a:lnTo>
                  <a:lnTo>
                    <a:pt x="8595" y="163109"/>
                  </a:lnTo>
                  <a:lnTo>
                    <a:pt x="13013" y="161582"/>
                  </a:lnTo>
                  <a:lnTo>
                    <a:pt x="33390" y="143620"/>
                  </a:lnTo>
                  <a:lnTo>
                    <a:pt x="39713" y="142118"/>
                  </a:lnTo>
                  <a:lnTo>
                    <a:pt x="54135" y="145379"/>
                  </a:lnTo>
                  <a:lnTo>
                    <a:pt x="60015" y="149763"/>
                  </a:lnTo>
                  <a:lnTo>
                    <a:pt x="69014" y="162029"/>
                  </a:lnTo>
                  <a:lnTo>
                    <a:pt x="73633" y="162711"/>
                  </a:lnTo>
                  <a:lnTo>
                    <a:pt x="78561" y="159468"/>
                  </a:lnTo>
                  <a:lnTo>
                    <a:pt x="88044" y="146927"/>
                  </a:lnTo>
                  <a:lnTo>
                    <a:pt x="119474" y="85182"/>
                  </a:lnTo>
                  <a:lnTo>
                    <a:pt x="124840" y="76347"/>
                  </a:lnTo>
                  <a:lnTo>
                    <a:pt x="128417" y="74155"/>
                  </a:lnTo>
                  <a:lnTo>
                    <a:pt x="130801" y="76392"/>
                  </a:lnTo>
                  <a:lnTo>
                    <a:pt x="132391" y="81581"/>
                  </a:lnTo>
                  <a:lnTo>
                    <a:pt x="130211" y="102137"/>
                  </a:lnTo>
                  <a:lnTo>
                    <a:pt x="132922" y="105217"/>
                  </a:lnTo>
                  <a:lnTo>
                    <a:pt x="138427" y="105421"/>
                  </a:lnTo>
                  <a:lnTo>
                    <a:pt x="153482" y="100717"/>
                  </a:lnTo>
                  <a:lnTo>
                    <a:pt x="210534" y="75750"/>
                  </a:lnTo>
                  <a:lnTo>
                    <a:pt x="260392" y="49662"/>
                  </a:lnTo>
                  <a:lnTo>
                    <a:pt x="314216" y="4319"/>
                  </a:lnTo>
                  <a:lnTo>
                    <a:pt x="315688" y="1173"/>
                  </a:lnTo>
                  <a:lnTo>
                    <a:pt x="313896" y="0"/>
                  </a:lnTo>
                  <a:lnTo>
                    <a:pt x="309928" y="143"/>
                  </a:lnTo>
                  <a:lnTo>
                    <a:pt x="300587" y="10164"/>
                  </a:lnTo>
                  <a:lnTo>
                    <a:pt x="277635" y="58801"/>
                  </a:lnTo>
                  <a:lnTo>
                    <a:pt x="266053" y="96402"/>
                  </a:lnTo>
                  <a:lnTo>
                    <a:pt x="266483" y="128513"/>
                  </a:lnTo>
                  <a:lnTo>
                    <a:pt x="275115" y="145496"/>
                  </a:lnTo>
                  <a:lnTo>
                    <a:pt x="281299" y="152614"/>
                  </a:lnTo>
                  <a:lnTo>
                    <a:pt x="288197" y="156435"/>
                  </a:lnTo>
                  <a:lnTo>
                    <a:pt x="303257" y="158215"/>
                  </a:lnTo>
                  <a:lnTo>
                    <a:pt x="346963" y="150899"/>
                  </a:lnTo>
                  <a:lnTo>
                    <a:pt x="409065" y="114984"/>
                  </a:lnTo>
                  <a:lnTo>
                    <a:pt x="418486" y="1086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82255" y="3966404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7909" y="0"/>
                  </a:lnTo>
                  <a:lnTo>
                    <a:pt x="111964" y="9052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621169" y="3817500"/>
            <a:ext cx="1637598" cy="748895"/>
            <a:chOff x="7621169" y="3817500"/>
            <a:chExt cx="1637598" cy="748895"/>
          </a:xfrm>
        </p:grpSpPr>
        <p:sp>
          <p:nvSpPr>
            <p:cNvPr id="91" name="Freeform 90"/>
            <p:cNvSpPr/>
            <p:nvPr/>
          </p:nvSpPr>
          <p:spPr>
            <a:xfrm>
              <a:off x="7621169" y="3817500"/>
              <a:ext cx="66181" cy="565832"/>
            </a:xfrm>
            <a:custGeom>
              <a:avLst/>
              <a:gdLst/>
              <a:ahLst/>
              <a:cxnLst/>
              <a:rect l="0" t="0" r="0" b="0"/>
              <a:pathLst>
                <a:path w="66181" h="565832">
                  <a:moveTo>
                    <a:pt x="57858" y="0"/>
                  </a:moveTo>
                  <a:lnTo>
                    <a:pt x="34695" y="43579"/>
                  </a:lnTo>
                  <a:lnTo>
                    <a:pt x="16855" y="99747"/>
                  </a:lnTo>
                  <a:lnTo>
                    <a:pt x="8182" y="161955"/>
                  </a:lnTo>
                  <a:lnTo>
                    <a:pt x="1578" y="216561"/>
                  </a:lnTo>
                  <a:lnTo>
                    <a:pt x="0" y="271863"/>
                  </a:lnTo>
                  <a:lnTo>
                    <a:pt x="5407" y="327302"/>
                  </a:lnTo>
                  <a:lnTo>
                    <a:pt x="7434" y="382769"/>
                  </a:lnTo>
                  <a:lnTo>
                    <a:pt x="14510" y="445467"/>
                  </a:lnTo>
                  <a:lnTo>
                    <a:pt x="31137" y="507316"/>
                  </a:lnTo>
                  <a:lnTo>
                    <a:pt x="50285" y="544753"/>
                  </a:lnTo>
                  <a:lnTo>
                    <a:pt x="66180" y="565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863278" y="3867426"/>
              <a:ext cx="134356" cy="351827"/>
            </a:xfrm>
            <a:custGeom>
              <a:avLst/>
              <a:gdLst/>
              <a:ahLst/>
              <a:cxnLst/>
              <a:rect l="0" t="0" r="0" b="0"/>
              <a:pathLst>
                <a:path w="134356" h="351827">
                  <a:moveTo>
                    <a:pt x="32097" y="0"/>
                  </a:moveTo>
                  <a:lnTo>
                    <a:pt x="20514" y="47997"/>
                  </a:lnTo>
                  <a:lnTo>
                    <a:pt x="16953" y="102260"/>
                  </a:lnTo>
                  <a:lnTo>
                    <a:pt x="15750" y="160287"/>
                  </a:lnTo>
                  <a:lnTo>
                    <a:pt x="11076" y="223095"/>
                  </a:lnTo>
                  <a:lnTo>
                    <a:pt x="7912" y="272811"/>
                  </a:lnTo>
                  <a:lnTo>
                    <a:pt x="4822" y="326737"/>
                  </a:lnTo>
                  <a:lnTo>
                    <a:pt x="2819" y="337093"/>
                  </a:lnTo>
                  <a:lnTo>
                    <a:pt x="1484" y="339374"/>
                  </a:lnTo>
                  <a:lnTo>
                    <a:pt x="0" y="329581"/>
                  </a:lnTo>
                  <a:lnTo>
                    <a:pt x="10498" y="269377"/>
                  </a:lnTo>
                  <a:lnTo>
                    <a:pt x="22820" y="240791"/>
                  </a:lnTo>
                  <a:lnTo>
                    <a:pt x="42600" y="216193"/>
                  </a:lnTo>
                  <a:lnTo>
                    <a:pt x="70445" y="195755"/>
                  </a:lnTo>
                  <a:lnTo>
                    <a:pt x="88897" y="191169"/>
                  </a:lnTo>
                  <a:lnTo>
                    <a:pt x="97700" y="191241"/>
                  </a:lnTo>
                  <a:lnTo>
                    <a:pt x="112413" y="196251"/>
                  </a:lnTo>
                  <a:lnTo>
                    <a:pt x="118925" y="200176"/>
                  </a:lnTo>
                  <a:lnTo>
                    <a:pt x="128626" y="211934"/>
                  </a:lnTo>
                  <a:lnTo>
                    <a:pt x="132508" y="218952"/>
                  </a:lnTo>
                  <a:lnTo>
                    <a:pt x="134355" y="236612"/>
                  </a:lnTo>
                  <a:lnTo>
                    <a:pt x="128007" y="282501"/>
                  </a:lnTo>
                  <a:lnTo>
                    <a:pt x="118178" y="303996"/>
                  </a:lnTo>
                  <a:lnTo>
                    <a:pt x="93685" y="335978"/>
                  </a:lnTo>
                  <a:lnTo>
                    <a:pt x="72226" y="349899"/>
                  </a:lnTo>
                  <a:lnTo>
                    <a:pt x="56404" y="351826"/>
                  </a:lnTo>
                  <a:lnTo>
                    <a:pt x="48302" y="351045"/>
                  </a:lnTo>
                  <a:lnTo>
                    <a:pt x="44749" y="347751"/>
                  </a:lnTo>
                  <a:lnTo>
                    <a:pt x="44230" y="342781"/>
                  </a:lnTo>
                  <a:lnTo>
                    <a:pt x="48739" y="3245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053474" y="4083773"/>
              <a:ext cx="116497" cy="174743"/>
            </a:xfrm>
            <a:custGeom>
              <a:avLst/>
              <a:gdLst/>
              <a:ahLst/>
              <a:cxnLst/>
              <a:rect l="0" t="0" r="0" b="0"/>
              <a:pathLst>
                <a:path w="116497" h="174743">
                  <a:moveTo>
                    <a:pt x="0" y="0"/>
                  </a:moveTo>
                  <a:lnTo>
                    <a:pt x="0" y="62491"/>
                  </a:lnTo>
                  <a:lnTo>
                    <a:pt x="4418" y="114679"/>
                  </a:lnTo>
                  <a:lnTo>
                    <a:pt x="16000" y="136502"/>
                  </a:lnTo>
                  <a:lnTo>
                    <a:pt x="21762" y="139079"/>
                  </a:lnTo>
                  <a:lnTo>
                    <a:pt x="28376" y="138947"/>
                  </a:lnTo>
                  <a:lnTo>
                    <a:pt x="42198" y="133870"/>
                  </a:lnTo>
                  <a:lnTo>
                    <a:pt x="54505" y="125450"/>
                  </a:lnTo>
                  <a:lnTo>
                    <a:pt x="60375" y="124314"/>
                  </a:lnTo>
                  <a:lnTo>
                    <a:pt x="66138" y="125406"/>
                  </a:lnTo>
                  <a:lnTo>
                    <a:pt x="71828" y="127983"/>
                  </a:lnTo>
                  <a:lnTo>
                    <a:pt x="116496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145006" y="4117057"/>
              <a:ext cx="111885" cy="303741"/>
            </a:xfrm>
            <a:custGeom>
              <a:avLst/>
              <a:gdLst/>
              <a:ahLst/>
              <a:cxnLst/>
              <a:rect l="0" t="0" r="0" b="0"/>
              <a:pathLst>
                <a:path w="111885" h="303741">
                  <a:moveTo>
                    <a:pt x="91532" y="0"/>
                  </a:moveTo>
                  <a:lnTo>
                    <a:pt x="82696" y="13252"/>
                  </a:lnTo>
                  <a:lnTo>
                    <a:pt x="77202" y="43580"/>
                  </a:lnTo>
                  <a:lnTo>
                    <a:pt x="84246" y="99748"/>
                  </a:lnTo>
                  <a:lnTo>
                    <a:pt x="97216" y="155312"/>
                  </a:lnTo>
                  <a:lnTo>
                    <a:pt x="111884" y="215251"/>
                  </a:lnTo>
                  <a:lnTo>
                    <a:pt x="106715" y="249415"/>
                  </a:lnTo>
                  <a:lnTo>
                    <a:pt x="101053" y="265253"/>
                  </a:lnTo>
                  <a:lnTo>
                    <a:pt x="86546" y="284565"/>
                  </a:lnTo>
                  <a:lnTo>
                    <a:pt x="72674" y="296284"/>
                  </a:lnTo>
                  <a:lnTo>
                    <a:pt x="52332" y="302726"/>
                  </a:lnTo>
                  <a:lnTo>
                    <a:pt x="30655" y="303740"/>
                  </a:lnTo>
                  <a:lnTo>
                    <a:pt x="14857" y="298026"/>
                  </a:lnTo>
                  <a:lnTo>
                    <a:pt x="9905" y="292065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311427" y="4100415"/>
              <a:ext cx="99776" cy="224669"/>
            </a:xfrm>
            <a:custGeom>
              <a:avLst/>
              <a:gdLst/>
              <a:ahLst/>
              <a:cxnLst/>
              <a:rect l="0" t="0" r="0" b="0"/>
              <a:pathLst>
                <a:path w="99776" h="224669">
                  <a:moveTo>
                    <a:pt x="58247" y="0"/>
                  </a:moveTo>
                  <a:lnTo>
                    <a:pt x="39242" y="7568"/>
                  </a:lnTo>
                  <a:lnTo>
                    <a:pt x="27920" y="15999"/>
                  </a:lnTo>
                  <a:lnTo>
                    <a:pt x="15566" y="35559"/>
                  </a:lnTo>
                  <a:lnTo>
                    <a:pt x="14007" y="50937"/>
                  </a:lnTo>
                  <a:lnTo>
                    <a:pt x="14885" y="58921"/>
                  </a:lnTo>
                  <a:lnTo>
                    <a:pt x="23257" y="75189"/>
                  </a:lnTo>
                  <a:lnTo>
                    <a:pt x="46816" y="103815"/>
                  </a:lnTo>
                  <a:lnTo>
                    <a:pt x="94737" y="138545"/>
                  </a:lnTo>
                  <a:lnTo>
                    <a:pt x="98291" y="145063"/>
                  </a:lnTo>
                  <a:lnTo>
                    <a:pt x="99775" y="159702"/>
                  </a:lnTo>
                  <a:lnTo>
                    <a:pt x="97027" y="166565"/>
                  </a:lnTo>
                  <a:lnTo>
                    <a:pt x="79908" y="185058"/>
                  </a:lnTo>
                  <a:lnTo>
                    <a:pt x="56344" y="201323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469527" y="4383331"/>
              <a:ext cx="24964" cy="183064"/>
            </a:xfrm>
            <a:custGeom>
              <a:avLst/>
              <a:gdLst/>
              <a:ahLst/>
              <a:cxnLst/>
              <a:rect l="0" t="0" r="0" b="0"/>
              <a:pathLst>
                <a:path w="24964" h="183064">
                  <a:moveTo>
                    <a:pt x="24963" y="0"/>
                  </a:moveTo>
                  <a:lnTo>
                    <a:pt x="18377" y="29620"/>
                  </a:lnTo>
                  <a:lnTo>
                    <a:pt x="10208" y="90285"/>
                  </a:lnTo>
                  <a:lnTo>
                    <a:pt x="4277" y="151176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77553" y="4266836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802369" y="4291799"/>
              <a:ext cx="49927" cy="16644"/>
            </a:xfrm>
            <a:custGeom>
              <a:avLst/>
              <a:gdLst/>
              <a:ahLst/>
              <a:cxnLst/>
              <a:rect l="0" t="0" r="0" b="0"/>
              <a:pathLst>
                <a:path w="49927" h="16644">
                  <a:moveTo>
                    <a:pt x="0" y="16643"/>
                  </a:moveTo>
                  <a:lnTo>
                    <a:pt x="19930" y="5205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935506" y="4258515"/>
              <a:ext cx="58248" cy="33285"/>
            </a:xfrm>
            <a:custGeom>
              <a:avLst/>
              <a:gdLst/>
              <a:ahLst/>
              <a:cxnLst/>
              <a:rect l="0" t="0" r="0" b="0"/>
              <a:pathLst>
                <a:path w="58248" h="33285">
                  <a:moveTo>
                    <a:pt x="0" y="33284"/>
                  </a:moveTo>
                  <a:lnTo>
                    <a:pt x="34745" y="17285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118569" y="3859828"/>
              <a:ext cx="140198" cy="581751"/>
            </a:xfrm>
            <a:custGeom>
              <a:avLst/>
              <a:gdLst/>
              <a:ahLst/>
              <a:cxnLst/>
              <a:rect l="0" t="0" r="0" b="0"/>
              <a:pathLst>
                <a:path w="140198" h="581751">
                  <a:moveTo>
                    <a:pt x="66568" y="24240"/>
                  </a:moveTo>
                  <a:lnTo>
                    <a:pt x="66568" y="6570"/>
                  </a:lnTo>
                  <a:lnTo>
                    <a:pt x="70266" y="2290"/>
                  </a:lnTo>
                  <a:lnTo>
                    <a:pt x="76430" y="361"/>
                  </a:lnTo>
                  <a:lnTo>
                    <a:pt x="84237" y="0"/>
                  </a:lnTo>
                  <a:lnTo>
                    <a:pt x="91291" y="3457"/>
                  </a:lnTo>
                  <a:lnTo>
                    <a:pt x="104060" y="17160"/>
                  </a:lnTo>
                  <a:lnTo>
                    <a:pt x="117228" y="41250"/>
                  </a:lnTo>
                  <a:lnTo>
                    <a:pt x="132868" y="95708"/>
                  </a:lnTo>
                  <a:lnTo>
                    <a:pt x="139760" y="136155"/>
                  </a:lnTo>
                  <a:lnTo>
                    <a:pt x="140197" y="191194"/>
                  </a:lnTo>
                  <a:lnTo>
                    <a:pt x="129832" y="246604"/>
                  </a:lnTo>
                  <a:lnTo>
                    <a:pt x="123010" y="299262"/>
                  </a:lnTo>
                  <a:lnTo>
                    <a:pt x="108015" y="356389"/>
                  </a:lnTo>
                  <a:lnTo>
                    <a:pt x="91518" y="413533"/>
                  </a:lnTo>
                  <a:lnTo>
                    <a:pt x="65836" y="471684"/>
                  </a:lnTo>
                  <a:lnTo>
                    <a:pt x="33220" y="529923"/>
                  </a:lnTo>
                  <a:lnTo>
                    <a:pt x="0" y="581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327662" y="3327047"/>
            <a:ext cx="747742" cy="497450"/>
            <a:chOff x="4327662" y="3327047"/>
            <a:chExt cx="747742" cy="497450"/>
          </a:xfrm>
        </p:grpSpPr>
        <p:sp>
          <p:nvSpPr>
            <p:cNvPr id="102" name="Freeform 101"/>
            <p:cNvSpPr/>
            <p:nvPr/>
          </p:nvSpPr>
          <p:spPr>
            <a:xfrm>
              <a:off x="4327662" y="3327047"/>
              <a:ext cx="123663" cy="497414"/>
            </a:xfrm>
            <a:custGeom>
              <a:avLst/>
              <a:gdLst/>
              <a:ahLst/>
              <a:cxnLst/>
              <a:rect l="0" t="0" r="0" b="0"/>
              <a:pathLst>
                <a:path w="123663" h="497414">
                  <a:moveTo>
                    <a:pt x="40452" y="0"/>
                  </a:moveTo>
                  <a:lnTo>
                    <a:pt x="28090" y="20853"/>
                  </a:lnTo>
                  <a:lnTo>
                    <a:pt x="19633" y="51071"/>
                  </a:lnTo>
                  <a:lnTo>
                    <a:pt x="16307" y="105112"/>
                  </a:lnTo>
                  <a:lnTo>
                    <a:pt x="9878" y="163244"/>
                  </a:lnTo>
                  <a:lnTo>
                    <a:pt x="7524" y="223485"/>
                  </a:lnTo>
                  <a:lnTo>
                    <a:pt x="7238" y="277682"/>
                  </a:lnTo>
                  <a:lnTo>
                    <a:pt x="4716" y="332903"/>
                  </a:lnTo>
                  <a:lnTo>
                    <a:pt x="6" y="383910"/>
                  </a:lnTo>
                  <a:lnTo>
                    <a:pt x="0" y="440111"/>
                  </a:lnTo>
                  <a:lnTo>
                    <a:pt x="6482" y="471566"/>
                  </a:lnTo>
                  <a:lnTo>
                    <a:pt x="14875" y="489726"/>
                  </a:lnTo>
                  <a:lnTo>
                    <a:pt x="20627" y="494754"/>
                  </a:lnTo>
                  <a:lnTo>
                    <a:pt x="27235" y="497182"/>
                  </a:lnTo>
                  <a:lnTo>
                    <a:pt x="41974" y="497413"/>
                  </a:lnTo>
                  <a:lnTo>
                    <a:pt x="65866" y="491421"/>
                  </a:lnTo>
                  <a:lnTo>
                    <a:pt x="82257" y="483141"/>
                  </a:lnTo>
                  <a:lnTo>
                    <a:pt x="123662" y="44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503853" y="3609962"/>
              <a:ext cx="14040" cy="199706"/>
            </a:xfrm>
            <a:custGeom>
              <a:avLst/>
              <a:gdLst/>
              <a:ahLst/>
              <a:cxnLst/>
              <a:rect l="0" t="0" r="0" b="0"/>
              <a:pathLst>
                <a:path w="14040" h="199706">
                  <a:moveTo>
                    <a:pt x="5718" y="0"/>
                  </a:moveTo>
                  <a:lnTo>
                    <a:pt x="0" y="21778"/>
                  </a:lnTo>
                  <a:lnTo>
                    <a:pt x="2158" y="81844"/>
                  </a:lnTo>
                  <a:lnTo>
                    <a:pt x="5940" y="140982"/>
                  </a:lnTo>
                  <a:lnTo>
                    <a:pt x="14039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517892" y="3501789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0"/>
                  </a:moveTo>
                  <a:lnTo>
                    <a:pt x="23799" y="924"/>
                  </a:lnTo>
                  <a:lnTo>
                    <a:pt x="41606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601890" y="3676531"/>
              <a:ext cx="282130" cy="147966"/>
            </a:xfrm>
            <a:custGeom>
              <a:avLst/>
              <a:gdLst/>
              <a:ahLst/>
              <a:cxnLst/>
              <a:rect l="0" t="0" r="0" b="0"/>
              <a:pathLst>
                <a:path w="282130" h="147966">
                  <a:moveTo>
                    <a:pt x="24176" y="0"/>
                  </a:moveTo>
                  <a:lnTo>
                    <a:pt x="5189" y="54940"/>
                  </a:lnTo>
                  <a:lnTo>
                    <a:pt x="0" y="110877"/>
                  </a:lnTo>
                  <a:lnTo>
                    <a:pt x="2511" y="115523"/>
                  </a:lnTo>
                  <a:lnTo>
                    <a:pt x="6959" y="115847"/>
                  </a:lnTo>
                  <a:lnTo>
                    <a:pt x="12698" y="113289"/>
                  </a:lnTo>
                  <a:lnTo>
                    <a:pt x="21540" y="98119"/>
                  </a:lnTo>
                  <a:lnTo>
                    <a:pt x="43052" y="35597"/>
                  </a:lnTo>
                  <a:lnTo>
                    <a:pt x="47854" y="26505"/>
                  </a:lnTo>
                  <a:lnTo>
                    <a:pt x="52906" y="23217"/>
                  </a:lnTo>
                  <a:lnTo>
                    <a:pt x="58122" y="23799"/>
                  </a:lnTo>
                  <a:lnTo>
                    <a:pt x="63448" y="26961"/>
                  </a:lnTo>
                  <a:lnTo>
                    <a:pt x="71832" y="40336"/>
                  </a:lnTo>
                  <a:lnTo>
                    <a:pt x="77716" y="58607"/>
                  </a:lnTo>
                  <a:lnTo>
                    <a:pt x="88653" y="115674"/>
                  </a:lnTo>
                  <a:lnTo>
                    <a:pt x="93821" y="132771"/>
                  </a:lnTo>
                  <a:lnTo>
                    <a:pt x="96494" y="135667"/>
                  </a:lnTo>
                  <a:lnTo>
                    <a:pt x="99200" y="134823"/>
                  </a:lnTo>
                  <a:lnTo>
                    <a:pt x="101929" y="131487"/>
                  </a:lnTo>
                  <a:lnTo>
                    <a:pt x="121260" y="72303"/>
                  </a:lnTo>
                  <a:lnTo>
                    <a:pt x="132350" y="19418"/>
                  </a:lnTo>
                  <a:lnTo>
                    <a:pt x="136048" y="4932"/>
                  </a:lnTo>
                  <a:lnTo>
                    <a:pt x="135820" y="33436"/>
                  </a:lnTo>
                  <a:lnTo>
                    <a:pt x="137590" y="50918"/>
                  </a:lnTo>
                  <a:lnTo>
                    <a:pt x="137640" y="107539"/>
                  </a:lnTo>
                  <a:lnTo>
                    <a:pt x="144190" y="138804"/>
                  </a:lnTo>
                  <a:lnTo>
                    <a:pt x="148564" y="144311"/>
                  </a:lnTo>
                  <a:lnTo>
                    <a:pt x="154254" y="147058"/>
                  </a:lnTo>
                  <a:lnTo>
                    <a:pt x="160821" y="147965"/>
                  </a:lnTo>
                  <a:lnTo>
                    <a:pt x="167048" y="144871"/>
                  </a:lnTo>
                  <a:lnTo>
                    <a:pt x="184647" y="122848"/>
                  </a:lnTo>
                  <a:lnTo>
                    <a:pt x="211655" y="61529"/>
                  </a:lnTo>
                  <a:lnTo>
                    <a:pt x="217831" y="43064"/>
                  </a:lnTo>
                  <a:lnTo>
                    <a:pt x="219848" y="40728"/>
                  </a:lnTo>
                  <a:lnTo>
                    <a:pt x="221192" y="42869"/>
                  </a:lnTo>
                  <a:lnTo>
                    <a:pt x="232697" y="99689"/>
                  </a:lnTo>
                  <a:lnTo>
                    <a:pt x="238894" y="120120"/>
                  </a:lnTo>
                  <a:lnTo>
                    <a:pt x="247812" y="135364"/>
                  </a:lnTo>
                  <a:lnTo>
                    <a:pt x="253704" y="137395"/>
                  </a:lnTo>
                  <a:lnTo>
                    <a:pt x="260405" y="135976"/>
                  </a:lnTo>
                  <a:lnTo>
                    <a:pt x="267646" y="132256"/>
                  </a:lnTo>
                  <a:lnTo>
                    <a:pt x="272473" y="127926"/>
                  </a:lnTo>
                  <a:lnTo>
                    <a:pt x="282129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925624" y="3618283"/>
              <a:ext cx="53560" cy="199706"/>
            </a:xfrm>
            <a:custGeom>
              <a:avLst/>
              <a:gdLst/>
              <a:ahLst/>
              <a:cxnLst/>
              <a:rect l="0" t="0" r="0" b="0"/>
              <a:pathLst>
                <a:path w="53560" h="199706">
                  <a:moveTo>
                    <a:pt x="0" y="0"/>
                  </a:moveTo>
                  <a:lnTo>
                    <a:pt x="19324" y="59627"/>
                  </a:lnTo>
                  <a:lnTo>
                    <a:pt x="38089" y="119621"/>
                  </a:lnTo>
                  <a:lnTo>
                    <a:pt x="53559" y="179906"/>
                  </a:lnTo>
                  <a:lnTo>
                    <a:pt x="49926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917303" y="3584999"/>
              <a:ext cx="158101" cy="232991"/>
            </a:xfrm>
            <a:custGeom>
              <a:avLst/>
              <a:gdLst/>
              <a:ahLst/>
              <a:cxnLst/>
              <a:rect l="0" t="0" r="0" b="0"/>
              <a:pathLst>
                <a:path w="158101" h="232991">
                  <a:moveTo>
                    <a:pt x="0" y="232990"/>
                  </a:moveTo>
                  <a:lnTo>
                    <a:pt x="4417" y="183916"/>
                  </a:lnTo>
                  <a:lnTo>
                    <a:pt x="36478" y="123941"/>
                  </a:lnTo>
                  <a:lnTo>
                    <a:pt x="75097" y="68269"/>
                  </a:lnTo>
                  <a:lnTo>
                    <a:pt x="112571" y="30904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007118" y="1255784"/>
            <a:ext cx="3197000" cy="2453991"/>
            <a:chOff x="5007118" y="1255784"/>
            <a:chExt cx="3197000" cy="2453991"/>
          </a:xfrm>
        </p:grpSpPr>
        <p:sp>
          <p:nvSpPr>
            <p:cNvPr id="109" name="Freeform 108"/>
            <p:cNvSpPr/>
            <p:nvPr/>
          </p:nvSpPr>
          <p:spPr>
            <a:xfrm>
              <a:off x="5391714" y="1454811"/>
              <a:ext cx="191274" cy="486873"/>
            </a:xfrm>
            <a:custGeom>
              <a:avLst/>
              <a:gdLst/>
              <a:ahLst/>
              <a:cxnLst/>
              <a:rect l="0" t="0" r="0" b="0"/>
              <a:pathLst>
                <a:path w="191274" h="486873">
                  <a:moveTo>
                    <a:pt x="33173" y="0"/>
                  </a:moveTo>
                  <a:lnTo>
                    <a:pt x="27454" y="22703"/>
                  </a:lnTo>
                  <a:lnTo>
                    <a:pt x="25194" y="84590"/>
                  </a:lnTo>
                  <a:lnTo>
                    <a:pt x="24896" y="141274"/>
                  </a:lnTo>
                  <a:lnTo>
                    <a:pt x="19139" y="203550"/>
                  </a:lnTo>
                  <a:lnTo>
                    <a:pt x="14580" y="258164"/>
                  </a:lnTo>
                  <a:lnTo>
                    <a:pt x="9468" y="313468"/>
                  </a:lnTo>
                  <a:lnTo>
                    <a:pt x="2740" y="367983"/>
                  </a:lnTo>
                  <a:lnTo>
                    <a:pt x="264" y="426661"/>
                  </a:lnTo>
                  <a:lnTo>
                    <a:pt x="0" y="460287"/>
                  </a:lnTo>
                  <a:lnTo>
                    <a:pt x="2736" y="469580"/>
                  </a:lnTo>
                  <a:lnTo>
                    <a:pt x="13173" y="484838"/>
                  </a:lnTo>
                  <a:lnTo>
                    <a:pt x="19840" y="486872"/>
                  </a:lnTo>
                  <a:lnTo>
                    <a:pt x="27058" y="485455"/>
                  </a:lnTo>
                  <a:lnTo>
                    <a:pt x="41550" y="476484"/>
                  </a:lnTo>
                  <a:lnTo>
                    <a:pt x="85406" y="421548"/>
                  </a:lnTo>
                  <a:lnTo>
                    <a:pt x="112422" y="375019"/>
                  </a:lnTo>
                  <a:lnTo>
                    <a:pt x="134604" y="319106"/>
                  </a:lnTo>
                  <a:lnTo>
                    <a:pt x="147669" y="287166"/>
                  </a:lnTo>
                  <a:lnTo>
                    <a:pt x="151109" y="274655"/>
                  </a:lnTo>
                  <a:lnTo>
                    <a:pt x="153402" y="270936"/>
                  </a:lnTo>
                  <a:lnTo>
                    <a:pt x="154931" y="273080"/>
                  </a:lnTo>
                  <a:lnTo>
                    <a:pt x="157720" y="333245"/>
                  </a:lnTo>
                  <a:lnTo>
                    <a:pt x="162353" y="390655"/>
                  </a:lnTo>
                  <a:lnTo>
                    <a:pt x="177544" y="452985"/>
                  </a:lnTo>
                  <a:lnTo>
                    <a:pt x="183014" y="464826"/>
                  </a:lnTo>
                  <a:lnTo>
                    <a:pt x="191273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566344" y="1629552"/>
              <a:ext cx="41607" cy="58249"/>
            </a:xfrm>
            <a:custGeom>
              <a:avLst/>
              <a:gdLst/>
              <a:ahLst/>
              <a:cxnLst/>
              <a:rect l="0" t="0" r="0" b="0"/>
              <a:pathLst>
                <a:path w="41607" h="58249">
                  <a:moveTo>
                    <a:pt x="0" y="0"/>
                  </a:moveTo>
                  <a:lnTo>
                    <a:pt x="41606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632913" y="1746315"/>
              <a:ext cx="249632" cy="198504"/>
            </a:xfrm>
            <a:custGeom>
              <a:avLst/>
              <a:gdLst/>
              <a:ahLst/>
              <a:cxnLst/>
              <a:rect l="0" t="0" r="0" b="0"/>
              <a:pathLst>
                <a:path w="249632" h="198504">
                  <a:moveTo>
                    <a:pt x="0" y="124548"/>
                  </a:moveTo>
                  <a:lnTo>
                    <a:pt x="12361" y="95202"/>
                  </a:lnTo>
                  <a:lnTo>
                    <a:pt x="24665" y="34890"/>
                  </a:lnTo>
                  <a:lnTo>
                    <a:pt x="27538" y="20397"/>
                  </a:lnTo>
                  <a:lnTo>
                    <a:pt x="33152" y="10735"/>
                  </a:lnTo>
                  <a:lnTo>
                    <a:pt x="40592" y="4294"/>
                  </a:lnTo>
                  <a:lnTo>
                    <a:pt x="49251" y="0"/>
                  </a:lnTo>
                  <a:lnTo>
                    <a:pt x="55948" y="1760"/>
                  </a:lnTo>
                  <a:lnTo>
                    <a:pt x="61337" y="7556"/>
                  </a:lnTo>
                  <a:lnTo>
                    <a:pt x="65855" y="16043"/>
                  </a:lnTo>
                  <a:lnTo>
                    <a:pt x="74029" y="69523"/>
                  </a:lnTo>
                  <a:lnTo>
                    <a:pt x="81123" y="128574"/>
                  </a:lnTo>
                  <a:lnTo>
                    <a:pt x="81818" y="141101"/>
                  </a:lnTo>
                  <a:lnTo>
                    <a:pt x="83207" y="145753"/>
                  </a:lnTo>
                  <a:lnTo>
                    <a:pt x="85057" y="145157"/>
                  </a:lnTo>
                  <a:lnTo>
                    <a:pt x="105472" y="83219"/>
                  </a:lnTo>
                  <a:lnTo>
                    <a:pt x="110979" y="66424"/>
                  </a:lnTo>
                  <a:lnTo>
                    <a:pt x="114667" y="63609"/>
                  </a:lnTo>
                  <a:lnTo>
                    <a:pt x="118974" y="64506"/>
                  </a:lnTo>
                  <a:lnTo>
                    <a:pt x="123695" y="67878"/>
                  </a:lnTo>
                  <a:lnTo>
                    <a:pt x="131406" y="83952"/>
                  </a:lnTo>
                  <a:lnTo>
                    <a:pt x="138479" y="123923"/>
                  </a:lnTo>
                  <a:lnTo>
                    <a:pt x="140869" y="186576"/>
                  </a:lnTo>
                  <a:lnTo>
                    <a:pt x="143839" y="194561"/>
                  </a:lnTo>
                  <a:lnTo>
                    <a:pt x="148593" y="198036"/>
                  </a:lnTo>
                  <a:lnTo>
                    <a:pt x="154535" y="198503"/>
                  </a:lnTo>
                  <a:lnTo>
                    <a:pt x="159422" y="196041"/>
                  </a:lnTo>
                  <a:lnTo>
                    <a:pt x="167317" y="185909"/>
                  </a:lnTo>
                  <a:lnTo>
                    <a:pt x="191311" y="124345"/>
                  </a:lnTo>
                  <a:lnTo>
                    <a:pt x="206882" y="86806"/>
                  </a:lnTo>
                  <a:lnTo>
                    <a:pt x="210962" y="83669"/>
                  </a:lnTo>
                  <a:lnTo>
                    <a:pt x="214606" y="85276"/>
                  </a:lnTo>
                  <a:lnTo>
                    <a:pt x="224152" y="102742"/>
                  </a:lnTo>
                  <a:lnTo>
                    <a:pt x="227098" y="110011"/>
                  </a:lnTo>
                  <a:lnTo>
                    <a:pt x="226107" y="160611"/>
                  </a:lnTo>
                  <a:lnTo>
                    <a:pt x="225308" y="188345"/>
                  </a:lnTo>
                  <a:lnTo>
                    <a:pt x="226944" y="192967"/>
                  </a:lnTo>
                  <a:lnTo>
                    <a:pt x="229884" y="191426"/>
                  </a:lnTo>
                  <a:lnTo>
                    <a:pt x="233692" y="185775"/>
                  </a:lnTo>
                  <a:lnTo>
                    <a:pt x="239053" y="160153"/>
                  </a:lnTo>
                  <a:lnTo>
                    <a:pt x="243479" y="105016"/>
                  </a:lnTo>
                  <a:lnTo>
                    <a:pt x="249631" y="663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921132" y="1496416"/>
              <a:ext cx="102871" cy="423266"/>
            </a:xfrm>
            <a:custGeom>
              <a:avLst/>
              <a:gdLst/>
              <a:ahLst/>
              <a:cxnLst/>
              <a:rect l="0" t="0" r="0" b="0"/>
              <a:pathLst>
                <a:path w="102871" h="423266">
                  <a:moveTo>
                    <a:pt x="44623" y="0"/>
                  </a:moveTo>
                  <a:lnTo>
                    <a:pt x="52172" y="56772"/>
                  </a:lnTo>
                  <a:lnTo>
                    <a:pt x="57259" y="115535"/>
                  </a:lnTo>
                  <a:lnTo>
                    <a:pt x="60473" y="170477"/>
                  </a:lnTo>
                  <a:lnTo>
                    <a:pt x="58643" y="231325"/>
                  </a:lnTo>
                  <a:lnTo>
                    <a:pt x="54069" y="288134"/>
                  </a:lnTo>
                  <a:lnTo>
                    <a:pt x="46506" y="348710"/>
                  </a:lnTo>
                  <a:lnTo>
                    <a:pt x="35737" y="409398"/>
                  </a:lnTo>
                  <a:lnTo>
                    <a:pt x="33151" y="419937"/>
                  </a:lnTo>
                  <a:lnTo>
                    <a:pt x="29578" y="423265"/>
                  </a:lnTo>
                  <a:lnTo>
                    <a:pt x="25347" y="421785"/>
                  </a:lnTo>
                  <a:lnTo>
                    <a:pt x="20678" y="417101"/>
                  </a:lnTo>
                  <a:lnTo>
                    <a:pt x="15489" y="397102"/>
                  </a:lnTo>
                  <a:lnTo>
                    <a:pt x="5242" y="342126"/>
                  </a:lnTo>
                  <a:lnTo>
                    <a:pt x="0" y="320942"/>
                  </a:lnTo>
                  <a:lnTo>
                    <a:pt x="1984" y="301665"/>
                  </a:lnTo>
                  <a:lnTo>
                    <a:pt x="5102" y="292641"/>
                  </a:lnTo>
                  <a:lnTo>
                    <a:pt x="11804" y="286626"/>
                  </a:lnTo>
                  <a:lnTo>
                    <a:pt x="31577" y="279942"/>
                  </a:lnTo>
                  <a:lnTo>
                    <a:pt x="81405" y="275298"/>
                  </a:lnTo>
                  <a:lnTo>
                    <a:pt x="102870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042121" y="1724988"/>
              <a:ext cx="123340" cy="201914"/>
            </a:xfrm>
            <a:custGeom>
              <a:avLst/>
              <a:gdLst/>
              <a:ahLst/>
              <a:cxnLst/>
              <a:rect l="0" t="0" r="0" b="0"/>
              <a:pathLst>
                <a:path w="123340" h="201914">
                  <a:moveTo>
                    <a:pt x="73413" y="4417"/>
                  </a:moveTo>
                  <a:lnTo>
                    <a:pt x="60160" y="0"/>
                  </a:lnTo>
                  <a:lnTo>
                    <a:pt x="53483" y="1472"/>
                  </a:lnTo>
                  <a:lnTo>
                    <a:pt x="38667" y="10505"/>
                  </a:lnTo>
                  <a:lnTo>
                    <a:pt x="19150" y="44436"/>
                  </a:lnTo>
                  <a:lnTo>
                    <a:pt x="5999" y="103696"/>
                  </a:lnTo>
                  <a:lnTo>
                    <a:pt x="0" y="157370"/>
                  </a:lnTo>
                  <a:lnTo>
                    <a:pt x="3378" y="191811"/>
                  </a:lnTo>
                  <a:lnTo>
                    <a:pt x="7307" y="197764"/>
                  </a:lnTo>
                  <a:lnTo>
                    <a:pt x="12701" y="200808"/>
                  </a:lnTo>
                  <a:lnTo>
                    <a:pt x="19069" y="201913"/>
                  </a:lnTo>
                  <a:lnTo>
                    <a:pt x="25164" y="199876"/>
                  </a:lnTo>
                  <a:lnTo>
                    <a:pt x="36868" y="190215"/>
                  </a:lnTo>
                  <a:lnTo>
                    <a:pt x="53853" y="164766"/>
                  </a:lnTo>
                  <a:lnTo>
                    <a:pt x="59448" y="161242"/>
                  </a:lnTo>
                  <a:lnTo>
                    <a:pt x="65027" y="161667"/>
                  </a:lnTo>
                  <a:lnTo>
                    <a:pt x="70596" y="164724"/>
                  </a:lnTo>
                  <a:lnTo>
                    <a:pt x="74308" y="170460"/>
                  </a:lnTo>
                  <a:lnTo>
                    <a:pt x="78433" y="186696"/>
                  </a:lnTo>
                  <a:lnTo>
                    <a:pt x="81382" y="189731"/>
                  </a:lnTo>
                  <a:lnTo>
                    <a:pt x="85198" y="188981"/>
                  </a:lnTo>
                  <a:lnTo>
                    <a:pt x="89590" y="185707"/>
                  </a:lnTo>
                  <a:lnTo>
                    <a:pt x="96936" y="172207"/>
                  </a:lnTo>
                  <a:lnTo>
                    <a:pt x="114892" y="111980"/>
                  </a:lnTo>
                  <a:lnTo>
                    <a:pt x="123339" y="793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233568" y="1488095"/>
              <a:ext cx="139919" cy="455922"/>
            </a:xfrm>
            <a:custGeom>
              <a:avLst/>
              <a:gdLst/>
              <a:ahLst/>
              <a:cxnLst/>
              <a:rect l="0" t="0" r="0" b="0"/>
              <a:pathLst>
                <a:path w="139919" h="455922">
                  <a:moveTo>
                    <a:pt x="15103" y="0"/>
                  </a:moveTo>
                  <a:lnTo>
                    <a:pt x="26540" y="26572"/>
                  </a:lnTo>
                  <a:lnTo>
                    <a:pt x="35476" y="78240"/>
                  </a:lnTo>
                  <a:lnTo>
                    <a:pt x="39160" y="141161"/>
                  </a:lnTo>
                  <a:lnTo>
                    <a:pt x="39798" y="192220"/>
                  </a:lnTo>
                  <a:lnTo>
                    <a:pt x="39062" y="247003"/>
                  </a:lnTo>
                  <a:lnTo>
                    <a:pt x="34324" y="298778"/>
                  </a:lnTo>
                  <a:lnTo>
                    <a:pt x="31584" y="348328"/>
                  </a:lnTo>
                  <a:lnTo>
                    <a:pt x="22844" y="404489"/>
                  </a:lnTo>
                  <a:lnTo>
                    <a:pt x="15197" y="455381"/>
                  </a:lnTo>
                  <a:lnTo>
                    <a:pt x="13317" y="454291"/>
                  </a:lnTo>
                  <a:lnTo>
                    <a:pt x="3655" y="430386"/>
                  </a:lnTo>
                  <a:lnTo>
                    <a:pt x="0" y="402630"/>
                  </a:lnTo>
                  <a:lnTo>
                    <a:pt x="5407" y="347757"/>
                  </a:lnTo>
                  <a:lnTo>
                    <a:pt x="18060" y="286340"/>
                  </a:lnTo>
                  <a:lnTo>
                    <a:pt x="35087" y="258967"/>
                  </a:lnTo>
                  <a:lnTo>
                    <a:pt x="52337" y="249157"/>
                  </a:lnTo>
                  <a:lnTo>
                    <a:pt x="62115" y="246542"/>
                  </a:lnTo>
                  <a:lnTo>
                    <a:pt x="69559" y="247572"/>
                  </a:lnTo>
                  <a:lnTo>
                    <a:pt x="75445" y="251032"/>
                  </a:lnTo>
                  <a:lnTo>
                    <a:pt x="80294" y="256112"/>
                  </a:lnTo>
                  <a:lnTo>
                    <a:pt x="91536" y="285349"/>
                  </a:lnTo>
                  <a:lnTo>
                    <a:pt x="96050" y="341438"/>
                  </a:lnTo>
                  <a:lnTo>
                    <a:pt x="88996" y="394978"/>
                  </a:lnTo>
                  <a:lnTo>
                    <a:pt x="83118" y="449591"/>
                  </a:lnTo>
                  <a:lnTo>
                    <a:pt x="83560" y="455053"/>
                  </a:lnTo>
                  <a:lnTo>
                    <a:pt x="84779" y="455921"/>
                  </a:lnTo>
                  <a:lnTo>
                    <a:pt x="86517" y="453726"/>
                  </a:lnTo>
                  <a:lnTo>
                    <a:pt x="95024" y="423631"/>
                  </a:lnTo>
                  <a:lnTo>
                    <a:pt x="106714" y="362375"/>
                  </a:lnTo>
                  <a:lnTo>
                    <a:pt x="119046" y="305460"/>
                  </a:lnTo>
                  <a:lnTo>
                    <a:pt x="124906" y="249701"/>
                  </a:lnTo>
                  <a:lnTo>
                    <a:pt x="130276" y="194171"/>
                  </a:lnTo>
                  <a:lnTo>
                    <a:pt x="133476" y="181220"/>
                  </a:lnTo>
                  <a:lnTo>
                    <a:pt x="139918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415728" y="1774226"/>
              <a:ext cx="257317" cy="169728"/>
            </a:xfrm>
            <a:custGeom>
              <a:avLst/>
              <a:gdLst/>
              <a:ahLst/>
              <a:cxnLst/>
              <a:rect l="0" t="0" r="0" b="0"/>
              <a:pathLst>
                <a:path w="257317" h="169728">
                  <a:moveTo>
                    <a:pt x="49290" y="21748"/>
                  </a:moveTo>
                  <a:lnTo>
                    <a:pt x="36038" y="26165"/>
                  </a:lnTo>
                  <a:lnTo>
                    <a:pt x="24600" y="38196"/>
                  </a:lnTo>
                  <a:lnTo>
                    <a:pt x="6608" y="71635"/>
                  </a:lnTo>
                  <a:lnTo>
                    <a:pt x="795" y="123031"/>
                  </a:lnTo>
                  <a:lnTo>
                    <a:pt x="0" y="147507"/>
                  </a:lnTo>
                  <a:lnTo>
                    <a:pt x="3486" y="156438"/>
                  </a:lnTo>
                  <a:lnTo>
                    <a:pt x="9508" y="163317"/>
                  </a:lnTo>
                  <a:lnTo>
                    <a:pt x="17221" y="168827"/>
                  </a:lnTo>
                  <a:lnTo>
                    <a:pt x="25137" y="169727"/>
                  </a:lnTo>
                  <a:lnTo>
                    <a:pt x="41329" y="163330"/>
                  </a:lnTo>
                  <a:lnTo>
                    <a:pt x="55305" y="148776"/>
                  </a:lnTo>
                  <a:lnTo>
                    <a:pt x="78400" y="105249"/>
                  </a:lnTo>
                  <a:lnTo>
                    <a:pt x="86782" y="77307"/>
                  </a:lnTo>
                  <a:lnTo>
                    <a:pt x="87617" y="24504"/>
                  </a:lnTo>
                  <a:lnTo>
                    <a:pt x="85936" y="12490"/>
                  </a:lnTo>
                  <a:lnTo>
                    <a:pt x="82041" y="5406"/>
                  </a:lnTo>
                  <a:lnTo>
                    <a:pt x="76672" y="1607"/>
                  </a:lnTo>
                  <a:lnTo>
                    <a:pt x="70318" y="0"/>
                  </a:lnTo>
                  <a:lnTo>
                    <a:pt x="65158" y="1702"/>
                  </a:lnTo>
                  <a:lnTo>
                    <a:pt x="56959" y="10989"/>
                  </a:lnTo>
                  <a:lnTo>
                    <a:pt x="47145" y="36229"/>
                  </a:lnTo>
                  <a:lnTo>
                    <a:pt x="46935" y="44346"/>
                  </a:lnTo>
                  <a:lnTo>
                    <a:pt x="51633" y="58295"/>
                  </a:lnTo>
                  <a:lnTo>
                    <a:pt x="56399" y="61830"/>
                  </a:lnTo>
                  <a:lnTo>
                    <a:pt x="62350" y="63262"/>
                  </a:lnTo>
                  <a:lnTo>
                    <a:pt x="69092" y="63292"/>
                  </a:lnTo>
                  <a:lnTo>
                    <a:pt x="96248" y="54500"/>
                  </a:lnTo>
                  <a:lnTo>
                    <a:pt x="141717" y="24231"/>
                  </a:lnTo>
                  <a:lnTo>
                    <a:pt x="148815" y="22479"/>
                  </a:lnTo>
                  <a:lnTo>
                    <a:pt x="155396" y="23159"/>
                  </a:lnTo>
                  <a:lnTo>
                    <a:pt x="161633" y="25463"/>
                  </a:lnTo>
                  <a:lnTo>
                    <a:pt x="166715" y="31621"/>
                  </a:lnTo>
                  <a:lnTo>
                    <a:pt x="174827" y="50791"/>
                  </a:lnTo>
                  <a:lnTo>
                    <a:pt x="186177" y="111750"/>
                  </a:lnTo>
                  <a:lnTo>
                    <a:pt x="189549" y="115958"/>
                  </a:lnTo>
                  <a:lnTo>
                    <a:pt x="193647" y="116914"/>
                  </a:lnTo>
                  <a:lnTo>
                    <a:pt x="198228" y="115702"/>
                  </a:lnTo>
                  <a:lnTo>
                    <a:pt x="218866" y="100471"/>
                  </a:lnTo>
                  <a:lnTo>
                    <a:pt x="229749" y="90328"/>
                  </a:lnTo>
                  <a:lnTo>
                    <a:pt x="235240" y="88733"/>
                  </a:lnTo>
                  <a:lnTo>
                    <a:pt x="240749" y="89518"/>
                  </a:lnTo>
                  <a:lnTo>
                    <a:pt x="246272" y="91891"/>
                  </a:lnTo>
                  <a:lnTo>
                    <a:pt x="249953" y="96247"/>
                  </a:lnTo>
                  <a:lnTo>
                    <a:pt x="257316" y="1216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706328" y="1737726"/>
              <a:ext cx="91532" cy="274596"/>
            </a:xfrm>
            <a:custGeom>
              <a:avLst/>
              <a:gdLst/>
              <a:ahLst/>
              <a:cxnLst/>
              <a:rect l="0" t="0" r="0" b="0"/>
              <a:pathLst>
                <a:path w="91532" h="274596">
                  <a:moveTo>
                    <a:pt x="91531" y="0"/>
                  </a:moveTo>
                  <a:lnTo>
                    <a:pt x="50007" y="46455"/>
                  </a:lnTo>
                  <a:lnTo>
                    <a:pt x="40717" y="66875"/>
                  </a:lnTo>
                  <a:lnTo>
                    <a:pt x="36411" y="103436"/>
                  </a:lnTo>
                  <a:lnTo>
                    <a:pt x="41504" y="137178"/>
                  </a:lnTo>
                  <a:lnTo>
                    <a:pt x="49574" y="156198"/>
                  </a:lnTo>
                  <a:lnTo>
                    <a:pt x="83396" y="200695"/>
                  </a:lnTo>
                  <a:lnTo>
                    <a:pt x="85450" y="216787"/>
                  </a:lnTo>
                  <a:lnTo>
                    <a:pt x="82357" y="232260"/>
                  </a:lnTo>
                  <a:lnTo>
                    <a:pt x="74819" y="245301"/>
                  </a:lnTo>
                  <a:lnTo>
                    <a:pt x="46926" y="263039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15976" y="1604589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007118" y="1255784"/>
              <a:ext cx="2196535" cy="1146178"/>
            </a:xfrm>
            <a:custGeom>
              <a:avLst/>
              <a:gdLst/>
              <a:ahLst/>
              <a:cxnLst/>
              <a:rect l="0" t="0" r="0" b="0"/>
              <a:pathLst>
                <a:path w="2196535" h="1146178">
                  <a:moveTo>
                    <a:pt x="1083452" y="157421"/>
                  </a:moveTo>
                  <a:lnTo>
                    <a:pt x="1024772" y="105905"/>
                  </a:lnTo>
                  <a:lnTo>
                    <a:pt x="963659" y="69011"/>
                  </a:lnTo>
                  <a:lnTo>
                    <a:pt x="913058" y="47467"/>
                  </a:lnTo>
                  <a:lnTo>
                    <a:pt x="858547" y="33350"/>
                  </a:lnTo>
                  <a:lnTo>
                    <a:pt x="803264" y="21658"/>
                  </a:lnTo>
                  <a:lnTo>
                    <a:pt x="741185" y="17088"/>
                  </a:lnTo>
                  <a:lnTo>
                    <a:pt x="692036" y="17221"/>
                  </a:lnTo>
                  <a:lnTo>
                    <a:pt x="642340" y="22705"/>
                  </a:lnTo>
                  <a:lnTo>
                    <a:pt x="592482" y="31110"/>
                  </a:lnTo>
                  <a:lnTo>
                    <a:pt x="541651" y="45825"/>
                  </a:lnTo>
                  <a:lnTo>
                    <a:pt x="486937" y="67341"/>
                  </a:lnTo>
                  <a:lnTo>
                    <a:pt x="435181" y="91283"/>
                  </a:lnTo>
                  <a:lnTo>
                    <a:pt x="384713" y="117793"/>
                  </a:lnTo>
                  <a:lnTo>
                    <a:pt x="333701" y="153179"/>
                  </a:lnTo>
                  <a:lnTo>
                    <a:pt x="279858" y="189346"/>
                  </a:lnTo>
                  <a:lnTo>
                    <a:pt x="216847" y="247862"/>
                  </a:lnTo>
                  <a:lnTo>
                    <a:pt x="155672" y="308628"/>
                  </a:lnTo>
                  <a:lnTo>
                    <a:pt x="117497" y="357550"/>
                  </a:lnTo>
                  <a:lnTo>
                    <a:pt x="82763" y="411595"/>
                  </a:lnTo>
                  <a:lnTo>
                    <a:pt x="53467" y="464181"/>
                  </a:lnTo>
                  <a:lnTo>
                    <a:pt x="31637" y="514895"/>
                  </a:lnTo>
                  <a:lnTo>
                    <a:pt x="13458" y="565054"/>
                  </a:lnTo>
                  <a:lnTo>
                    <a:pt x="778" y="615050"/>
                  </a:lnTo>
                  <a:lnTo>
                    <a:pt x="0" y="664997"/>
                  </a:lnTo>
                  <a:lnTo>
                    <a:pt x="8020" y="724929"/>
                  </a:lnTo>
                  <a:lnTo>
                    <a:pt x="20974" y="778818"/>
                  </a:lnTo>
                  <a:lnTo>
                    <a:pt x="40706" y="816455"/>
                  </a:lnTo>
                  <a:lnTo>
                    <a:pt x="86432" y="877703"/>
                  </a:lnTo>
                  <a:lnTo>
                    <a:pt x="149650" y="933937"/>
                  </a:lnTo>
                  <a:lnTo>
                    <a:pt x="205303" y="972690"/>
                  </a:lnTo>
                  <a:lnTo>
                    <a:pt x="268756" y="1012533"/>
                  </a:lnTo>
                  <a:lnTo>
                    <a:pt x="320608" y="1038873"/>
                  </a:lnTo>
                  <a:lnTo>
                    <a:pt x="376961" y="1064244"/>
                  </a:lnTo>
                  <a:lnTo>
                    <a:pt x="437112" y="1086862"/>
                  </a:lnTo>
                  <a:lnTo>
                    <a:pt x="479990" y="1099355"/>
                  </a:lnTo>
                  <a:lnTo>
                    <a:pt x="523703" y="1111071"/>
                  </a:lnTo>
                  <a:lnTo>
                    <a:pt x="570250" y="1122442"/>
                  </a:lnTo>
                  <a:lnTo>
                    <a:pt x="617750" y="1131810"/>
                  </a:lnTo>
                  <a:lnTo>
                    <a:pt x="663516" y="1135974"/>
                  </a:lnTo>
                  <a:lnTo>
                    <a:pt x="713443" y="1140290"/>
                  </a:lnTo>
                  <a:lnTo>
                    <a:pt x="765527" y="1144366"/>
                  </a:lnTo>
                  <a:lnTo>
                    <a:pt x="816412" y="1146177"/>
                  </a:lnTo>
                  <a:lnTo>
                    <a:pt x="866764" y="1144516"/>
                  </a:lnTo>
                  <a:lnTo>
                    <a:pt x="917805" y="1140696"/>
                  </a:lnTo>
                  <a:lnTo>
                    <a:pt x="971308" y="1135917"/>
                  </a:lnTo>
                  <a:lnTo>
                    <a:pt x="1023440" y="1128245"/>
                  </a:lnTo>
                  <a:lnTo>
                    <a:pt x="1075272" y="1119597"/>
                  </a:lnTo>
                  <a:lnTo>
                    <a:pt x="1129127" y="1112671"/>
                  </a:lnTo>
                  <a:lnTo>
                    <a:pt x="1181415" y="1104045"/>
                  </a:lnTo>
                  <a:lnTo>
                    <a:pt x="1232391" y="1094048"/>
                  </a:lnTo>
                  <a:lnTo>
                    <a:pt x="1282784" y="1083441"/>
                  </a:lnTo>
                  <a:lnTo>
                    <a:pt x="1332918" y="1070098"/>
                  </a:lnTo>
                  <a:lnTo>
                    <a:pt x="1383861" y="1055846"/>
                  </a:lnTo>
                  <a:lnTo>
                    <a:pt x="1437321" y="1043349"/>
                  </a:lnTo>
                  <a:lnTo>
                    <a:pt x="1489434" y="1029165"/>
                  </a:lnTo>
                  <a:lnTo>
                    <a:pt x="1539408" y="1014540"/>
                  </a:lnTo>
                  <a:lnTo>
                    <a:pt x="1586274" y="1001876"/>
                  </a:lnTo>
                  <a:lnTo>
                    <a:pt x="1631757" y="987618"/>
                  </a:lnTo>
                  <a:lnTo>
                    <a:pt x="1676628" y="971111"/>
                  </a:lnTo>
                  <a:lnTo>
                    <a:pt x="1721225" y="951448"/>
                  </a:lnTo>
                  <a:lnTo>
                    <a:pt x="1783499" y="924003"/>
                  </a:lnTo>
                  <a:lnTo>
                    <a:pt x="1842939" y="893887"/>
                  </a:lnTo>
                  <a:lnTo>
                    <a:pt x="1897123" y="861541"/>
                  </a:lnTo>
                  <a:lnTo>
                    <a:pt x="1948310" y="828535"/>
                  </a:lnTo>
                  <a:lnTo>
                    <a:pt x="1998611" y="795334"/>
                  </a:lnTo>
                  <a:lnTo>
                    <a:pt x="2052944" y="743415"/>
                  </a:lnTo>
                  <a:lnTo>
                    <a:pt x="2102302" y="683165"/>
                  </a:lnTo>
                  <a:lnTo>
                    <a:pt x="2139309" y="622056"/>
                  </a:lnTo>
                  <a:lnTo>
                    <a:pt x="2164917" y="573075"/>
                  </a:lnTo>
                  <a:lnTo>
                    <a:pt x="2181237" y="523429"/>
                  </a:lnTo>
                  <a:lnTo>
                    <a:pt x="2191928" y="473586"/>
                  </a:lnTo>
                  <a:lnTo>
                    <a:pt x="2196534" y="419267"/>
                  </a:lnTo>
                  <a:lnTo>
                    <a:pt x="2189064" y="366601"/>
                  </a:lnTo>
                  <a:lnTo>
                    <a:pt x="2175139" y="315863"/>
                  </a:lnTo>
                  <a:lnTo>
                    <a:pt x="2154885" y="265696"/>
                  </a:lnTo>
                  <a:lnTo>
                    <a:pt x="2131318" y="215699"/>
                  </a:lnTo>
                  <a:lnTo>
                    <a:pt x="2085219" y="161468"/>
                  </a:lnTo>
                  <a:lnTo>
                    <a:pt x="2029132" y="109664"/>
                  </a:lnTo>
                  <a:lnTo>
                    <a:pt x="1981260" y="77319"/>
                  </a:lnTo>
                  <a:lnTo>
                    <a:pt x="1929477" y="50169"/>
                  </a:lnTo>
                  <a:lnTo>
                    <a:pt x="1870680" y="27023"/>
                  </a:lnTo>
                  <a:lnTo>
                    <a:pt x="1828119" y="15331"/>
                  </a:lnTo>
                  <a:lnTo>
                    <a:pt x="1784548" y="7053"/>
                  </a:lnTo>
                  <a:lnTo>
                    <a:pt x="1738063" y="2758"/>
                  </a:lnTo>
                  <a:lnTo>
                    <a:pt x="1689665" y="849"/>
                  </a:lnTo>
                  <a:lnTo>
                    <a:pt x="1640419" y="0"/>
                  </a:lnTo>
                  <a:lnTo>
                    <a:pt x="1593260" y="4554"/>
                  </a:lnTo>
                  <a:lnTo>
                    <a:pt x="1545796" y="13666"/>
                  </a:lnTo>
                  <a:lnTo>
                    <a:pt x="1493883" y="26962"/>
                  </a:lnTo>
                  <a:lnTo>
                    <a:pt x="1444922" y="39651"/>
                  </a:lnTo>
                  <a:lnTo>
                    <a:pt x="1395499" y="52260"/>
                  </a:lnTo>
                  <a:lnTo>
                    <a:pt x="1374689" y="57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281955" y="2320199"/>
              <a:ext cx="158101" cy="524228"/>
            </a:xfrm>
            <a:custGeom>
              <a:avLst/>
              <a:gdLst/>
              <a:ahLst/>
              <a:cxnLst/>
              <a:rect l="0" t="0" r="0" b="0"/>
              <a:pathLst>
                <a:path w="158101" h="524228">
                  <a:moveTo>
                    <a:pt x="0" y="0"/>
                  </a:moveTo>
                  <a:lnTo>
                    <a:pt x="4417" y="53492"/>
                  </a:lnTo>
                  <a:lnTo>
                    <a:pt x="19324" y="113209"/>
                  </a:lnTo>
                  <a:lnTo>
                    <a:pt x="39361" y="166902"/>
                  </a:lnTo>
                  <a:lnTo>
                    <a:pt x="54482" y="225483"/>
                  </a:lnTo>
                  <a:lnTo>
                    <a:pt x="68837" y="280064"/>
                  </a:lnTo>
                  <a:lnTo>
                    <a:pt x="84788" y="331149"/>
                  </a:lnTo>
                  <a:lnTo>
                    <a:pt x="102160" y="390501"/>
                  </a:lnTo>
                  <a:lnTo>
                    <a:pt x="124288" y="448555"/>
                  </a:lnTo>
                  <a:lnTo>
                    <a:pt x="148618" y="507538"/>
                  </a:lnTo>
                  <a:lnTo>
                    <a:pt x="158100" y="5242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462898" y="2517201"/>
              <a:ext cx="2647066" cy="1192574"/>
            </a:xfrm>
            <a:custGeom>
              <a:avLst/>
              <a:gdLst/>
              <a:ahLst/>
              <a:cxnLst/>
              <a:rect l="0" t="0" r="0" b="0"/>
              <a:pathLst>
                <a:path w="2647066" h="1192574">
                  <a:moveTo>
                    <a:pt x="1151898" y="127519"/>
                  </a:moveTo>
                  <a:lnTo>
                    <a:pt x="1105443" y="85995"/>
                  </a:lnTo>
                  <a:lnTo>
                    <a:pt x="1049885" y="52637"/>
                  </a:lnTo>
                  <a:lnTo>
                    <a:pt x="1002823" y="34859"/>
                  </a:lnTo>
                  <a:lnTo>
                    <a:pt x="939399" y="19562"/>
                  </a:lnTo>
                  <a:lnTo>
                    <a:pt x="880838" y="8294"/>
                  </a:lnTo>
                  <a:lnTo>
                    <a:pt x="819036" y="3808"/>
                  </a:lnTo>
                  <a:lnTo>
                    <a:pt x="758887" y="456"/>
                  </a:lnTo>
                  <a:lnTo>
                    <a:pt x="698278" y="0"/>
                  </a:lnTo>
                  <a:lnTo>
                    <a:pt x="636072" y="2169"/>
                  </a:lnTo>
                  <a:lnTo>
                    <a:pt x="575844" y="5064"/>
                  </a:lnTo>
                  <a:lnTo>
                    <a:pt x="515219" y="14265"/>
                  </a:lnTo>
                  <a:lnTo>
                    <a:pt x="457803" y="25910"/>
                  </a:lnTo>
                  <a:lnTo>
                    <a:pt x="398933" y="45058"/>
                  </a:lnTo>
                  <a:lnTo>
                    <a:pt x="342309" y="66646"/>
                  </a:lnTo>
                  <a:lnTo>
                    <a:pt x="285273" y="95360"/>
                  </a:lnTo>
                  <a:lnTo>
                    <a:pt x="234969" y="127742"/>
                  </a:lnTo>
                  <a:lnTo>
                    <a:pt x="173672" y="175797"/>
                  </a:lnTo>
                  <a:lnTo>
                    <a:pt x="121849" y="230294"/>
                  </a:lnTo>
                  <a:lnTo>
                    <a:pt x="78715" y="292225"/>
                  </a:lnTo>
                  <a:lnTo>
                    <a:pt x="49662" y="342398"/>
                  </a:lnTo>
                  <a:lnTo>
                    <a:pt x="27042" y="395900"/>
                  </a:lnTo>
                  <a:lnTo>
                    <a:pt x="9672" y="458778"/>
                  </a:lnTo>
                  <a:lnTo>
                    <a:pt x="0" y="507578"/>
                  </a:lnTo>
                  <a:lnTo>
                    <a:pt x="2938" y="570039"/>
                  </a:lnTo>
                  <a:lnTo>
                    <a:pt x="19145" y="626615"/>
                  </a:lnTo>
                  <a:lnTo>
                    <a:pt x="35533" y="666711"/>
                  </a:lnTo>
                  <a:lnTo>
                    <a:pt x="79096" y="729748"/>
                  </a:lnTo>
                  <a:lnTo>
                    <a:pt x="132881" y="788842"/>
                  </a:lnTo>
                  <a:lnTo>
                    <a:pt x="186880" y="834234"/>
                  </a:lnTo>
                  <a:lnTo>
                    <a:pt x="249728" y="876338"/>
                  </a:lnTo>
                  <a:lnTo>
                    <a:pt x="309960" y="909683"/>
                  </a:lnTo>
                  <a:lnTo>
                    <a:pt x="357561" y="934657"/>
                  </a:lnTo>
                  <a:lnTo>
                    <a:pt x="410188" y="957157"/>
                  </a:lnTo>
                  <a:lnTo>
                    <a:pt x="463380" y="975535"/>
                  </a:lnTo>
                  <a:lnTo>
                    <a:pt x="520130" y="992692"/>
                  </a:lnTo>
                  <a:lnTo>
                    <a:pt x="577933" y="1007021"/>
                  </a:lnTo>
                  <a:lnTo>
                    <a:pt x="638514" y="1019588"/>
                  </a:lnTo>
                  <a:lnTo>
                    <a:pt x="681493" y="1028804"/>
                  </a:lnTo>
                  <a:lnTo>
                    <a:pt x="725249" y="1035983"/>
                  </a:lnTo>
                  <a:lnTo>
                    <a:pt x="769351" y="1042255"/>
                  </a:lnTo>
                  <a:lnTo>
                    <a:pt x="813607" y="1048124"/>
                  </a:lnTo>
                  <a:lnTo>
                    <a:pt x="857932" y="1053815"/>
                  </a:lnTo>
                  <a:lnTo>
                    <a:pt x="902287" y="1059426"/>
                  </a:lnTo>
                  <a:lnTo>
                    <a:pt x="947579" y="1065001"/>
                  </a:lnTo>
                  <a:lnTo>
                    <a:pt x="995446" y="1070561"/>
                  </a:lnTo>
                  <a:lnTo>
                    <a:pt x="1041992" y="1076115"/>
                  </a:lnTo>
                  <a:lnTo>
                    <a:pt x="1088258" y="1081664"/>
                  </a:lnTo>
                  <a:lnTo>
                    <a:pt x="1136557" y="1087213"/>
                  </a:lnTo>
                  <a:lnTo>
                    <a:pt x="1183296" y="1092761"/>
                  </a:lnTo>
                  <a:lnTo>
                    <a:pt x="1229647" y="1098308"/>
                  </a:lnTo>
                  <a:lnTo>
                    <a:pt x="1277985" y="1103855"/>
                  </a:lnTo>
                  <a:lnTo>
                    <a:pt x="1324740" y="1109403"/>
                  </a:lnTo>
                  <a:lnTo>
                    <a:pt x="1371100" y="1114950"/>
                  </a:lnTo>
                  <a:lnTo>
                    <a:pt x="1419441" y="1120498"/>
                  </a:lnTo>
                  <a:lnTo>
                    <a:pt x="1466196" y="1126045"/>
                  </a:lnTo>
                  <a:lnTo>
                    <a:pt x="1511632" y="1131593"/>
                  </a:lnTo>
                  <a:lnTo>
                    <a:pt x="1556481" y="1137140"/>
                  </a:lnTo>
                  <a:lnTo>
                    <a:pt x="1603533" y="1142687"/>
                  </a:lnTo>
                  <a:lnTo>
                    <a:pt x="1651258" y="1148235"/>
                  </a:lnTo>
                  <a:lnTo>
                    <a:pt x="1697125" y="1153782"/>
                  </a:lnTo>
                  <a:lnTo>
                    <a:pt x="1742165" y="1159330"/>
                  </a:lnTo>
                  <a:lnTo>
                    <a:pt x="1786837" y="1164877"/>
                  </a:lnTo>
                  <a:lnTo>
                    <a:pt x="1831347" y="1170424"/>
                  </a:lnTo>
                  <a:lnTo>
                    <a:pt x="1875783" y="1173506"/>
                  </a:lnTo>
                  <a:lnTo>
                    <a:pt x="1919263" y="1175800"/>
                  </a:lnTo>
                  <a:lnTo>
                    <a:pt x="1981052" y="1182290"/>
                  </a:lnTo>
                  <a:lnTo>
                    <a:pt x="2023989" y="1187409"/>
                  </a:lnTo>
                  <a:lnTo>
                    <a:pt x="2085328" y="1191071"/>
                  </a:lnTo>
                  <a:lnTo>
                    <a:pt x="2140074" y="1192157"/>
                  </a:lnTo>
                  <a:lnTo>
                    <a:pt x="2195846" y="1192478"/>
                  </a:lnTo>
                  <a:lnTo>
                    <a:pt x="2248942" y="1192573"/>
                  </a:lnTo>
                  <a:lnTo>
                    <a:pt x="2299808" y="1188184"/>
                  </a:lnTo>
                  <a:lnTo>
                    <a:pt x="2350013" y="1181028"/>
                  </a:lnTo>
                  <a:lnTo>
                    <a:pt x="2400021" y="1173052"/>
                  </a:lnTo>
                  <a:lnTo>
                    <a:pt x="2459049" y="1162074"/>
                  </a:lnTo>
                  <a:lnTo>
                    <a:pt x="2518692" y="1143814"/>
                  </a:lnTo>
                  <a:lnTo>
                    <a:pt x="2574255" y="1112032"/>
                  </a:lnTo>
                  <a:lnTo>
                    <a:pt x="2607975" y="1081467"/>
                  </a:lnTo>
                  <a:lnTo>
                    <a:pt x="2640838" y="1028358"/>
                  </a:lnTo>
                  <a:lnTo>
                    <a:pt x="2647065" y="984202"/>
                  </a:lnTo>
                  <a:lnTo>
                    <a:pt x="2636808" y="925511"/>
                  </a:lnTo>
                  <a:lnTo>
                    <a:pt x="2624920" y="874880"/>
                  </a:lnTo>
                  <a:lnTo>
                    <a:pt x="2611530" y="834354"/>
                  </a:lnTo>
                  <a:lnTo>
                    <a:pt x="2582157" y="779245"/>
                  </a:lnTo>
                  <a:lnTo>
                    <a:pt x="2548720" y="722919"/>
                  </a:lnTo>
                  <a:lnTo>
                    <a:pt x="2507461" y="661798"/>
                  </a:lnTo>
                  <a:lnTo>
                    <a:pt x="2463699" y="604935"/>
                  </a:lnTo>
                  <a:lnTo>
                    <a:pt x="2412799" y="549187"/>
                  </a:lnTo>
                  <a:lnTo>
                    <a:pt x="2358228" y="493659"/>
                  </a:lnTo>
                  <a:lnTo>
                    <a:pt x="2298516" y="442592"/>
                  </a:lnTo>
                  <a:lnTo>
                    <a:pt x="2249777" y="403732"/>
                  </a:lnTo>
                  <a:lnTo>
                    <a:pt x="2200202" y="367357"/>
                  </a:lnTo>
                  <a:lnTo>
                    <a:pt x="2150381" y="333158"/>
                  </a:lnTo>
                  <a:lnTo>
                    <a:pt x="2096068" y="295185"/>
                  </a:lnTo>
                  <a:lnTo>
                    <a:pt x="2038987" y="263491"/>
                  </a:lnTo>
                  <a:lnTo>
                    <a:pt x="1981084" y="232115"/>
                  </a:lnTo>
                  <a:lnTo>
                    <a:pt x="1918522" y="203814"/>
                  </a:lnTo>
                  <a:lnTo>
                    <a:pt x="1857557" y="182280"/>
                  </a:lnTo>
                  <a:lnTo>
                    <a:pt x="1794088" y="159770"/>
                  </a:lnTo>
                  <a:lnTo>
                    <a:pt x="1732856" y="139952"/>
                  </a:lnTo>
                  <a:lnTo>
                    <a:pt x="1673723" y="126786"/>
                  </a:lnTo>
                  <a:lnTo>
                    <a:pt x="1610797" y="112612"/>
                  </a:lnTo>
                  <a:lnTo>
                    <a:pt x="1549725" y="105536"/>
                  </a:lnTo>
                  <a:lnTo>
                    <a:pt x="1490640" y="99022"/>
                  </a:lnTo>
                  <a:lnTo>
                    <a:pt x="1427727" y="95653"/>
                  </a:lnTo>
                  <a:lnTo>
                    <a:pt x="1366660" y="94655"/>
                  </a:lnTo>
                  <a:lnTo>
                    <a:pt x="1307576" y="94360"/>
                  </a:lnTo>
                  <a:lnTo>
                    <a:pt x="1249082" y="98689"/>
                  </a:lnTo>
                  <a:lnTo>
                    <a:pt x="1195179" y="105828"/>
                  </a:lnTo>
                  <a:lnTo>
                    <a:pt x="1144073" y="113798"/>
                  </a:lnTo>
                  <a:lnTo>
                    <a:pt x="1089381" y="122016"/>
                  </a:lnTo>
                  <a:lnTo>
                    <a:pt x="1036605" y="139141"/>
                  </a:lnTo>
                  <a:lnTo>
                    <a:pt x="974791" y="164058"/>
                  </a:lnTo>
                  <a:lnTo>
                    <a:pt x="915051" y="194731"/>
                  </a:lnTo>
                  <a:lnTo>
                    <a:pt x="877304" y="2190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05591" y="2004000"/>
              <a:ext cx="998527" cy="282916"/>
            </a:xfrm>
            <a:custGeom>
              <a:avLst/>
              <a:gdLst/>
              <a:ahLst/>
              <a:cxnLst/>
              <a:rect l="0" t="0" r="0" b="0"/>
              <a:pathLst>
                <a:path w="998527" h="282916">
                  <a:moveTo>
                    <a:pt x="0" y="0"/>
                  </a:moveTo>
                  <a:lnTo>
                    <a:pt x="33741" y="2465"/>
                  </a:lnTo>
                  <a:lnTo>
                    <a:pt x="92302" y="16858"/>
                  </a:lnTo>
                  <a:lnTo>
                    <a:pt x="154674" y="30539"/>
                  </a:lnTo>
                  <a:lnTo>
                    <a:pt x="214849" y="44076"/>
                  </a:lnTo>
                  <a:lnTo>
                    <a:pt x="275942" y="59865"/>
                  </a:lnTo>
                  <a:lnTo>
                    <a:pt x="324920" y="68999"/>
                  </a:lnTo>
                  <a:lnTo>
                    <a:pt x="374566" y="81979"/>
                  </a:lnTo>
                  <a:lnTo>
                    <a:pt x="428826" y="93118"/>
                  </a:lnTo>
                  <a:lnTo>
                    <a:pt x="485892" y="106692"/>
                  </a:lnTo>
                  <a:lnTo>
                    <a:pt x="543789" y="122425"/>
                  </a:lnTo>
                  <a:lnTo>
                    <a:pt x="601932" y="138797"/>
                  </a:lnTo>
                  <a:lnTo>
                    <a:pt x="660150" y="155360"/>
                  </a:lnTo>
                  <a:lnTo>
                    <a:pt x="713971" y="171978"/>
                  </a:lnTo>
                  <a:lnTo>
                    <a:pt x="765050" y="193031"/>
                  </a:lnTo>
                  <a:lnTo>
                    <a:pt x="815319" y="212417"/>
                  </a:lnTo>
                  <a:lnTo>
                    <a:pt x="875359" y="235535"/>
                  </a:lnTo>
                  <a:lnTo>
                    <a:pt x="929270" y="255442"/>
                  </a:lnTo>
                  <a:lnTo>
                    <a:pt x="988428" y="278494"/>
                  </a:lnTo>
                  <a:lnTo>
                    <a:pt x="998526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338728" y="1330022"/>
            <a:ext cx="2499908" cy="1630640"/>
            <a:chOff x="7338728" y="1330022"/>
            <a:chExt cx="2499908" cy="1630640"/>
          </a:xfrm>
        </p:grpSpPr>
        <p:sp>
          <p:nvSpPr>
            <p:cNvPr id="123" name="Freeform 122"/>
            <p:cNvSpPr/>
            <p:nvPr/>
          </p:nvSpPr>
          <p:spPr>
            <a:xfrm>
              <a:off x="8329030" y="2270273"/>
              <a:ext cx="91435" cy="345033"/>
            </a:xfrm>
            <a:custGeom>
              <a:avLst/>
              <a:gdLst/>
              <a:ahLst/>
              <a:cxnLst/>
              <a:rect l="0" t="0" r="0" b="0"/>
              <a:pathLst>
                <a:path w="91435" h="345033">
                  <a:moveTo>
                    <a:pt x="83113" y="0"/>
                  </a:moveTo>
                  <a:lnTo>
                    <a:pt x="65444" y="0"/>
                  </a:lnTo>
                  <a:lnTo>
                    <a:pt x="58390" y="2774"/>
                  </a:lnTo>
                  <a:lnTo>
                    <a:pt x="45621" y="13252"/>
                  </a:lnTo>
                  <a:lnTo>
                    <a:pt x="32453" y="39163"/>
                  </a:lnTo>
                  <a:lnTo>
                    <a:pt x="11117" y="99710"/>
                  </a:lnTo>
                  <a:lnTo>
                    <a:pt x="2391" y="135574"/>
                  </a:lnTo>
                  <a:lnTo>
                    <a:pt x="230" y="191705"/>
                  </a:lnTo>
                  <a:lnTo>
                    <a:pt x="0" y="240070"/>
                  </a:lnTo>
                  <a:lnTo>
                    <a:pt x="2387" y="296299"/>
                  </a:lnTo>
                  <a:lnTo>
                    <a:pt x="4333" y="308480"/>
                  </a:lnTo>
                  <a:lnTo>
                    <a:pt x="13891" y="326946"/>
                  </a:lnTo>
                  <a:lnTo>
                    <a:pt x="20323" y="334459"/>
                  </a:lnTo>
                  <a:lnTo>
                    <a:pt x="37331" y="342806"/>
                  </a:lnTo>
                  <a:lnTo>
                    <a:pt x="47045" y="345032"/>
                  </a:lnTo>
                  <a:lnTo>
                    <a:pt x="65233" y="342574"/>
                  </a:lnTo>
                  <a:lnTo>
                    <a:pt x="91434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40633" y="2453161"/>
              <a:ext cx="102361" cy="154529"/>
            </a:xfrm>
            <a:custGeom>
              <a:avLst/>
              <a:gdLst/>
              <a:ahLst/>
              <a:cxnLst/>
              <a:rect l="0" t="0" r="0" b="0"/>
              <a:pathLst>
                <a:path w="102361" h="154529">
                  <a:moveTo>
                    <a:pt x="4794" y="83386"/>
                  </a:moveTo>
                  <a:lnTo>
                    <a:pt x="0" y="109034"/>
                  </a:lnTo>
                  <a:lnTo>
                    <a:pt x="2047" y="125296"/>
                  </a:lnTo>
                  <a:lnTo>
                    <a:pt x="8504" y="139303"/>
                  </a:lnTo>
                  <a:lnTo>
                    <a:pt x="12815" y="145627"/>
                  </a:lnTo>
                  <a:lnTo>
                    <a:pt x="19387" y="149843"/>
                  </a:lnTo>
                  <a:lnTo>
                    <a:pt x="36551" y="154528"/>
                  </a:lnTo>
                  <a:lnTo>
                    <a:pt x="54042" y="151679"/>
                  </a:lnTo>
                  <a:lnTo>
                    <a:pt x="70136" y="143324"/>
                  </a:lnTo>
                  <a:lnTo>
                    <a:pt x="83454" y="130365"/>
                  </a:lnTo>
                  <a:lnTo>
                    <a:pt x="96929" y="103059"/>
                  </a:lnTo>
                  <a:lnTo>
                    <a:pt x="102360" y="71545"/>
                  </a:lnTo>
                  <a:lnTo>
                    <a:pt x="99552" y="38786"/>
                  </a:lnTo>
                  <a:lnTo>
                    <a:pt x="92828" y="21650"/>
                  </a:lnTo>
                  <a:lnTo>
                    <a:pt x="88447" y="14492"/>
                  </a:lnTo>
                  <a:lnTo>
                    <a:pt x="76182" y="4073"/>
                  </a:lnTo>
                  <a:lnTo>
                    <a:pt x="69028" y="0"/>
                  </a:lnTo>
                  <a:lnTo>
                    <a:pt x="61485" y="58"/>
                  </a:lnTo>
                  <a:lnTo>
                    <a:pt x="45707" y="7520"/>
                  </a:lnTo>
                  <a:lnTo>
                    <a:pt x="25649" y="27315"/>
                  </a:lnTo>
                  <a:lnTo>
                    <a:pt x="18686" y="45213"/>
                  </a:lnTo>
                  <a:lnTo>
                    <a:pt x="16515" y="64571"/>
                  </a:lnTo>
                  <a:lnTo>
                    <a:pt x="18633" y="82420"/>
                  </a:lnTo>
                  <a:lnTo>
                    <a:pt x="25122" y="97133"/>
                  </a:lnTo>
                  <a:lnTo>
                    <a:pt x="38078" y="1166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78564" y="2478300"/>
              <a:ext cx="83211" cy="149779"/>
            </a:xfrm>
            <a:custGeom>
              <a:avLst/>
              <a:gdLst/>
              <a:ahLst/>
              <a:cxnLst/>
              <a:rect l="0" t="0" r="0" b="0"/>
              <a:pathLst>
                <a:path w="83211" h="149779">
                  <a:moveTo>
                    <a:pt x="0" y="0"/>
                  </a:moveTo>
                  <a:lnTo>
                    <a:pt x="0" y="56772"/>
                  </a:lnTo>
                  <a:lnTo>
                    <a:pt x="0" y="78240"/>
                  </a:lnTo>
                  <a:lnTo>
                    <a:pt x="2773" y="83595"/>
                  </a:lnTo>
                  <a:lnTo>
                    <a:pt x="7396" y="85316"/>
                  </a:lnTo>
                  <a:lnTo>
                    <a:pt x="13252" y="84614"/>
                  </a:lnTo>
                  <a:lnTo>
                    <a:pt x="18080" y="81372"/>
                  </a:lnTo>
                  <a:lnTo>
                    <a:pt x="39934" y="53005"/>
                  </a:lnTo>
                  <a:lnTo>
                    <a:pt x="45114" y="51054"/>
                  </a:lnTo>
                  <a:lnTo>
                    <a:pt x="50416" y="51603"/>
                  </a:lnTo>
                  <a:lnTo>
                    <a:pt x="55800" y="53817"/>
                  </a:lnTo>
                  <a:lnTo>
                    <a:pt x="64248" y="66140"/>
                  </a:lnTo>
                  <a:lnTo>
                    <a:pt x="79206" y="118629"/>
                  </a:lnTo>
                  <a:lnTo>
                    <a:pt x="83210" y="1497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37" y="2486621"/>
              <a:ext cx="440381" cy="183064"/>
            </a:xfrm>
            <a:custGeom>
              <a:avLst/>
              <a:gdLst/>
              <a:ahLst/>
              <a:cxnLst/>
              <a:rect l="0" t="0" r="0" b="0"/>
              <a:pathLst>
                <a:path w="440381" h="183064">
                  <a:moveTo>
                    <a:pt x="49290" y="0"/>
                  </a:moveTo>
                  <a:lnTo>
                    <a:pt x="36038" y="8834"/>
                  </a:lnTo>
                  <a:lnTo>
                    <a:pt x="18962" y="31998"/>
                  </a:lnTo>
                  <a:lnTo>
                    <a:pt x="4194" y="78676"/>
                  </a:lnTo>
                  <a:lnTo>
                    <a:pt x="0" y="135678"/>
                  </a:lnTo>
                  <a:lnTo>
                    <a:pt x="4578" y="153065"/>
                  </a:lnTo>
                  <a:lnTo>
                    <a:pt x="8387" y="160291"/>
                  </a:lnTo>
                  <a:lnTo>
                    <a:pt x="14625" y="165108"/>
                  </a:lnTo>
                  <a:lnTo>
                    <a:pt x="31418" y="170460"/>
                  </a:lnTo>
                  <a:lnTo>
                    <a:pt x="48744" y="167907"/>
                  </a:lnTo>
                  <a:lnTo>
                    <a:pt x="57246" y="164638"/>
                  </a:lnTo>
                  <a:lnTo>
                    <a:pt x="71626" y="151144"/>
                  </a:lnTo>
                  <a:lnTo>
                    <a:pt x="95924" y="107929"/>
                  </a:lnTo>
                  <a:lnTo>
                    <a:pt x="108514" y="72865"/>
                  </a:lnTo>
                  <a:lnTo>
                    <a:pt x="110128" y="52724"/>
                  </a:lnTo>
                  <a:lnTo>
                    <a:pt x="109265" y="43470"/>
                  </a:lnTo>
                  <a:lnTo>
                    <a:pt x="105915" y="40075"/>
                  </a:lnTo>
                  <a:lnTo>
                    <a:pt x="100908" y="40585"/>
                  </a:lnTo>
                  <a:lnTo>
                    <a:pt x="94797" y="43698"/>
                  </a:lnTo>
                  <a:lnTo>
                    <a:pt x="91647" y="49472"/>
                  </a:lnTo>
                  <a:lnTo>
                    <a:pt x="90613" y="65750"/>
                  </a:lnTo>
                  <a:lnTo>
                    <a:pt x="94406" y="72494"/>
                  </a:lnTo>
                  <a:lnTo>
                    <a:pt x="108481" y="82454"/>
                  </a:lnTo>
                  <a:lnTo>
                    <a:pt x="169709" y="112761"/>
                  </a:lnTo>
                  <a:lnTo>
                    <a:pt x="180781" y="126854"/>
                  </a:lnTo>
                  <a:lnTo>
                    <a:pt x="183853" y="144829"/>
                  </a:lnTo>
                  <a:lnTo>
                    <a:pt x="183985" y="158673"/>
                  </a:lnTo>
                  <a:lnTo>
                    <a:pt x="185314" y="158482"/>
                  </a:lnTo>
                  <a:lnTo>
                    <a:pt x="187125" y="155581"/>
                  </a:lnTo>
                  <a:lnTo>
                    <a:pt x="206429" y="101214"/>
                  </a:lnTo>
                  <a:lnTo>
                    <a:pt x="233807" y="62043"/>
                  </a:lnTo>
                  <a:lnTo>
                    <a:pt x="249642" y="47298"/>
                  </a:lnTo>
                  <a:lnTo>
                    <a:pt x="257747" y="43551"/>
                  </a:lnTo>
                  <a:lnTo>
                    <a:pt x="274149" y="41853"/>
                  </a:lnTo>
                  <a:lnTo>
                    <a:pt x="290686" y="46646"/>
                  </a:lnTo>
                  <a:lnTo>
                    <a:pt x="298978" y="50513"/>
                  </a:lnTo>
                  <a:lnTo>
                    <a:pt x="310658" y="62206"/>
                  </a:lnTo>
                  <a:lnTo>
                    <a:pt x="332655" y="94655"/>
                  </a:lnTo>
                  <a:lnTo>
                    <a:pt x="336865" y="133548"/>
                  </a:lnTo>
                  <a:lnTo>
                    <a:pt x="340859" y="139882"/>
                  </a:lnTo>
                  <a:lnTo>
                    <a:pt x="352693" y="149387"/>
                  </a:lnTo>
                  <a:lnTo>
                    <a:pt x="358808" y="150442"/>
                  </a:lnTo>
                  <a:lnTo>
                    <a:pt x="364734" y="149296"/>
                  </a:lnTo>
                  <a:lnTo>
                    <a:pt x="381908" y="138849"/>
                  </a:lnTo>
                  <a:lnTo>
                    <a:pt x="401173" y="126508"/>
                  </a:lnTo>
                  <a:lnTo>
                    <a:pt x="408695" y="123170"/>
                  </a:lnTo>
                  <a:lnTo>
                    <a:pt x="415558" y="122794"/>
                  </a:lnTo>
                  <a:lnTo>
                    <a:pt x="428115" y="127307"/>
                  </a:lnTo>
                  <a:lnTo>
                    <a:pt x="432203" y="132948"/>
                  </a:lnTo>
                  <a:lnTo>
                    <a:pt x="437957" y="156708"/>
                  </a:lnTo>
                  <a:lnTo>
                    <a:pt x="44038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163046" y="2042005"/>
              <a:ext cx="1412095" cy="918657"/>
            </a:xfrm>
            <a:custGeom>
              <a:avLst/>
              <a:gdLst/>
              <a:ahLst/>
              <a:cxnLst/>
              <a:rect l="0" t="0" r="0" b="0"/>
              <a:pathLst>
                <a:path w="1412095" h="918657">
                  <a:moveTo>
                    <a:pt x="981349" y="203305"/>
                  </a:moveTo>
                  <a:lnTo>
                    <a:pt x="968987" y="182451"/>
                  </a:lnTo>
                  <a:lnTo>
                    <a:pt x="945688" y="120416"/>
                  </a:lnTo>
                  <a:lnTo>
                    <a:pt x="919090" y="79456"/>
                  </a:lnTo>
                  <a:lnTo>
                    <a:pt x="871899" y="42760"/>
                  </a:lnTo>
                  <a:lnTo>
                    <a:pt x="828304" y="22772"/>
                  </a:lnTo>
                  <a:lnTo>
                    <a:pt x="775452" y="9647"/>
                  </a:lnTo>
                  <a:lnTo>
                    <a:pt x="713852" y="0"/>
                  </a:lnTo>
                  <a:lnTo>
                    <a:pt x="664787" y="2123"/>
                  </a:lnTo>
                  <a:lnTo>
                    <a:pt x="615116" y="4087"/>
                  </a:lnTo>
                  <a:lnTo>
                    <a:pt x="565265" y="11038"/>
                  </a:lnTo>
                  <a:lnTo>
                    <a:pt x="515361" y="24398"/>
                  </a:lnTo>
                  <a:lnTo>
                    <a:pt x="465441" y="40067"/>
                  </a:lnTo>
                  <a:lnTo>
                    <a:pt x="415516" y="57346"/>
                  </a:lnTo>
                  <a:lnTo>
                    <a:pt x="365591" y="79621"/>
                  </a:lnTo>
                  <a:lnTo>
                    <a:pt x="316590" y="103788"/>
                  </a:lnTo>
                  <a:lnTo>
                    <a:pt x="258149" y="139268"/>
                  </a:lnTo>
                  <a:lnTo>
                    <a:pt x="202089" y="177198"/>
                  </a:lnTo>
                  <a:lnTo>
                    <a:pt x="141673" y="228848"/>
                  </a:lnTo>
                  <a:lnTo>
                    <a:pt x="86473" y="284743"/>
                  </a:lnTo>
                  <a:lnTo>
                    <a:pt x="45988" y="346390"/>
                  </a:lnTo>
                  <a:lnTo>
                    <a:pt x="18855" y="405325"/>
                  </a:lnTo>
                  <a:lnTo>
                    <a:pt x="3525" y="466014"/>
                  </a:lnTo>
                  <a:lnTo>
                    <a:pt x="0" y="522175"/>
                  </a:lnTo>
                  <a:lnTo>
                    <a:pt x="7139" y="566637"/>
                  </a:lnTo>
                  <a:lnTo>
                    <a:pt x="30621" y="622129"/>
                  </a:lnTo>
                  <a:lnTo>
                    <a:pt x="79316" y="681535"/>
                  </a:lnTo>
                  <a:lnTo>
                    <a:pt x="141142" y="739884"/>
                  </a:lnTo>
                  <a:lnTo>
                    <a:pt x="194214" y="776610"/>
                  </a:lnTo>
                  <a:lnTo>
                    <a:pt x="251680" y="810574"/>
                  </a:lnTo>
                  <a:lnTo>
                    <a:pt x="299789" y="835655"/>
                  </a:lnTo>
                  <a:lnTo>
                    <a:pt x="349176" y="858188"/>
                  </a:lnTo>
                  <a:lnTo>
                    <a:pt x="401408" y="876575"/>
                  </a:lnTo>
                  <a:lnTo>
                    <a:pt x="457874" y="891269"/>
                  </a:lnTo>
                  <a:lnTo>
                    <a:pt x="515592" y="903943"/>
                  </a:lnTo>
                  <a:lnTo>
                    <a:pt x="573684" y="914479"/>
                  </a:lnTo>
                  <a:lnTo>
                    <a:pt x="634350" y="917601"/>
                  </a:lnTo>
                  <a:lnTo>
                    <a:pt x="677349" y="918331"/>
                  </a:lnTo>
                  <a:lnTo>
                    <a:pt x="721114" y="918656"/>
                  </a:lnTo>
                  <a:lnTo>
                    <a:pt x="782920" y="914421"/>
                  </a:lnTo>
                  <a:lnTo>
                    <a:pt x="825049" y="907364"/>
                  </a:lnTo>
                  <a:lnTo>
                    <a:pt x="887885" y="892995"/>
                  </a:lnTo>
                  <a:lnTo>
                    <a:pt x="947492" y="874561"/>
                  </a:lnTo>
                  <a:lnTo>
                    <a:pt x="1006142" y="851532"/>
                  </a:lnTo>
                  <a:lnTo>
                    <a:pt x="1064509" y="824677"/>
                  </a:lnTo>
                  <a:lnTo>
                    <a:pt x="1122792" y="793298"/>
                  </a:lnTo>
                  <a:lnTo>
                    <a:pt x="1176119" y="760578"/>
                  </a:lnTo>
                  <a:lnTo>
                    <a:pt x="1223662" y="724995"/>
                  </a:lnTo>
                  <a:lnTo>
                    <a:pt x="1285008" y="675974"/>
                  </a:lnTo>
                  <a:lnTo>
                    <a:pt x="1334074" y="624035"/>
                  </a:lnTo>
                  <a:lnTo>
                    <a:pt x="1371435" y="571725"/>
                  </a:lnTo>
                  <a:lnTo>
                    <a:pt x="1386785" y="547337"/>
                  </a:lnTo>
                  <a:lnTo>
                    <a:pt x="1404174" y="494013"/>
                  </a:lnTo>
                  <a:lnTo>
                    <a:pt x="1412094" y="438964"/>
                  </a:lnTo>
                  <a:lnTo>
                    <a:pt x="1411322" y="376298"/>
                  </a:lnTo>
                  <a:lnTo>
                    <a:pt x="1397994" y="326645"/>
                  </a:lnTo>
                  <a:lnTo>
                    <a:pt x="1375706" y="282149"/>
                  </a:lnTo>
                  <a:lnTo>
                    <a:pt x="1316278" y="228615"/>
                  </a:lnTo>
                  <a:lnTo>
                    <a:pt x="1267519" y="197518"/>
                  </a:lnTo>
                  <a:lnTo>
                    <a:pt x="1205016" y="177712"/>
                  </a:lnTo>
                  <a:lnTo>
                    <a:pt x="1172733" y="1700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338728" y="1662837"/>
              <a:ext cx="965242" cy="166422"/>
            </a:xfrm>
            <a:custGeom>
              <a:avLst/>
              <a:gdLst/>
              <a:ahLst/>
              <a:cxnLst/>
              <a:rect l="0" t="0" r="0" b="0"/>
              <a:pathLst>
                <a:path w="965242" h="166422">
                  <a:moveTo>
                    <a:pt x="0" y="166421"/>
                  </a:moveTo>
                  <a:lnTo>
                    <a:pt x="55848" y="144678"/>
                  </a:lnTo>
                  <a:lnTo>
                    <a:pt x="108372" y="130422"/>
                  </a:lnTo>
                  <a:lnTo>
                    <a:pt x="162385" y="119280"/>
                  </a:lnTo>
                  <a:lnTo>
                    <a:pt x="225514" y="108176"/>
                  </a:lnTo>
                  <a:lnTo>
                    <a:pt x="274844" y="99853"/>
                  </a:lnTo>
                  <a:lnTo>
                    <a:pt x="324595" y="91531"/>
                  </a:lnTo>
                  <a:lnTo>
                    <a:pt x="376934" y="83210"/>
                  </a:lnTo>
                  <a:lnTo>
                    <a:pt x="433431" y="77355"/>
                  </a:lnTo>
                  <a:lnTo>
                    <a:pt x="488694" y="73154"/>
                  </a:lnTo>
                  <a:lnTo>
                    <a:pt x="540202" y="66054"/>
                  </a:lnTo>
                  <a:lnTo>
                    <a:pt x="602887" y="55372"/>
                  </a:lnTo>
                  <a:lnTo>
                    <a:pt x="650160" y="47122"/>
                  </a:lnTo>
                  <a:lnTo>
                    <a:pt x="699299" y="38822"/>
                  </a:lnTo>
                  <a:lnTo>
                    <a:pt x="753240" y="28659"/>
                  </a:lnTo>
                  <a:lnTo>
                    <a:pt x="807452" y="23228"/>
                  </a:lnTo>
                  <a:lnTo>
                    <a:pt x="869881" y="11790"/>
                  </a:lnTo>
                  <a:lnTo>
                    <a:pt x="926271" y="4360"/>
                  </a:lnTo>
                  <a:lnTo>
                    <a:pt x="96524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471546" y="1554663"/>
              <a:ext cx="306724" cy="213352"/>
            </a:xfrm>
            <a:custGeom>
              <a:avLst/>
              <a:gdLst/>
              <a:ahLst/>
              <a:cxnLst/>
              <a:rect l="0" t="0" r="0" b="0"/>
              <a:pathLst>
                <a:path w="306724" h="213352">
                  <a:moveTo>
                    <a:pt x="7165" y="0"/>
                  </a:moveTo>
                  <a:lnTo>
                    <a:pt x="0" y="57909"/>
                  </a:lnTo>
                  <a:lnTo>
                    <a:pt x="5583" y="111964"/>
                  </a:lnTo>
                  <a:lnTo>
                    <a:pt x="8311" y="135746"/>
                  </a:lnTo>
                  <a:lnTo>
                    <a:pt x="15687" y="155561"/>
                  </a:lnTo>
                  <a:lnTo>
                    <a:pt x="22092" y="161955"/>
                  </a:lnTo>
                  <a:lnTo>
                    <a:pt x="39071" y="169059"/>
                  </a:lnTo>
                  <a:lnTo>
                    <a:pt x="46927" y="169104"/>
                  </a:lnTo>
                  <a:lnTo>
                    <a:pt x="60587" y="164224"/>
                  </a:lnTo>
                  <a:lnTo>
                    <a:pt x="78672" y="151080"/>
                  </a:lnTo>
                  <a:lnTo>
                    <a:pt x="84422" y="150646"/>
                  </a:lnTo>
                  <a:lnTo>
                    <a:pt x="90105" y="153131"/>
                  </a:lnTo>
                  <a:lnTo>
                    <a:pt x="95743" y="157561"/>
                  </a:lnTo>
                  <a:lnTo>
                    <a:pt x="104472" y="174811"/>
                  </a:lnTo>
                  <a:lnTo>
                    <a:pt x="117050" y="203116"/>
                  </a:lnTo>
                  <a:lnTo>
                    <a:pt x="122027" y="210300"/>
                  </a:lnTo>
                  <a:lnTo>
                    <a:pt x="127194" y="213240"/>
                  </a:lnTo>
                  <a:lnTo>
                    <a:pt x="132488" y="213351"/>
                  </a:lnTo>
                  <a:lnTo>
                    <a:pt x="137866" y="211576"/>
                  </a:lnTo>
                  <a:lnTo>
                    <a:pt x="148774" y="202207"/>
                  </a:lnTo>
                  <a:lnTo>
                    <a:pt x="170842" y="169175"/>
                  </a:lnTo>
                  <a:lnTo>
                    <a:pt x="189501" y="116127"/>
                  </a:lnTo>
                  <a:lnTo>
                    <a:pt x="192517" y="105155"/>
                  </a:lnTo>
                  <a:lnTo>
                    <a:pt x="195453" y="100614"/>
                  </a:lnTo>
                  <a:lnTo>
                    <a:pt x="198334" y="100360"/>
                  </a:lnTo>
                  <a:lnTo>
                    <a:pt x="201180" y="102965"/>
                  </a:lnTo>
                  <a:lnTo>
                    <a:pt x="214203" y="103393"/>
                  </a:lnTo>
                  <a:lnTo>
                    <a:pt x="231395" y="99577"/>
                  </a:lnTo>
                  <a:lnTo>
                    <a:pt x="248281" y="91717"/>
                  </a:lnTo>
                  <a:lnTo>
                    <a:pt x="268964" y="72479"/>
                  </a:lnTo>
                  <a:lnTo>
                    <a:pt x="282386" y="49212"/>
                  </a:lnTo>
                  <a:lnTo>
                    <a:pt x="281253" y="44827"/>
                  </a:lnTo>
                  <a:lnTo>
                    <a:pt x="276799" y="42829"/>
                  </a:lnTo>
                  <a:lnTo>
                    <a:pt x="270131" y="42421"/>
                  </a:lnTo>
                  <a:lnTo>
                    <a:pt x="263838" y="45847"/>
                  </a:lnTo>
                  <a:lnTo>
                    <a:pt x="251914" y="59516"/>
                  </a:lnTo>
                  <a:lnTo>
                    <a:pt x="245382" y="77919"/>
                  </a:lnTo>
                  <a:lnTo>
                    <a:pt x="243403" y="97501"/>
                  </a:lnTo>
                  <a:lnTo>
                    <a:pt x="245604" y="115449"/>
                  </a:lnTo>
                  <a:lnTo>
                    <a:pt x="252130" y="130207"/>
                  </a:lnTo>
                  <a:lnTo>
                    <a:pt x="256459" y="136731"/>
                  </a:lnTo>
                  <a:lnTo>
                    <a:pt x="263968" y="141080"/>
                  </a:lnTo>
                  <a:lnTo>
                    <a:pt x="30672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802119" y="1612910"/>
              <a:ext cx="84325" cy="91533"/>
            </a:xfrm>
            <a:custGeom>
              <a:avLst/>
              <a:gdLst/>
              <a:ahLst/>
              <a:cxnLst/>
              <a:rect l="0" t="0" r="0" b="0"/>
              <a:pathLst>
                <a:path w="84325" h="91533">
                  <a:moveTo>
                    <a:pt x="59360" y="0"/>
                  </a:moveTo>
                  <a:lnTo>
                    <a:pt x="46108" y="4418"/>
                  </a:lnTo>
                  <a:lnTo>
                    <a:pt x="34672" y="13983"/>
                  </a:lnTo>
                  <a:lnTo>
                    <a:pt x="12262" y="47141"/>
                  </a:lnTo>
                  <a:lnTo>
                    <a:pt x="0" y="74065"/>
                  </a:lnTo>
                  <a:lnTo>
                    <a:pt x="371" y="78963"/>
                  </a:lnTo>
                  <a:lnTo>
                    <a:pt x="3392" y="81303"/>
                  </a:lnTo>
                  <a:lnTo>
                    <a:pt x="8180" y="81939"/>
                  </a:lnTo>
                  <a:lnTo>
                    <a:pt x="13220" y="78665"/>
                  </a:lnTo>
                  <a:lnTo>
                    <a:pt x="40078" y="45607"/>
                  </a:lnTo>
                  <a:lnTo>
                    <a:pt x="44657" y="44273"/>
                  </a:lnTo>
                  <a:lnTo>
                    <a:pt x="48634" y="46158"/>
                  </a:lnTo>
                  <a:lnTo>
                    <a:pt x="52210" y="50188"/>
                  </a:lnTo>
                  <a:lnTo>
                    <a:pt x="60721" y="84324"/>
                  </a:lnTo>
                  <a:lnTo>
                    <a:pt x="65815" y="87651"/>
                  </a:lnTo>
                  <a:lnTo>
                    <a:pt x="84324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929587" y="1454810"/>
              <a:ext cx="93870" cy="282917"/>
            </a:xfrm>
            <a:custGeom>
              <a:avLst/>
              <a:gdLst/>
              <a:ahLst/>
              <a:cxnLst/>
              <a:rect l="0" t="0" r="0" b="0"/>
              <a:pathLst>
                <a:path w="93870" h="282917">
                  <a:moveTo>
                    <a:pt x="31745" y="0"/>
                  </a:moveTo>
                  <a:lnTo>
                    <a:pt x="20163" y="55162"/>
                  </a:lnTo>
                  <a:lnTo>
                    <a:pt x="13304" y="115723"/>
                  </a:lnTo>
                  <a:lnTo>
                    <a:pt x="769" y="178875"/>
                  </a:lnTo>
                  <a:lnTo>
                    <a:pt x="0" y="191366"/>
                  </a:lnTo>
                  <a:lnTo>
                    <a:pt x="2261" y="200618"/>
                  </a:lnTo>
                  <a:lnTo>
                    <a:pt x="6541" y="207710"/>
                  </a:lnTo>
                  <a:lnTo>
                    <a:pt x="12169" y="213363"/>
                  </a:lnTo>
                  <a:lnTo>
                    <a:pt x="17770" y="214358"/>
                  </a:lnTo>
                  <a:lnTo>
                    <a:pt x="23353" y="212248"/>
                  </a:lnTo>
                  <a:lnTo>
                    <a:pt x="51152" y="187146"/>
                  </a:lnTo>
                  <a:lnTo>
                    <a:pt x="62252" y="172859"/>
                  </a:lnTo>
                  <a:lnTo>
                    <a:pt x="68725" y="169788"/>
                  </a:lnTo>
                  <a:lnTo>
                    <a:pt x="75814" y="169591"/>
                  </a:lnTo>
                  <a:lnTo>
                    <a:pt x="83314" y="171308"/>
                  </a:lnTo>
                  <a:lnTo>
                    <a:pt x="88314" y="176151"/>
                  </a:lnTo>
                  <a:lnTo>
                    <a:pt x="93869" y="191394"/>
                  </a:lnTo>
                  <a:lnTo>
                    <a:pt x="91143" y="248629"/>
                  </a:lnTo>
                  <a:lnTo>
                    <a:pt x="89993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102790" y="1604589"/>
              <a:ext cx="206258" cy="166422"/>
            </a:xfrm>
            <a:custGeom>
              <a:avLst/>
              <a:gdLst/>
              <a:ahLst/>
              <a:cxnLst/>
              <a:rect l="0" t="0" r="0" b="0"/>
              <a:pathLst>
                <a:path w="206258" h="166422">
                  <a:moveTo>
                    <a:pt x="0" y="0"/>
                  </a:moveTo>
                  <a:lnTo>
                    <a:pt x="0" y="56773"/>
                  </a:lnTo>
                  <a:lnTo>
                    <a:pt x="0" y="78241"/>
                  </a:lnTo>
                  <a:lnTo>
                    <a:pt x="2774" y="84520"/>
                  </a:lnTo>
                  <a:lnTo>
                    <a:pt x="7397" y="87782"/>
                  </a:lnTo>
                  <a:lnTo>
                    <a:pt x="13252" y="89032"/>
                  </a:lnTo>
                  <a:lnTo>
                    <a:pt x="27155" y="85490"/>
                  </a:lnTo>
                  <a:lnTo>
                    <a:pt x="83339" y="63929"/>
                  </a:lnTo>
                  <a:lnTo>
                    <a:pt x="97445" y="53376"/>
                  </a:lnTo>
                  <a:lnTo>
                    <a:pt x="103795" y="46679"/>
                  </a:lnTo>
                  <a:lnTo>
                    <a:pt x="105254" y="44063"/>
                  </a:lnTo>
                  <a:lnTo>
                    <a:pt x="103453" y="44169"/>
                  </a:lnTo>
                  <a:lnTo>
                    <a:pt x="99479" y="46088"/>
                  </a:lnTo>
                  <a:lnTo>
                    <a:pt x="92598" y="58083"/>
                  </a:lnTo>
                  <a:lnTo>
                    <a:pt x="89469" y="66459"/>
                  </a:lnTo>
                  <a:lnTo>
                    <a:pt x="89482" y="95917"/>
                  </a:lnTo>
                  <a:lnTo>
                    <a:pt x="93863" y="101851"/>
                  </a:lnTo>
                  <a:lnTo>
                    <a:pt x="100483" y="104884"/>
                  </a:lnTo>
                  <a:lnTo>
                    <a:pt x="108593" y="105980"/>
                  </a:lnTo>
                  <a:lnTo>
                    <a:pt x="122537" y="102268"/>
                  </a:lnTo>
                  <a:lnTo>
                    <a:pt x="150972" y="80401"/>
                  </a:lnTo>
                  <a:lnTo>
                    <a:pt x="195393" y="33038"/>
                  </a:lnTo>
                  <a:lnTo>
                    <a:pt x="196830" y="29422"/>
                  </a:lnTo>
                  <a:lnTo>
                    <a:pt x="195015" y="28860"/>
                  </a:lnTo>
                  <a:lnTo>
                    <a:pt x="191031" y="30335"/>
                  </a:lnTo>
                  <a:lnTo>
                    <a:pt x="176589" y="45663"/>
                  </a:lnTo>
                  <a:lnTo>
                    <a:pt x="160599" y="72188"/>
                  </a:lnTo>
                  <a:lnTo>
                    <a:pt x="157053" y="90331"/>
                  </a:lnTo>
                  <a:lnTo>
                    <a:pt x="157402" y="99052"/>
                  </a:lnTo>
                  <a:lnTo>
                    <a:pt x="160409" y="106716"/>
                  </a:lnTo>
                  <a:lnTo>
                    <a:pt x="171145" y="120162"/>
                  </a:lnTo>
                  <a:lnTo>
                    <a:pt x="187629" y="127370"/>
                  </a:lnTo>
                  <a:lnTo>
                    <a:pt x="197201" y="129293"/>
                  </a:lnTo>
                  <a:lnTo>
                    <a:pt x="202659" y="133348"/>
                  </a:lnTo>
                  <a:lnTo>
                    <a:pt x="205373" y="138825"/>
                  </a:lnTo>
                  <a:lnTo>
                    <a:pt x="206257" y="145250"/>
                  </a:lnTo>
                  <a:lnTo>
                    <a:pt x="204074" y="150458"/>
                  </a:lnTo>
                  <a:lnTo>
                    <a:pt x="194250" y="158710"/>
                  </a:lnTo>
                  <a:lnTo>
                    <a:pt x="174742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371378" y="1612910"/>
              <a:ext cx="105860" cy="167091"/>
            </a:xfrm>
            <a:custGeom>
              <a:avLst/>
              <a:gdLst/>
              <a:ahLst/>
              <a:cxnLst/>
              <a:rect l="0" t="0" r="0" b="0"/>
              <a:pathLst>
                <a:path w="105860" h="167091">
                  <a:moveTo>
                    <a:pt x="14327" y="0"/>
                  </a:moveTo>
                  <a:lnTo>
                    <a:pt x="5493" y="13252"/>
                  </a:lnTo>
                  <a:lnTo>
                    <a:pt x="0" y="39163"/>
                  </a:lnTo>
                  <a:lnTo>
                    <a:pt x="2789" y="65845"/>
                  </a:lnTo>
                  <a:lnTo>
                    <a:pt x="11973" y="80424"/>
                  </a:lnTo>
                  <a:lnTo>
                    <a:pt x="40830" y="111505"/>
                  </a:lnTo>
                  <a:lnTo>
                    <a:pt x="48604" y="126297"/>
                  </a:lnTo>
                  <a:lnTo>
                    <a:pt x="50210" y="142116"/>
                  </a:lnTo>
                  <a:lnTo>
                    <a:pt x="49345" y="150218"/>
                  </a:lnTo>
                  <a:lnTo>
                    <a:pt x="45994" y="156544"/>
                  </a:lnTo>
                  <a:lnTo>
                    <a:pt x="34873" y="166038"/>
                  </a:lnTo>
                  <a:lnTo>
                    <a:pt x="28949" y="167090"/>
                  </a:lnTo>
                  <a:lnTo>
                    <a:pt x="23151" y="165943"/>
                  </a:lnTo>
                  <a:lnTo>
                    <a:pt x="17436" y="163328"/>
                  </a:lnTo>
                  <a:lnTo>
                    <a:pt x="15475" y="158812"/>
                  </a:lnTo>
                  <a:lnTo>
                    <a:pt x="16017" y="153027"/>
                  </a:lnTo>
                  <a:lnTo>
                    <a:pt x="18228" y="146397"/>
                  </a:lnTo>
                  <a:lnTo>
                    <a:pt x="78393" y="85544"/>
                  </a:lnTo>
                  <a:lnTo>
                    <a:pt x="104605" y="59480"/>
                  </a:lnTo>
                  <a:lnTo>
                    <a:pt x="101912" y="62185"/>
                  </a:lnTo>
                  <a:lnTo>
                    <a:pt x="94416" y="78522"/>
                  </a:lnTo>
                  <a:lnTo>
                    <a:pt x="90758" y="105347"/>
                  </a:lnTo>
                  <a:lnTo>
                    <a:pt x="94833" y="121094"/>
                  </a:lnTo>
                  <a:lnTo>
                    <a:pt x="105859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560447" y="1612910"/>
              <a:ext cx="69332" cy="216349"/>
            </a:xfrm>
            <a:custGeom>
              <a:avLst/>
              <a:gdLst/>
              <a:ahLst/>
              <a:cxnLst/>
              <a:rect l="0" t="0" r="0" b="0"/>
              <a:pathLst>
                <a:path w="69332" h="216349">
                  <a:moveTo>
                    <a:pt x="58248" y="0"/>
                  </a:moveTo>
                  <a:lnTo>
                    <a:pt x="45887" y="14211"/>
                  </a:lnTo>
                  <a:lnTo>
                    <a:pt x="30709" y="50702"/>
                  </a:lnTo>
                  <a:lnTo>
                    <a:pt x="29983" y="66913"/>
                  </a:lnTo>
                  <a:lnTo>
                    <a:pt x="33667" y="83364"/>
                  </a:lnTo>
                  <a:lnTo>
                    <a:pt x="46136" y="107295"/>
                  </a:lnTo>
                  <a:lnTo>
                    <a:pt x="67930" y="142621"/>
                  </a:lnTo>
                  <a:lnTo>
                    <a:pt x="69331" y="158617"/>
                  </a:lnTo>
                  <a:lnTo>
                    <a:pt x="68411" y="166766"/>
                  </a:lnTo>
                  <a:lnTo>
                    <a:pt x="59991" y="180751"/>
                  </a:lnTo>
                  <a:lnTo>
                    <a:pt x="47004" y="192206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198549" y="1330022"/>
              <a:ext cx="1640087" cy="581133"/>
            </a:xfrm>
            <a:custGeom>
              <a:avLst/>
              <a:gdLst/>
              <a:ahLst/>
              <a:cxnLst/>
              <a:rect l="0" t="0" r="0" b="0"/>
              <a:pathLst>
                <a:path w="1640087" h="581133">
                  <a:moveTo>
                    <a:pt x="1619851" y="166394"/>
                  </a:moveTo>
                  <a:lnTo>
                    <a:pt x="1624268" y="153142"/>
                  </a:lnTo>
                  <a:lnTo>
                    <a:pt x="1621506" y="139239"/>
                  </a:lnTo>
                  <a:lnTo>
                    <a:pt x="1618180" y="131649"/>
                  </a:lnTo>
                  <a:lnTo>
                    <a:pt x="1611341" y="125664"/>
                  </a:lnTo>
                  <a:lnTo>
                    <a:pt x="1553315" y="98369"/>
                  </a:lnTo>
                  <a:lnTo>
                    <a:pt x="1500222" y="87991"/>
                  </a:lnTo>
                  <a:lnTo>
                    <a:pt x="1442596" y="77230"/>
                  </a:lnTo>
                  <a:lnTo>
                    <a:pt x="1389139" y="70913"/>
                  </a:lnTo>
                  <a:lnTo>
                    <a:pt x="1334064" y="60762"/>
                  </a:lnTo>
                  <a:lnTo>
                    <a:pt x="1278669" y="52319"/>
                  </a:lnTo>
                  <a:lnTo>
                    <a:pt x="1223211" y="45960"/>
                  </a:lnTo>
                  <a:lnTo>
                    <a:pt x="1161097" y="35800"/>
                  </a:lnTo>
                  <a:lnTo>
                    <a:pt x="1111942" y="27641"/>
                  </a:lnTo>
                  <a:lnTo>
                    <a:pt x="1062245" y="20293"/>
                  </a:lnTo>
                  <a:lnTo>
                    <a:pt x="1012386" y="16780"/>
                  </a:lnTo>
                  <a:lnTo>
                    <a:pt x="961555" y="10295"/>
                  </a:lnTo>
                  <a:lnTo>
                    <a:pt x="906841" y="3442"/>
                  </a:lnTo>
                  <a:lnTo>
                    <a:pt x="854160" y="1001"/>
                  </a:lnTo>
                  <a:lnTo>
                    <a:pt x="797049" y="277"/>
                  </a:lnTo>
                  <a:lnTo>
                    <a:pt x="735543" y="63"/>
                  </a:lnTo>
                  <a:lnTo>
                    <a:pt x="679515" y="0"/>
                  </a:lnTo>
                  <a:lnTo>
                    <a:pt x="618740" y="905"/>
                  </a:lnTo>
                  <a:lnTo>
                    <a:pt x="563853" y="5694"/>
                  </a:lnTo>
                  <a:lnTo>
                    <a:pt x="507937" y="8448"/>
                  </a:lnTo>
                  <a:lnTo>
                    <a:pt x="454900" y="14709"/>
                  </a:lnTo>
                  <a:lnTo>
                    <a:pt x="399532" y="22419"/>
                  </a:lnTo>
                  <a:lnTo>
                    <a:pt x="348508" y="31484"/>
                  </a:lnTo>
                  <a:lnTo>
                    <a:pt x="286917" y="50645"/>
                  </a:lnTo>
                  <a:lnTo>
                    <a:pt x="238093" y="66762"/>
                  </a:lnTo>
                  <a:lnTo>
                    <a:pt x="180732" y="88774"/>
                  </a:lnTo>
                  <a:lnTo>
                    <a:pt x="128070" y="117572"/>
                  </a:lnTo>
                  <a:lnTo>
                    <a:pt x="65195" y="166491"/>
                  </a:lnTo>
                  <a:lnTo>
                    <a:pt x="33269" y="202163"/>
                  </a:lnTo>
                  <a:lnTo>
                    <a:pt x="9798" y="249760"/>
                  </a:lnTo>
                  <a:lnTo>
                    <a:pt x="0" y="296719"/>
                  </a:lnTo>
                  <a:lnTo>
                    <a:pt x="528" y="335372"/>
                  </a:lnTo>
                  <a:lnTo>
                    <a:pt x="5177" y="355216"/>
                  </a:lnTo>
                  <a:lnTo>
                    <a:pt x="19115" y="381982"/>
                  </a:lnTo>
                  <a:lnTo>
                    <a:pt x="60600" y="424246"/>
                  </a:lnTo>
                  <a:lnTo>
                    <a:pt x="114048" y="463473"/>
                  </a:lnTo>
                  <a:lnTo>
                    <a:pt x="176823" y="499081"/>
                  </a:lnTo>
                  <a:lnTo>
                    <a:pt x="239512" y="523620"/>
                  </a:lnTo>
                  <a:lnTo>
                    <a:pt x="288766" y="540669"/>
                  </a:lnTo>
                  <a:lnTo>
                    <a:pt x="340959" y="554967"/>
                  </a:lnTo>
                  <a:lnTo>
                    <a:pt x="399878" y="565058"/>
                  </a:lnTo>
                  <a:lnTo>
                    <a:pt x="461714" y="571439"/>
                  </a:lnTo>
                  <a:lnTo>
                    <a:pt x="523490" y="575795"/>
                  </a:lnTo>
                  <a:lnTo>
                    <a:pt x="566749" y="579490"/>
                  </a:lnTo>
                  <a:lnTo>
                    <a:pt x="610630" y="581132"/>
                  </a:lnTo>
                  <a:lnTo>
                    <a:pt x="654787" y="579397"/>
                  </a:lnTo>
                  <a:lnTo>
                    <a:pt x="699068" y="576468"/>
                  </a:lnTo>
                  <a:lnTo>
                    <a:pt x="743403" y="575166"/>
                  </a:lnTo>
                  <a:lnTo>
                    <a:pt x="787762" y="574588"/>
                  </a:lnTo>
                  <a:lnTo>
                    <a:pt x="832132" y="573406"/>
                  </a:lnTo>
                  <a:lnTo>
                    <a:pt x="876507" y="569799"/>
                  </a:lnTo>
                  <a:lnTo>
                    <a:pt x="923350" y="567580"/>
                  </a:lnTo>
                  <a:lnTo>
                    <a:pt x="970981" y="565669"/>
                  </a:lnTo>
                  <a:lnTo>
                    <a:pt x="1016806" y="561738"/>
                  </a:lnTo>
                  <a:lnTo>
                    <a:pt x="1061827" y="559374"/>
                  </a:lnTo>
                  <a:lnTo>
                    <a:pt x="1106492" y="557399"/>
                  </a:lnTo>
                  <a:lnTo>
                    <a:pt x="1150997" y="553439"/>
                  </a:lnTo>
                  <a:lnTo>
                    <a:pt x="1213219" y="550429"/>
                  </a:lnTo>
                  <a:lnTo>
                    <a:pt x="1272644" y="545120"/>
                  </a:lnTo>
                  <a:lnTo>
                    <a:pt x="1331241" y="537692"/>
                  </a:lnTo>
                  <a:lnTo>
                    <a:pt x="1385175" y="529635"/>
                  </a:lnTo>
                  <a:lnTo>
                    <a:pt x="1446454" y="518630"/>
                  </a:lnTo>
                  <a:lnTo>
                    <a:pt x="1500609" y="505087"/>
                  </a:lnTo>
                  <a:lnTo>
                    <a:pt x="1560632" y="480642"/>
                  </a:lnTo>
                  <a:lnTo>
                    <a:pt x="1590279" y="460019"/>
                  </a:lnTo>
                  <a:lnTo>
                    <a:pt x="1613016" y="431495"/>
                  </a:lnTo>
                  <a:lnTo>
                    <a:pt x="1633363" y="375995"/>
                  </a:lnTo>
                  <a:lnTo>
                    <a:pt x="1640086" y="343554"/>
                  </a:lnTo>
                  <a:lnTo>
                    <a:pt x="1637149" y="283972"/>
                  </a:lnTo>
                  <a:lnTo>
                    <a:pt x="1632270" y="234721"/>
                  </a:lnTo>
                  <a:lnTo>
                    <a:pt x="1619660" y="174672"/>
                  </a:lnTo>
                  <a:lnTo>
                    <a:pt x="1612370" y="154356"/>
                  </a:lnTo>
                  <a:lnTo>
                    <a:pt x="1577260" y="115795"/>
                  </a:lnTo>
                  <a:lnTo>
                    <a:pt x="1548573" y="95723"/>
                  </a:lnTo>
                  <a:lnTo>
                    <a:pt x="1498180" y="79017"/>
                  </a:lnTo>
                  <a:lnTo>
                    <a:pt x="1450972" y="71573"/>
                  </a:lnTo>
                  <a:lnTo>
                    <a:pt x="1394557" y="74401"/>
                  </a:lnTo>
                  <a:lnTo>
                    <a:pt x="1349601" y="78664"/>
                  </a:lnTo>
                  <a:lnTo>
                    <a:pt x="1301884" y="88571"/>
                  </a:lnTo>
                  <a:lnTo>
                    <a:pt x="1253864" y="102220"/>
                  </a:lnTo>
                  <a:lnTo>
                    <a:pt x="1192642" y="122724"/>
                  </a:lnTo>
                  <a:lnTo>
                    <a:pt x="1162194" y="1331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370062" y="4809985"/>
            <a:ext cx="3868904" cy="2402844"/>
            <a:chOff x="5370062" y="4809985"/>
            <a:chExt cx="3868904" cy="2402844"/>
          </a:xfrm>
        </p:grpSpPr>
        <p:sp>
          <p:nvSpPr>
            <p:cNvPr id="137" name="Freeform 136"/>
            <p:cNvSpPr/>
            <p:nvPr/>
          </p:nvSpPr>
          <p:spPr>
            <a:xfrm>
              <a:off x="5607950" y="5070123"/>
              <a:ext cx="137972" cy="633693"/>
            </a:xfrm>
            <a:custGeom>
              <a:avLst/>
              <a:gdLst/>
              <a:ahLst/>
              <a:cxnLst/>
              <a:rect l="0" t="0" r="0" b="0"/>
              <a:pathLst>
                <a:path w="137972" h="633693">
                  <a:moveTo>
                    <a:pt x="41605" y="120838"/>
                  </a:moveTo>
                  <a:lnTo>
                    <a:pt x="27211" y="173879"/>
                  </a:lnTo>
                  <a:lnTo>
                    <a:pt x="25259" y="233292"/>
                  </a:lnTo>
                  <a:lnTo>
                    <a:pt x="25021" y="287557"/>
                  </a:lnTo>
                  <a:lnTo>
                    <a:pt x="24974" y="347209"/>
                  </a:lnTo>
                  <a:lnTo>
                    <a:pt x="30684" y="405768"/>
                  </a:lnTo>
                  <a:lnTo>
                    <a:pt x="32770" y="464317"/>
                  </a:lnTo>
                  <a:lnTo>
                    <a:pt x="33182" y="520192"/>
                  </a:lnTo>
                  <a:lnTo>
                    <a:pt x="33264" y="572560"/>
                  </a:lnTo>
                  <a:lnTo>
                    <a:pt x="33281" y="630779"/>
                  </a:lnTo>
                  <a:lnTo>
                    <a:pt x="32358" y="633692"/>
                  </a:lnTo>
                  <a:lnTo>
                    <a:pt x="30817" y="631011"/>
                  </a:lnTo>
                  <a:lnTo>
                    <a:pt x="18891" y="574796"/>
                  </a:lnTo>
                  <a:lnTo>
                    <a:pt x="17086" y="517874"/>
                  </a:lnTo>
                  <a:lnTo>
                    <a:pt x="12356" y="469619"/>
                  </a:lnTo>
                  <a:lnTo>
                    <a:pt x="9516" y="415770"/>
                  </a:lnTo>
                  <a:lnTo>
                    <a:pt x="4258" y="358826"/>
                  </a:lnTo>
                  <a:lnTo>
                    <a:pt x="1261" y="300965"/>
                  </a:lnTo>
                  <a:lnTo>
                    <a:pt x="4791" y="247249"/>
                  </a:lnTo>
                  <a:lnTo>
                    <a:pt x="8548" y="186044"/>
                  </a:lnTo>
                  <a:lnTo>
                    <a:pt x="14769" y="129438"/>
                  </a:lnTo>
                  <a:lnTo>
                    <a:pt x="21018" y="90102"/>
                  </a:lnTo>
                  <a:lnTo>
                    <a:pt x="43724" y="32726"/>
                  </a:lnTo>
                  <a:lnTo>
                    <a:pt x="64213" y="3375"/>
                  </a:lnTo>
                  <a:lnTo>
                    <a:pt x="71470" y="0"/>
                  </a:lnTo>
                  <a:lnTo>
                    <a:pt x="89395" y="1180"/>
                  </a:lnTo>
                  <a:lnTo>
                    <a:pt x="97504" y="5933"/>
                  </a:lnTo>
                  <a:lnTo>
                    <a:pt x="111444" y="21076"/>
                  </a:lnTo>
                  <a:lnTo>
                    <a:pt x="129689" y="54810"/>
                  </a:lnTo>
                  <a:lnTo>
                    <a:pt x="137971" y="89666"/>
                  </a:lnTo>
                  <a:lnTo>
                    <a:pt x="131947" y="145714"/>
                  </a:lnTo>
                  <a:lnTo>
                    <a:pt x="118187" y="201264"/>
                  </a:lnTo>
                  <a:lnTo>
                    <a:pt x="98215" y="256747"/>
                  </a:lnTo>
                  <a:lnTo>
                    <a:pt x="85284" y="293560"/>
                  </a:lnTo>
                  <a:lnTo>
                    <a:pt x="60563" y="325459"/>
                  </a:lnTo>
                  <a:lnTo>
                    <a:pt x="39825" y="342546"/>
                  </a:lnTo>
                  <a:lnTo>
                    <a:pt x="33022" y="344457"/>
                  </a:lnTo>
                  <a:lnTo>
                    <a:pt x="26637" y="343883"/>
                  </a:lnTo>
                  <a:lnTo>
                    <a:pt x="20532" y="341650"/>
                  </a:lnTo>
                  <a:lnTo>
                    <a:pt x="15537" y="336464"/>
                  </a:lnTo>
                  <a:lnTo>
                    <a:pt x="5014" y="313344"/>
                  </a:lnTo>
                  <a:lnTo>
                    <a:pt x="0" y="28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742804" y="5357382"/>
              <a:ext cx="239594" cy="315581"/>
            </a:xfrm>
            <a:custGeom>
              <a:avLst/>
              <a:gdLst/>
              <a:ahLst/>
              <a:cxnLst/>
              <a:rect l="0" t="0" r="0" b="0"/>
              <a:pathLst>
                <a:path w="239594" h="315581">
                  <a:moveTo>
                    <a:pt x="14924" y="0"/>
                  </a:moveTo>
                  <a:lnTo>
                    <a:pt x="22089" y="50744"/>
                  </a:lnTo>
                  <a:lnTo>
                    <a:pt x="17298" y="113848"/>
                  </a:lnTo>
                  <a:lnTo>
                    <a:pt x="10820" y="176437"/>
                  </a:lnTo>
                  <a:lnTo>
                    <a:pt x="7159" y="232847"/>
                  </a:lnTo>
                  <a:lnTo>
                    <a:pt x="958" y="288444"/>
                  </a:lnTo>
                  <a:lnTo>
                    <a:pt x="0" y="315270"/>
                  </a:lnTo>
                  <a:lnTo>
                    <a:pt x="1276" y="315580"/>
                  </a:lnTo>
                  <a:lnTo>
                    <a:pt x="3052" y="313013"/>
                  </a:lnTo>
                  <a:lnTo>
                    <a:pt x="13038" y="249575"/>
                  </a:lnTo>
                  <a:lnTo>
                    <a:pt x="29796" y="191307"/>
                  </a:lnTo>
                  <a:lnTo>
                    <a:pt x="54253" y="142726"/>
                  </a:lnTo>
                  <a:lnTo>
                    <a:pt x="61484" y="136756"/>
                  </a:lnTo>
                  <a:lnTo>
                    <a:pt x="79380" y="130123"/>
                  </a:lnTo>
                  <a:lnTo>
                    <a:pt x="97196" y="129640"/>
                  </a:lnTo>
                  <a:lnTo>
                    <a:pt x="135651" y="136863"/>
                  </a:lnTo>
                  <a:lnTo>
                    <a:pt x="140712" y="140244"/>
                  </a:lnTo>
                  <a:lnTo>
                    <a:pt x="142238" y="144347"/>
                  </a:lnTo>
                  <a:lnTo>
                    <a:pt x="139001" y="154761"/>
                  </a:lnTo>
                  <a:lnTo>
                    <a:pt x="115140" y="214904"/>
                  </a:lnTo>
                  <a:lnTo>
                    <a:pt x="109029" y="248279"/>
                  </a:lnTo>
                  <a:lnTo>
                    <a:pt x="111382" y="300421"/>
                  </a:lnTo>
                  <a:lnTo>
                    <a:pt x="115288" y="307530"/>
                  </a:lnTo>
                  <a:lnTo>
                    <a:pt x="120665" y="311344"/>
                  </a:lnTo>
                  <a:lnTo>
                    <a:pt x="127024" y="312963"/>
                  </a:lnTo>
                  <a:lnTo>
                    <a:pt x="134036" y="311269"/>
                  </a:lnTo>
                  <a:lnTo>
                    <a:pt x="149224" y="301989"/>
                  </a:lnTo>
                  <a:lnTo>
                    <a:pt x="160289" y="288619"/>
                  </a:lnTo>
                  <a:lnTo>
                    <a:pt x="188279" y="228419"/>
                  </a:lnTo>
                  <a:lnTo>
                    <a:pt x="205760" y="174506"/>
                  </a:lnTo>
                  <a:lnTo>
                    <a:pt x="212877" y="117064"/>
                  </a:lnTo>
                  <a:lnTo>
                    <a:pt x="212434" y="59456"/>
                  </a:lnTo>
                  <a:lnTo>
                    <a:pt x="205641" y="41526"/>
                  </a:lnTo>
                  <a:lnTo>
                    <a:pt x="201241" y="39703"/>
                  </a:lnTo>
                  <a:lnTo>
                    <a:pt x="196458" y="42186"/>
                  </a:lnTo>
                  <a:lnTo>
                    <a:pt x="187138" y="53883"/>
                  </a:lnTo>
                  <a:lnTo>
                    <a:pt x="179913" y="68327"/>
                  </a:lnTo>
                  <a:lnTo>
                    <a:pt x="175066" y="96470"/>
                  </a:lnTo>
                  <a:lnTo>
                    <a:pt x="178047" y="123814"/>
                  </a:lnTo>
                  <a:lnTo>
                    <a:pt x="181920" y="127846"/>
                  </a:lnTo>
                  <a:lnTo>
                    <a:pt x="187276" y="128685"/>
                  </a:lnTo>
                  <a:lnTo>
                    <a:pt x="193620" y="127395"/>
                  </a:lnTo>
                  <a:lnTo>
                    <a:pt x="205600" y="116100"/>
                  </a:lnTo>
                  <a:lnTo>
                    <a:pt x="223941" y="83133"/>
                  </a:lnTo>
                  <a:lnTo>
                    <a:pt x="23959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033001" y="5141035"/>
              <a:ext cx="407055" cy="527750"/>
            </a:xfrm>
            <a:custGeom>
              <a:avLst/>
              <a:gdLst/>
              <a:ahLst/>
              <a:cxnLst/>
              <a:rect l="0" t="0" r="0" b="0"/>
              <a:pathLst>
                <a:path w="407055" h="527750">
                  <a:moveTo>
                    <a:pt x="49248" y="0"/>
                  </a:moveTo>
                  <a:lnTo>
                    <a:pt x="49248" y="62326"/>
                  </a:lnTo>
                  <a:lnTo>
                    <a:pt x="48324" y="118978"/>
                  </a:lnTo>
                  <a:lnTo>
                    <a:pt x="42663" y="174685"/>
                  </a:lnTo>
                  <a:lnTo>
                    <a:pt x="36853" y="234621"/>
                  </a:lnTo>
                  <a:lnTo>
                    <a:pt x="33445" y="293237"/>
                  </a:lnTo>
                  <a:lnTo>
                    <a:pt x="32773" y="346865"/>
                  </a:lnTo>
                  <a:lnTo>
                    <a:pt x="26035" y="409236"/>
                  </a:lnTo>
                  <a:lnTo>
                    <a:pt x="25452" y="419829"/>
                  </a:lnTo>
                  <a:lnTo>
                    <a:pt x="24139" y="424118"/>
                  </a:lnTo>
                  <a:lnTo>
                    <a:pt x="22339" y="424203"/>
                  </a:lnTo>
                  <a:lnTo>
                    <a:pt x="20214" y="421486"/>
                  </a:lnTo>
                  <a:lnTo>
                    <a:pt x="5007" y="385492"/>
                  </a:lnTo>
                  <a:lnTo>
                    <a:pt x="338" y="379037"/>
                  </a:lnTo>
                  <a:lnTo>
                    <a:pt x="0" y="376582"/>
                  </a:lnTo>
                  <a:lnTo>
                    <a:pt x="2548" y="376795"/>
                  </a:lnTo>
                  <a:lnTo>
                    <a:pt x="39845" y="392494"/>
                  </a:lnTo>
                  <a:lnTo>
                    <a:pt x="57089" y="392330"/>
                  </a:lnTo>
                  <a:lnTo>
                    <a:pt x="114749" y="373149"/>
                  </a:lnTo>
                  <a:lnTo>
                    <a:pt x="151150" y="352001"/>
                  </a:lnTo>
                  <a:lnTo>
                    <a:pt x="153240" y="350238"/>
                  </a:lnTo>
                  <a:lnTo>
                    <a:pt x="148167" y="353209"/>
                  </a:lnTo>
                  <a:lnTo>
                    <a:pt x="141597" y="363158"/>
                  </a:lnTo>
                  <a:lnTo>
                    <a:pt x="117624" y="417253"/>
                  </a:lnTo>
                  <a:lnTo>
                    <a:pt x="103111" y="472608"/>
                  </a:lnTo>
                  <a:lnTo>
                    <a:pt x="100924" y="498203"/>
                  </a:lnTo>
                  <a:lnTo>
                    <a:pt x="103115" y="508726"/>
                  </a:lnTo>
                  <a:lnTo>
                    <a:pt x="112945" y="525350"/>
                  </a:lnTo>
                  <a:lnTo>
                    <a:pt x="120374" y="527749"/>
                  </a:lnTo>
                  <a:lnTo>
                    <a:pt x="129025" y="526575"/>
                  </a:lnTo>
                  <a:lnTo>
                    <a:pt x="153939" y="514135"/>
                  </a:lnTo>
                  <a:lnTo>
                    <a:pt x="184700" y="487011"/>
                  </a:lnTo>
                  <a:lnTo>
                    <a:pt x="229520" y="431384"/>
                  </a:lnTo>
                  <a:lnTo>
                    <a:pt x="258403" y="382653"/>
                  </a:lnTo>
                  <a:lnTo>
                    <a:pt x="258027" y="378993"/>
                  </a:lnTo>
                  <a:lnTo>
                    <a:pt x="255002" y="378403"/>
                  </a:lnTo>
                  <a:lnTo>
                    <a:pt x="250213" y="379857"/>
                  </a:lnTo>
                  <a:lnTo>
                    <a:pt x="239960" y="388871"/>
                  </a:lnTo>
                  <a:lnTo>
                    <a:pt x="226256" y="409539"/>
                  </a:lnTo>
                  <a:lnTo>
                    <a:pt x="222728" y="417258"/>
                  </a:lnTo>
                  <a:lnTo>
                    <a:pt x="221272" y="435696"/>
                  </a:lnTo>
                  <a:lnTo>
                    <a:pt x="227871" y="477666"/>
                  </a:lnTo>
                  <a:lnTo>
                    <a:pt x="239830" y="506116"/>
                  </a:lnTo>
                  <a:lnTo>
                    <a:pt x="252295" y="518642"/>
                  </a:lnTo>
                  <a:lnTo>
                    <a:pt x="259503" y="523277"/>
                  </a:lnTo>
                  <a:lnTo>
                    <a:pt x="274907" y="525961"/>
                  </a:lnTo>
                  <a:lnTo>
                    <a:pt x="282898" y="525383"/>
                  </a:lnTo>
                  <a:lnTo>
                    <a:pt x="296707" y="519809"/>
                  </a:lnTo>
                  <a:lnTo>
                    <a:pt x="309009" y="510244"/>
                  </a:lnTo>
                  <a:lnTo>
                    <a:pt x="337584" y="469137"/>
                  </a:lnTo>
                  <a:lnTo>
                    <a:pt x="365432" y="415737"/>
                  </a:lnTo>
                  <a:lnTo>
                    <a:pt x="386540" y="353894"/>
                  </a:lnTo>
                  <a:lnTo>
                    <a:pt x="398515" y="301798"/>
                  </a:lnTo>
                  <a:lnTo>
                    <a:pt x="405929" y="242358"/>
                  </a:lnTo>
                  <a:lnTo>
                    <a:pt x="40705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374285" y="5207603"/>
              <a:ext cx="140660" cy="449813"/>
            </a:xfrm>
            <a:custGeom>
              <a:avLst/>
              <a:gdLst/>
              <a:ahLst/>
              <a:cxnLst/>
              <a:rect l="0" t="0" r="0" b="0"/>
              <a:pathLst>
                <a:path w="140660" h="449813">
                  <a:moveTo>
                    <a:pt x="57448" y="0"/>
                  </a:moveTo>
                  <a:lnTo>
                    <a:pt x="53031" y="62326"/>
                  </a:lnTo>
                  <a:lnTo>
                    <a:pt x="49898" y="125622"/>
                  </a:lnTo>
                  <a:lnTo>
                    <a:pt x="48431" y="174981"/>
                  </a:lnTo>
                  <a:lnTo>
                    <a:pt x="43477" y="224739"/>
                  </a:lnTo>
                  <a:lnTo>
                    <a:pt x="40673" y="274616"/>
                  </a:lnTo>
                  <a:lnTo>
                    <a:pt x="34398" y="323603"/>
                  </a:lnTo>
                  <a:lnTo>
                    <a:pt x="26460" y="379574"/>
                  </a:lnTo>
                  <a:lnTo>
                    <a:pt x="20200" y="422099"/>
                  </a:lnTo>
                  <a:lnTo>
                    <a:pt x="8299" y="448663"/>
                  </a:lnTo>
                  <a:lnTo>
                    <a:pt x="5267" y="449812"/>
                  </a:lnTo>
                  <a:lnTo>
                    <a:pt x="3245" y="445955"/>
                  </a:lnTo>
                  <a:lnTo>
                    <a:pt x="0" y="410967"/>
                  </a:lnTo>
                  <a:lnTo>
                    <a:pt x="3855" y="383727"/>
                  </a:lnTo>
                  <a:lnTo>
                    <a:pt x="20084" y="344880"/>
                  </a:lnTo>
                  <a:lnTo>
                    <a:pt x="30364" y="330180"/>
                  </a:lnTo>
                  <a:lnTo>
                    <a:pt x="46027" y="319948"/>
                  </a:lnTo>
                  <a:lnTo>
                    <a:pt x="64392" y="314167"/>
                  </a:lnTo>
                  <a:lnTo>
                    <a:pt x="81799" y="314680"/>
                  </a:lnTo>
                  <a:lnTo>
                    <a:pt x="96316" y="320456"/>
                  </a:lnTo>
                  <a:lnTo>
                    <a:pt x="108932" y="330111"/>
                  </a:lnTo>
                  <a:lnTo>
                    <a:pt x="120702" y="343648"/>
                  </a:lnTo>
                  <a:lnTo>
                    <a:pt x="127167" y="363841"/>
                  </a:lnTo>
                  <a:lnTo>
                    <a:pt x="131316" y="410054"/>
                  </a:lnTo>
                  <a:lnTo>
                    <a:pt x="132581" y="412978"/>
                  </a:lnTo>
                  <a:lnTo>
                    <a:pt x="134350" y="410304"/>
                  </a:lnTo>
                  <a:lnTo>
                    <a:pt x="138790" y="386921"/>
                  </a:lnTo>
                  <a:lnTo>
                    <a:pt x="140659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598155" y="5307456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608224" y="5458865"/>
              <a:ext cx="347736" cy="281286"/>
            </a:xfrm>
            <a:custGeom>
              <a:avLst/>
              <a:gdLst/>
              <a:ahLst/>
              <a:cxnLst/>
              <a:rect l="0" t="0" r="0" b="0"/>
              <a:pathLst>
                <a:path w="347736" h="281286">
                  <a:moveTo>
                    <a:pt x="81462" y="15012"/>
                  </a:moveTo>
                  <a:lnTo>
                    <a:pt x="35013" y="50041"/>
                  </a:lnTo>
                  <a:lnTo>
                    <a:pt x="16676" y="81925"/>
                  </a:lnTo>
                  <a:lnTo>
                    <a:pt x="2185" y="124155"/>
                  </a:lnTo>
                  <a:lnTo>
                    <a:pt x="0" y="144265"/>
                  </a:lnTo>
                  <a:lnTo>
                    <a:pt x="2190" y="152956"/>
                  </a:lnTo>
                  <a:lnTo>
                    <a:pt x="12022" y="167544"/>
                  </a:lnTo>
                  <a:lnTo>
                    <a:pt x="18527" y="171249"/>
                  </a:lnTo>
                  <a:lnTo>
                    <a:pt x="33150" y="172900"/>
                  </a:lnTo>
                  <a:lnTo>
                    <a:pt x="48895" y="165621"/>
                  </a:lnTo>
                  <a:lnTo>
                    <a:pt x="83234" y="136238"/>
                  </a:lnTo>
                  <a:lnTo>
                    <a:pt x="111840" y="93333"/>
                  </a:lnTo>
                  <a:lnTo>
                    <a:pt x="115612" y="69853"/>
                  </a:lnTo>
                  <a:lnTo>
                    <a:pt x="113282" y="44933"/>
                  </a:lnTo>
                  <a:lnTo>
                    <a:pt x="106082" y="21530"/>
                  </a:lnTo>
                  <a:lnTo>
                    <a:pt x="94254" y="6198"/>
                  </a:lnTo>
                  <a:lnTo>
                    <a:pt x="87216" y="815"/>
                  </a:lnTo>
                  <a:lnTo>
                    <a:pt x="78826" y="0"/>
                  </a:lnTo>
                  <a:lnTo>
                    <a:pt x="59642" y="6491"/>
                  </a:lnTo>
                  <a:lnTo>
                    <a:pt x="36884" y="25739"/>
                  </a:lnTo>
                  <a:lnTo>
                    <a:pt x="22847" y="49009"/>
                  </a:lnTo>
                  <a:lnTo>
                    <a:pt x="22970" y="56168"/>
                  </a:lnTo>
                  <a:lnTo>
                    <a:pt x="25825" y="62789"/>
                  </a:lnTo>
                  <a:lnTo>
                    <a:pt x="30502" y="69053"/>
                  </a:lnTo>
                  <a:lnTo>
                    <a:pt x="39168" y="72304"/>
                  </a:lnTo>
                  <a:lnTo>
                    <a:pt x="76019" y="72462"/>
                  </a:lnTo>
                  <a:lnTo>
                    <a:pt x="138379" y="61851"/>
                  </a:lnTo>
                  <a:lnTo>
                    <a:pt x="155760" y="66956"/>
                  </a:lnTo>
                  <a:lnTo>
                    <a:pt x="167800" y="77854"/>
                  </a:lnTo>
                  <a:lnTo>
                    <a:pt x="179776" y="102049"/>
                  </a:lnTo>
                  <a:lnTo>
                    <a:pt x="186714" y="135106"/>
                  </a:lnTo>
                  <a:lnTo>
                    <a:pt x="193476" y="178856"/>
                  </a:lnTo>
                  <a:lnTo>
                    <a:pt x="197744" y="184338"/>
                  </a:lnTo>
                  <a:lnTo>
                    <a:pt x="203362" y="187068"/>
                  </a:lnTo>
                  <a:lnTo>
                    <a:pt x="209881" y="187963"/>
                  </a:lnTo>
                  <a:lnTo>
                    <a:pt x="216077" y="185786"/>
                  </a:lnTo>
                  <a:lnTo>
                    <a:pt x="271766" y="141573"/>
                  </a:lnTo>
                  <a:lnTo>
                    <a:pt x="280447" y="135444"/>
                  </a:lnTo>
                  <a:lnTo>
                    <a:pt x="297489" y="131099"/>
                  </a:lnTo>
                  <a:lnTo>
                    <a:pt x="305917" y="131235"/>
                  </a:lnTo>
                  <a:lnTo>
                    <a:pt x="313385" y="134099"/>
                  </a:lnTo>
                  <a:lnTo>
                    <a:pt x="326612" y="144678"/>
                  </a:lnTo>
                  <a:lnTo>
                    <a:pt x="340039" y="175062"/>
                  </a:lnTo>
                  <a:lnTo>
                    <a:pt x="346722" y="237837"/>
                  </a:lnTo>
                  <a:lnTo>
                    <a:pt x="347735" y="281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370062" y="4809985"/>
              <a:ext cx="1864883" cy="1229689"/>
            </a:xfrm>
            <a:custGeom>
              <a:avLst/>
              <a:gdLst/>
              <a:ahLst/>
              <a:cxnLst/>
              <a:rect l="0" t="0" r="0" b="0"/>
              <a:pathLst>
                <a:path w="1864883" h="1229689">
                  <a:moveTo>
                    <a:pt x="1361229" y="197913"/>
                  </a:moveTo>
                  <a:lnTo>
                    <a:pt x="1303532" y="155334"/>
                  </a:lnTo>
                  <a:lnTo>
                    <a:pt x="1252068" y="120366"/>
                  </a:lnTo>
                  <a:lnTo>
                    <a:pt x="1197387" y="82537"/>
                  </a:lnTo>
                  <a:lnTo>
                    <a:pt x="1147084" y="61204"/>
                  </a:lnTo>
                  <a:lnTo>
                    <a:pt x="1095608" y="43172"/>
                  </a:lnTo>
                  <a:lnTo>
                    <a:pt x="1040805" y="26118"/>
                  </a:lnTo>
                  <a:lnTo>
                    <a:pt x="987996" y="13772"/>
                  </a:lnTo>
                  <a:lnTo>
                    <a:pt x="928381" y="4258"/>
                  </a:lnTo>
                  <a:lnTo>
                    <a:pt x="868290" y="0"/>
                  </a:lnTo>
                  <a:lnTo>
                    <a:pt x="809496" y="3156"/>
                  </a:lnTo>
                  <a:lnTo>
                    <a:pt x="751087" y="5530"/>
                  </a:lnTo>
                  <a:lnTo>
                    <a:pt x="688374" y="15068"/>
                  </a:lnTo>
                  <a:lnTo>
                    <a:pt x="627366" y="25188"/>
                  </a:lnTo>
                  <a:lnTo>
                    <a:pt x="568300" y="42876"/>
                  </a:lnTo>
                  <a:lnTo>
                    <a:pt x="509810" y="61267"/>
                  </a:lnTo>
                  <a:lnTo>
                    <a:pt x="455909" y="82844"/>
                  </a:lnTo>
                  <a:lnTo>
                    <a:pt x="404805" y="111221"/>
                  </a:lnTo>
                  <a:lnTo>
                    <a:pt x="350112" y="143051"/>
                  </a:lnTo>
                  <a:lnTo>
                    <a:pt x="297335" y="175905"/>
                  </a:lnTo>
                  <a:lnTo>
                    <a:pt x="235522" y="227706"/>
                  </a:lnTo>
                  <a:lnTo>
                    <a:pt x="175783" y="290399"/>
                  </a:lnTo>
                  <a:lnTo>
                    <a:pt x="136892" y="342119"/>
                  </a:lnTo>
                  <a:lnTo>
                    <a:pt x="101022" y="398433"/>
                  </a:lnTo>
                  <a:lnTo>
                    <a:pt x="72827" y="456107"/>
                  </a:lnTo>
                  <a:lnTo>
                    <a:pt x="46907" y="514184"/>
                  </a:lnTo>
                  <a:lnTo>
                    <a:pt x="24125" y="569916"/>
                  </a:lnTo>
                  <a:lnTo>
                    <a:pt x="8129" y="624028"/>
                  </a:lnTo>
                  <a:lnTo>
                    <a:pt x="0" y="676119"/>
                  </a:lnTo>
                  <a:lnTo>
                    <a:pt x="1671" y="739553"/>
                  </a:lnTo>
                  <a:lnTo>
                    <a:pt x="11828" y="797934"/>
                  </a:lnTo>
                  <a:lnTo>
                    <a:pt x="35956" y="857438"/>
                  </a:lnTo>
                  <a:lnTo>
                    <a:pt x="74735" y="913443"/>
                  </a:lnTo>
                  <a:lnTo>
                    <a:pt x="128295" y="968062"/>
                  </a:lnTo>
                  <a:lnTo>
                    <a:pt x="180456" y="1006788"/>
                  </a:lnTo>
                  <a:lnTo>
                    <a:pt x="235275" y="1045359"/>
                  </a:lnTo>
                  <a:lnTo>
                    <a:pt x="298187" y="1079687"/>
                  </a:lnTo>
                  <a:lnTo>
                    <a:pt x="353039" y="1104831"/>
                  </a:lnTo>
                  <a:lnTo>
                    <a:pt x="410280" y="1129848"/>
                  </a:lnTo>
                  <a:lnTo>
                    <a:pt x="468229" y="1153902"/>
                  </a:lnTo>
                  <a:lnTo>
                    <a:pt x="528237" y="1173151"/>
                  </a:lnTo>
                  <a:lnTo>
                    <a:pt x="574034" y="1184856"/>
                  </a:lnTo>
                  <a:lnTo>
                    <a:pt x="619659" y="1196222"/>
                  </a:lnTo>
                  <a:lnTo>
                    <a:pt x="665516" y="1206512"/>
                  </a:lnTo>
                  <a:lnTo>
                    <a:pt x="713634" y="1214168"/>
                  </a:lnTo>
                  <a:lnTo>
                    <a:pt x="762756" y="1218187"/>
                  </a:lnTo>
                  <a:lnTo>
                    <a:pt x="812326" y="1220898"/>
                  </a:lnTo>
                  <a:lnTo>
                    <a:pt x="862093" y="1225184"/>
                  </a:lnTo>
                  <a:lnTo>
                    <a:pt x="911949" y="1227706"/>
                  </a:lnTo>
                  <a:lnTo>
                    <a:pt x="961844" y="1228827"/>
                  </a:lnTo>
                  <a:lnTo>
                    <a:pt x="1011756" y="1229325"/>
                  </a:lnTo>
                  <a:lnTo>
                    <a:pt x="1061676" y="1229546"/>
                  </a:lnTo>
                  <a:lnTo>
                    <a:pt x="1111600" y="1229644"/>
                  </a:lnTo>
                  <a:lnTo>
                    <a:pt x="1161525" y="1229688"/>
                  </a:lnTo>
                  <a:lnTo>
                    <a:pt x="1208985" y="1227242"/>
                  </a:lnTo>
                  <a:lnTo>
                    <a:pt x="1254734" y="1223073"/>
                  </a:lnTo>
                  <a:lnTo>
                    <a:pt x="1299721" y="1218138"/>
                  </a:lnTo>
                  <a:lnTo>
                    <a:pt x="1344371" y="1212863"/>
                  </a:lnTo>
                  <a:lnTo>
                    <a:pt x="1406160" y="1204696"/>
                  </a:lnTo>
                  <a:lnTo>
                    <a:pt x="1462067" y="1193954"/>
                  </a:lnTo>
                  <a:lnTo>
                    <a:pt x="1517156" y="1179061"/>
                  </a:lnTo>
                  <a:lnTo>
                    <a:pt x="1566146" y="1160471"/>
                  </a:lnTo>
                  <a:lnTo>
                    <a:pt x="1624115" y="1129340"/>
                  </a:lnTo>
                  <a:lnTo>
                    <a:pt x="1679157" y="1089839"/>
                  </a:lnTo>
                  <a:lnTo>
                    <a:pt x="1733530" y="1035407"/>
                  </a:lnTo>
                  <a:lnTo>
                    <a:pt x="1774255" y="984512"/>
                  </a:lnTo>
                  <a:lnTo>
                    <a:pt x="1807502" y="929943"/>
                  </a:lnTo>
                  <a:lnTo>
                    <a:pt x="1827733" y="874647"/>
                  </a:lnTo>
                  <a:lnTo>
                    <a:pt x="1846350" y="812566"/>
                  </a:lnTo>
                  <a:lnTo>
                    <a:pt x="1855891" y="763417"/>
                  </a:lnTo>
                  <a:lnTo>
                    <a:pt x="1860053" y="713721"/>
                  </a:lnTo>
                  <a:lnTo>
                    <a:pt x="1864882" y="664788"/>
                  </a:lnTo>
                  <a:lnTo>
                    <a:pt x="1859168" y="603904"/>
                  </a:lnTo>
                  <a:lnTo>
                    <a:pt x="1849136" y="543149"/>
                  </a:lnTo>
                  <a:lnTo>
                    <a:pt x="1831608" y="486633"/>
                  </a:lnTo>
                  <a:lnTo>
                    <a:pt x="1807874" y="430953"/>
                  </a:lnTo>
                  <a:lnTo>
                    <a:pt x="1768606" y="369135"/>
                  </a:lnTo>
                  <a:lnTo>
                    <a:pt x="1722891" y="323361"/>
                  </a:lnTo>
                  <a:lnTo>
                    <a:pt x="1659834" y="283672"/>
                  </a:lnTo>
                  <a:lnTo>
                    <a:pt x="1600708" y="263855"/>
                  </a:lnTo>
                  <a:lnTo>
                    <a:pt x="1552071" y="254023"/>
                  </a:lnTo>
                  <a:lnTo>
                    <a:pt x="1498109" y="249671"/>
                  </a:lnTo>
                  <a:lnTo>
                    <a:pt x="1445549" y="252799"/>
                  </a:lnTo>
                  <a:lnTo>
                    <a:pt x="1390425" y="263999"/>
                  </a:lnTo>
                  <a:lnTo>
                    <a:pt x="1333102" y="287864"/>
                  </a:lnTo>
                  <a:lnTo>
                    <a:pt x="1275129" y="313939"/>
                  </a:lnTo>
                  <a:lnTo>
                    <a:pt x="1215469" y="350545"/>
                  </a:lnTo>
                  <a:lnTo>
                    <a:pt x="1194809" y="3643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098892" y="6039708"/>
              <a:ext cx="49927" cy="391090"/>
            </a:xfrm>
            <a:custGeom>
              <a:avLst/>
              <a:gdLst/>
              <a:ahLst/>
              <a:cxnLst/>
              <a:rect l="0" t="0" r="0" b="0"/>
              <a:pathLst>
                <a:path w="49927" h="391090">
                  <a:moveTo>
                    <a:pt x="49926" y="0"/>
                  </a:moveTo>
                  <a:lnTo>
                    <a:pt x="33067" y="57972"/>
                  </a:lnTo>
                  <a:lnTo>
                    <a:pt x="19386" y="120910"/>
                  </a:lnTo>
                  <a:lnTo>
                    <a:pt x="9960" y="177367"/>
                  </a:lnTo>
                  <a:lnTo>
                    <a:pt x="1950" y="232970"/>
                  </a:lnTo>
                  <a:lnTo>
                    <a:pt x="257" y="294179"/>
                  </a:lnTo>
                  <a:lnTo>
                    <a:pt x="51" y="345579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674518" y="6505687"/>
              <a:ext cx="158101" cy="554857"/>
            </a:xfrm>
            <a:custGeom>
              <a:avLst/>
              <a:gdLst/>
              <a:ahLst/>
              <a:cxnLst/>
              <a:rect l="0" t="0" r="0" b="0"/>
              <a:pathLst>
                <a:path w="158101" h="554857">
                  <a:moveTo>
                    <a:pt x="158100" y="0"/>
                  </a:moveTo>
                  <a:lnTo>
                    <a:pt x="124359" y="11517"/>
                  </a:lnTo>
                  <a:lnTo>
                    <a:pt x="108895" y="21761"/>
                  </a:lnTo>
                  <a:lnTo>
                    <a:pt x="90718" y="43121"/>
                  </a:lnTo>
                  <a:lnTo>
                    <a:pt x="57794" y="102407"/>
                  </a:lnTo>
                  <a:lnTo>
                    <a:pt x="37094" y="155662"/>
                  </a:lnTo>
                  <a:lnTo>
                    <a:pt x="26743" y="210844"/>
                  </a:lnTo>
                  <a:lnTo>
                    <a:pt x="18672" y="263680"/>
                  </a:lnTo>
                  <a:lnTo>
                    <a:pt x="13105" y="327125"/>
                  </a:lnTo>
                  <a:lnTo>
                    <a:pt x="15944" y="380509"/>
                  </a:lnTo>
                  <a:lnTo>
                    <a:pt x="25602" y="436232"/>
                  </a:lnTo>
                  <a:lnTo>
                    <a:pt x="38916" y="490140"/>
                  </a:lnTo>
                  <a:lnTo>
                    <a:pt x="48294" y="543901"/>
                  </a:lnTo>
                  <a:lnTo>
                    <a:pt x="44215" y="550287"/>
                  </a:lnTo>
                  <a:lnTo>
                    <a:pt x="36873" y="553619"/>
                  </a:lnTo>
                  <a:lnTo>
                    <a:pt x="20086" y="554856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649555" y="6730355"/>
              <a:ext cx="183064" cy="131183"/>
            </a:xfrm>
            <a:custGeom>
              <a:avLst/>
              <a:gdLst/>
              <a:ahLst/>
              <a:cxnLst/>
              <a:rect l="0" t="0" r="0" b="0"/>
              <a:pathLst>
                <a:path w="183064" h="131183">
                  <a:moveTo>
                    <a:pt x="0" y="58248"/>
                  </a:moveTo>
                  <a:lnTo>
                    <a:pt x="14211" y="45886"/>
                  </a:lnTo>
                  <a:lnTo>
                    <a:pt x="47700" y="33582"/>
                  </a:lnTo>
                  <a:lnTo>
                    <a:pt x="109901" y="19455"/>
                  </a:lnTo>
                  <a:lnTo>
                    <a:pt x="161649" y="9970"/>
                  </a:lnTo>
                  <a:lnTo>
                    <a:pt x="168787" y="13119"/>
                  </a:lnTo>
                  <a:lnTo>
                    <a:pt x="173546" y="18916"/>
                  </a:lnTo>
                  <a:lnTo>
                    <a:pt x="176718" y="26479"/>
                  </a:lnTo>
                  <a:lnTo>
                    <a:pt x="176766" y="59210"/>
                  </a:lnTo>
                  <a:lnTo>
                    <a:pt x="165957" y="116257"/>
                  </a:lnTo>
                  <a:lnTo>
                    <a:pt x="161592" y="131182"/>
                  </a:lnTo>
                  <a:lnTo>
                    <a:pt x="160428" y="129984"/>
                  </a:lnTo>
                  <a:lnTo>
                    <a:pt x="159652" y="125489"/>
                  </a:lnTo>
                  <a:lnTo>
                    <a:pt x="171459" y="67799"/>
                  </a:lnTo>
                  <a:lnTo>
                    <a:pt x="181136" y="8037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857581" y="6580577"/>
              <a:ext cx="24964" cy="49927"/>
            </a:xfrm>
            <a:custGeom>
              <a:avLst/>
              <a:gdLst/>
              <a:ahLst/>
              <a:cxnLst/>
              <a:rect l="0" t="0" r="0" b="0"/>
              <a:pathLst>
                <a:path w="24964" h="49927">
                  <a:moveTo>
                    <a:pt x="0" y="0"/>
                  </a:moveTo>
                  <a:lnTo>
                    <a:pt x="8835" y="8835"/>
                  </a:lnTo>
                  <a:lnTo>
                    <a:pt x="24963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895163" y="6710776"/>
              <a:ext cx="170445" cy="148016"/>
            </a:xfrm>
            <a:custGeom>
              <a:avLst/>
              <a:gdLst/>
              <a:ahLst/>
              <a:cxnLst/>
              <a:rect l="0" t="0" r="0" b="0"/>
              <a:pathLst>
                <a:path w="170445" h="148016">
                  <a:moveTo>
                    <a:pt x="12344" y="36221"/>
                  </a:moveTo>
                  <a:lnTo>
                    <a:pt x="0" y="73253"/>
                  </a:lnTo>
                  <a:lnTo>
                    <a:pt x="7886" y="56994"/>
                  </a:lnTo>
                  <a:lnTo>
                    <a:pt x="35916" y="2692"/>
                  </a:lnTo>
                  <a:lnTo>
                    <a:pt x="41003" y="0"/>
                  </a:lnTo>
                  <a:lnTo>
                    <a:pt x="46243" y="979"/>
                  </a:lnTo>
                  <a:lnTo>
                    <a:pt x="51586" y="4405"/>
                  </a:lnTo>
                  <a:lnTo>
                    <a:pt x="59987" y="18074"/>
                  </a:lnTo>
                  <a:lnTo>
                    <a:pt x="63522" y="26896"/>
                  </a:lnTo>
                  <a:lnTo>
                    <a:pt x="68652" y="31854"/>
                  </a:lnTo>
                  <a:lnTo>
                    <a:pt x="74846" y="34234"/>
                  </a:lnTo>
                  <a:lnTo>
                    <a:pt x="112757" y="39829"/>
                  </a:lnTo>
                  <a:lnTo>
                    <a:pt x="129088" y="34435"/>
                  </a:lnTo>
                  <a:lnTo>
                    <a:pt x="140661" y="23408"/>
                  </a:lnTo>
                  <a:lnTo>
                    <a:pt x="145042" y="16584"/>
                  </a:lnTo>
                  <a:lnTo>
                    <a:pt x="145188" y="12959"/>
                  </a:lnTo>
                  <a:lnTo>
                    <a:pt x="142512" y="11468"/>
                  </a:lnTo>
                  <a:lnTo>
                    <a:pt x="137954" y="11398"/>
                  </a:lnTo>
                  <a:lnTo>
                    <a:pt x="127959" y="18716"/>
                  </a:lnTo>
                  <a:lnTo>
                    <a:pt x="118278" y="32140"/>
                  </a:lnTo>
                  <a:lnTo>
                    <a:pt x="108554" y="60488"/>
                  </a:lnTo>
                  <a:lnTo>
                    <a:pt x="104492" y="114158"/>
                  </a:lnTo>
                  <a:lnTo>
                    <a:pt x="109081" y="133730"/>
                  </a:lnTo>
                  <a:lnTo>
                    <a:pt x="112894" y="142832"/>
                  </a:lnTo>
                  <a:lnTo>
                    <a:pt x="118209" y="147052"/>
                  </a:lnTo>
                  <a:lnTo>
                    <a:pt x="124526" y="148015"/>
                  </a:lnTo>
                  <a:lnTo>
                    <a:pt x="131511" y="146809"/>
                  </a:lnTo>
                  <a:lnTo>
                    <a:pt x="170444" y="1194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115534" y="6755318"/>
              <a:ext cx="208027" cy="123252"/>
            </a:xfrm>
            <a:custGeom>
              <a:avLst/>
              <a:gdLst/>
              <a:ahLst/>
              <a:cxnLst/>
              <a:rect l="0" t="0" r="0" b="0"/>
              <a:pathLst>
                <a:path w="208027" h="123252">
                  <a:moveTo>
                    <a:pt x="0" y="0"/>
                  </a:moveTo>
                  <a:lnTo>
                    <a:pt x="924" y="62491"/>
                  </a:lnTo>
                  <a:lnTo>
                    <a:pt x="11581" y="114680"/>
                  </a:lnTo>
                  <a:lnTo>
                    <a:pt x="16041" y="119907"/>
                  </a:lnTo>
                  <a:lnTo>
                    <a:pt x="21789" y="122468"/>
                  </a:lnTo>
                  <a:lnTo>
                    <a:pt x="28394" y="123251"/>
                  </a:lnTo>
                  <a:lnTo>
                    <a:pt x="33722" y="120999"/>
                  </a:lnTo>
                  <a:lnTo>
                    <a:pt x="53848" y="102386"/>
                  </a:lnTo>
                  <a:lnTo>
                    <a:pt x="60861" y="98768"/>
                  </a:lnTo>
                  <a:lnTo>
                    <a:pt x="66462" y="99129"/>
                  </a:lnTo>
                  <a:lnTo>
                    <a:pt x="71120" y="102144"/>
                  </a:lnTo>
                  <a:lnTo>
                    <a:pt x="75150" y="106928"/>
                  </a:lnTo>
                  <a:lnTo>
                    <a:pt x="80610" y="109192"/>
                  </a:lnTo>
                  <a:lnTo>
                    <a:pt x="94074" y="109243"/>
                  </a:lnTo>
                  <a:lnTo>
                    <a:pt x="99698" y="106113"/>
                  </a:lnTo>
                  <a:lnTo>
                    <a:pt x="146257" y="51659"/>
                  </a:lnTo>
                  <a:lnTo>
                    <a:pt x="164239" y="46073"/>
                  </a:lnTo>
                  <a:lnTo>
                    <a:pt x="20802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301938" y="6788603"/>
              <a:ext cx="38265" cy="59433"/>
            </a:xfrm>
            <a:custGeom>
              <a:avLst/>
              <a:gdLst/>
              <a:ahLst/>
              <a:cxnLst/>
              <a:rect l="0" t="0" r="0" b="0"/>
              <a:pathLst>
                <a:path w="38265" h="59433">
                  <a:moveTo>
                    <a:pt x="38264" y="0"/>
                  </a:moveTo>
                  <a:lnTo>
                    <a:pt x="19259" y="7567"/>
                  </a:lnTo>
                  <a:lnTo>
                    <a:pt x="7936" y="15999"/>
                  </a:lnTo>
                  <a:lnTo>
                    <a:pt x="1670" y="30841"/>
                  </a:lnTo>
                  <a:lnTo>
                    <a:pt x="0" y="39976"/>
                  </a:lnTo>
                  <a:lnTo>
                    <a:pt x="1660" y="46991"/>
                  </a:lnTo>
                  <a:lnTo>
                    <a:pt x="5540" y="52592"/>
                  </a:lnTo>
                  <a:lnTo>
                    <a:pt x="10900" y="57250"/>
                  </a:lnTo>
                  <a:lnTo>
                    <a:pt x="16323" y="59432"/>
                  </a:lnTo>
                  <a:lnTo>
                    <a:pt x="3826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365508" y="6580577"/>
              <a:ext cx="199364" cy="349485"/>
            </a:xfrm>
            <a:custGeom>
              <a:avLst/>
              <a:gdLst/>
              <a:ahLst/>
              <a:cxnLst/>
              <a:rect l="0" t="0" r="0" b="0"/>
              <a:pathLst>
                <a:path w="199364" h="349485">
                  <a:moveTo>
                    <a:pt x="7978" y="0"/>
                  </a:moveTo>
                  <a:lnTo>
                    <a:pt x="7053" y="62490"/>
                  </a:lnTo>
                  <a:lnTo>
                    <a:pt x="814" y="119096"/>
                  </a:lnTo>
                  <a:lnTo>
                    <a:pt x="0" y="165754"/>
                  </a:lnTo>
                  <a:lnTo>
                    <a:pt x="4176" y="216149"/>
                  </a:lnTo>
                  <a:lnTo>
                    <a:pt x="11269" y="257379"/>
                  </a:lnTo>
                  <a:lnTo>
                    <a:pt x="16644" y="266816"/>
                  </a:lnTo>
                  <a:lnTo>
                    <a:pt x="32478" y="279767"/>
                  </a:lnTo>
                  <a:lnTo>
                    <a:pt x="40029" y="279891"/>
                  </a:lnTo>
                  <a:lnTo>
                    <a:pt x="46912" y="276277"/>
                  </a:lnTo>
                  <a:lnTo>
                    <a:pt x="71245" y="248319"/>
                  </a:lnTo>
                  <a:lnTo>
                    <a:pt x="97846" y="188008"/>
                  </a:lnTo>
                  <a:lnTo>
                    <a:pt x="115567" y="126471"/>
                  </a:lnTo>
                  <a:lnTo>
                    <a:pt x="124224" y="69560"/>
                  </a:lnTo>
                  <a:lnTo>
                    <a:pt x="131919" y="11114"/>
                  </a:lnTo>
                  <a:lnTo>
                    <a:pt x="130155" y="44794"/>
                  </a:lnTo>
                  <a:lnTo>
                    <a:pt x="125595" y="99969"/>
                  </a:lnTo>
                  <a:lnTo>
                    <a:pt x="124694" y="149254"/>
                  </a:lnTo>
                  <a:lnTo>
                    <a:pt x="126982" y="208573"/>
                  </a:lnTo>
                  <a:lnTo>
                    <a:pt x="141335" y="268056"/>
                  </a:lnTo>
                  <a:lnTo>
                    <a:pt x="148610" y="288331"/>
                  </a:lnTo>
                  <a:lnTo>
                    <a:pt x="199363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989244" y="5931534"/>
              <a:ext cx="274595" cy="399412"/>
            </a:xfrm>
            <a:custGeom>
              <a:avLst/>
              <a:gdLst/>
              <a:ahLst/>
              <a:cxnLst/>
              <a:rect l="0" t="0" r="0" b="0"/>
              <a:pathLst>
                <a:path w="274595" h="399412">
                  <a:moveTo>
                    <a:pt x="0" y="0"/>
                  </a:moveTo>
                  <a:lnTo>
                    <a:pt x="52121" y="62063"/>
                  </a:lnTo>
                  <a:lnTo>
                    <a:pt x="100549" y="124471"/>
                  </a:lnTo>
                  <a:lnTo>
                    <a:pt x="150976" y="187460"/>
                  </a:lnTo>
                  <a:lnTo>
                    <a:pt x="188228" y="245384"/>
                  </a:lnTo>
                  <a:lnTo>
                    <a:pt x="221861" y="306350"/>
                  </a:lnTo>
                  <a:lnTo>
                    <a:pt x="259800" y="366037"/>
                  </a:lnTo>
                  <a:lnTo>
                    <a:pt x="274594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288802" y="6522007"/>
              <a:ext cx="108174" cy="176368"/>
            </a:xfrm>
            <a:custGeom>
              <a:avLst/>
              <a:gdLst/>
              <a:ahLst/>
              <a:cxnLst/>
              <a:rect l="0" t="0" r="0" b="0"/>
              <a:pathLst>
                <a:path w="108174" h="176368">
                  <a:moveTo>
                    <a:pt x="0" y="100174"/>
                  </a:moveTo>
                  <a:lnTo>
                    <a:pt x="8834" y="109008"/>
                  </a:lnTo>
                  <a:lnTo>
                    <a:pt x="23034" y="113346"/>
                  </a:lnTo>
                  <a:lnTo>
                    <a:pt x="31998" y="114503"/>
                  </a:lnTo>
                  <a:lnTo>
                    <a:pt x="49354" y="110857"/>
                  </a:lnTo>
                  <a:lnTo>
                    <a:pt x="65389" y="102148"/>
                  </a:lnTo>
                  <a:lnTo>
                    <a:pt x="83888" y="81652"/>
                  </a:lnTo>
                  <a:lnTo>
                    <a:pt x="92140" y="66054"/>
                  </a:lnTo>
                  <a:lnTo>
                    <a:pt x="97567" y="37262"/>
                  </a:lnTo>
                  <a:lnTo>
                    <a:pt x="93906" y="21054"/>
                  </a:lnTo>
                  <a:lnTo>
                    <a:pt x="90341" y="14143"/>
                  </a:lnTo>
                  <a:lnTo>
                    <a:pt x="78982" y="3999"/>
                  </a:lnTo>
                  <a:lnTo>
                    <a:pt x="72070" y="0"/>
                  </a:lnTo>
                  <a:lnTo>
                    <a:pt x="64689" y="107"/>
                  </a:lnTo>
                  <a:lnTo>
                    <a:pt x="49090" y="7622"/>
                  </a:lnTo>
                  <a:lnTo>
                    <a:pt x="29133" y="23031"/>
                  </a:lnTo>
                  <a:lnTo>
                    <a:pt x="19728" y="41233"/>
                  </a:lnTo>
                  <a:lnTo>
                    <a:pt x="6157" y="90586"/>
                  </a:lnTo>
                  <a:lnTo>
                    <a:pt x="6241" y="122296"/>
                  </a:lnTo>
                  <a:lnTo>
                    <a:pt x="16539" y="153675"/>
                  </a:lnTo>
                  <a:lnTo>
                    <a:pt x="28615" y="168023"/>
                  </a:lnTo>
                  <a:lnTo>
                    <a:pt x="35719" y="173144"/>
                  </a:lnTo>
                  <a:lnTo>
                    <a:pt x="53474" y="176367"/>
                  </a:lnTo>
                  <a:lnTo>
                    <a:pt x="72768" y="173794"/>
                  </a:lnTo>
                  <a:lnTo>
                    <a:pt x="108173" y="158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55222" y="6563934"/>
              <a:ext cx="83212" cy="232990"/>
            </a:xfrm>
            <a:custGeom>
              <a:avLst/>
              <a:gdLst/>
              <a:ahLst/>
              <a:cxnLst/>
              <a:rect l="0" t="0" r="0" b="0"/>
              <a:pathLst>
                <a:path w="83212" h="232990">
                  <a:moveTo>
                    <a:pt x="0" y="0"/>
                  </a:moveTo>
                  <a:lnTo>
                    <a:pt x="0" y="53492"/>
                  </a:lnTo>
                  <a:lnTo>
                    <a:pt x="0" y="114865"/>
                  </a:lnTo>
                  <a:lnTo>
                    <a:pt x="0" y="126503"/>
                  </a:lnTo>
                  <a:lnTo>
                    <a:pt x="3699" y="134262"/>
                  </a:lnTo>
                  <a:lnTo>
                    <a:pt x="9863" y="139434"/>
                  </a:lnTo>
                  <a:lnTo>
                    <a:pt x="17670" y="142882"/>
                  </a:lnTo>
                  <a:lnTo>
                    <a:pt x="33741" y="144249"/>
                  </a:lnTo>
                  <a:lnTo>
                    <a:pt x="41910" y="143319"/>
                  </a:lnTo>
                  <a:lnTo>
                    <a:pt x="55918" y="147216"/>
                  </a:lnTo>
                  <a:lnTo>
                    <a:pt x="62242" y="150844"/>
                  </a:lnTo>
                  <a:lnTo>
                    <a:pt x="71734" y="164737"/>
                  </a:lnTo>
                  <a:lnTo>
                    <a:pt x="78110" y="184164"/>
                  </a:lnTo>
                  <a:lnTo>
                    <a:pt x="8321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594310" y="6613860"/>
              <a:ext cx="279185" cy="323322"/>
            </a:xfrm>
            <a:custGeom>
              <a:avLst/>
              <a:gdLst/>
              <a:ahLst/>
              <a:cxnLst/>
              <a:rect l="0" t="0" r="0" b="0"/>
              <a:pathLst>
                <a:path w="279185" h="323322">
                  <a:moveTo>
                    <a:pt x="60617" y="0"/>
                  </a:moveTo>
                  <a:lnTo>
                    <a:pt x="35894" y="7568"/>
                  </a:lnTo>
                  <a:lnTo>
                    <a:pt x="23125" y="15999"/>
                  </a:lnTo>
                  <a:lnTo>
                    <a:pt x="13752" y="30841"/>
                  </a:lnTo>
                  <a:lnTo>
                    <a:pt x="202" y="66086"/>
                  </a:lnTo>
                  <a:lnTo>
                    <a:pt x="0" y="74567"/>
                  </a:lnTo>
                  <a:lnTo>
                    <a:pt x="4706" y="91388"/>
                  </a:lnTo>
                  <a:lnTo>
                    <a:pt x="10399" y="96983"/>
                  </a:lnTo>
                  <a:lnTo>
                    <a:pt x="26588" y="103200"/>
                  </a:lnTo>
                  <a:lnTo>
                    <a:pt x="43644" y="101032"/>
                  </a:lnTo>
                  <a:lnTo>
                    <a:pt x="77195" y="88991"/>
                  </a:lnTo>
                  <a:lnTo>
                    <a:pt x="93873" y="88246"/>
                  </a:lnTo>
                  <a:lnTo>
                    <a:pt x="109607" y="91920"/>
                  </a:lnTo>
                  <a:lnTo>
                    <a:pt x="122762" y="99717"/>
                  </a:lnTo>
                  <a:lnTo>
                    <a:pt x="127011" y="106234"/>
                  </a:lnTo>
                  <a:lnTo>
                    <a:pt x="131731" y="123337"/>
                  </a:lnTo>
                  <a:lnTo>
                    <a:pt x="129971" y="153758"/>
                  </a:lnTo>
                  <a:lnTo>
                    <a:pt x="130892" y="157055"/>
                  </a:lnTo>
                  <a:lnTo>
                    <a:pt x="133355" y="155554"/>
                  </a:lnTo>
                  <a:lnTo>
                    <a:pt x="166379" y="107537"/>
                  </a:lnTo>
                  <a:lnTo>
                    <a:pt x="173655" y="102202"/>
                  </a:lnTo>
                  <a:lnTo>
                    <a:pt x="191602" y="96275"/>
                  </a:lnTo>
                  <a:lnTo>
                    <a:pt x="198791" y="97467"/>
                  </a:lnTo>
                  <a:lnTo>
                    <a:pt x="204509" y="101036"/>
                  </a:lnTo>
                  <a:lnTo>
                    <a:pt x="213327" y="112398"/>
                  </a:lnTo>
                  <a:lnTo>
                    <a:pt x="220329" y="126693"/>
                  </a:lnTo>
                  <a:lnTo>
                    <a:pt x="225338" y="130690"/>
                  </a:lnTo>
                  <a:lnTo>
                    <a:pt x="231453" y="132431"/>
                  </a:lnTo>
                  <a:lnTo>
                    <a:pt x="238303" y="132666"/>
                  </a:lnTo>
                  <a:lnTo>
                    <a:pt x="250844" y="127997"/>
                  </a:lnTo>
                  <a:lnTo>
                    <a:pt x="256777" y="124163"/>
                  </a:lnTo>
                  <a:lnTo>
                    <a:pt x="261658" y="124380"/>
                  </a:lnTo>
                  <a:lnTo>
                    <a:pt x="265835" y="127299"/>
                  </a:lnTo>
                  <a:lnTo>
                    <a:pt x="272942" y="138863"/>
                  </a:lnTo>
                  <a:lnTo>
                    <a:pt x="279184" y="156331"/>
                  </a:lnTo>
                  <a:lnTo>
                    <a:pt x="277896" y="210989"/>
                  </a:lnTo>
                  <a:lnTo>
                    <a:pt x="270445" y="270191"/>
                  </a:lnTo>
                  <a:lnTo>
                    <a:pt x="257421" y="315619"/>
                  </a:lnTo>
                  <a:lnTo>
                    <a:pt x="252841" y="320436"/>
                  </a:lnTo>
                  <a:lnTo>
                    <a:pt x="247014" y="322722"/>
                  </a:lnTo>
                  <a:lnTo>
                    <a:pt x="240355" y="323321"/>
                  </a:lnTo>
                  <a:lnTo>
                    <a:pt x="234067" y="320948"/>
                  </a:lnTo>
                  <a:lnTo>
                    <a:pt x="205044" y="294087"/>
                  </a:lnTo>
                  <a:lnTo>
                    <a:pt x="192682" y="268556"/>
                  </a:lnTo>
                  <a:lnTo>
                    <a:pt x="191120" y="248180"/>
                  </a:lnTo>
                  <a:lnTo>
                    <a:pt x="202075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854633" y="67636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914872" y="6597218"/>
              <a:ext cx="139843" cy="260741"/>
            </a:xfrm>
            <a:custGeom>
              <a:avLst/>
              <a:gdLst/>
              <a:ahLst/>
              <a:cxnLst/>
              <a:rect l="0" t="0" r="0" b="0"/>
              <a:pathLst>
                <a:path w="139843" h="260741">
                  <a:moveTo>
                    <a:pt x="22971" y="174742"/>
                  </a:moveTo>
                  <a:lnTo>
                    <a:pt x="8778" y="230608"/>
                  </a:lnTo>
                  <a:lnTo>
                    <a:pt x="1610" y="260740"/>
                  </a:lnTo>
                  <a:lnTo>
                    <a:pt x="409" y="258886"/>
                  </a:lnTo>
                  <a:lnTo>
                    <a:pt x="0" y="245423"/>
                  </a:lnTo>
                  <a:lnTo>
                    <a:pt x="9730" y="187177"/>
                  </a:lnTo>
                  <a:lnTo>
                    <a:pt x="22027" y="149046"/>
                  </a:lnTo>
                  <a:lnTo>
                    <a:pt x="41800" y="118743"/>
                  </a:lnTo>
                  <a:lnTo>
                    <a:pt x="57227" y="105784"/>
                  </a:lnTo>
                  <a:lnTo>
                    <a:pt x="74254" y="97866"/>
                  </a:lnTo>
                  <a:lnTo>
                    <a:pt x="94149" y="94347"/>
                  </a:lnTo>
                  <a:lnTo>
                    <a:pt x="110388" y="97714"/>
                  </a:lnTo>
                  <a:lnTo>
                    <a:pt x="123768" y="106298"/>
                  </a:lnTo>
                  <a:lnTo>
                    <a:pt x="135879" y="119360"/>
                  </a:lnTo>
                  <a:lnTo>
                    <a:pt x="138924" y="126726"/>
                  </a:lnTo>
                  <a:lnTo>
                    <a:pt x="139842" y="142307"/>
                  </a:lnTo>
                  <a:lnTo>
                    <a:pt x="130742" y="166673"/>
                  </a:lnTo>
                  <a:lnTo>
                    <a:pt x="116335" y="187042"/>
                  </a:lnTo>
                  <a:lnTo>
                    <a:pt x="110177" y="190338"/>
                  </a:lnTo>
                  <a:lnTo>
                    <a:pt x="95937" y="191536"/>
                  </a:lnTo>
                  <a:lnTo>
                    <a:pt x="89182" y="188712"/>
                  </a:lnTo>
                  <a:lnTo>
                    <a:pt x="76746" y="178178"/>
                  </a:lnTo>
                  <a:lnTo>
                    <a:pt x="72451" y="156853"/>
                  </a:lnTo>
                  <a:lnTo>
                    <a:pt x="73763" y="96162"/>
                  </a:lnTo>
                  <a:lnTo>
                    <a:pt x="84403" y="56697"/>
                  </a:lnTo>
                  <a:lnTo>
                    <a:pt x="11450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93066" y="6489045"/>
              <a:ext cx="86088" cy="297875"/>
            </a:xfrm>
            <a:custGeom>
              <a:avLst/>
              <a:gdLst/>
              <a:ahLst/>
              <a:cxnLst/>
              <a:rect l="0" t="0" r="0" b="0"/>
              <a:pathLst>
                <a:path w="86088" h="297875">
                  <a:moveTo>
                    <a:pt x="61125" y="0"/>
                  </a:moveTo>
                  <a:lnTo>
                    <a:pt x="67710" y="29620"/>
                  </a:lnTo>
                  <a:lnTo>
                    <a:pt x="62574" y="92487"/>
                  </a:lnTo>
                  <a:lnTo>
                    <a:pt x="52542" y="145482"/>
                  </a:lnTo>
                  <a:lnTo>
                    <a:pt x="38900" y="205269"/>
                  </a:lnTo>
                  <a:lnTo>
                    <a:pt x="25063" y="249268"/>
                  </a:lnTo>
                  <a:lnTo>
                    <a:pt x="21365" y="253088"/>
                  </a:lnTo>
                  <a:lnTo>
                    <a:pt x="17052" y="253785"/>
                  </a:lnTo>
                  <a:lnTo>
                    <a:pt x="12327" y="252400"/>
                  </a:lnTo>
                  <a:lnTo>
                    <a:pt x="8252" y="248703"/>
                  </a:lnTo>
                  <a:lnTo>
                    <a:pt x="1260" y="237199"/>
                  </a:lnTo>
                  <a:lnTo>
                    <a:pt x="0" y="222841"/>
                  </a:lnTo>
                  <a:lnTo>
                    <a:pt x="6726" y="191023"/>
                  </a:lnTo>
                  <a:lnTo>
                    <a:pt x="10066" y="187445"/>
                  </a:lnTo>
                  <a:lnTo>
                    <a:pt x="14141" y="186909"/>
                  </a:lnTo>
                  <a:lnTo>
                    <a:pt x="18708" y="188400"/>
                  </a:lnTo>
                  <a:lnTo>
                    <a:pt x="26247" y="197454"/>
                  </a:lnTo>
                  <a:lnTo>
                    <a:pt x="50929" y="250895"/>
                  </a:lnTo>
                  <a:lnTo>
                    <a:pt x="63528" y="294260"/>
                  </a:lnTo>
                  <a:lnTo>
                    <a:pt x="67350" y="297874"/>
                  </a:lnTo>
                  <a:lnTo>
                    <a:pt x="71746" y="296586"/>
                  </a:lnTo>
                  <a:lnTo>
                    <a:pt x="76527" y="292029"/>
                  </a:lnTo>
                  <a:lnTo>
                    <a:pt x="81838" y="279570"/>
                  </a:lnTo>
                  <a:lnTo>
                    <a:pt x="86087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204117" y="6644611"/>
              <a:ext cx="16643" cy="19177"/>
            </a:xfrm>
            <a:custGeom>
              <a:avLst/>
              <a:gdLst/>
              <a:ahLst/>
              <a:cxnLst/>
              <a:rect l="0" t="0" r="0" b="0"/>
              <a:pathLst>
                <a:path w="16643" h="19177">
                  <a:moveTo>
                    <a:pt x="0" y="19176"/>
                  </a:moveTo>
                  <a:lnTo>
                    <a:pt x="0" y="1506"/>
                  </a:lnTo>
                  <a:lnTo>
                    <a:pt x="1850" y="0"/>
                  </a:lnTo>
                  <a:lnTo>
                    <a:pt x="4931" y="2693"/>
                  </a:lnTo>
                  <a:lnTo>
                    <a:pt x="16642" y="191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74155" y="6690720"/>
              <a:ext cx="176201" cy="164452"/>
            </a:xfrm>
            <a:custGeom>
              <a:avLst/>
              <a:gdLst/>
              <a:ahLst/>
              <a:cxnLst/>
              <a:rect l="0" t="0" r="0" b="0"/>
              <a:pathLst>
                <a:path w="176201" h="164452">
                  <a:moveTo>
                    <a:pt x="21494" y="64598"/>
                  </a:moveTo>
                  <a:lnTo>
                    <a:pt x="8241" y="55764"/>
                  </a:lnTo>
                  <a:lnTo>
                    <a:pt x="4337" y="56859"/>
                  </a:lnTo>
                  <a:lnTo>
                    <a:pt x="1734" y="61288"/>
                  </a:lnTo>
                  <a:lnTo>
                    <a:pt x="0" y="67939"/>
                  </a:lnTo>
                  <a:lnTo>
                    <a:pt x="693" y="74222"/>
                  </a:lnTo>
                  <a:lnTo>
                    <a:pt x="6393" y="86134"/>
                  </a:lnTo>
                  <a:lnTo>
                    <a:pt x="12351" y="90050"/>
                  </a:lnTo>
                  <a:lnTo>
                    <a:pt x="28833" y="94401"/>
                  </a:lnTo>
                  <a:lnTo>
                    <a:pt x="36556" y="93712"/>
                  </a:lnTo>
                  <a:lnTo>
                    <a:pt x="50069" y="88017"/>
                  </a:lnTo>
                  <a:lnTo>
                    <a:pt x="68073" y="69996"/>
                  </a:lnTo>
                  <a:lnTo>
                    <a:pt x="71037" y="62649"/>
                  </a:lnTo>
                  <a:lnTo>
                    <a:pt x="71866" y="47090"/>
                  </a:lnTo>
                  <a:lnTo>
                    <a:pt x="62718" y="22737"/>
                  </a:lnTo>
                  <a:lnTo>
                    <a:pt x="46758" y="0"/>
                  </a:lnTo>
                  <a:lnTo>
                    <a:pt x="47582" y="268"/>
                  </a:lnTo>
                  <a:lnTo>
                    <a:pt x="109420" y="40218"/>
                  </a:lnTo>
                  <a:lnTo>
                    <a:pt x="167093" y="93867"/>
                  </a:lnTo>
                  <a:lnTo>
                    <a:pt x="174038" y="110583"/>
                  </a:lnTo>
                  <a:lnTo>
                    <a:pt x="176200" y="129414"/>
                  </a:lnTo>
                  <a:lnTo>
                    <a:pt x="171272" y="1644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288802" y="5307456"/>
              <a:ext cx="624079" cy="141459"/>
            </a:xfrm>
            <a:custGeom>
              <a:avLst/>
              <a:gdLst/>
              <a:ahLst/>
              <a:cxnLst/>
              <a:rect l="0" t="0" r="0" b="0"/>
              <a:pathLst>
                <a:path w="624079" h="141459">
                  <a:moveTo>
                    <a:pt x="0" y="141458"/>
                  </a:moveTo>
                  <a:lnTo>
                    <a:pt x="58382" y="107741"/>
                  </a:lnTo>
                  <a:lnTo>
                    <a:pt x="76799" y="97811"/>
                  </a:lnTo>
                  <a:lnTo>
                    <a:pt x="135248" y="76481"/>
                  </a:lnTo>
                  <a:lnTo>
                    <a:pt x="192520" y="60959"/>
                  </a:lnTo>
                  <a:lnTo>
                    <a:pt x="251773" y="43510"/>
                  </a:lnTo>
                  <a:lnTo>
                    <a:pt x="302657" y="31383"/>
                  </a:lnTo>
                  <a:lnTo>
                    <a:pt x="356258" y="18544"/>
                  </a:lnTo>
                  <a:lnTo>
                    <a:pt x="407272" y="11350"/>
                  </a:lnTo>
                  <a:lnTo>
                    <a:pt x="457521" y="6753"/>
                  </a:lnTo>
                  <a:lnTo>
                    <a:pt x="519781" y="1334"/>
                  </a:lnTo>
                  <a:lnTo>
                    <a:pt x="575671" y="263"/>
                  </a:lnTo>
                  <a:lnTo>
                    <a:pt x="6240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103663" y="6181401"/>
              <a:ext cx="1638635" cy="1031428"/>
            </a:xfrm>
            <a:custGeom>
              <a:avLst/>
              <a:gdLst/>
              <a:ahLst/>
              <a:cxnLst/>
              <a:rect l="0" t="0" r="0" b="0"/>
              <a:pathLst>
                <a:path w="1638635" h="1031428">
                  <a:moveTo>
                    <a:pt x="958996" y="33049"/>
                  </a:moveTo>
                  <a:lnTo>
                    <a:pt x="901088" y="21467"/>
                  </a:lnTo>
                  <a:lnTo>
                    <a:pt x="842912" y="14608"/>
                  </a:lnTo>
                  <a:lnTo>
                    <a:pt x="786157" y="8945"/>
                  </a:lnTo>
                  <a:lnTo>
                    <a:pt x="733607" y="5790"/>
                  </a:lnTo>
                  <a:lnTo>
                    <a:pt x="674294" y="955"/>
                  </a:lnTo>
                  <a:lnTo>
                    <a:pt x="613954" y="0"/>
                  </a:lnTo>
                  <a:lnTo>
                    <a:pt x="561313" y="759"/>
                  </a:lnTo>
                  <a:lnTo>
                    <a:pt x="509247" y="5504"/>
                  </a:lnTo>
                  <a:lnTo>
                    <a:pt x="454166" y="8246"/>
                  </a:lnTo>
                  <a:lnTo>
                    <a:pt x="402301" y="14502"/>
                  </a:lnTo>
                  <a:lnTo>
                    <a:pt x="351801" y="23136"/>
                  </a:lnTo>
                  <a:lnTo>
                    <a:pt x="302629" y="36070"/>
                  </a:lnTo>
                  <a:lnTo>
                    <a:pt x="241665" y="51658"/>
                  </a:lnTo>
                  <a:lnTo>
                    <a:pt x="185312" y="72269"/>
                  </a:lnTo>
                  <a:lnTo>
                    <a:pt x="127279" y="99669"/>
                  </a:lnTo>
                  <a:lnTo>
                    <a:pt x="69408" y="132906"/>
                  </a:lnTo>
                  <a:lnTo>
                    <a:pt x="39928" y="155092"/>
                  </a:lnTo>
                  <a:lnTo>
                    <a:pt x="11504" y="190567"/>
                  </a:lnTo>
                  <a:lnTo>
                    <a:pt x="2259" y="211539"/>
                  </a:lnTo>
                  <a:lnTo>
                    <a:pt x="0" y="233187"/>
                  </a:lnTo>
                  <a:lnTo>
                    <a:pt x="6083" y="286053"/>
                  </a:lnTo>
                  <a:lnTo>
                    <a:pt x="25466" y="341646"/>
                  </a:lnTo>
                  <a:lnTo>
                    <a:pt x="52594" y="400973"/>
                  </a:lnTo>
                  <a:lnTo>
                    <a:pt x="79816" y="454885"/>
                  </a:lnTo>
                  <a:lnTo>
                    <a:pt x="111903" y="510153"/>
                  </a:lnTo>
                  <a:lnTo>
                    <a:pt x="152072" y="565600"/>
                  </a:lnTo>
                  <a:lnTo>
                    <a:pt x="199207" y="620146"/>
                  </a:lnTo>
                  <a:lnTo>
                    <a:pt x="259049" y="680089"/>
                  </a:lnTo>
                  <a:lnTo>
                    <a:pt x="320007" y="734892"/>
                  </a:lnTo>
                  <a:lnTo>
                    <a:pt x="371865" y="779190"/>
                  </a:lnTo>
                  <a:lnTo>
                    <a:pt x="426625" y="823553"/>
                  </a:lnTo>
                  <a:lnTo>
                    <a:pt x="481957" y="863512"/>
                  </a:lnTo>
                  <a:lnTo>
                    <a:pt x="538327" y="898114"/>
                  </a:lnTo>
                  <a:lnTo>
                    <a:pt x="599458" y="931658"/>
                  </a:lnTo>
                  <a:lnTo>
                    <a:pt x="660740" y="960576"/>
                  </a:lnTo>
                  <a:lnTo>
                    <a:pt x="709750" y="978384"/>
                  </a:lnTo>
                  <a:lnTo>
                    <a:pt x="759405" y="995372"/>
                  </a:lnTo>
                  <a:lnTo>
                    <a:pt x="809251" y="1007698"/>
                  </a:lnTo>
                  <a:lnTo>
                    <a:pt x="863571" y="1017207"/>
                  </a:lnTo>
                  <a:lnTo>
                    <a:pt x="916237" y="1025879"/>
                  </a:lnTo>
                  <a:lnTo>
                    <a:pt x="971392" y="1029888"/>
                  </a:lnTo>
                  <a:lnTo>
                    <a:pt x="1024306" y="1031075"/>
                  </a:lnTo>
                  <a:lnTo>
                    <a:pt x="1075118" y="1031427"/>
                  </a:lnTo>
                  <a:lnTo>
                    <a:pt x="1125306" y="1027114"/>
                  </a:lnTo>
                  <a:lnTo>
                    <a:pt x="1175311" y="1024398"/>
                  </a:lnTo>
                  <a:lnTo>
                    <a:pt x="1235262" y="1022555"/>
                  </a:lnTo>
                  <a:lnTo>
                    <a:pt x="1291620" y="1014247"/>
                  </a:lnTo>
                  <a:lnTo>
                    <a:pt x="1347268" y="1003702"/>
                  </a:lnTo>
                  <a:lnTo>
                    <a:pt x="1407597" y="980900"/>
                  </a:lnTo>
                  <a:lnTo>
                    <a:pt x="1462785" y="953813"/>
                  </a:lnTo>
                  <a:lnTo>
                    <a:pt x="1520967" y="919694"/>
                  </a:lnTo>
                  <a:lnTo>
                    <a:pt x="1566021" y="872225"/>
                  </a:lnTo>
                  <a:lnTo>
                    <a:pt x="1596524" y="820245"/>
                  </a:lnTo>
                  <a:lnTo>
                    <a:pt x="1618125" y="768724"/>
                  </a:lnTo>
                  <a:lnTo>
                    <a:pt x="1632253" y="706086"/>
                  </a:lnTo>
                  <a:lnTo>
                    <a:pt x="1638634" y="654376"/>
                  </a:lnTo>
                  <a:lnTo>
                    <a:pt x="1638060" y="598065"/>
                  </a:lnTo>
                  <a:lnTo>
                    <a:pt x="1632034" y="540392"/>
                  </a:lnTo>
                  <a:lnTo>
                    <a:pt x="1619462" y="482314"/>
                  </a:lnTo>
                  <a:lnTo>
                    <a:pt x="1600636" y="426582"/>
                  </a:lnTo>
                  <a:lnTo>
                    <a:pt x="1580881" y="374936"/>
                  </a:lnTo>
                  <a:lnTo>
                    <a:pt x="1552530" y="326966"/>
                  </a:lnTo>
                  <a:lnTo>
                    <a:pt x="1505953" y="269342"/>
                  </a:lnTo>
                  <a:lnTo>
                    <a:pt x="1447853" y="215292"/>
                  </a:lnTo>
                  <a:lnTo>
                    <a:pt x="1399394" y="184126"/>
                  </a:lnTo>
                  <a:lnTo>
                    <a:pt x="1348053" y="152805"/>
                  </a:lnTo>
                  <a:lnTo>
                    <a:pt x="1286819" y="125547"/>
                  </a:lnTo>
                  <a:lnTo>
                    <a:pt x="1243687" y="108368"/>
                  </a:lnTo>
                  <a:lnTo>
                    <a:pt x="1199863" y="93953"/>
                  </a:lnTo>
                  <a:lnTo>
                    <a:pt x="1153881" y="81382"/>
                  </a:lnTo>
                  <a:lnTo>
                    <a:pt x="1102627" y="69632"/>
                  </a:lnTo>
                  <a:lnTo>
                    <a:pt x="1051493" y="60711"/>
                  </a:lnTo>
                  <a:lnTo>
                    <a:pt x="998115" y="52956"/>
                  </a:lnTo>
                  <a:lnTo>
                    <a:pt x="975638" y="49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417176" y="6355912"/>
              <a:ext cx="1297474" cy="786028"/>
            </a:xfrm>
            <a:custGeom>
              <a:avLst/>
              <a:gdLst/>
              <a:ahLst/>
              <a:cxnLst/>
              <a:rect l="0" t="0" r="0" b="0"/>
              <a:pathLst>
                <a:path w="1297474" h="786028">
                  <a:moveTo>
                    <a:pt x="1297473" y="158096"/>
                  </a:moveTo>
                  <a:lnTo>
                    <a:pt x="1282338" y="138166"/>
                  </a:lnTo>
                  <a:lnTo>
                    <a:pt x="1248119" y="112451"/>
                  </a:lnTo>
                  <a:lnTo>
                    <a:pt x="1189333" y="89004"/>
                  </a:lnTo>
                  <a:lnTo>
                    <a:pt x="1127794" y="67716"/>
                  </a:lnTo>
                  <a:lnTo>
                    <a:pt x="1070275" y="57025"/>
                  </a:lnTo>
                  <a:lnTo>
                    <a:pt x="1016831" y="46908"/>
                  </a:lnTo>
                  <a:lnTo>
                    <a:pt x="954509" y="35714"/>
                  </a:lnTo>
                  <a:lnTo>
                    <a:pt x="900481" y="29344"/>
                  </a:lnTo>
                  <a:lnTo>
                    <a:pt x="845293" y="20107"/>
                  </a:lnTo>
                  <a:lnTo>
                    <a:pt x="789875" y="14858"/>
                  </a:lnTo>
                  <a:lnTo>
                    <a:pt x="734413" y="9609"/>
                  </a:lnTo>
                  <a:lnTo>
                    <a:pt x="678941" y="2853"/>
                  </a:lnTo>
                  <a:lnTo>
                    <a:pt x="623468" y="560"/>
                  </a:lnTo>
                  <a:lnTo>
                    <a:pt x="567995" y="107"/>
                  </a:lnTo>
                  <a:lnTo>
                    <a:pt x="512521" y="18"/>
                  </a:lnTo>
                  <a:lnTo>
                    <a:pt x="457047" y="0"/>
                  </a:lnTo>
                  <a:lnTo>
                    <a:pt x="405991" y="4414"/>
                  </a:lnTo>
                  <a:lnTo>
                    <a:pt x="342504" y="16854"/>
                  </a:lnTo>
                  <a:lnTo>
                    <a:pt x="279617" y="37178"/>
                  </a:lnTo>
                  <a:lnTo>
                    <a:pt x="221661" y="68356"/>
                  </a:lnTo>
                  <a:lnTo>
                    <a:pt x="163395" y="108405"/>
                  </a:lnTo>
                  <a:lnTo>
                    <a:pt x="128420" y="135669"/>
                  </a:lnTo>
                  <a:lnTo>
                    <a:pt x="83155" y="189865"/>
                  </a:lnTo>
                  <a:lnTo>
                    <a:pt x="41068" y="251289"/>
                  </a:lnTo>
                  <a:lnTo>
                    <a:pt x="15037" y="310194"/>
                  </a:lnTo>
                  <a:lnTo>
                    <a:pt x="4026" y="347702"/>
                  </a:lnTo>
                  <a:lnTo>
                    <a:pt x="0" y="404720"/>
                  </a:lnTo>
                  <a:lnTo>
                    <a:pt x="3887" y="455979"/>
                  </a:lnTo>
                  <a:lnTo>
                    <a:pt x="18724" y="505624"/>
                  </a:lnTo>
                  <a:lnTo>
                    <a:pt x="52018" y="563921"/>
                  </a:lnTo>
                  <a:lnTo>
                    <a:pt x="112139" y="623963"/>
                  </a:lnTo>
                  <a:lnTo>
                    <a:pt x="168513" y="665666"/>
                  </a:lnTo>
                  <a:lnTo>
                    <a:pt x="221818" y="698961"/>
                  </a:lnTo>
                  <a:lnTo>
                    <a:pt x="282582" y="725605"/>
                  </a:lnTo>
                  <a:lnTo>
                    <a:pt x="342525" y="746208"/>
                  </a:lnTo>
                  <a:lnTo>
                    <a:pt x="393529" y="758882"/>
                  </a:lnTo>
                  <a:lnTo>
                    <a:pt x="447164" y="771883"/>
                  </a:lnTo>
                  <a:lnTo>
                    <a:pt x="500655" y="779125"/>
                  </a:lnTo>
                  <a:lnTo>
                    <a:pt x="557493" y="783736"/>
                  </a:lnTo>
                  <a:lnTo>
                    <a:pt x="615323" y="786027"/>
                  </a:lnTo>
                  <a:lnTo>
                    <a:pt x="673447" y="783316"/>
                  </a:lnTo>
                  <a:lnTo>
                    <a:pt x="731657" y="780048"/>
                  </a:lnTo>
                  <a:lnTo>
                    <a:pt x="789894" y="770758"/>
                  </a:lnTo>
                  <a:lnTo>
                    <a:pt x="848138" y="756294"/>
                  </a:lnTo>
                  <a:lnTo>
                    <a:pt x="903919" y="740297"/>
                  </a:lnTo>
                  <a:lnTo>
                    <a:pt x="958046" y="723847"/>
                  </a:lnTo>
                  <a:lnTo>
                    <a:pt x="1012606" y="704796"/>
                  </a:lnTo>
                  <a:lnTo>
                    <a:pt x="1061439" y="681584"/>
                  </a:lnTo>
                  <a:lnTo>
                    <a:pt x="1114939" y="648892"/>
                  </a:lnTo>
                  <a:lnTo>
                    <a:pt x="1172362" y="607413"/>
                  </a:lnTo>
                  <a:lnTo>
                    <a:pt x="1227683" y="564090"/>
                  </a:lnTo>
                  <a:lnTo>
                    <a:pt x="1246592" y="535418"/>
                  </a:lnTo>
                  <a:lnTo>
                    <a:pt x="1256369" y="510707"/>
                  </a:lnTo>
                  <a:lnTo>
                    <a:pt x="1260947" y="471729"/>
                  </a:lnTo>
                  <a:lnTo>
                    <a:pt x="1255935" y="436348"/>
                  </a:lnTo>
                  <a:lnTo>
                    <a:pt x="1232957" y="380106"/>
                  </a:lnTo>
                  <a:lnTo>
                    <a:pt x="1209497" y="328992"/>
                  </a:lnTo>
                  <a:lnTo>
                    <a:pt x="1173634" y="274379"/>
                  </a:lnTo>
                  <a:lnTo>
                    <a:pt x="1135149" y="219076"/>
                  </a:lnTo>
                  <a:lnTo>
                    <a:pt x="1080935" y="167873"/>
                  </a:lnTo>
                  <a:lnTo>
                    <a:pt x="1047842" y="1414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876258" y="4911034"/>
              <a:ext cx="1362708" cy="804057"/>
            </a:xfrm>
            <a:custGeom>
              <a:avLst/>
              <a:gdLst/>
              <a:ahLst/>
              <a:cxnLst/>
              <a:rect l="0" t="0" r="0" b="0"/>
              <a:pathLst>
                <a:path w="1362708" h="804057">
                  <a:moveTo>
                    <a:pt x="777195" y="321532"/>
                  </a:moveTo>
                  <a:lnTo>
                    <a:pt x="795941" y="275205"/>
                  </a:lnTo>
                  <a:lnTo>
                    <a:pt x="795899" y="238875"/>
                  </a:lnTo>
                  <a:lnTo>
                    <a:pt x="786677" y="192751"/>
                  </a:lnTo>
                  <a:lnTo>
                    <a:pt x="768008" y="158438"/>
                  </a:lnTo>
                  <a:lnTo>
                    <a:pt x="746513" y="133579"/>
                  </a:lnTo>
                  <a:lnTo>
                    <a:pt x="712100" y="111787"/>
                  </a:lnTo>
                  <a:lnTo>
                    <a:pt x="654187" y="91653"/>
                  </a:lnTo>
                  <a:lnTo>
                    <a:pt x="595135" y="81910"/>
                  </a:lnTo>
                  <a:lnTo>
                    <a:pt x="541082" y="75762"/>
                  </a:lnTo>
                  <a:lnTo>
                    <a:pt x="483424" y="79067"/>
                  </a:lnTo>
                  <a:lnTo>
                    <a:pt x="423307" y="84411"/>
                  </a:lnTo>
                  <a:lnTo>
                    <a:pt x="361197" y="95295"/>
                  </a:lnTo>
                  <a:lnTo>
                    <a:pt x="300989" y="114292"/>
                  </a:lnTo>
                  <a:lnTo>
                    <a:pt x="240368" y="140268"/>
                  </a:lnTo>
                  <a:lnTo>
                    <a:pt x="183877" y="172109"/>
                  </a:lnTo>
                  <a:lnTo>
                    <a:pt x="133134" y="207573"/>
                  </a:lnTo>
                  <a:lnTo>
                    <a:pt x="81486" y="260846"/>
                  </a:lnTo>
                  <a:lnTo>
                    <a:pt x="41469" y="316029"/>
                  </a:lnTo>
                  <a:lnTo>
                    <a:pt x="14398" y="373930"/>
                  </a:lnTo>
                  <a:lnTo>
                    <a:pt x="0" y="434483"/>
                  </a:lnTo>
                  <a:lnTo>
                    <a:pt x="7133" y="490626"/>
                  </a:lnTo>
                  <a:lnTo>
                    <a:pt x="29166" y="546188"/>
                  </a:lnTo>
                  <a:lnTo>
                    <a:pt x="55079" y="590577"/>
                  </a:lnTo>
                  <a:lnTo>
                    <a:pt x="94475" y="628315"/>
                  </a:lnTo>
                  <a:lnTo>
                    <a:pt x="154925" y="670872"/>
                  </a:lnTo>
                  <a:lnTo>
                    <a:pt x="213364" y="703348"/>
                  </a:lnTo>
                  <a:lnTo>
                    <a:pt x="261883" y="723537"/>
                  </a:lnTo>
                  <a:lnTo>
                    <a:pt x="311393" y="745750"/>
                  </a:lnTo>
                  <a:lnTo>
                    <a:pt x="362120" y="763529"/>
                  </a:lnTo>
                  <a:lnTo>
                    <a:pt x="417728" y="775064"/>
                  </a:lnTo>
                  <a:lnTo>
                    <a:pt x="475193" y="784337"/>
                  </a:lnTo>
                  <a:lnTo>
                    <a:pt x="534133" y="792940"/>
                  </a:lnTo>
                  <a:lnTo>
                    <a:pt x="597106" y="800420"/>
                  </a:lnTo>
                  <a:lnTo>
                    <a:pt x="658089" y="803047"/>
                  </a:lnTo>
                  <a:lnTo>
                    <a:pt x="700837" y="803661"/>
                  </a:lnTo>
                  <a:lnTo>
                    <a:pt x="744490" y="803935"/>
                  </a:lnTo>
                  <a:lnTo>
                    <a:pt x="787623" y="804056"/>
                  </a:lnTo>
                  <a:lnTo>
                    <a:pt x="848292" y="803200"/>
                  </a:lnTo>
                  <a:lnTo>
                    <a:pt x="908181" y="797502"/>
                  </a:lnTo>
                  <a:lnTo>
                    <a:pt x="971435" y="789958"/>
                  </a:lnTo>
                  <a:lnTo>
                    <a:pt x="1030653" y="781867"/>
                  </a:lnTo>
                  <a:lnTo>
                    <a:pt x="1084667" y="772690"/>
                  </a:lnTo>
                  <a:lnTo>
                    <a:pt x="1139399" y="758670"/>
                  </a:lnTo>
                  <a:lnTo>
                    <a:pt x="1200246" y="737367"/>
                  </a:lnTo>
                  <a:lnTo>
                    <a:pt x="1252364" y="710935"/>
                  </a:lnTo>
                  <a:lnTo>
                    <a:pt x="1309088" y="655383"/>
                  </a:lnTo>
                  <a:lnTo>
                    <a:pt x="1341048" y="613722"/>
                  </a:lnTo>
                  <a:lnTo>
                    <a:pt x="1358183" y="561935"/>
                  </a:lnTo>
                  <a:lnTo>
                    <a:pt x="1362707" y="534702"/>
                  </a:lnTo>
                  <a:lnTo>
                    <a:pt x="1358078" y="477087"/>
                  </a:lnTo>
                  <a:lnTo>
                    <a:pt x="1343842" y="416978"/>
                  </a:lnTo>
                  <a:lnTo>
                    <a:pt x="1322299" y="359665"/>
                  </a:lnTo>
                  <a:lnTo>
                    <a:pt x="1289827" y="298349"/>
                  </a:lnTo>
                  <a:lnTo>
                    <a:pt x="1248075" y="241447"/>
                  </a:lnTo>
                  <a:lnTo>
                    <a:pt x="1190928" y="186616"/>
                  </a:lnTo>
                  <a:lnTo>
                    <a:pt x="1142634" y="149756"/>
                  </a:lnTo>
                  <a:lnTo>
                    <a:pt x="1092267" y="111817"/>
                  </a:lnTo>
                  <a:lnTo>
                    <a:pt x="1035841" y="82187"/>
                  </a:lnTo>
                  <a:lnTo>
                    <a:pt x="972689" y="55841"/>
                  </a:lnTo>
                  <a:lnTo>
                    <a:pt x="929109" y="38875"/>
                  </a:lnTo>
                  <a:lnTo>
                    <a:pt x="880154" y="27020"/>
                  </a:lnTo>
                  <a:lnTo>
                    <a:pt x="828502" y="17745"/>
                  </a:lnTo>
                  <a:lnTo>
                    <a:pt x="777808" y="7459"/>
                  </a:lnTo>
                  <a:lnTo>
                    <a:pt x="722610" y="1655"/>
                  </a:lnTo>
                  <a:lnTo>
                    <a:pt x="665102" y="0"/>
                  </a:lnTo>
                  <a:lnTo>
                    <a:pt x="608724" y="2346"/>
                  </a:lnTo>
                  <a:lnTo>
                    <a:pt x="552848" y="8936"/>
                  </a:lnTo>
                  <a:lnTo>
                    <a:pt x="498121" y="18029"/>
                  </a:lnTo>
                  <a:lnTo>
                    <a:pt x="446060" y="28234"/>
                  </a:lnTo>
                  <a:lnTo>
                    <a:pt x="394427" y="386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42351" y="6260421"/>
            <a:ext cx="1054892" cy="893319"/>
            <a:chOff x="242351" y="6260421"/>
            <a:chExt cx="1054892" cy="893319"/>
          </a:xfrm>
        </p:grpSpPr>
        <p:sp>
          <p:nvSpPr>
            <p:cNvPr id="166" name="Freeform 165"/>
            <p:cNvSpPr/>
            <p:nvPr/>
          </p:nvSpPr>
          <p:spPr>
            <a:xfrm>
              <a:off x="646413" y="6557766"/>
              <a:ext cx="160293" cy="328730"/>
            </a:xfrm>
            <a:custGeom>
              <a:avLst/>
              <a:gdLst/>
              <a:ahLst/>
              <a:cxnLst/>
              <a:rect l="0" t="0" r="0" b="0"/>
              <a:pathLst>
                <a:path w="160293" h="328730">
                  <a:moveTo>
                    <a:pt x="10513" y="81057"/>
                  </a:moveTo>
                  <a:lnTo>
                    <a:pt x="1678" y="72222"/>
                  </a:lnTo>
                  <a:lnTo>
                    <a:pt x="0" y="66847"/>
                  </a:lnTo>
                  <a:lnTo>
                    <a:pt x="602" y="53476"/>
                  </a:lnTo>
                  <a:lnTo>
                    <a:pt x="6416" y="40754"/>
                  </a:lnTo>
                  <a:lnTo>
                    <a:pt x="25216" y="17519"/>
                  </a:lnTo>
                  <a:lnTo>
                    <a:pt x="50105" y="5114"/>
                  </a:lnTo>
                  <a:lnTo>
                    <a:pt x="80902" y="0"/>
                  </a:lnTo>
                  <a:lnTo>
                    <a:pt x="89799" y="2055"/>
                  </a:lnTo>
                  <a:lnTo>
                    <a:pt x="104615" y="11737"/>
                  </a:lnTo>
                  <a:lnTo>
                    <a:pt x="118935" y="32781"/>
                  </a:lnTo>
                  <a:lnTo>
                    <a:pt x="124616" y="65417"/>
                  </a:lnTo>
                  <a:lnTo>
                    <a:pt x="117641" y="118309"/>
                  </a:lnTo>
                  <a:lnTo>
                    <a:pt x="103756" y="179412"/>
                  </a:lnTo>
                  <a:lnTo>
                    <a:pt x="84645" y="238039"/>
                  </a:lnTo>
                  <a:lnTo>
                    <a:pt x="63284" y="295065"/>
                  </a:lnTo>
                  <a:lnTo>
                    <a:pt x="53691" y="313007"/>
                  </a:lnTo>
                  <a:lnTo>
                    <a:pt x="54091" y="318901"/>
                  </a:lnTo>
                  <a:lnTo>
                    <a:pt x="58056" y="322830"/>
                  </a:lnTo>
                  <a:lnTo>
                    <a:pt x="72324" y="327196"/>
                  </a:lnTo>
                  <a:lnTo>
                    <a:pt x="100224" y="328729"/>
                  </a:lnTo>
                  <a:lnTo>
                    <a:pt x="117878" y="325812"/>
                  </a:lnTo>
                  <a:lnTo>
                    <a:pt x="132504" y="318967"/>
                  </a:lnTo>
                  <a:lnTo>
                    <a:pt x="160292" y="2974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01458" y="6524049"/>
              <a:ext cx="146166" cy="351032"/>
            </a:xfrm>
            <a:custGeom>
              <a:avLst/>
              <a:gdLst/>
              <a:ahLst/>
              <a:cxnLst/>
              <a:rect l="0" t="0" r="0" b="0"/>
              <a:pathLst>
                <a:path w="146166" h="351032">
                  <a:moveTo>
                    <a:pt x="5099" y="231269"/>
                  </a:moveTo>
                  <a:lnTo>
                    <a:pt x="11743" y="294667"/>
                  </a:lnTo>
                  <a:lnTo>
                    <a:pt x="24660" y="339025"/>
                  </a:lnTo>
                  <a:lnTo>
                    <a:pt x="30159" y="344712"/>
                  </a:lnTo>
                  <a:lnTo>
                    <a:pt x="46131" y="351031"/>
                  </a:lnTo>
                  <a:lnTo>
                    <a:pt x="53719" y="350866"/>
                  </a:lnTo>
                  <a:lnTo>
                    <a:pt x="67081" y="345753"/>
                  </a:lnTo>
                  <a:lnTo>
                    <a:pt x="89416" y="328060"/>
                  </a:lnTo>
                  <a:lnTo>
                    <a:pt x="114245" y="285796"/>
                  </a:lnTo>
                  <a:lnTo>
                    <a:pt x="136504" y="231362"/>
                  </a:lnTo>
                  <a:lnTo>
                    <a:pt x="144571" y="171397"/>
                  </a:lnTo>
                  <a:lnTo>
                    <a:pt x="146165" y="111064"/>
                  </a:lnTo>
                  <a:lnTo>
                    <a:pt x="144534" y="85388"/>
                  </a:lnTo>
                  <a:lnTo>
                    <a:pt x="127788" y="21896"/>
                  </a:lnTo>
                  <a:lnTo>
                    <a:pt x="116950" y="6311"/>
                  </a:lnTo>
                  <a:lnTo>
                    <a:pt x="110177" y="860"/>
                  </a:lnTo>
                  <a:lnTo>
                    <a:pt x="101964" y="0"/>
                  </a:lnTo>
                  <a:lnTo>
                    <a:pt x="82975" y="6441"/>
                  </a:lnTo>
                  <a:lnTo>
                    <a:pt x="64674" y="25946"/>
                  </a:lnTo>
                  <a:lnTo>
                    <a:pt x="29484" y="81504"/>
                  </a:lnTo>
                  <a:lnTo>
                    <a:pt x="11301" y="141600"/>
                  </a:lnTo>
                  <a:lnTo>
                    <a:pt x="606" y="194278"/>
                  </a:lnTo>
                  <a:lnTo>
                    <a:pt x="0" y="247282"/>
                  </a:lnTo>
                  <a:lnTo>
                    <a:pt x="5099" y="2728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52162" y="6260421"/>
              <a:ext cx="845081" cy="893319"/>
            </a:xfrm>
            <a:custGeom>
              <a:avLst/>
              <a:gdLst/>
              <a:ahLst/>
              <a:cxnLst/>
              <a:rect l="0" t="0" r="0" b="0"/>
              <a:pathLst>
                <a:path w="845081" h="893319">
                  <a:moveTo>
                    <a:pt x="704027" y="87166"/>
                  </a:moveTo>
                  <a:lnTo>
                    <a:pt x="688891" y="73880"/>
                  </a:lnTo>
                  <a:lnTo>
                    <a:pt x="641743" y="48046"/>
                  </a:lnTo>
                  <a:lnTo>
                    <a:pt x="600513" y="40442"/>
                  </a:lnTo>
                  <a:lnTo>
                    <a:pt x="545171" y="46713"/>
                  </a:lnTo>
                  <a:lnTo>
                    <a:pt x="481758" y="62304"/>
                  </a:lnTo>
                  <a:lnTo>
                    <a:pt x="420591" y="78854"/>
                  </a:lnTo>
                  <a:lnTo>
                    <a:pt x="365569" y="86996"/>
                  </a:lnTo>
                  <a:lnTo>
                    <a:pt x="310155" y="98603"/>
                  </a:lnTo>
                  <a:lnTo>
                    <a:pt x="258810" y="118760"/>
                  </a:lnTo>
                  <a:lnTo>
                    <a:pt x="215542" y="135629"/>
                  </a:lnTo>
                  <a:lnTo>
                    <a:pt x="158957" y="167718"/>
                  </a:lnTo>
                  <a:lnTo>
                    <a:pt x="105273" y="212478"/>
                  </a:lnTo>
                  <a:lnTo>
                    <a:pt x="59434" y="273534"/>
                  </a:lnTo>
                  <a:lnTo>
                    <a:pt x="30243" y="335132"/>
                  </a:lnTo>
                  <a:lnTo>
                    <a:pt x="12293" y="385265"/>
                  </a:lnTo>
                  <a:lnTo>
                    <a:pt x="769" y="439683"/>
                  </a:lnTo>
                  <a:lnTo>
                    <a:pt x="0" y="494948"/>
                  </a:lnTo>
                  <a:lnTo>
                    <a:pt x="8477" y="550381"/>
                  </a:lnTo>
                  <a:lnTo>
                    <a:pt x="24251" y="610663"/>
                  </a:lnTo>
                  <a:lnTo>
                    <a:pt x="50698" y="665845"/>
                  </a:lnTo>
                  <a:lnTo>
                    <a:pt x="97869" y="724951"/>
                  </a:lnTo>
                  <a:lnTo>
                    <a:pt x="160741" y="778480"/>
                  </a:lnTo>
                  <a:lnTo>
                    <a:pt x="220323" y="826549"/>
                  </a:lnTo>
                  <a:lnTo>
                    <a:pt x="275365" y="854145"/>
                  </a:lnTo>
                  <a:lnTo>
                    <a:pt x="336232" y="877402"/>
                  </a:lnTo>
                  <a:lnTo>
                    <a:pt x="381477" y="889298"/>
                  </a:lnTo>
                  <a:lnTo>
                    <a:pt x="442046" y="893318"/>
                  </a:lnTo>
                  <a:lnTo>
                    <a:pt x="504245" y="893187"/>
                  </a:lnTo>
                  <a:lnTo>
                    <a:pt x="562006" y="885217"/>
                  </a:lnTo>
                  <a:lnTo>
                    <a:pt x="617932" y="870322"/>
                  </a:lnTo>
                  <a:lnTo>
                    <a:pt x="680784" y="841680"/>
                  </a:lnTo>
                  <a:lnTo>
                    <a:pt x="736271" y="802421"/>
                  </a:lnTo>
                  <a:lnTo>
                    <a:pt x="781405" y="761124"/>
                  </a:lnTo>
                  <a:lnTo>
                    <a:pt x="810843" y="721233"/>
                  </a:lnTo>
                  <a:lnTo>
                    <a:pt x="835124" y="666721"/>
                  </a:lnTo>
                  <a:lnTo>
                    <a:pt x="843438" y="615815"/>
                  </a:lnTo>
                  <a:lnTo>
                    <a:pt x="845080" y="558778"/>
                  </a:lnTo>
                  <a:lnTo>
                    <a:pt x="842899" y="510742"/>
                  </a:lnTo>
                  <a:lnTo>
                    <a:pt x="836398" y="461377"/>
                  </a:lnTo>
                  <a:lnTo>
                    <a:pt x="826150" y="406686"/>
                  </a:lnTo>
                  <a:lnTo>
                    <a:pt x="813868" y="346102"/>
                  </a:lnTo>
                  <a:lnTo>
                    <a:pt x="801908" y="287162"/>
                  </a:lnTo>
                  <a:lnTo>
                    <a:pt x="786653" y="231175"/>
                  </a:lnTo>
                  <a:lnTo>
                    <a:pt x="770422" y="179454"/>
                  </a:lnTo>
                  <a:lnTo>
                    <a:pt x="753902" y="128995"/>
                  </a:lnTo>
                  <a:lnTo>
                    <a:pt x="727336" y="71082"/>
                  </a:lnTo>
                  <a:lnTo>
                    <a:pt x="678919" y="13056"/>
                  </a:lnTo>
                  <a:lnTo>
                    <a:pt x="659892" y="3377"/>
                  </a:lnTo>
                  <a:lnTo>
                    <a:pt x="639108" y="0"/>
                  </a:lnTo>
                  <a:lnTo>
                    <a:pt x="617543" y="1581"/>
                  </a:lnTo>
                  <a:lnTo>
                    <a:pt x="580193" y="16504"/>
                  </a:lnTo>
                  <a:lnTo>
                    <a:pt x="520964" y="622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42351" y="6405834"/>
              <a:ext cx="364493" cy="586609"/>
            </a:xfrm>
            <a:custGeom>
              <a:avLst/>
              <a:gdLst/>
              <a:ahLst/>
              <a:cxnLst/>
              <a:rect l="0" t="0" r="0" b="0"/>
              <a:pathLst>
                <a:path w="364493" h="586609">
                  <a:moveTo>
                    <a:pt x="348007" y="0"/>
                  </a:moveTo>
                  <a:lnTo>
                    <a:pt x="313261" y="15999"/>
                  </a:lnTo>
                  <a:lnTo>
                    <a:pt x="249764" y="66093"/>
                  </a:lnTo>
                  <a:lnTo>
                    <a:pt x="209386" y="96651"/>
                  </a:lnTo>
                  <a:lnTo>
                    <a:pt x="156266" y="124760"/>
                  </a:lnTo>
                  <a:lnTo>
                    <a:pt x="99074" y="151509"/>
                  </a:lnTo>
                  <a:lnTo>
                    <a:pt x="69646" y="172310"/>
                  </a:lnTo>
                  <a:lnTo>
                    <a:pt x="56168" y="193129"/>
                  </a:lnTo>
                  <a:lnTo>
                    <a:pt x="55444" y="199944"/>
                  </a:lnTo>
                  <a:lnTo>
                    <a:pt x="59571" y="212447"/>
                  </a:lnTo>
                  <a:lnTo>
                    <a:pt x="70034" y="221703"/>
                  </a:lnTo>
                  <a:lnTo>
                    <a:pt x="128045" y="248327"/>
                  </a:lnTo>
                  <a:lnTo>
                    <a:pt x="188433" y="268689"/>
                  </a:lnTo>
                  <a:lnTo>
                    <a:pt x="249421" y="285334"/>
                  </a:lnTo>
                  <a:lnTo>
                    <a:pt x="310095" y="298609"/>
                  </a:lnTo>
                  <a:lnTo>
                    <a:pt x="364414" y="307868"/>
                  </a:lnTo>
                  <a:lnTo>
                    <a:pt x="364492" y="309720"/>
                  </a:lnTo>
                  <a:lnTo>
                    <a:pt x="361771" y="311880"/>
                  </a:lnTo>
                  <a:lnTo>
                    <a:pt x="307666" y="320562"/>
                  </a:lnTo>
                  <a:lnTo>
                    <a:pt x="248996" y="340816"/>
                  </a:lnTo>
                  <a:lnTo>
                    <a:pt x="215036" y="356606"/>
                  </a:lnTo>
                  <a:lnTo>
                    <a:pt x="156115" y="399472"/>
                  </a:lnTo>
                  <a:lnTo>
                    <a:pt x="98345" y="438246"/>
                  </a:lnTo>
                  <a:lnTo>
                    <a:pt x="35332" y="496986"/>
                  </a:lnTo>
                  <a:lnTo>
                    <a:pt x="2126" y="536152"/>
                  </a:lnTo>
                  <a:lnTo>
                    <a:pt x="0" y="542347"/>
                  </a:lnTo>
                  <a:lnTo>
                    <a:pt x="432" y="548326"/>
                  </a:lnTo>
                  <a:lnTo>
                    <a:pt x="2569" y="554161"/>
                  </a:lnTo>
                  <a:lnTo>
                    <a:pt x="12340" y="565575"/>
                  </a:lnTo>
                  <a:lnTo>
                    <a:pt x="18829" y="571208"/>
                  </a:lnTo>
                  <a:lnTo>
                    <a:pt x="38366" y="577467"/>
                  </a:lnTo>
                  <a:lnTo>
                    <a:pt x="91500" y="586608"/>
                  </a:lnTo>
                  <a:lnTo>
                    <a:pt x="150231" y="581099"/>
                  </a:lnTo>
                  <a:lnTo>
                    <a:pt x="213686" y="569349"/>
                  </a:lnTo>
                  <a:lnTo>
                    <a:pt x="268123" y="568991"/>
                  </a:lnTo>
                  <a:lnTo>
                    <a:pt x="327604" y="577551"/>
                  </a:lnTo>
                  <a:lnTo>
                    <a:pt x="356328" y="5824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995641" y="149779"/>
            <a:ext cx="1314762" cy="842181"/>
            <a:chOff x="2995641" y="149779"/>
            <a:chExt cx="1314762" cy="842181"/>
          </a:xfrm>
        </p:grpSpPr>
        <p:sp>
          <p:nvSpPr>
            <p:cNvPr id="171" name="Freeform 170"/>
            <p:cNvSpPr/>
            <p:nvPr/>
          </p:nvSpPr>
          <p:spPr>
            <a:xfrm>
              <a:off x="2995641" y="149779"/>
              <a:ext cx="246566" cy="690285"/>
            </a:xfrm>
            <a:custGeom>
              <a:avLst/>
              <a:gdLst/>
              <a:ahLst/>
              <a:cxnLst/>
              <a:rect l="0" t="0" r="0" b="0"/>
              <a:pathLst>
                <a:path w="246566" h="690285">
                  <a:moveTo>
                    <a:pt x="141394" y="0"/>
                  </a:moveTo>
                  <a:lnTo>
                    <a:pt x="128142" y="4417"/>
                  </a:lnTo>
                  <a:lnTo>
                    <a:pt x="106649" y="20416"/>
                  </a:lnTo>
                  <a:lnTo>
                    <a:pt x="91548" y="42723"/>
                  </a:lnTo>
                  <a:lnTo>
                    <a:pt x="72303" y="100464"/>
                  </a:lnTo>
                  <a:lnTo>
                    <a:pt x="55288" y="153221"/>
                  </a:lnTo>
                  <a:lnTo>
                    <a:pt x="42066" y="210624"/>
                  </a:lnTo>
                  <a:lnTo>
                    <a:pt x="33376" y="258722"/>
                  </a:lnTo>
                  <a:lnTo>
                    <a:pt x="24946" y="308107"/>
                  </a:lnTo>
                  <a:lnTo>
                    <a:pt x="16592" y="357872"/>
                  </a:lnTo>
                  <a:lnTo>
                    <a:pt x="8261" y="407751"/>
                  </a:lnTo>
                  <a:lnTo>
                    <a:pt x="2403" y="457663"/>
                  </a:lnTo>
                  <a:lnTo>
                    <a:pt x="423" y="519810"/>
                  </a:lnTo>
                  <a:lnTo>
                    <a:pt x="0" y="581526"/>
                  </a:lnTo>
                  <a:lnTo>
                    <a:pt x="4366" y="626665"/>
                  </a:lnTo>
                  <a:lnTo>
                    <a:pt x="15939" y="660081"/>
                  </a:lnTo>
                  <a:lnTo>
                    <a:pt x="28314" y="677370"/>
                  </a:lnTo>
                  <a:lnTo>
                    <a:pt x="35497" y="684569"/>
                  </a:lnTo>
                  <a:lnTo>
                    <a:pt x="43984" y="688444"/>
                  </a:lnTo>
                  <a:lnTo>
                    <a:pt x="63275" y="690284"/>
                  </a:lnTo>
                  <a:lnTo>
                    <a:pt x="84177" y="683089"/>
                  </a:lnTo>
                  <a:lnTo>
                    <a:pt x="103945" y="670646"/>
                  </a:lnTo>
                  <a:lnTo>
                    <a:pt x="125470" y="647122"/>
                  </a:lnTo>
                  <a:lnTo>
                    <a:pt x="146844" y="606509"/>
                  </a:lnTo>
                  <a:lnTo>
                    <a:pt x="169849" y="544273"/>
                  </a:lnTo>
                  <a:lnTo>
                    <a:pt x="185986" y="496882"/>
                  </a:lnTo>
                  <a:lnTo>
                    <a:pt x="201554" y="442262"/>
                  </a:lnTo>
                  <a:lnTo>
                    <a:pt x="213357" y="385089"/>
                  </a:lnTo>
                  <a:lnTo>
                    <a:pt x="227230" y="327160"/>
                  </a:lnTo>
                  <a:lnTo>
                    <a:pt x="236683" y="269932"/>
                  </a:lnTo>
                  <a:lnTo>
                    <a:pt x="240819" y="217431"/>
                  </a:lnTo>
                  <a:lnTo>
                    <a:pt x="246565" y="167667"/>
                  </a:lnTo>
                  <a:lnTo>
                    <a:pt x="246509" y="111433"/>
                  </a:lnTo>
                  <a:lnTo>
                    <a:pt x="233452" y="60021"/>
                  </a:lnTo>
                  <a:lnTo>
                    <a:pt x="221140" y="40236"/>
                  </a:lnTo>
                  <a:lnTo>
                    <a:pt x="213974" y="32371"/>
                  </a:lnTo>
                  <a:lnTo>
                    <a:pt x="193684" y="23633"/>
                  </a:lnTo>
                  <a:lnTo>
                    <a:pt x="172031" y="21598"/>
                  </a:lnTo>
                  <a:lnTo>
                    <a:pt x="156243" y="26858"/>
                  </a:lnTo>
                  <a:lnTo>
                    <a:pt x="136959" y="40215"/>
                  </a:lnTo>
                  <a:lnTo>
                    <a:pt x="113877" y="68862"/>
                  </a:lnTo>
                  <a:lnTo>
                    <a:pt x="90367" y="115518"/>
                  </a:lnTo>
                  <a:lnTo>
                    <a:pt x="84098" y="170333"/>
                  </a:lnTo>
                  <a:lnTo>
                    <a:pt x="831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8493" y="457658"/>
              <a:ext cx="116496" cy="297250"/>
            </a:xfrm>
            <a:custGeom>
              <a:avLst/>
              <a:gdLst/>
              <a:ahLst/>
              <a:cxnLst/>
              <a:rect l="0" t="0" r="0" b="0"/>
              <a:pathLst>
                <a:path w="116496" h="297250">
                  <a:moveTo>
                    <a:pt x="0" y="83210"/>
                  </a:moveTo>
                  <a:lnTo>
                    <a:pt x="0" y="141119"/>
                  </a:lnTo>
                  <a:lnTo>
                    <a:pt x="11582" y="198945"/>
                  </a:lnTo>
                  <a:lnTo>
                    <a:pt x="27780" y="258399"/>
                  </a:lnTo>
                  <a:lnTo>
                    <a:pt x="36071" y="293321"/>
                  </a:lnTo>
                  <a:lnTo>
                    <a:pt x="39765" y="297249"/>
                  </a:lnTo>
                  <a:lnTo>
                    <a:pt x="44076" y="296169"/>
                  </a:lnTo>
                  <a:lnTo>
                    <a:pt x="48800" y="291751"/>
                  </a:lnTo>
                  <a:lnTo>
                    <a:pt x="66055" y="234700"/>
                  </a:lnTo>
                  <a:lnTo>
                    <a:pt x="74651" y="178665"/>
                  </a:lnTo>
                  <a:lnTo>
                    <a:pt x="86318" y="120401"/>
                  </a:lnTo>
                  <a:lnTo>
                    <a:pt x="99897" y="63247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436593" y="543614"/>
              <a:ext cx="58248" cy="182488"/>
            </a:xfrm>
            <a:custGeom>
              <a:avLst/>
              <a:gdLst/>
              <a:ahLst/>
              <a:cxnLst/>
              <a:rect l="0" t="0" r="0" b="0"/>
              <a:pathLst>
                <a:path w="58248" h="182488">
                  <a:moveTo>
                    <a:pt x="0" y="105428"/>
                  </a:moveTo>
                  <a:lnTo>
                    <a:pt x="39120" y="54726"/>
                  </a:lnTo>
                  <a:lnTo>
                    <a:pt x="51142" y="25891"/>
                  </a:lnTo>
                  <a:lnTo>
                    <a:pt x="51661" y="17270"/>
                  </a:lnTo>
                  <a:lnTo>
                    <a:pt x="47307" y="2760"/>
                  </a:lnTo>
                  <a:lnTo>
                    <a:pt x="43557" y="0"/>
                  </a:lnTo>
                  <a:lnTo>
                    <a:pt x="39208" y="9"/>
                  </a:lnTo>
                  <a:lnTo>
                    <a:pt x="34460" y="1865"/>
                  </a:lnTo>
                  <a:lnTo>
                    <a:pt x="24253" y="16254"/>
                  </a:lnTo>
                  <a:lnTo>
                    <a:pt x="7051" y="63158"/>
                  </a:lnTo>
                  <a:lnTo>
                    <a:pt x="7112" y="116015"/>
                  </a:lnTo>
                  <a:lnTo>
                    <a:pt x="9812" y="149759"/>
                  </a:lnTo>
                  <a:lnTo>
                    <a:pt x="16997" y="165503"/>
                  </a:lnTo>
                  <a:lnTo>
                    <a:pt x="28819" y="176199"/>
                  </a:lnTo>
                  <a:lnTo>
                    <a:pt x="41470" y="182185"/>
                  </a:lnTo>
                  <a:lnTo>
                    <a:pt x="46138" y="182487"/>
                  </a:lnTo>
                  <a:lnTo>
                    <a:pt x="58247" y="180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573930" y="391089"/>
              <a:ext cx="112295" cy="302543"/>
            </a:xfrm>
            <a:custGeom>
              <a:avLst/>
              <a:gdLst/>
              <a:ahLst/>
              <a:cxnLst/>
              <a:rect l="0" t="0" r="0" b="0"/>
              <a:pathLst>
                <a:path w="112295" h="302543">
                  <a:moveTo>
                    <a:pt x="4121" y="166421"/>
                  </a:moveTo>
                  <a:lnTo>
                    <a:pt x="3196" y="229837"/>
                  </a:lnTo>
                  <a:lnTo>
                    <a:pt x="0" y="283389"/>
                  </a:lnTo>
                  <a:lnTo>
                    <a:pt x="1374" y="297100"/>
                  </a:lnTo>
                  <a:lnTo>
                    <a:pt x="3214" y="302542"/>
                  </a:lnTo>
                  <a:lnTo>
                    <a:pt x="5365" y="302472"/>
                  </a:lnTo>
                  <a:lnTo>
                    <a:pt x="7724" y="298727"/>
                  </a:lnTo>
                  <a:lnTo>
                    <a:pt x="20872" y="237914"/>
                  </a:lnTo>
                  <a:lnTo>
                    <a:pt x="34646" y="177582"/>
                  </a:lnTo>
                  <a:lnTo>
                    <a:pt x="56514" y="116661"/>
                  </a:lnTo>
                  <a:lnTo>
                    <a:pt x="87548" y="53411"/>
                  </a:lnTo>
                  <a:lnTo>
                    <a:pt x="1122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11040" y="257952"/>
              <a:ext cx="83212" cy="432133"/>
            </a:xfrm>
            <a:custGeom>
              <a:avLst/>
              <a:gdLst/>
              <a:ahLst/>
              <a:cxnLst/>
              <a:rect l="0" t="0" r="0" b="0"/>
              <a:pathLst>
                <a:path w="83212" h="432133">
                  <a:moveTo>
                    <a:pt x="0" y="0"/>
                  </a:moveTo>
                  <a:lnTo>
                    <a:pt x="7165" y="57909"/>
                  </a:lnTo>
                  <a:lnTo>
                    <a:pt x="8169" y="116085"/>
                  </a:lnTo>
                  <a:lnTo>
                    <a:pt x="8301" y="174689"/>
                  </a:lnTo>
                  <a:lnTo>
                    <a:pt x="8317" y="236095"/>
                  </a:lnTo>
                  <a:lnTo>
                    <a:pt x="2602" y="296098"/>
                  </a:lnTo>
                  <a:lnTo>
                    <a:pt x="2980" y="345959"/>
                  </a:lnTo>
                  <a:lnTo>
                    <a:pt x="7266" y="399844"/>
                  </a:lnTo>
                  <a:lnTo>
                    <a:pt x="15249" y="418403"/>
                  </a:lnTo>
                  <a:lnTo>
                    <a:pt x="21260" y="425941"/>
                  </a:lnTo>
                  <a:lnTo>
                    <a:pt x="28042" y="430041"/>
                  </a:lnTo>
                  <a:lnTo>
                    <a:pt x="42974" y="432132"/>
                  </a:lnTo>
                  <a:lnTo>
                    <a:pt x="50839" y="428621"/>
                  </a:lnTo>
                  <a:lnTo>
                    <a:pt x="83211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897558" y="515905"/>
              <a:ext cx="154794" cy="182632"/>
            </a:xfrm>
            <a:custGeom>
              <a:avLst/>
              <a:gdLst/>
              <a:ahLst/>
              <a:cxnLst/>
              <a:rect l="0" t="0" r="0" b="0"/>
              <a:pathLst>
                <a:path w="154794" h="182632">
                  <a:moveTo>
                    <a:pt x="63261" y="0"/>
                  </a:moveTo>
                  <a:lnTo>
                    <a:pt x="50009" y="4417"/>
                  </a:lnTo>
                  <a:lnTo>
                    <a:pt x="28516" y="20416"/>
                  </a:lnTo>
                  <a:lnTo>
                    <a:pt x="17616" y="39893"/>
                  </a:lnTo>
                  <a:lnTo>
                    <a:pt x="954" y="92059"/>
                  </a:lnTo>
                  <a:lnTo>
                    <a:pt x="0" y="140192"/>
                  </a:lnTo>
                  <a:lnTo>
                    <a:pt x="4634" y="161236"/>
                  </a:lnTo>
                  <a:lnTo>
                    <a:pt x="12858" y="176752"/>
                  </a:lnTo>
                  <a:lnTo>
                    <a:pt x="19489" y="180705"/>
                  </a:lnTo>
                  <a:lnTo>
                    <a:pt x="36719" y="182631"/>
                  </a:lnTo>
                  <a:lnTo>
                    <a:pt x="51772" y="177940"/>
                  </a:lnTo>
                  <a:lnTo>
                    <a:pt x="64627" y="168767"/>
                  </a:lnTo>
                  <a:lnTo>
                    <a:pt x="76504" y="155444"/>
                  </a:lnTo>
                  <a:lnTo>
                    <a:pt x="99882" y="99544"/>
                  </a:lnTo>
                  <a:lnTo>
                    <a:pt x="97885" y="153355"/>
                  </a:lnTo>
                  <a:lnTo>
                    <a:pt x="101147" y="172633"/>
                  </a:lnTo>
                  <a:lnTo>
                    <a:pt x="106085" y="177034"/>
                  </a:lnTo>
                  <a:lnTo>
                    <a:pt x="113075" y="178119"/>
                  </a:lnTo>
                  <a:lnTo>
                    <a:pt x="128855" y="174394"/>
                  </a:lnTo>
                  <a:lnTo>
                    <a:pt x="154793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982460" y="515905"/>
              <a:ext cx="236297" cy="476055"/>
            </a:xfrm>
            <a:custGeom>
              <a:avLst/>
              <a:gdLst/>
              <a:ahLst/>
              <a:cxnLst/>
              <a:rect l="0" t="0" r="0" b="0"/>
              <a:pathLst>
                <a:path w="236297" h="476055">
                  <a:moveTo>
                    <a:pt x="136459" y="0"/>
                  </a:moveTo>
                  <a:lnTo>
                    <a:pt x="130740" y="22703"/>
                  </a:lnTo>
                  <a:lnTo>
                    <a:pt x="124063" y="80173"/>
                  </a:lnTo>
                  <a:lnTo>
                    <a:pt x="120376" y="138398"/>
                  </a:lnTo>
                  <a:lnTo>
                    <a:pt x="124345" y="187492"/>
                  </a:lnTo>
                  <a:lnTo>
                    <a:pt x="131431" y="215194"/>
                  </a:lnTo>
                  <a:lnTo>
                    <a:pt x="136805" y="220201"/>
                  </a:lnTo>
                  <a:lnTo>
                    <a:pt x="144087" y="222615"/>
                  </a:lnTo>
                  <a:lnTo>
                    <a:pt x="152639" y="223299"/>
                  </a:lnTo>
                  <a:lnTo>
                    <a:pt x="160189" y="220057"/>
                  </a:lnTo>
                  <a:lnTo>
                    <a:pt x="191405" y="187056"/>
                  </a:lnTo>
                  <a:lnTo>
                    <a:pt x="222259" y="131959"/>
                  </a:lnTo>
                  <a:lnTo>
                    <a:pt x="229450" y="111965"/>
                  </a:lnTo>
                  <a:lnTo>
                    <a:pt x="231737" y="108852"/>
                  </a:lnTo>
                  <a:lnTo>
                    <a:pt x="233262" y="110475"/>
                  </a:lnTo>
                  <a:lnTo>
                    <a:pt x="236044" y="172935"/>
                  </a:lnTo>
                  <a:lnTo>
                    <a:pt x="236259" y="232016"/>
                  </a:lnTo>
                  <a:lnTo>
                    <a:pt x="236296" y="287045"/>
                  </a:lnTo>
                  <a:lnTo>
                    <a:pt x="231889" y="339921"/>
                  </a:lnTo>
                  <a:lnTo>
                    <a:pt x="224729" y="390721"/>
                  </a:lnTo>
                  <a:lnTo>
                    <a:pt x="212334" y="432072"/>
                  </a:lnTo>
                  <a:lnTo>
                    <a:pt x="199767" y="451217"/>
                  </a:lnTo>
                  <a:lnTo>
                    <a:pt x="192533" y="458911"/>
                  </a:lnTo>
                  <a:lnTo>
                    <a:pt x="172167" y="469926"/>
                  </a:lnTo>
                  <a:lnTo>
                    <a:pt x="148631" y="476054"/>
                  </a:lnTo>
                  <a:lnTo>
                    <a:pt x="125843" y="475696"/>
                  </a:lnTo>
                  <a:lnTo>
                    <a:pt x="86798" y="461289"/>
                  </a:lnTo>
                  <a:lnTo>
                    <a:pt x="42337" y="435216"/>
                  </a:lnTo>
                  <a:lnTo>
                    <a:pt x="18699" y="412304"/>
                  </a:lnTo>
                  <a:lnTo>
                    <a:pt x="7365" y="388130"/>
                  </a:lnTo>
                  <a:lnTo>
                    <a:pt x="0" y="353435"/>
                  </a:lnTo>
                  <a:lnTo>
                    <a:pt x="3322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010610" y="907223"/>
              <a:ext cx="1299793" cy="37098"/>
            </a:xfrm>
            <a:custGeom>
              <a:avLst/>
              <a:gdLst/>
              <a:ahLst/>
              <a:cxnLst/>
              <a:rect l="0" t="0" r="0" b="0"/>
              <a:pathLst>
                <a:path w="1299793" h="37098">
                  <a:moveTo>
                    <a:pt x="18252" y="16413"/>
                  </a:moveTo>
                  <a:lnTo>
                    <a:pt x="0" y="16413"/>
                  </a:lnTo>
                  <a:lnTo>
                    <a:pt x="60818" y="16413"/>
                  </a:lnTo>
                  <a:lnTo>
                    <a:pt x="116382" y="15489"/>
                  </a:lnTo>
                  <a:lnTo>
                    <a:pt x="168786" y="9827"/>
                  </a:lnTo>
                  <a:lnTo>
                    <a:pt x="223653" y="8435"/>
                  </a:lnTo>
                  <a:lnTo>
                    <a:pt x="279932" y="8160"/>
                  </a:lnTo>
                  <a:lnTo>
                    <a:pt x="327235" y="8112"/>
                  </a:lnTo>
                  <a:lnTo>
                    <a:pt x="376384" y="8098"/>
                  </a:lnTo>
                  <a:lnTo>
                    <a:pt x="427005" y="8094"/>
                  </a:lnTo>
                  <a:lnTo>
                    <a:pt x="482581" y="8093"/>
                  </a:lnTo>
                  <a:lnTo>
                    <a:pt x="540037" y="7168"/>
                  </a:lnTo>
                  <a:lnTo>
                    <a:pt x="598050" y="2374"/>
                  </a:lnTo>
                  <a:lnTo>
                    <a:pt x="657152" y="542"/>
                  </a:lnTo>
                  <a:lnTo>
                    <a:pt x="720173" y="0"/>
                  </a:lnTo>
                  <a:lnTo>
                    <a:pt x="780246" y="764"/>
                  </a:lnTo>
                  <a:lnTo>
                    <a:pt x="839958" y="5510"/>
                  </a:lnTo>
                  <a:lnTo>
                    <a:pt x="903160" y="7327"/>
                  </a:lnTo>
                  <a:lnTo>
                    <a:pt x="962362" y="7866"/>
                  </a:lnTo>
                  <a:lnTo>
                    <a:pt x="1015447" y="8950"/>
                  </a:lnTo>
                  <a:lnTo>
                    <a:pt x="1066310" y="13791"/>
                  </a:lnTo>
                  <a:lnTo>
                    <a:pt x="1115589" y="16561"/>
                  </a:lnTo>
                  <a:lnTo>
                    <a:pt x="1171658" y="22846"/>
                  </a:lnTo>
                  <a:lnTo>
                    <a:pt x="1231776" y="30204"/>
                  </a:lnTo>
                  <a:lnTo>
                    <a:pt x="1285353" y="34958"/>
                  </a:lnTo>
                  <a:lnTo>
                    <a:pt x="1295680" y="37097"/>
                  </a:lnTo>
                  <a:lnTo>
                    <a:pt x="1299792" y="36675"/>
                  </a:lnTo>
                  <a:lnTo>
                    <a:pt x="1299759" y="34544"/>
                  </a:lnTo>
                  <a:lnTo>
                    <a:pt x="1291372" y="24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0" name="Freeform 179"/>
          <p:cNvSpPr/>
          <p:nvPr/>
        </p:nvSpPr>
        <p:spPr>
          <a:xfrm>
            <a:off x="2697322" y="74904"/>
            <a:ext cx="1877362" cy="948566"/>
          </a:xfrm>
          <a:custGeom>
            <a:avLst/>
            <a:gdLst/>
            <a:ahLst/>
            <a:cxnLst/>
            <a:rect l="0" t="0" r="0" b="0"/>
            <a:pathLst>
              <a:path w="1877362" h="948566">
                <a:moveTo>
                  <a:pt x="389787" y="848732"/>
                </a:moveTo>
                <a:lnTo>
                  <a:pt x="398621" y="839898"/>
                </a:lnTo>
                <a:lnTo>
                  <a:pt x="404922" y="839144"/>
                </a:lnTo>
                <a:lnTo>
                  <a:pt x="421785" y="843238"/>
                </a:lnTo>
                <a:lnTo>
                  <a:pt x="483092" y="878628"/>
                </a:lnTo>
                <a:lnTo>
                  <a:pt x="535156" y="899085"/>
                </a:lnTo>
                <a:lnTo>
                  <a:pt x="585334" y="916515"/>
                </a:lnTo>
                <a:lnTo>
                  <a:pt x="645754" y="927937"/>
                </a:lnTo>
                <a:lnTo>
                  <a:pt x="707768" y="931415"/>
                </a:lnTo>
                <a:lnTo>
                  <a:pt x="764104" y="934339"/>
                </a:lnTo>
                <a:lnTo>
                  <a:pt x="825409" y="939484"/>
                </a:lnTo>
                <a:lnTo>
                  <a:pt x="887575" y="940161"/>
                </a:lnTo>
                <a:lnTo>
                  <a:pt x="942006" y="945962"/>
                </a:lnTo>
                <a:lnTo>
                  <a:pt x="997274" y="948067"/>
                </a:lnTo>
                <a:lnTo>
                  <a:pt x="1052707" y="948483"/>
                </a:lnTo>
                <a:lnTo>
                  <a:pt x="1109097" y="948565"/>
                </a:lnTo>
                <a:lnTo>
                  <a:pt x="1170231" y="946115"/>
                </a:lnTo>
                <a:lnTo>
                  <a:pt x="1227096" y="937002"/>
                </a:lnTo>
                <a:lnTo>
                  <a:pt x="1288564" y="926299"/>
                </a:lnTo>
                <a:lnTo>
                  <a:pt x="1346180" y="915282"/>
                </a:lnTo>
                <a:lnTo>
                  <a:pt x="1402077" y="899785"/>
                </a:lnTo>
                <a:lnTo>
                  <a:pt x="1463353" y="885561"/>
                </a:lnTo>
                <a:lnTo>
                  <a:pt x="1518466" y="871382"/>
                </a:lnTo>
                <a:lnTo>
                  <a:pt x="1569656" y="855466"/>
                </a:lnTo>
                <a:lnTo>
                  <a:pt x="1629031" y="833982"/>
                </a:lnTo>
                <a:lnTo>
                  <a:pt x="1684094" y="811828"/>
                </a:lnTo>
                <a:lnTo>
                  <a:pt x="1743184" y="779316"/>
                </a:lnTo>
                <a:lnTo>
                  <a:pt x="1801728" y="740554"/>
                </a:lnTo>
                <a:lnTo>
                  <a:pt x="1847460" y="685728"/>
                </a:lnTo>
                <a:lnTo>
                  <a:pt x="1872864" y="632685"/>
                </a:lnTo>
                <a:lnTo>
                  <a:pt x="1877361" y="598676"/>
                </a:lnTo>
                <a:lnTo>
                  <a:pt x="1872237" y="539126"/>
                </a:lnTo>
                <a:lnTo>
                  <a:pt x="1859857" y="481340"/>
                </a:lnTo>
                <a:lnTo>
                  <a:pt x="1835673" y="427444"/>
                </a:lnTo>
                <a:lnTo>
                  <a:pt x="1792269" y="366832"/>
                </a:lnTo>
                <a:lnTo>
                  <a:pt x="1736493" y="307514"/>
                </a:lnTo>
                <a:lnTo>
                  <a:pt x="1673755" y="258071"/>
                </a:lnTo>
                <a:lnTo>
                  <a:pt x="1615805" y="222135"/>
                </a:lnTo>
                <a:lnTo>
                  <a:pt x="1556660" y="188618"/>
                </a:lnTo>
                <a:lnTo>
                  <a:pt x="1501922" y="160862"/>
                </a:lnTo>
                <a:lnTo>
                  <a:pt x="1446545" y="139709"/>
                </a:lnTo>
                <a:lnTo>
                  <a:pt x="1384441" y="114403"/>
                </a:lnTo>
                <a:lnTo>
                  <a:pt x="1332314" y="100523"/>
                </a:lnTo>
                <a:lnTo>
                  <a:pt x="1281713" y="84461"/>
                </a:lnTo>
                <a:lnTo>
                  <a:pt x="1228127" y="70125"/>
                </a:lnTo>
                <a:lnTo>
                  <a:pt x="1165230" y="55564"/>
                </a:lnTo>
                <a:lnTo>
                  <a:pt x="1111634" y="44385"/>
                </a:lnTo>
                <a:lnTo>
                  <a:pt x="1048736" y="34916"/>
                </a:lnTo>
                <a:lnTo>
                  <a:pt x="987011" y="24435"/>
                </a:lnTo>
                <a:lnTo>
                  <a:pt x="925030" y="11937"/>
                </a:lnTo>
                <a:lnTo>
                  <a:pt x="871845" y="6558"/>
                </a:lnTo>
                <a:lnTo>
                  <a:pt x="808710" y="851"/>
                </a:lnTo>
                <a:lnTo>
                  <a:pt x="746110" y="99"/>
                </a:lnTo>
                <a:lnTo>
                  <a:pt x="682929" y="0"/>
                </a:lnTo>
                <a:lnTo>
                  <a:pt x="620082" y="912"/>
                </a:lnTo>
                <a:lnTo>
                  <a:pt x="562131" y="7150"/>
                </a:lnTo>
                <a:lnTo>
                  <a:pt x="508958" y="14721"/>
                </a:lnTo>
                <a:lnTo>
                  <a:pt x="459409" y="21507"/>
                </a:lnTo>
                <a:lnTo>
                  <a:pt x="396467" y="28913"/>
                </a:lnTo>
                <a:lnTo>
                  <a:pt x="336030" y="48886"/>
                </a:lnTo>
                <a:lnTo>
                  <a:pt x="273555" y="78522"/>
                </a:lnTo>
                <a:lnTo>
                  <a:pt x="210940" y="118997"/>
                </a:lnTo>
                <a:lnTo>
                  <a:pt x="149241" y="175597"/>
                </a:lnTo>
                <a:lnTo>
                  <a:pt x="101462" y="234165"/>
                </a:lnTo>
                <a:lnTo>
                  <a:pt x="62500" y="297010"/>
                </a:lnTo>
                <a:lnTo>
                  <a:pt x="35852" y="354966"/>
                </a:lnTo>
                <a:lnTo>
                  <a:pt x="18210" y="413187"/>
                </a:lnTo>
                <a:lnTo>
                  <a:pt x="7198" y="471432"/>
                </a:lnTo>
                <a:lnTo>
                  <a:pt x="0" y="519932"/>
                </a:lnTo>
                <a:lnTo>
                  <a:pt x="5598" y="582298"/>
                </a:lnTo>
                <a:lnTo>
                  <a:pt x="13892" y="631413"/>
                </a:lnTo>
                <a:lnTo>
                  <a:pt x="30326" y="684961"/>
                </a:lnTo>
                <a:lnTo>
                  <a:pt x="37718" y="703830"/>
                </a:lnTo>
                <a:lnTo>
                  <a:pt x="73761" y="748516"/>
                </a:lnTo>
                <a:lnTo>
                  <a:pt x="118897" y="792320"/>
                </a:lnTo>
                <a:lnTo>
                  <a:pt x="174741" y="825241"/>
                </a:lnTo>
                <a:lnTo>
                  <a:pt x="231763" y="845883"/>
                </a:lnTo>
                <a:lnTo>
                  <a:pt x="294870" y="867836"/>
                </a:lnTo>
                <a:lnTo>
                  <a:pt x="320789" y="875714"/>
                </a:lnTo>
                <a:lnTo>
                  <a:pt x="380164" y="880772"/>
                </a:lnTo>
                <a:lnTo>
                  <a:pt x="436682" y="881771"/>
                </a:lnTo>
                <a:lnTo>
                  <a:pt x="491438" y="881968"/>
                </a:lnTo>
                <a:lnTo>
                  <a:pt x="533894" y="884473"/>
                </a:lnTo>
                <a:lnTo>
                  <a:pt x="556208" y="89033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3" name="Group 182"/>
          <p:cNvGrpSpPr/>
          <p:nvPr/>
        </p:nvGrpSpPr>
        <p:grpSpPr>
          <a:xfrm>
            <a:off x="2013694" y="877237"/>
            <a:ext cx="3078788" cy="678800"/>
            <a:chOff x="2013694" y="877237"/>
            <a:chExt cx="3078788" cy="678800"/>
          </a:xfrm>
        </p:grpSpPr>
        <p:sp>
          <p:nvSpPr>
            <p:cNvPr id="181" name="Freeform 180"/>
            <p:cNvSpPr/>
            <p:nvPr/>
          </p:nvSpPr>
          <p:spPr>
            <a:xfrm>
              <a:off x="2013694" y="877237"/>
              <a:ext cx="931958" cy="645516"/>
            </a:xfrm>
            <a:custGeom>
              <a:avLst/>
              <a:gdLst/>
              <a:ahLst/>
              <a:cxnLst/>
              <a:rect l="0" t="0" r="0" b="0"/>
              <a:pathLst>
                <a:path w="931958" h="645516">
                  <a:moveTo>
                    <a:pt x="931957" y="4794"/>
                  </a:moveTo>
                  <a:lnTo>
                    <a:pt x="906309" y="0"/>
                  </a:lnTo>
                  <a:lnTo>
                    <a:pt x="865298" y="8398"/>
                  </a:lnTo>
                  <a:lnTo>
                    <a:pt x="802203" y="40282"/>
                  </a:lnTo>
                  <a:lnTo>
                    <a:pt x="743849" y="70922"/>
                  </a:lnTo>
                  <a:lnTo>
                    <a:pt x="681883" y="104608"/>
                  </a:lnTo>
                  <a:lnTo>
                    <a:pt x="627718" y="132378"/>
                  </a:lnTo>
                  <a:lnTo>
                    <a:pt x="566904" y="172310"/>
                  </a:lnTo>
                  <a:lnTo>
                    <a:pt x="505864" y="208547"/>
                  </a:lnTo>
                  <a:lnTo>
                    <a:pt x="449475" y="246638"/>
                  </a:lnTo>
                  <a:lnTo>
                    <a:pt x="388162" y="287780"/>
                  </a:lnTo>
                  <a:lnTo>
                    <a:pt x="325996" y="333742"/>
                  </a:lnTo>
                  <a:lnTo>
                    <a:pt x="266833" y="381194"/>
                  </a:lnTo>
                  <a:lnTo>
                    <a:pt x="210873" y="434047"/>
                  </a:lnTo>
                  <a:lnTo>
                    <a:pt x="155336" y="478641"/>
                  </a:lnTo>
                  <a:lnTo>
                    <a:pt x="91857" y="531596"/>
                  </a:lnTo>
                  <a:lnTo>
                    <a:pt x="32140" y="588525"/>
                  </a:lnTo>
                  <a:lnTo>
                    <a:pt x="8266" y="619875"/>
                  </a:lnTo>
                  <a:lnTo>
                    <a:pt x="0" y="6455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044030" y="1040131"/>
              <a:ext cx="1048452" cy="515906"/>
            </a:xfrm>
            <a:custGeom>
              <a:avLst/>
              <a:gdLst/>
              <a:ahLst/>
              <a:cxnLst/>
              <a:rect l="0" t="0" r="0" b="0"/>
              <a:pathLst>
                <a:path w="1048452" h="515906">
                  <a:moveTo>
                    <a:pt x="0" y="0"/>
                  </a:moveTo>
                  <a:lnTo>
                    <a:pt x="62092" y="25910"/>
                  </a:lnTo>
                  <a:lnTo>
                    <a:pt x="114480" y="51757"/>
                  </a:lnTo>
                  <a:lnTo>
                    <a:pt x="173834" y="88432"/>
                  </a:lnTo>
                  <a:lnTo>
                    <a:pt x="233860" y="120945"/>
                  </a:lnTo>
                  <a:lnTo>
                    <a:pt x="297103" y="160169"/>
                  </a:lnTo>
                  <a:lnTo>
                    <a:pt x="356716" y="188518"/>
                  </a:lnTo>
                  <a:lnTo>
                    <a:pt x="418009" y="216335"/>
                  </a:lnTo>
                  <a:lnTo>
                    <a:pt x="479933" y="245007"/>
                  </a:lnTo>
                  <a:lnTo>
                    <a:pt x="542375" y="278985"/>
                  </a:lnTo>
                  <a:lnTo>
                    <a:pt x="594413" y="303028"/>
                  </a:lnTo>
                  <a:lnTo>
                    <a:pt x="646743" y="328596"/>
                  </a:lnTo>
                  <a:lnTo>
                    <a:pt x="709931" y="358513"/>
                  </a:lnTo>
                  <a:lnTo>
                    <a:pt x="767927" y="388044"/>
                  </a:lnTo>
                  <a:lnTo>
                    <a:pt x="823733" y="409431"/>
                  </a:lnTo>
                  <a:lnTo>
                    <a:pt x="878326" y="429973"/>
                  </a:lnTo>
                  <a:lnTo>
                    <a:pt x="940061" y="457093"/>
                  </a:lnTo>
                  <a:lnTo>
                    <a:pt x="996771" y="483302"/>
                  </a:lnTo>
                  <a:lnTo>
                    <a:pt x="1048451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593218" y="41710"/>
            <a:ext cx="2882993" cy="574049"/>
            <a:chOff x="4593218" y="41710"/>
            <a:chExt cx="2882993" cy="574049"/>
          </a:xfrm>
        </p:grpSpPr>
        <p:sp>
          <p:nvSpPr>
            <p:cNvPr id="184" name="Freeform 183"/>
            <p:cNvSpPr/>
            <p:nvPr/>
          </p:nvSpPr>
          <p:spPr>
            <a:xfrm>
              <a:off x="4593218" y="338390"/>
              <a:ext cx="823785" cy="252405"/>
            </a:xfrm>
            <a:custGeom>
              <a:avLst/>
              <a:gdLst/>
              <a:ahLst/>
              <a:cxnLst/>
              <a:rect l="0" t="0" r="0" b="0"/>
              <a:pathLst>
                <a:path w="823785" h="252405">
                  <a:moveTo>
                    <a:pt x="0" y="252404"/>
                  </a:moveTo>
                  <a:lnTo>
                    <a:pt x="46327" y="247987"/>
                  </a:lnTo>
                  <a:lnTo>
                    <a:pt x="84349" y="236362"/>
                  </a:lnTo>
                  <a:lnTo>
                    <a:pt x="139052" y="210296"/>
                  </a:lnTo>
                  <a:lnTo>
                    <a:pt x="199565" y="188743"/>
                  </a:lnTo>
                  <a:lnTo>
                    <a:pt x="255338" y="171979"/>
                  </a:lnTo>
                  <a:lnTo>
                    <a:pt x="314293" y="155327"/>
                  </a:lnTo>
                  <a:lnTo>
                    <a:pt x="369014" y="137040"/>
                  </a:lnTo>
                  <a:lnTo>
                    <a:pt x="424389" y="119782"/>
                  </a:lnTo>
                  <a:lnTo>
                    <a:pt x="479850" y="104542"/>
                  </a:lnTo>
                  <a:lnTo>
                    <a:pt x="535322" y="84375"/>
                  </a:lnTo>
                  <a:lnTo>
                    <a:pt x="594916" y="67029"/>
                  </a:lnTo>
                  <a:lnTo>
                    <a:pt x="655260" y="44906"/>
                  </a:lnTo>
                  <a:lnTo>
                    <a:pt x="713691" y="27782"/>
                  </a:lnTo>
                  <a:lnTo>
                    <a:pt x="773746" y="8323"/>
                  </a:lnTo>
                  <a:lnTo>
                    <a:pt x="798788" y="0"/>
                  </a:lnTo>
                  <a:lnTo>
                    <a:pt x="805271" y="924"/>
                  </a:lnTo>
                  <a:lnTo>
                    <a:pt x="810518" y="4314"/>
                  </a:lnTo>
                  <a:lnTo>
                    <a:pt x="823784" y="19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244391" y="41710"/>
              <a:ext cx="2231820" cy="574049"/>
            </a:xfrm>
            <a:custGeom>
              <a:avLst/>
              <a:gdLst/>
              <a:ahLst/>
              <a:cxnLst/>
              <a:rect l="0" t="0" r="0" b="0"/>
              <a:pathLst>
                <a:path w="2231820" h="574049">
                  <a:moveTo>
                    <a:pt x="921506" y="108069"/>
                  </a:moveTo>
                  <a:lnTo>
                    <a:pt x="902501" y="100501"/>
                  </a:lnTo>
                  <a:lnTo>
                    <a:pt x="869990" y="81344"/>
                  </a:lnTo>
                  <a:lnTo>
                    <a:pt x="807521" y="60051"/>
                  </a:lnTo>
                  <a:lnTo>
                    <a:pt x="778943" y="47819"/>
                  </a:lnTo>
                  <a:lnTo>
                    <a:pt x="728807" y="40283"/>
                  </a:lnTo>
                  <a:lnTo>
                    <a:pt x="674388" y="30165"/>
                  </a:lnTo>
                  <a:lnTo>
                    <a:pt x="619123" y="25907"/>
                  </a:lnTo>
                  <a:lnTo>
                    <a:pt x="561225" y="25065"/>
                  </a:lnTo>
                  <a:lnTo>
                    <a:pt x="513041" y="27385"/>
                  </a:lnTo>
                  <a:lnTo>
                    <a:pt x="461165" y="33928"/>
                  </a:lnTo>
                  <a:lnTo>
                    <a:pt x="403324" y="44422"/>
                  </a:lnTo>
                  <a:lnTo>
                    <a:pt x="349074" y="60628"/>
                  </a:lnTo>
                  <a:lnTo>
                    <a:pt x="290599" y="79564"/>
                  </a:lnTo>
                  <a:lnTo>
                    <a:pt x="231820" y="102934"/>
                  </a:lnTo>
                  <a:lnTo>
                    <a:pt x="177844" y="131208"/>
                  </a:lnTo>
                  <a:lnTo>
                    <a:pt x="118358" y="180209"/>
                  </a:lnTo>
                  <a:lnTo>
                    <a:pt x="56131" y="241206"/>
                  </a:lnTo>
                  <a:lnTo>
                    <a:pt x="39479" y="262779"/>
                  </a:lnTo>
                  <a:lnTo>
                    <a:pt x="8656" y="324849"/>
                  </a:lnTo>
                  <a:lnTo>
                    <a:pt x="0" y="368881"/>
                  </a:lnTo>
                  <a:lnTo>
                    <a:pt x="2918" y="397687"/>
                  </a:lnTo>
                  <a:lnTo>
                    <a:pt x="23863" y="440698"/>
                  </a:lnTo>
                  <a:lnTo>
                    <a:pt x="45226" y="469736"/>
                  </a:lnTo>
                  <a:lnTo>
                    <a:pt x="89906" y="504558"/>
                  </a:lnTo>
                  <a:lnTo>
                    <a:pt x="151641" y="532423"/>
                  </a:lnTo>
                  <a:lnTo>
                    <a:pt x="201753" y="550211"/>
                  </a:lnTo>
                  <a:lnTo>
                    <a:pt x="264934" y="562627"/>
                  </a:lnTo>
                  <a:lnTo>
                    <a:pt x="317899" y="570253"/>
                  </a:lnTo>
                  <a:lnTo>
                    <a:pt x="370334" y="573298"/>
                  </a:lnTo>
                  <a:lnTo>
                    <a:pt x="428454" y="573949"/>
                  </a:lnTo>
                  <a:lnTo>
                    <a:pt x="490394" y="574035"/>
                  </a:lnTo>
                  <a:lnTo>
                    <a:pt x="542372" y="574045"/>
                  </a:lnTo>
                  <a:lnTo>
                    <a:pt x="597155" y="574047"/>
                  </a:lnTo>
                  <a:lnTo>
                    <a:pt x="652492" y="574047"/>
                  </a:lnTo>
                  <a:lnTo>
                    <a:pt x="707939" y="574048"/>
                  </a:lnTo>
                  <a:lnTo>
                    <a:pt x="765873" y="574048"/>
                  </a:lnTo>
                  <a:lnTo>
                    <a:pt x="826044" y="574048"/>
                  </a:lnTo>
                  <a:lnTo>
                    <a:pt x="883371" y="568329"/>
                  </a:lnTo>
                  <a:lnTo>
                    <a:pt x="944689" y="568706"/>
                  </a:lnTo>
                  <a:lnTo>
                    <a:pt x="1001591" y="572992"/>
                  </a:lnTo>
                  <a:lnTo>
                    <a:pt x="1063065" y="573839"/>
                  </a:lnTo>
                  <a:lnTo>
                    <a:pt x="1123149" y="574006"/>
                  </a:lnTo>
                  <a:lnTo>
                    <a:pt x="1183745" y="574039"/>
                  </a:lnTo>
                  <a:lnTo>
                    <a:pt x="1240230" y="574046"/>
                  </a:lnTo>
                  <a:lnTo>
                    <a:pt x="1295904" y="574047"/>
                  </a:lnTo>
                  <a:lnTo>
                    <a:pt x="1355834" y="574048"/>
                  </a:lnTo>
                  <a:lnTo>
                    <a:pt x="1414448" y="574048"/>
                  </a:lnTo>
                  <a:lnTo>
                    <a:pt x="1470543" y="571582"/>
                  </a:lnTo>
                  <a:lnTo>
                    <a:pt x="1526138" y="566883"/>
                  </a:lnTo>
                  <a:lnTo>
                    <a:pt x="1580712" y="560236"/>
                  </a:lnTo>
                  <a:lnTo>
                    <a:pt x="1643819" y="557778"/>
                  </a:lnTo>
                  <a:lnTo>
                    <a:pt x="1697440" y="550836"/>
                  </a:lnTo>
                  <a:lnTo>
                    <a:pt x="1760344" y="542272"/>
                  </a:lnTo>
                  <a:lnTo>
                    <a:pt x="1822071" y="531911"/>
                  </a:lnTo>
                  <a:lnTo>
                    <a:pt x="1883127" y="518504"/>
                  </a:lnTo>
                  <a:lnTo>
                    <a:pt x="1944749" y="501926"/>
                  </a:lnTo>
                  <a:lnTo>
                    <a:pt x="2008086" y="485289"/>
                  </a:lnTo>
                  <a:lnTo>
                    <a:pt x="2069607" y="463408"/>
                  </a:lnTo>
                  <a:lnTo>
                    <a:pt x="2128046" y="438480"/>
                  </a:lnTo>
                  <a:lnTo>
                    <a:pt x="2184473" y="397905"/>
                  </a:lnTo>
                  <a:lnTo>
                    <a:pt x="2223252" y="357516"/>
                  </a:lnTo>
                  <a:lnTo>
                    <a:pt x="2230463" y="336045"/>
                  </a:lnTo>
                  <a:lnTo>
                    <a:pt x="2231819" y="312943"/>
                  </a:lnTo>
                  <a:lnTo>
                    <a:pt x="2226257" y="293429"/>
                  </a:lnTo>
                  <a:lnTo>
                    <a:pt x="2212731" y="271267"/>
                  </a:lnTo>
                  <a:lnTo>
                    <a:pt x="2155219" y="216847"/>
                  </a:lnTo>
                  <a:lnTo>
                    <a:pt x="2126848" y="194173"/>
                  </a:lnTo>
                  <a:lnTo>
                    <a:pt x="2070861" y="167944"/>
                  </a:lnTo>
                  <a:lnTo>
                    <a:pt x="2015559" y="140122"/>
                  </a:lnTo>
                  <a:lnTo>
                    <a:pt x="1954823" y="114908"/>
                  </a:lnTo>
                  <a:lnTo>
                    <a:pt x="1900391" y="93332"/>
                  </a:lnTo>
                  <a:lnTo>
                    <a:pt x="1839371" y="77809"/>
                  </a:lnTo>
                  <a:lnTo>
                    <a:pt x="1777049" y="59306"/>
                  </a:lnTo>
                  <a:lnTo>
                    <a:pt x="1725025" y="45976"/>
                  </a:lnTo>
                  <a:lnTo>
                    <a:pt x="1672698" y="37454"/>
                  </a:lnTo>
                  <a:lnTo>
                    <a:pt x="1635332" y="28590"/>
                  </a:lnTo>
                  <a:lnTo>
                    <a:pt x="1581290" y="21178"/>
                  </a:lnTo>
                  <a:lnTo>
                    <a:pt x="1526100" y="16529"/>
                  </a:lnTo>
                  <a:lnTo>
                    <a:pt x="1470681" y="10132"/>
                  </a:lnTo>
                  <a:lnTo>
                    <a:pt x="1410801" y="8595"/>
                  </a:lnTo>
                  <a:lnTo>
                    <a:pt x="1352197" y="2572"/>
                  </a:lnTo>
                  <a:lnTo>
                    <a:pt x="1293639" y="424"/>
                  </a:lnTo>
                  <a:lnTo>
                    <a:pt x="1233345" y="0"/>
                  </a:lnTo>
                  <a:lnTo>
                    <a:pt x="1175995" y="840"/>
                  </a:lnTo>
                  <a:lnTo>
                    <a:pt x="1114671" y="6485"/>
                  </a:lnTo>
                  <a:lnTo>
                    <a:pt x="1057769" y="7874"/>
                  </a:lnTo>
                  <a:lnTo>
                    <a:pt x="1002012" y="13867"/>
                  </a:lnTo>
                  <a:lnTo>
                    <a:pt x="946483" y="16010"/>
                  </a:lnTo>
                  <a:lnTo>
                    <a:pt x="886581" y="20851"/>
                  </a:lnTo>
                  <a:lnTo>
                    <a:pt x="828897" y="24991"/>
                  </a:lnTo>
                  <a:lnTo>
                    <a:pt x="778465" y="33754"/>
                  </a:lnTo>
                  <a:lnTo>
                    <a:pt x="719844" y="48805"/>
                  </a:lnTo>
                  <a:lnTo>
                    <a:pt x="661489" y="63866"/>
                  </a:lnTo>
                  <a:lnTo>
                    <a:pt x="605446" y="86154"/>
                  </a:lnTo>
                  <a:lnTo>
                    <a:pt x="563701" y="108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610654" y="191384"/>
            <a:ext cx="1510474" cy="441062"/>
            <a:chOff x="5610654" y="191384"/>
            <a:chExt cx="1510474" cy="441062"/>
          </a:xfrm>
        </p:grpSpPr>
        <p:sp>
          <p:nvSpPr>
            <p:cNvPr id="187" name="Freeform 186"/>
            <p:cNvSpPr/>
            <p:nvPr/>
          </p:nvSpPr>
          <p:spPr>
            <a:xfrm>
              <a:off x="5610654" y="191384"/>
              <a:ext cx="80944" cy="301157"/>
            </a:xfrm>
            <a:custGeom>
              <a:avLst/>
              <a:gdLst/>
              <a:ahLst/>
              <a:cxnLst/>
              <a:rect l="0" t="0" r="0" b="0"/>
              <a:pathLst>
                <a:path w="80944" h="301157">
                  <a:moveTo>
                    <a:pt x="80943" y="0"/>
                  </a:moveTo>
                  <a:lnTo>
                    <a:pt x="63274" y="4417"/>
                  </a:lnTo>
                  <a:lnTo>
                    <a:pt x="39033" y="20417"/>
                  </a:lnTo>
                  <a:lnTo>
                    <a:pt x="18702" y="38306"/>
                  </a:lnTo>
                  <a:lnTo>
                    <a:pt x="5384" y="64153"/>
                  </a:lnTo>
                  <a:lnTo>
                    <a:pt x="0" y="95233"/>
                  </a:lnTo>
                  <a:lnTo>
                    <a:pt x="7083" y="147436"/>
                  </a:lnTo>
                  <a:lnTo>
                    <a:pt x="26701" y="196794"/>
                  </a:lnTo>
                  <a:lnTo>
                    <a:pt x="48951" y="245345"/>
                  </a:lnTo>
                  <a:lnTo>
                    <a:pt x="47925" y="264368"/>
                  </a:lnTo>
                  <a:lnTo>
                    <a:pt x="32199" y="299181"/>
                  </a:lnTo>
                  <a:lnTo>
                    <a:pt x="29032" y="301156"/>
                  </a:lnTo>
                  <a:lnTo>
                    <a:pt x="26920" y="298774"/>
                  </a:lnTo>
                  <a:lnTo>
                    <a:pt x="22696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693439" y="382768"/>
              <a:ext cx="106288" cy="249678"/>
            </a:xfrm>
            <a:custGeom>
              <a:avLst/>
              <a:gdLst/>
              <a:ahLst/>
              <a:cxnLst/>
              <a:rect l="0" t="0" r="0" b="0"/>
              <a:pathLst>
                <a:path w="106288" h="249678">
                  <a:moveTo>
                    <a:pt x="23121" y="0"/>
                  </a:moveTo>
                  <a:lnTo>
                    <a:pt x="4375" y="34745"/>
                  </a:lnTo>
                  <a:lnTo>
                    <a:pt x="0" y="63098"/>
                  </a:lnTo>
                  <a:lnTo>
                    <a:pt x="3908" y="79203"/>
                  </a:lnTo>
                  <a:lnTo>
                    <a:pt x="21483" y="104608"/>
                  </a:lnTo>
                  <a:lnTo>
                    <a:pt x="27577" y="106722"/>
                  </a:lnTo>
                  <a:lnTo>
                    <a:pt x="41743" y="104138"/>
                  </a:lnTo>
                  <a:lnTo>
                    <a:pt x="65313" y="87871"/>
                  </a:lnTo>
                  <a:lnTo>
                    <a:pt x="81029" y="65484"/>
                  </a:lnTo>
                  <a:lnTo>
                    <a:pt x="100511" y="9383"/>
                  </a:lnTo>
                  <a:lnTo>
                    <a:pt x="102451" y="7180"/>
                  </a:lnTo>
                  <a:lnTo>
                    <a:pt x="103744" y="9409"/>
                  </a:lnTo>
                  <a:lnTo>
                    <a:pt x="106104" y="68856"/>
                  </a:lnTo>
                  <a:lnTo>
                    <a:pt x="106287" y="122494"/>
                  </a:lnTo>
                  <a:lnTo>
                    <a:pt x="105398" y="175756"/>
                  </a:lnTo>
                  <a:lnTo>
                    <a:pt x="94748" y="223706"/>
                  </a:lnTo>
                  <a:lnTo>
                    <a:pt x="84542" y="238417"/>
                  </a:lnTo>
                  <a:lnTo>
                    <a:pt x="77937" y="244929"/>
                  </a:lnTo>
                  <a:lnTo>
                    <a:pt x="69835" y="248346"/>
                  </a:lnTo>
                  <a:lnTo>
                    <a:pt x="50971" y="249677"/>
                  </a:lnTo>
                  <a:lnTo>
                    <a:pt x="23976" y="240810"/>
                  </a:lnTo>
                  <a:lnTo>
                    <a:pt x="11790" y="229069"/>
                  </a:lnTo>
                  <a:lnTo>
                    <a:pt x="7246" y="222055"/>
                  </a:lnTo>
                  <a:lnTo>
                    <a:pt x="4663" y="201934"/>
                  </a:lnTo>
                  <a:lnTo>
                    <a:pt x="8407" y="174478"/>
                  </a:lnTo>
                  <a:lnTo>
                    <a:pt x="1480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849697" y="366126"/>
              <a:ext cx="83405" cy="200131"/>
            </a:xfrm>
            <a:custGeom>
              <a:avLst/>
              <a:gdLst/>
              <a:ahLst/>
              <a:cxnLst/>
              <a:rect l="0" t="0" r="0" b="0"/>
              <a:pathLst>
                <a:path w="83405" h="200131">
                  <a:moveTo>
                    <a:pt x="41605" y="0"/>
                  </a:moveTo>
                  <a:lnTo>
                    <a:pt x="18442" y="27581"/>
                  </a:lnTo>
                  <a:lnTo>
                    <a:pt x="6902" y="50702"/>
                  </a:lnTo>
                  <a:lnTo>
                    <a:pt x="5534" y="66913"/>
                  </a:lnTo>
                  <a:lnTo>
                    <a:pt x="8931" y="82439"/>
                  </a:lnTo>
                  <a:lnTo>
                    <a:pt x="16605" y="95503"/>
                  </a:lnTo>
                  <a:lnTo>
                    <a:pt x="28645" y="105008"/>
                  </a:lnTo>
                  <a:lnTo>
                    <a:pt x="79009" y="131822"/>
                  </a:lnTo>
                  <a:lnTo>
                    <a:pt x="82258" y="138732"/>
                  </a:lnTo>
                  <a:lnTo>
                    <a:pt x="83404" y="156272"/>
                  </a:lnTo>
                  <a:lnTo>
                    <a:pt x="80565" y="164278"/>
                  </a:lnTo>
                  <a:lnTo>
                    <a:pt x="52899" y="196284"/>
                  </a:lnTo>
                  <a:lnTo>
                    <a:pt x="45437" y="199274"/>
                  </a:lnTo>
                  <a:lnTo>
                    <a:pt x="27282" y="200130"/>
                  </a:lnTo>
                  <a:lnTo>
                    <a:pt x="20037" y="198139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997273" y="224668"/>
              <a:ext cx="405122" cy="299559"/>
            </a:xfrm>
            <a:custGeom>
              <a:avLst/>
              <a:gdLst/>
              <a:ahLst/>
              <a:cxnLst/>
              <a:rect l="0" t="0" r="0" b="0"/>
              <a:pathLst>
                <a:path w="405122" h="299559">
                  <a:moveTo>
                    <a:pt x="27166" y="0"/>
                  </a:moveTo>
                  <a:lnTo>
                    <a:pt x="40434" y="62491"/>
                  </a:lnTo>
                  <a:lnTo>
                    <a:pt x="43142" y="115313"/>
                  </a:lnTo>
                  <a:lnTo>
                    <a:pt x="43610" y="168537"/>
                  </a:lnTo>
                  <a:lnTo>
                    <a:pt x="39352" y="226833"/>
                  </a:lnTo>
                  <a:lnTo>
                    <a:pt x="36632" y="264963"/>
                  </a:lnTo>
                  <a:lnTo>
                    <a:pt x="33476" y="271872"/>
                  </a:lnTo>
                  <a:lnTo>
                    <a:pt x="28599" y="274629"/>
                  </a:lnTo>
                  <a:lnTo>
                    <a:pt x="22574" y="274617"/>
                  </a:lnTo>
                  <a:lnTo>
                    <a:pt x="17633" y="270912"/>
                  </a:lnTo>
                  <a:lnTo>
                    <a:pt x="3059" y="240857"/>
                  </a:lnTo>
                  <a:lnTo>
                    <a:pt x="0" y="232687"/>
                  </a:lnTo>
                  <a:lnTo>
                    <a:pt x="1659" y="227241"/>
                  </a:lnTo>
                  <a:lnTo>
                    <a:pt x="6463" y="223610"/>
                  </a:lnTo>
                  <a:lnTo>
                    <a:pt x="22587" y="219575"/>
                  </a:lnTo>
                  <a:lnTo>
                    <a:pt x="75028" y="212355"/>
                  </a:lnTo>
                  <a:lnTo>
                    <a:pt x="101444" y="200474"/>
                  </a:lnTo>
                  <a:lnTo>
                    <a:pt x="122420" y="180826"/>
                  </a:lnTo>
                  <a:lnTo>
                    <a:pt x="125802" y="173251"/>
                  </a:lnTo>
                  <a:lnTo>
                    <a:pt x="127094" y="157437"/>
                  </a:lnTo>
                  <a:lnTo>
                    <a:pt x="125220" y="154885"/>
                  </a:lnTo>
                  <a:lnTo>
                    <a:pt x="122121" y="155956"/>
                  </a:lnTo>
                  <a:lnTo>
                    <a:pt x="118206" y="159445"/>
                  </a:lnTo>
                  <a:lnTo>
                    <a:pt x="108280" y="182024"/>
                  </a:lnTo>
                  <a:lnTo>
                    <a:pt x="108317" y="212136"/>
                  </a:lnTo>
                  <a:lnTo>
                    <a:pt x="111777" y="220012"/>
                  </a:lnTo>
                  <a:lnTo>
                    <a:pt x="123019" y="231228"/>
                  </a:lnTo>
                  <a:lnTo>
                    <a:pt x="129899" y="232740"/>
                  </a:lnTo>
                  <a:lnTo>
                    <a:pt x="144941" y="229489"/>
                  </a:lnTo>
                  <a:lnTo>
                    <a:pt x="177198" y="215108"/>
                  </a:lnTo>
                  <a:lnTo>
                    <a:pt x="193699" y="215180"/>
                  </a:lnTo>
                  <a:lnTo>
                    <a:pt x="199209" y="219268"/>
                  </a:lnTo>
                  <a:lnTo>
                    <a:pt x="213195" y="258155"/>
                  </a:lnTo>
                  <a:lnTo>
                    <a:pt x="216829" y="260861"/>
                  </a:lnTo>
                  <a:lnTo>
                    <a:pt x="221101" y="259892"/>
                  </a:lnTo>
                  <a:lnTo>
                    <a:pt x="225798" y="256472"/>
                  </a:lnTo>
                  <a:lnTo>
                    <a:pt x="274068" y="194733"/>
                  </a:lnTo>
                  <a:lnTo>
                    <a:pt x="278676" y="194541"/>
                  </a:lnTo>
                  <a:lnTo>
                    <a:pt x="282672" y="198112"/>
                  </a:lnTo>
                  <a:lnTo>
                    <a:pt x="308808" y="245608"/>
                  </a:lnTo>
                  <a:lnTo>
                    <a:pt x="314780" y="247874"/>
                  </a:lnTo>
                  <a:lnTo>
                    <a:pt x="321535" y="247535"/>
                  </a:lnTo>
                  <a:lnTo>
                    <a:pt x="328812" y="245460"/>
                  </a:lnTo>
                  <a:lnTo>
                    <a:pt x="341829" y="235759"/>
                  </a:lnTo>
                  <a:lnTo>
                    <a:pt x="369669" y="211347"/>
                  </a:lnTo>
                  <a:lnTo>
                    <a:pt x="377543" y="210240"/>
                  </a:lnTo>
                  <a:lnTo>
                    <a:pt x="393689" y="216407"/>
                  </a:lnTo>
                  <a:lnTo>
                    <a:pt x="399104" y="223784"/>
                  </a:lnTo>
                  <a:lnTo>
                    <a:pt x="405121" y="244307"/>
                  </a:lnTo>
                  <a:lnTo>
                    <a:pt x="401613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646134" y="199705"/>
              <a:ext cx="94435" cy="350088"/>
            </a:xfrm>
            <a:custGeom>
              <a:avLst/>
              <a:gdLst/>
              <a:ahLst/>
              <a:cxnLst/>
              <a:rect l="0" t="0" r="0" b="0"/>
              <a:pathLst>
                <a:path w="94435" h="350088">
                  <a:moveTo>
                    <a:pt x="60631" y="0"/>
                  </a:moveTo>
                  <a:lnTo>
                    <a:pt x="47379" y="8835"/>
                  </a:lnTo>
                  <a:lnTo>
                    <a:pt x="38407" y="20569"/>
                  </a:lnTo>
                  <a:lnTo>
                    <a:pt x="2969" y="83827"/>
                  </a:lnTo>
                  <a:lnTo>
                    <a:pt x="0" y="91943"/>
                  </a:lnTo>
                  <a:lnTo>
                    <a:pt x="239" y="125451"/>
                  </a:lnTo>
                  <a:lnTo>
                    <a:pt x="13618" y="182782"/>
                  </a:lnTo>
                  <a:lnTo>
                    <a:pt x="28210" y="211333"/>
                  </a:lnTo>
                  <a:lnTo>
                    <a:pt x="79309" y="269005"/>
                  </a:lnTo>
                  <a:lnTo>
                    <a:pt x="90814" y="284130"/>
                  </a:lnTo>
                  <a:lnTo>
                    <a:pt x="93696" y="292046"/>
                  </a:lnTo>
                  <a:lnTo>
                    <a:pt x="94434" y="308239"/>
                  </a:lnTo>
                  <a:lnTo>
                    <a:pt x="86750" y="324681"/>
                  </a:lnTo>
                  <a:lnTo>
                    <a:pt x="74088" y="339385"/>
                  </a:lnTo>
                  <a:lnTo>
                    <a:pt x="59216" y="349002"/>
                  </a:lnTo>
                  <a:lnTo>
                    <a:pt x="50442" y="350087"/>
                  </a:lnTo>
                  <a:lnTo>
                    <a:pt x="30831" y="346362"/>
                  </a:lnTo>
                  <a:lnTo>
                    <a:pt x="17184" y="338543"/>
                  </a:lnTo>
                  <a:lnTo>
                    <a:pt x="2383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783192" y="212618"/>
              <a:ext cx="109057" cy="317311"/>
            </a:xfrm>
            <a:custGeom>
              <a:avLst/>
              <a:gdLst/>
              <a:ahLst/>
              <a:cxnLst/>
              <a:rect l="0" t="0" r="0" b="0"/>
              <a:pathLst>
                <a:path w="109057" h="317311">
                  <a:moveTo>
                    <a:pt x="23426" y="103582"/>
                  </a:moveTo>
                  <a:lnTo>
                    <a:pt x="29144" y="126285"/>
                  </a:lnTo>
                  <a:lnTo>
                    <a:pt x="31232" y="183778"/>
                  </a:lnTo>
                  <a:lnTo>
                    <a:pt x="27228" y="239513"/>
                  </a:lnTo>
                  <a:lnTo>
                    <a:pt x="17340" y="301555"/>
                  </a:lnTo>
                  <a:lnTo>
                    <a:pt x="16595" y="313227"/>
                  </a:lnTo>
                  <a:lnTo>
                    <a:pt x="15174" y="317310"/>
                  </a:lnTo>
                  <a:lnTo>
                    <a:pt x="13302" y="316334"/>
                  </a:lnTo>
                  <a:lnTo>
                    <a:pt x="3653" y="292612"/>
                  </a:lnTo>
                  <a:lnTo>
                    <a:pt x="0" y="264888"/>
                  </a:lnTo>
                  <a:lnTo>
                    <a:pt x="5251" y="211447"/>
                  </a:lnTo>
                  <a:lnTo>
                    <a:pt x="12300" y="156241"/>
                  </a:lnTo>
                  <a:lnTo>
                    <a:pt x="21502" y="96353"/>
                  </a:lnTo>
                  <a:lnTo>
                    <a:pt x="38293" y="46355"/>
                  </a:lnTo>
                  <a:lnTo>
                    <a:pt x="67171" y="10906"/>
                  </a:lnTo>
                  <a:lnTo>
                    <a:pt x="85090" y="2296"/>
                  </a:lnTo>
                  <a:lnTo>
                    <a:pt x="95046" y="0"/>
                  </a:lnTo>
                  <a:lnTo>
                    <a:pt x="101682" y="2168"/>
                  </a:lnTo>
                  <a:lnTo>
                    <a:pt x="106107" y="7311"/>
                  </a:lnTo>
                  <a:lnTo>
                    <a:pt x="109056" y="14438"/>
                  </a:lnTo>
                  <a:lnTo>
                    <a:pt x="107404" y="32219"/>
                  </a:lnTo>
                  <a:lnTo>
                    <a:pt x="99581" y="51525"/>
                  </a:lnTo>
                  <a:lnTo>
                    <a:pt x="68519" y="90563"/>
                  </a:lnTo>
                  <a:lnTo>
                    <a:pt x="46957" y="104142"/>
                  </a:lnTo>
                  <a:lnTo>
                    <a:pt x="40962" y="105804"/>
                  </a:lnTo>
                  <a:lnTo>
                    <a:pt x="36041" y="10598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948075" y="216347"/>
              <a:ext cx="33285" cy="291238"/>
            </a:xfrm>
            <a:custGeom>
              <a:avLst/>
              <a:gdLst/>
              <a:ahLst/>
              <a:cxnLst/>
              <a:rect l="0" t="0" r="0" b="0"/>
              <a:pathLst>
                <a:path w="33285" h="291238">
                  <a:moveTo>
                    <a:pt x="33284" y="0"/>
                  </a:moveTo>
                  <a:lnTo>
                    <a:pt x="33284" y="55162"/>
                  </a:lnTo>
                  <a:lnTo>
                    <a:pt x="33284" y="115723"/>
                  </a:lnTo>
                  <a:lnTo>
                    <a:pt x="26698" y="176410"/>
                  </a:lnTo>
                  <a:lnTo>
                    <a:pt x="18549" y="223792"/>
                  </a:lnTo>
                  <a:lnTo>
                    <a:pt x="6536" y="282054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848223" y="195132"/>
              <a:ext cx="272905" cy="348591"/>
            </a:xfrm>
            <a:custGeom>
              <a:avLst/>
              <a:gdLst/>
              <a:ahLst/>
              <a:cxnLst/>
              <a:rect l="0" t="0" r="0" b="0"/>
              <a:pathLst>
                <a:path w="272905" h="348591">
                  <a:moveTo>
                    <a:pt x="74889" y="71142"/>
                  </a:moveTo>
                  <a:lnTo>
                    <a:pt x="86406" y="37401"/>
                  </a:lnTo>
                  <a:lnTo>
                    <a:pt x="96650" y="21937"/>
                  </a:lnTo>
                  <a:lnTo>
                    <a:pt x="110448" y="8900"/>
                  </a:lnTo>
                  <a:lnTo>
                    <a:pt x="128292" y="1874"/>
                  </a:lnTo>
                  <a:lnTo>
                    <a:pt x="138228" y="0"/>
                  </a:lnTo>
                  <a:lnTo>
                    <a:pt x="174299" y="6197"/>
                  </a:lnTo>
                  <a:lnTo>
                    <a:pt x="201013" y="19745"/>
                  </a:lnTo>
                  <a:lnTo>
                    <a:pt x="226604" y="41813"/>
                  </a:lnTo>
                  <a:lnTo>
                    <a:pt x="247001" y="71923"/>
                  </a:lnTo>
                  <a:lnTo>
                    <a:pt x="268892" y="129435"/>
                  </a:lnTo>
                  <a:lnTo>
                    <a:pt x="272904" y="158783"/>
                  </a:lnTo>
                  <a:lnTo>
                    <a:pt x="265320" y="216938"/>
                  </a:lnTo>
                  <a:lnTo>
                    <a:pt x="258453" y="236717"/>
                  </a:lnTo>
                  <a:lnTo>
                    <a:pt x="228056" y="281682"/>
                  </a:lnTo>
                  <a:lnTo>
                    <a:pt x="198731" y="305381"/>
                  </a:lnTo>
                  <a:lnTo>
                    <a:pt x="146920" y="326868"/>
                  </a:lnTo>
                  <a:lnTo>
                    <a:pt x="89323" y="343927"/>
                  </a:lnTo>
                  <a:lnTo>
                    <a:pt x="43416" y="348590"/>
                  </a:lnTo>
                  <a:lnTo>
                    <a:pt x="0" y="3457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534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81884" y="499263"/>
            <a:ext cx="2621131" cy="641937"/>
            <a:chOff x="981884" y="499263"/>
            <a:chExt cx="2621131" cy="641937"/>
          </a:xfrm>
        </p:grpSpPr>
        <p:sp>
          <p:nvSpPr>
            <p:cNvPr id="2" name="Freeform 1"/>
            <p:cNvSpPr/>
            <p:nvPr/>
          </p:nvSpPr>
          <p:spPr>
            <a:xfrm>
              <a:off x="981884" y="532547"/>
              <a:ext cx="211683" cy="540869"/>
            </a:xfrm>
            <a:custGeom>
              <a:avLst/>
              <a:gdLst/>
              <a:ahLst/>
              <a:cxnLst/>
              <a:rect l="0" t="0" r="0" b="0"/>
              <a:pathLst>
                <a:path w="211683" h="540869">
                  <a:moveTo>
                    <a:pt x="0" y="0"/>
                  </a:moveTo>
                  <a:lnTo>
                    <a:pt x="4417" y="57909"/>
                  </a:lnTo>
                  <a:lnTo>
                    <a:pt x="7807" y="118550"/>
                  </a:lnTo>
                  <a:lnTo>
                    <a:pt x="12636" y="172375"/>
                  </a:lnTo>
                  <a:lnTo>
                    <a:pt x="15851" y="233241"/>
                  </a:lnTo>
                  <a:lnTo>
                    <a:pt x="16485" y="293204"/>
                  </a:lnTo>
                  <a:lnTo>
                    <a:pt x="14130" y="341746"/>
                  </a:lnTo>
                  <a:lnTo>
                    <a:pt x="9468" y="403429"/>
                  </a:lnTo>
                  <a:lnTo>
                    <a:pt x="8547" y="455335"/>
                  </a:lnTo>
                  <a:lnTo>
                    <a:pt x="8388" y="489946"/>
                  </a:lnTo>
                  <a:lnTo>
                    <a:pt x="8325" y="426731"/>
                  </a:lnTo>
                  <a:lnTo>
                    <a:pt x="12739" y="364948"/>
                  </a:lnTo>
                  <a:lnTo>
                    <a:pt x="15485" y="311434"/>
                  </a:lnTo>
                  <a:lnTo>
                    <a:pt x="20717" y="259006"/>
                  </a:lnTo>
                  <a:lnTo>
                    <a:pt x="31692" y="198235"/>
                  </a:lnTo>
                  <a:lnTo>
                    <a:pt x="45776" y="144181"/>
                  </a:lnTo>
                  <a:lnTo>
                    <a:pt x="53628" y="108981"/>
                  </a:lnTo>
                  <a:lnTo>
                    <a:pt x="72847" y="68372"/>
                  </a:lnTo>
                  <a:lnTo>
                    <a:pt x="93392" y="42140"/>
                  </a:lnTo>
                  <a:lnTo>
                    <a:pt x="117046" y="25635"/>
                  </a:lnTo>
                  <a:lnTo>
                    <a:pt x="126107" y="25411"/>
                  </a:lnTo>
                  <a:lnTo>
                    <a:pt x="146038" y="32559"/>
                  </a:lnTo>
                  <a:lnTo>
                    <a:pt x="169216" y="52177"/>
                  </a:lnTo>
                  <a:lnTo>
                    <a:pt x="183377" y="79974"/>
                  </a:lnTo>
                  <a:lnTo>
                    <a:pt x="196445" y="135785"/>
                  </a:lnTo>
                  <a:lnTo>
                    <a:pt x="205108" y="183848"/>
                  </a:lnTo>
                  <a:lnTo>
                    <a:pt x="211682" y="234146"/>
                  </a:lnTo>
                  <a:lnTo>
                    <a:pt x="209520" y="289628"/>
                  </a:lnTo>
                  <a:lnTo>
                    <a:pt x="208469" y="346131"/>
                  </a:lnTo>
                  <a:lnTo>
                    <a:pt x="207233" y="397492"/>
                  </a:lnTo>
                  <a:lnTo>
                    <a:pt x="199000" y="454265"/>
                  </a:lnTo>
                  <a:lnTo>
                    <a:pt x="185744" y="510836"/>
                  </a:lnTo>
                  <a:lnTo>
                    <a:pt x="174742" y="5408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65094" y="807142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33284"/>
                  </a:moveTo>
                  <a:lnTo>
                    <a:pt x="55162" y="17285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64652" y="540868"/>
              <a:ext cx="16643" cy="474301"/>
            </a:xfrm>
            <a:custGeom>
              <a:avLst/>
              <a:gdLst/>
              <a:ahLst/>
              <a:cxnLst/>
              <a:rect l="0" t="0" r="0" b="0"/>
              <a:pathLst>
                <a:path w="16643" h="474301">
                  <a:moveTo>
                    <a:pt x="16642" y="0"/>
                  </a:moveTo>
                  <a:lnTo>
                    <a:pt x="16642" y="53492"/>
                  </a:lnTo>
                  <a:lnTo>
                    <a:pt x="10056" y="113209"/>
                  </a:lnTo>
                  <a:lnTo>
                    <a:pt x="8664" y="175737"/>
                  </a:lnTo>
                  <a:lnTo>
                    <a:pt x="8423" y="229381"/>
                  </a:lnTo>
                  <a:lnTo>
                    <a:pt x="3934" y="286264"/>
                  </a:lnTo>
                  <a:lnTo>
                    <a:pt x="1165" y="339690"/>
                  </a:lnTo>
                  <a:lnTo>
                    <a:pt x="230" y="399873"/>
                  </a:lnTo>
                  <a:lnTo>
                    <a:pt x="45" y="445867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23047" y="798821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8321"/>
                  </a:moveTo>
                  <a:lnTo>
                    <a:pt x="58621" y="771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75365" y="755948"/>
              <a:ext cx="80672" cy="182928"/>
            </a:xfrm>
            <a:custGeom>
              <a:avLst/>
              <a:gdLst/>
              <a:ahLst/>
              <a:cxnLst/>
              <a:rect l="0" t="0" r="0" b="0"/>
              <a:pathLst>
                <a:path w="80672" h="182928">
                  <a:moveTo>
                    <a:pt x="80671" y="9588"/>
                  </a:moveTo>
                  <a:lnTo>
                    <a:pt x="71836" y="754"/>
                  </a:lnTo>
                  <a:lnTo>
                    <a:pt x="66460" y="0"/>
                  </a:lnTo>
                  <a:lnTo>
                    <a:pt x="53090" y="4094"/>
                  </a:lnTo>
                  <a:lnTo>
                    <a:pt x="40368" y="19474"/>
                  </a:lnTo>
                  <a:lnTo>
                    <a:pt x="14948" y="78029"/>
                  </a:lnTo>
                  <a:lnTo>
                    <a:pt x="0" y="136303"/>
                  </a:lnTo>
                  <a:lnTo>
                    <a:pt x="679" y="165786"/>
                  </a:lnTo>
                  <a:lnTo>
                    <a:pt x="2380" y="174741"/>
                  </a:lnTo>
                  <a:lnTo>
                    <a:pt x="6287" y="179787"/>
                  </a:lnTo>
                  <a:lnTo>
                    <a:pt x="11666" y="182226"/>
                  </a:lnTo>
                  <a:lnTo>
                    <a:pt x="18026" y="182927"/>
                  </a:lnTo>
                  <a:lnTo>
                    <a:pt x="23190" y="180621"/>
                  </a:lnTo>
                  <a:lnTo>
                    <a:pt x="31394" y="170663"/>
                  </a:lnTo>
                  <a:lnTo>
                    <a:pt x="55708" y="1260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31073" y="499263"/>
              <a:ext cx="16643" cy="449337"/>
            </a:xfrm>
            <a:custGeom>
              <a:avLst/>
              <a:gdLst/>
              <a:ahLst/>
              <a:cxnLst/>
              <a:rect l="0" t="0" r="0" b="0"/>
              <a:pathLst>
                <a:path w="16643" h="449337">
                  <a:moveTo>
                    <a:pt x="16642" y="0"/>
                  </a:moveTo>
                  <a:lnTo>
                    <a:pt x="7807" y="17669"/>
                  </a:lnTo>
                  <a:lnTo>
                    <a:pt x="1542" y="80571"/>
                  </a:lnTo>
                  <a:lnTo>
                    <a:pt x="305" y="140388"/>
                  </a:lnTo>
                  <a:lnTo>
                    <a:pt x="4477" y="196720"/>
                  </a:lnTo>
                  <a:lnTo>
                    <a:pt x="8486" y="258082"/>
                  </a:lnTo>
                  <a:lnTo>
                    <a:pt x="14757" y="313212"/>
                  </a:lnTo>
                  <a:lnTo>
                    <a:pt x="16394" y="373129"/>
                  </a:lnTo>
                  <a:lnTo>
                    <a:pt x="14127" y="426681"/>
                  </a:lnTo>
                  <a:lnTo>
                    <a:pt x="9977" y="442966"/>
                  </a:lnTo>
                  <a:lnTo>
                    <a:pt x="7576" y="446014"/>
                  </a:lnTo>
                  <a:lnTo>
                    <a:pt x="0" y="4493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81147" y="823784"/>
              <a:ext cx="99853" cy="8322"/>
            </a:xfrm>
            <a:custGeom>
              <a:avLst/>
              <a:gdLst/>
              <a:ahLst/>
              <a:cxnLst/>
              <a:rect l="0" t="0" r="0" b="0"/>
              <a:pathLst>
                <a:path w="99853" h="8322">
                  <a:moveTo>
                    <a:pt x="0" y="0"/>
                  </a:moveTo>
                  <a:lnTo>
                    <a:pt x="29620" y="6586"/>
                  </a:lnTo>
                  <a:lnTo>
                    <a:pt x="88664" y="8169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41352" y="757215"/>
              <a:ext cx="97748" cy="174743"/>
            </a:xfrm>
            <a:custGeom>
              <a:avLst/>
              <a:gdLst/>
              <a:ahLst/>
              <a:cxnLst/>
              <a:rect l="0" t="0" r="0" b="0"/>
              <a:pathLst>
                <a:path w="97748" h="174743">
                  <a:moveTo>
                    <a:pt x="56142" y="0"/>
                  </a:moveTo>
                  <a:lnTo>
                    <a:pt x="47307" y="8835"/>
                  </a:lnTo>
                  <a:lnTo>
                    <a:pt x="17022" y="65031"/>
                  </a:lnTo>
                  <a:lnTo>
                    <a:pt x="5000" y="91076"/>
                  </a:lnTo>
                  <a:lnTo>
                    <a:pt x="0" y="125195"/>
                  </a:lnTo>
                  <a:lnTo>
                    <a:pt x="2996" y="131540"/>
                  </a:lnTo>
                  <a:lnTo>
                    <a:pt x="8692" y="133922"/>
                  </a:lnTo>
                  <a:lnTo>
                    <a:pt x="16188" y="133660"/>
                  </a:lnTo>
                  <a:lnTo>
                    <a:pt x="29447" y="128439"/>
                  </a:lnTo>
                  <a:lnTo>
                    <a:pt x="41504" y="119030"/>
                  </a:lnTo>
                  <a:lnTo>
                    <a:pt x="69909" y="86866"/>
                  </a:lnTo>
                  <a:lnTo>
                    <a:pt x="74566" y="85648"/>
                  </a:lnTo>
                  <a:lnTo>
                    <a:pt x="78595" y="87609"/>
                  </a:lnTo>
                  <a:lnTo>
                    <a:pt x="82205" y="91690"/>
                  </a:lnTo>
                  <a:lnTo>
                    <a:pt x="91704" y="119521"/>
                  </a:lnTo>
                  <a:lnTo>
                    <a:pt x="97747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90788" y="765536"/>
              <a:ext cx="64807" cy="208016"/>
            </a:xfrm>
            <a:custGeom>
              <a:avLst/>
              <a:gdLst/>
              <a:ahLst/>
              <a:cxnLst/>
              <a:rect l="0" t="0" r="0" b="0"/>
              <a:pathLst>
                <a:path w="64807" h="208016">
                  <a:moveTo>
                    <a:pt x="48164" y="0"/>
                  </a:moveTo>
                  <a:lnTo>
                    <a:pt x="34877" y="15136"/>
                  </a:lnTo>
                  <a:lnTo>
                    <a:pt x="10236" y="67239"/>
                  </a:lnTo>
                  <a:lnTo>
                    <a:pt x="0" y="119722"/>
                  </a:lnTo>
                  <a:lnTo>
                    <a:pt x="935" y="172337"/>
                  </a:lnTo>
                  <a:lnTo>
                    <a:pt x="5908" y="189391"/>
                  </a:lnTo>
                  <a:lnTo>
                    <a:pt x="14282" y="203134"/>
                  </a:lnTo>
                  <a:lnTo>
                    <a:pt x="20029" y="206614"/>
                  </a:lnTo>
                  <a:lnTo>
                    <a:pt x="33810" y="208015"/>
                  </a:lnTo>
                  <a:lnTo>
                    <a:pt x="46715" y="203091"/>
                  </a:lnTo>
                  <a:lnTo>
                    <a:pt x="64806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22640" y="637242"/>
              <a:ext cx="132660" cy="381689"/>
            </a:xfrm>
            <a:custGeom>
              <a:avLst/>
              <a:gdLst/>
              <a:ahLst/>
              <a:cxnLst/>
              <a:rect l="0" t="0" r="0" b="0"/>
              <a:pathLst>
                <a:path w="132660" h="381689">
                  <a:moveTo>
                    <a:pt x="32806" y="78368"/>
                  </a:moveTo>
                  <a:lnTo>
                    <a:pt x="38525" y="56590"/>
                  </a:lnTo>
                  <a:lnTo>
                    <a:pt x="44768" y="1034"/>
                  </a:lnTo>
                  <a:lnTo>
                    <a:pt x="42630" y="0"/>
                  </a:lnTo>
                  <a:lnTo>
                    <a:pt x="39356" y="1159"/>
                  </a:lnTo>
                  <a:lnTo>
                    <a:pt x="33252" y="9844"/>
                  </a:lnTo>
                  <a:lnTo>
                    <a:pt x="28381" y="23875"/>
                  </a:lnTo>
                  <a:lnTo>
                    <a:pt x="20581" y="78098"/>
                  </a:lnTo>
                  <a:lnTo>
                    <a:pt x="10394" y="131563"/>
                  </a:lnTo>
                  <a:lnTo>
                    <a:pt x="1943" y="186639"/>
                  </a:lnTo>
                  <a:lnTo>
                    <a:pt x="0" y="237617"/>
                  </a:lnTo>
                  <a:lnTo>
                    <a:pt x="4081" y="276462"/>
                  </a:lnTo>
                  <a:lnTo>
                    <a:pt x="7184" y="283471"/>
                  </a:lnTo>
                  <a:lnTo>
                    <a:pt x="11102" y="286295"/>
                  </a:lnTo>
                  <a:lnTo>
                    <a:pt x="15563" y="286328"/>
                  </a:lnTo>
                  <a:lnTo>
                    <a:pt x="27916" y="276503"/>
                  </a:lnTo>
                  <a:lnTo>
                    <a:pt x="68127" y="221423"/>
                  </a:lnTo>
                  <a:lnTo>
                    <a:pt x="75769" y="212570"/>
                  </a:lnTo>
                  <a:lnTo>
                    <a:pt x="83638" y="207592"/>
                  </a:lnTo>
                  <a:lnTo>
                    <a:pt x="99777" y="204527"/>
                  </a:lnTo>
                  <a:lnTo>
                    <a:pt x="104266" y="207777"/>
                  </a:lnTo>
                  <a:lnTo>
                    <a:pt x="106333" y="213643"/>
                  </a:lnTo>
                  <a:lnTo>
                    <a:pt x="103009" y="258463"/>
                  </a:lnTo>
                  <a:lnTo>
                    <a:pt x="80948" y="318687"/>
                  </a:lnTo>
                  <a:lnTo>
                    <a:pt x="70909" y="358486"/>
                  </a:lnTo>
                  <a:lnTo>
                    <a:pt x="72238" y="376682"/>
                  </a:lnTo>
                  <a:lnTo>
                    <a:pt x="77586" y="380795"/>
                  </a:lnTo>
                  <a:lnTo>
                    <a:pt x="85773" y="381688"/>
                  </a:lnTo>
                  <a:lnTo>
                    <a:pt x="132659" y="369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63030" y="682326"/>
              <a:ext cx="100631" cy="333085"/>
            </a:xfrm>
            <a:custGeom>
              <a:avLst/>
              <a:gdLst/>
              <a:ahLst/>
              <a:cxnLst/>
              <a:rect l="0" t="0" r="0" b="0"/>
              <a:pathLst>
                <a:path w="100631" h="333085">
                  <a:moveTo>
                    <a:pt x="91532" y="0"/>
                  </a:moveTo>
                  <a:lnTo>
                    <a:pt x="82697" y="8835"/>
                  </a:lnTo>
                  <a:lnTo>
                    <a:pt x="63993" y="57866"/>
                  </a:lnTo>
                  <a:lnTo>
                    <a:pt x="60307" y="108612"/>
                  </a:lnTo>
                  <a:lnTo>
                    <a:pt x="69979" y="165897"/>
                  </a:lnTo>
                  <a:lnTo>
                    <a:pt x="82269" y="197084"/>
                  </a:lnTo>
                  <a:lnTo>
                    <a:pt x="100215" y="226753"/>
                  </a:lnTo>
                  <a:lnTo>
                    <a:pt x="100630" y="242237"/>
                  </a:lnTo>
                  <a:lnTo>
                    <a:pt x="95267" y="255899"/>
                  </a:lnTo>
                  <a:lnTo>
                    <a:pt x="84871" y="269059"/>
                  </a:lnTo>
                  <a:lnTo>
                    <a:pt x="25142" y="322218"/>
                  </a:lnTo>
                  <a:lnTo>
                    <a:pt x="11174" y="331819"/>
                  </a:lnTo>
                  <a:lnTo>
                    <a:pt x="7450" y="33308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1574" y="790500"/>
              <a:ext cx="107731" cy="208027"/>
            </a:xfrm>
            <a:custGeom>
              <a:avLst/>
              <a:gdLst/>
              <a:ahLst/>
              <a:cxnLst/>
              <a:rect l="0" t="0" r="0" b="0"/>
              <a:pathLst>
                <a:path w="107731" h="208027">
                  <a:moveTo>
                    <a:pt x="16198" y="0"/>
                  </a:moveTo>
                  <a:lnTo>
                    <a:pt x="2930" y="59528"/>
                  </a:lnTo>
                  <a:lnTo>
                    <a:pt x="0" y="122941"/>
                  </a:lnTo>
                  <a:lnTo>
                    <a:pt x="4685" y="142782"/>
                  </a:lnTo>
                  <a:lnTo>
                    <a:pt x="8523" y="150661"/>
                  </a:lnTo>
                  <a:lnTo>
                    <a:pt x="12930" y="154065"/>
                  </a:lnTo>
                  <a:lnTo>
                    <a:pt x="17718" y="154486"/>
                  </a:lnTo>
                  <a:lnTo>
                    <a:pt x="27968" y="150021"/>
                  </a:lnTo>
                  <a:lnTo>
                    <a:pt x="55119" y="126891"/>
                  </a:lnTo>
                  <a:lnTo>
                    <a:pt x="61561" y="124350"/>
                  </a:lnTo>
                  <a:lnTo>
                    <a:pt x="76116" y="123992"/>
                  </a:lnTo>
                  <a:lnTo>
                    <a:pt x="82031" y="127965"/>
                  </a:lnTo>
                  <a:lnTo>
                    <a:pt x="91069" y="142241"/>
                  </a:lnTo>
                  <a:lnTo>
                    <a:pt x="104896" y="187286"/>
                  </a:lnTo>
                  <a:lnTo>
                    <a:pt x="10773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79230" y="748894"/>
              <a:ext cx="141459" cy="188879"/>
            </a:xfrm>
            <a:custGeom>
              <a:avLst/>
              <a:gdLst/>
              <a:ahLst/>
              <a:cxnLst/>
              <a:rect l="0" t="0" r="0" b="0"/>
              <a:pathLst>
                <a:path w="141459" h="188879">
                  <a:moveTo>
                    <a:pt x="0" y="66569"/>
                  </a:moveTo>
                  <a:lnTo>
                    <a:pt x="0" y="124266"/>
                  </a:lnTo>
                  <a:lnTo>
                    <a:pt x="0" y="184851"/>
                  </a:lnTo>
                  <a:lnTo>
                    <a:pt x="925" y="188878"/>
                  </a:lnTo>
                  <a:lnTo>
                    <a:pt x="2466" y="187865"/>
                  </a:lnTo>
                  <a:lnTo>
                    <a:pt x="19560" y="131930"/>
                  </a:lnTo>
                  <a:lnTo>
                    <a:pt x="37183" y="88143"/>
                  </a:lnTo>
                  <a:lnTo>
                    <a:pt x="53958" y="66078"/>
                  </a:lnTo>
                  <a:lnTo>
                    <a:pt x="114996" y="22632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61933" y="542204"/>
              <a:ext cx="98124" cy="598996"/>
            </a:xfrm>
            <a:custGeom>
              <a:avLst/>
              <a:gdLst/>
              <a:ahLst/>
              <a:cxnLst/>
              <a:rect l="0" t="0" r="0" b="0"/>
              <a:pathLst>
                <a:path w="98124" h="598996">
                  <a:moveTo>
                    <a:pt x="66929" y="15306"/>
                  </a:moveTo>
                  <a:lnTo>
                    <a:pt x="71346" y="2054"/>
                  </a:lnTo>
                  <a:lnTo>
                    <a:pt x="70798" y="0"/>
                  </a:lnTo>
                  <a:lnTo>
                    <a:pt x="68584" y="479"/>
                  </a:lnTo>
                  <a:lnTo>
                    <a:pt x="65259" y="2648"/>
                  </a:lnTo>
                  <a:lnTo>
                    <a:pt x="51744" y="18952"/>
                  </a:lnTo>
                  <a:lnTo>
                    <a:pt x="31242" y="77134"/>
                  </a:lnTo>
                  <a:lnTo>
                    <a:pt x="20774" y="127509"/>
                  </a:lnTo>
                  <a:lnTo>
                    <a:pt x="17748" y="181975"/>
                  </a:lnTo>
                  <a:lnTo>
                    <a:pt x="18025" y="245383"/>
                  </a:lnTo>
                  <a:lnTo>
                    <a:pt x="28597" y="308020"/>
                  </a:lnTo>
                  <a:lnTo>
                    <a:pt x="48618" y="367085"/>
                  </a:lnTo>
                  <a:lnTo>
                    <a:pt x="64860" y="422073"/>
                  </a:lnTo>
                  <a:lnTo>
                    <a:pt x="88328" y="480348"/>
                  </a:lnTo>
                  <a:lnTo>
                    <a:pt x="96281" y="507820"/>
                  </a:lnTo>
                  <a:lnTo>
                    <a:pt x="98123" y="542566"/>
                  </a:lnTo>
                  <a:lnTo>
                    <a:pt x="95278" y="562146"/>
                  </a:lnTo>
                  <a:lnTo>
                    <a:pt x="88466" y="577628"/>
                  </a:lnTo>
                  <a:lnTo>
                    <a:pt x="84060" y="584345"/>
                  </a:lnTo>
                  <a:lnTo>
                    <a:pt x="71769" y="594274"/>
                  </a:lnTo>
                  <a:lnTo>
                    <a:pt x="64608" y="598216"/>
                  </a:lnTo>
                  <a:lnTo>
                    <a:pt x="56136" y="598995"/>
                  </a:lnTo>
                  <a:lnTo>
                    <a:pt x="36861" y="594930"/>
                  </a:lnTo>
                  <a:lnTo>
                    <a:pt x="14052" y="582245"/>
                  </a:lnTo>
                  <a:lnTo>
                    <a:pt x="3980" y="567145"/>
                  </a:lnTo>
                  <a:lnTo>
                    <a:pt x="0" y="557941"/>
                  </a:lnTo>
                  <a:lnTo>
                    <a:pt x="360" y="497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2840" y="798821"/>
              <a:ext cx="149012" cy="183064"/>
            </a:xfrm>
            <a:custGeom>
              <a:avLst/>
              <a:gdLst/>
              <a:ahLst/>
              <a:cxnLst/>
              <a:rect l="0" t="0" r="0" b="0"/>
              <a:pathLst>
                <a:path w="149012" h="183064">
                  <a:moveTo>
                    <a:pt x="65801" y="0"/>
                  </a:moveTo>
                  <a:lnTo>
                    <a:pt x="48131" y="4417"/>
                  </a:lnTo>
                  <a:lnTo>
                    <a:pt x="32060" y="18913"/>
                  </a:lnTo>
                  <a:lnTo>
                    <a:pt x="7977" y="57052"/>
                  </a:lnTo>
                  <a:lnTo>
                    <a:pt x="384" y="115333"/>
                  </a:lnTo>
                  <a:lnTo>
                    <a:pt x="0" y="126814"/>
                  </a:lnTo>
                  <a:lnTo>
                    <a:pt x="2518" y="133545"/>
                  </a:lnTo>
                  <a:lnTo>
                    <a:pt x="6970" y="137107"/>
                  </a:lnTo>
                  <a:lnTo>
                    <a:pt x="12712" y="138557"/>
                  </a:lnTo>
                  <a:lnTo>
                    <a:pt x="19313" y="136750"/>
                  </a:lnTo>
                  <a:lnTo>
                    <a:pt x="47372" y="116386"/>
                  </a:lnTo>
                  <a:lnTo>
                    <a:pt x="84751" y="79080"/>
                  </a:lnTo>
                  <a:lnTo>
                    <a:pt x="92303" y="74909"/>
                  </a:lnTo>
                  <a:lnTo>
                    <a:pt x="99186" y="74903"/>
                  </a:lnTo>
                  <a:lnTo>
                    <a:pt x="105625" y="77672"/>
                  </a:lnTo>
                  <a:lnTo>
                    <a:pt x="111766" y="82291"/>
                  </a:lnTo>
                  <a:lnTo>
                    <a:pt x="121055" y="99752"/>
                  </a:lnTo>
                  <a:lnTo>
                    <a:pt x="137522" y="158258"/>
                  </a:lnTo>
                  <a:lnTo>
                    <a:pt x="149011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23047" y="757215"/>
              <a:ext cx="279968" cy="197416"/>
            </a:xfrm>
            <a:custGeom>
              <a:avLst/>
              <a:gdLst/>
              <a:ahLst/>
              <a:cxnLst/>
              <a:rect l="0" t="0" r="0" b="0"/>
              <a:pathLst>
                <a:path w="279968" h="197416">
                  <a:moveTo>
                    <a:pt x="63620" y="0"/>
                  </a:moveTo>
                  <a:lnTo>
                    <a:pt x="50368" y="4418"/>
                  </a:lnTo>
                  <a:lnTo>
                    <a:pt x="38930" y="16448"/>
                  </a:lnTo>
                  <a:lnTo>
                    <a:pt x="7005" y="74878"/>
                  </a:lnTo>
                  <a:lnTo>
                    <a:pt x="0" y="108684"/>
                  </a:lnTo>
                  <a:lnTo>
                    <a:pt x="2342" y="143561"/>
                  </a:lnTo>
                  <a:lnTo>
                    <a:pt x="8957" y="161192"/>
                  </a:lnTo>
                  <a:lnTo>
                    <a:pt x="13309" y="168483"/>
                  </a:lnTo>
                  <a:lnTo>
                    <a:pt x="19909" y="173343"/>
                  </a:lnTo>
                  <a:lnTo>
                    <a:pt x="37104" y="178743"/>
                  </a:lnTo>
                  <a:lnTo>
                    <a:pt x="63160" y="177366"/>
                  </a:lnTo>
                  <a:lnTo>
                    <a:pt x="101607" y="161974"/>
                  </a:lnTo>
                  <a:lnTo>
                    <a:pt x="123671" y="144661"/>
                  </a:lnTo>
                  <a:lnTo>
                    <a:pt x="145516" y="116930"/>
                  </a:lnTo>
                  <a:lnTo>
                    <a:pt x="165342" y="67904"/>
                  </a:lnTo>
                  <a:lnTo>
                    <a:pt x="164719" y="63761"/>
                  </a:lnTo>
                  <a:lnTo>
                    <a:pt x="161529" y="62848"/>
                  </a:lnTo>
                  <a:lnTo>
                    <a:pt x="156630" y="64088"/>
                  </a:lnTo>
                  <a:lnTo>
                    <a:pt x="140899" y="74668"/>
                  </a:lnTo>
                  <a:lnTo>
                    <a:pt x="132483" y="91742"/>
                  </a:lnTo>
                  <a:lnTo>
                    <a:pt x="125013" y="127344"/>
                  </a:lnTo>
                  <a:lnTo>
                    <a:pt x="123964" y="140370"/>
                  </a:lnTo>
                  <a:lnTo>
                    <a:pt x="130196" y="164705"/>
                  </a:lnTo>
                  <a:lnTo>
                    <a:pt x="135741" y="176372"/>
                  </a:lnTo>
                  <a:lnTo>
                    <a:pt x="143135" y="184150"/>
                  </a:lnTo>
                  <a:lnTo>
                    <a:pt x="161214" y="192792"/>
                  </a:lnTo>
                  <a:lnTo>
                    <a:pt x="213466" y="197415"/>
                  </a:lnTo>
                  <a:lnTo>
                    <a:pt x="272087" y="185233"/>
                  </a:lnTo>
                  <a:lnTo>
                    <a:pt x="279967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7271" y="415059"/>
            <a:ext cx="296469" cy="685564"/>
            <a:chOff x="4647271" y="415059"/>
            <a:chExt cx="296469" cy="685564"/>
          </a:xfrm>
        </p:grpSpPr>
        <p:sp>
          <p:nvSpPr>
            <p:cNvPr id="19" name="Freeform 18"/>
            <p:cNvSpPr/>
            <p:nvPr/>
          </p:nvSpPr>
          <p:spPr>
            <a:xfrm>
              <a:off x="4714371" y="449337"/>
              <a:ext cx="225891" cy="618367"/>
            </a:xfrm>
            <a:custGeom>
              <a:avLst/>
              <a:gdLst/>
              <a:ahLst/>
              <a:cxnLst/>
              <a:rect l="0" t="0" r="0" b="0"/>
              <a:pathLst>
                <a:path w="225891" h="618367">
                  <a:moveTo>
                    <a:pt x="136800" y="0"/>
                  </a:moveTo>
                  <a:lnTo>
                    <a:pt x="150069" y="50147"/>
                  </a:lnTo>
                  <a:lnTo>
                    <a:pt x="150310" y="96061"/>
                  </a:lnTo>
                  <a:lnTo>
                    <a:pt x="144880" y="154244"/>
                  </a:lnTo>
                  <a:lnTo>
                    <a:pt x="138047" y="217700"/>
                  </a:lnTo>
                  <a:lnTo>
                    <a:pt x="141587" y="247566"/>
                  </a:lnTo>
                  <a:lnTo>
                    <a:pt x="146463" y="254727"/>
                  </a:lnTo>
                  <a:lnTo>
                    <a:pt x="207270" y="301346"/>
                  </a:lnTo>
                  <a:lnTo>
                    <a:pt x="220653" y="329468"/>
                  </a:lnTo>
                  <a:lnTo>
                    <a:pt x="225890" y="382615"/>
                  </a:lnTo>
                  <a:lnTo>
                    <a:pt x="216550" y="431578"/>
                  </a:lnTo>
                  <a:lnTo>
                    <a:pt x="188382" y="483326"/>
                  </a:lnTo>
                  <a:lnTo>
                    <a:pt x="142996" y="538444"/>
                  </a:lnTo>
                  <a:lnTo>
                    <a:pt x="85095" y="592702"/>
                  </a:lnTo>
                  <a:lnTo>
                    <a:pt x="33574" y="616773"/>
                  </a:lnTo>
                  <a:lnTo>
                    <a:pt x="14183" y="618366"/>
                  </a:lnTo>
                  <a:lnTo>
                    <a:pt x="5129" y="617496"/>
                  </a:lnTo>
                  <a:lnTo>
                    <a:pt x="942" y="615068"/>
                  </a:lnTo>
                  <a:lnTo>
                    <a:pt x="0" y="611599"/>
                  </a:lnTo>
                  <a:lnTo>
                    <a:pt x="2960" y="603739"/>
                  </a:lnTo>
                  <a:lnTo>
                    <a:pt x="11984" y="5907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47271" y="415059"/>
              <a:ext cx="296469" cy="685564"/>
            </a:xfrm>
            <a:custGeom>
              <a:avLst/>
              <a:gdLst/>
              <a:ahLst/>
              <a:cxnLst/>
              <a:rect l="0" t="0" r="0" b="0"/>
              <a:pathLst>
                <a:path w="296469" h="685564">
                  <a:moveTo>
                    <a:pt x="4195" y="92525"/>
                  </a:moveTo>
                  <a:lnTo>
                    <a:pt x="4195" y="74856"/>
                  </a:lnTo>
                  <a:lnTo>
                    <a:pt x="13030" y="50615"/>
                  </a:lnTo>
                  <a:lnTo>
                    <a:pt x="27358" y="30284"/>
                  </a:lnTo>
                  <a:lnTo>
                    <a:pt x="56567" y="12548"/>
                  </a:lnTo>
                  <a:lnTo>
                    <a:pt x="90082" y="0"/>
                  </a:lnTo>
                  <a:lnTo>
                    <a:pt x="112325" y="860"/>
                  </a:lnTo>
                  <a:lnTo>
                    <a:pt x="156739" y="16479"/>
                  </a:lnTo>
                  <a:lnTo>
                    <a:pt x="171537" y="31606"/>
                  </a:lnTo>
                  <a:lnTo>
                    <a:pt x="185065" y="63380"/>
                  </a:lnTo>
                  <a:lnTo>
                    <a:pt x="189982" y="88817"/>
                  </a:lnTo>
                  <a:lnTo>
                    <a:pt x="183382" y="147727"/>
                  </a:lnTo>
                  <a:lnTo>
                    <a:pt x="168005" y="201028"/>
                  </a:lnTo>
                  <a:lnTo>
                    <a:pt x="153200" y="229149"/>
                  </a:lnTo>
                  <a:lnTo>
                    <a:pt x="147911" y="236308"/>
                  </a:lnTo>
                  <a:lnTo>
                    <a:pt x="145309" y="243854"/>
                  </a:lnTo>
                  <a:lnTo>
                    <a:pt x="144884" y="259635"/>
                  </a:lnTo>
                  <a:lnTo>
                    <a:pt x="147914" y="264028"/>
                  </a:lnTo>
                  <a:lnTo>
                    <a:pt x="152707" y="266032"/>
                  </a:lnTo>
                  <a:lnTo>
                    <a:pt x="177637" y="264436"/>
                  </a:lnTo>
                  <a:lnTo>
                    <a:pt x="227476" y="260030"/>
                  </a:lnTo>
                  <a:lnTo>
                    <a:pt x="249512" y="264359"/>
                  </a:lnTo>
                  <a:lnTo>
                    <a:pt x="259271" y="268102"/>
                  </a:lnTo>
                  <a:lnTo>
                    <a:pt x="275046" y="282123"/>
                  </a:lnTo>
                  <a:lnTo>
                    <a:pt x="287296" y="301606"/>
                  </a:lnTo>
                  <a:lnTo>
                    <a:pt x="295822" y="325675"/>
                  </a:lnTo>
                  <a:lnTo>
                    <a:pt x="296468" y="383588"/>
                  </a:lnTo>
                  <a:lnTo>
                    <a:pt x="291151" y="439612"/>
                  </a:lnTo>
                  <a:lnTo>
                    <a:pt x="276126" y="483299"/>
                  </a:lnTo>
                  <a:lnTo>
                    <a:pt x="249392" y="540099"/>
                  </a:lnTo>
                  <a:lnTo>
                    <a:pt x="195320" y="600006"/>
                  </a:lnTo>
                  <a:lnTo>
                    <a:pt x="136392" y="651707"/>
                  </a:lnTo>
                  <a:lnTo>
                    <a:pt x="79854" y="679353"/>
                  </a:lnTo>
                  <a:lnTo>
                    <a:pt x="62785" y="685563"/>
                  </a:lnTo>
                  <a:lnTo>
                    <a:pt x="33163" y="685422"/>
                  </a:lnTo>
                  <a:lnTo>
                    <a:pt x="16762" y="679323"/>
                  </a:lnTo>
                  <a:lnTo>
                    <a:pt x="9799" y="675108"/>
                  </a:lnTo>
                  <a:lnTo>
                    <a:pt x="5157" y="668599"/>
                  </a:lnTo>
                  <a:lnTo>
                    <a:pt x="0" y="651506"/>
                  </a:lnTo>
                  <a:lnTo>
                    <a:pt x="1514" y="625508"/>
                  </a:lnTo>
                  <a:lnTo>
                    <a:pt x="7934" y="611089"/>
                  </a:lnTo>
                  <a:lnTo>
                    <a:pt x="20837" y="5917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77903" y="-10206"/>
            <a:ext cx="690648" cy="455640"/>
            <a:chOff x="3677903" y="-10206"/>
            <a:chExt cx="690648" cy="455640"/>
          </a:xfrm>
        </p:grpSpPr>
        <p:sp>
          <p:nvSpPr>
            <p:cNvPr id="22" name="Freeform 21"/>
            <p:cNvSpPr/>
            <p:nvPr/>
          </p:nvSpPr>
          <p:spPr>
            <a:xfrm>
              <a:off x="3686326" y="66568"/>
              <a:ext cx="33184" cy="332026"/>
            </a:xfrm>
            <a:custGeom>
              <a:avLst/>
              <a:gdLst/>
              <a:ahLst/>
              <a:cxnLst/>
              <a:rect l="0" t="0" r="0" b="0"/>
              <a:pathLst>
                <a:path w="33184" h="332026">
                  <a:moveTo>
                    <a:pt x="33183" y="0"/>
                  </a:moveTo>
                  <a:lnTo>
                    <a:pt x="24348" y="8835"/>
                  </a:lnTo>
                  <a:lnTo>
                    <a:pt x="14436" y="36416"/>
                  </a:lnTo>
                  <a:lnTo>
                    <a:pt x="9038" y="91579"/>
                  </a:lnTo>
                  <a:lnTo>
                    <a:pt x="8327" y="152730"/>
                  </a:lnTo>
                  <a:lnTo>
                    <a:pt x="3816" y="214876"/>
                  </a:lnTo>
                  <a:lnTo>
                    <a:pt x="672" y="268380"/>
                  </a:lnTo>
                  <a:lnTo>
                    <a:pt x="0" y="326842"/>
                  </a:lnTo>
                  <a:lnTo>
                    <a:pt x="1816" y="331616"/>
                  </a:lnTo>
                  <a:lnTo>
                    <a:pt x="4875" y="332025"/>
                  </a:lnTo>
                  <a:lnTo>
                    <a:pt x="8763" y="329523"/>
                  </a:lnTo>
                  <a:lnTo>
                    <a:pt x="24568" y="269216"/>
                  </a:lnTo>
                  <a:lnTo>
                    <a:pt x="32426" y="209826"/>
                  </a:lnTo>
                  <a:lnTo>
                    <a:pt x="33183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19509" y="-10206"/>
              <a:ext cx="157887" cy="93417"/>
            </a:xfrm>
            <a:custGeom>
              <a:avLst/>
              <a:gdLst/>
              <a:ahLst/>
              <a:cxnLst/>
              <a:rect l="0" t="0" r="0" b="0"/>
              <a:pathLst>
                <a:path w="157887" h="93417">
                  <a:moveTo>
                    <a:pt x="0" y="93416"/>
                  </a:moveTo>
                  <a:lnTo>
                    <a:pt x="4417" y="80164"/>
                  </a:lnTo>
                  <a:lnTo>
                    <a:pt x="24833" y="58671"/>
                  </a:lnTo>
                  <a:lnTo>
                    <a:pt x="66551" y="29852"/>
                  </a:lnTo>
                  <a:lnTo>
                    <a:pt x="129232" y="444"/>
                  </a:lnTo>
                  <a:lnTo>
                    <a:pt x="137930" y="0"/>
                  </a:lnTo>
                  <a:lnTo>
                    <a:pt x="152525" y="4437"/>
                  </a:lnTo>
                  <a:lnTo>
                    <a:pt x="156233" y="9134"/>
                  </a:lnTo>
                  <a:lnTo>
                    <a:pt x="157780" y="15039"/>
                  </a:lnTo>
                  <a:lnTo>
                    <a:pt x="157886" y="21749"/>
                  </a:lnTo>
                  <a:lnTo>
                    <a:pt x="153074" y="34136"/>
                  </a:lnTo>
                  <a:lnTo>
                    <a:pt x="141457" y="518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77903" y="183063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57162" y="35317"/>
                  </a:lnTo>
                  <a:lnTo>
                    <a:pt x="112199" y="10235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694283" y="241310"/>
              <a:ext cx="133400" cy="115699"/>
            </a:xfrm>
            <a:custGeom>
              <a:avLst/>
              <a:gdLst/>
              <a:ahLst/>
              <a:cxnLst/>
              <a:rect l="0" t="0" r="0" b="0"/>
              <a:pathLst>
                <a:path w="133400" h="115699">
                  <a:moveTo>
                    <a:pt x="41868" y="58248"/>
                  </a:moveTo>
                  <a:lnTo>
                    <a:pt x="8687" y="93277"/>
                  </a:lnTo>
                  <a:lnTo>
                    <a:pt x="0" y="108950"/>
                  </a:lnTo>
                  <a:lnTo>
                    <a:pt x="1012" y="113314"/>
                  </a:lnTo>
                  <a:lnTo>
                    <a:pt x="5385" y="115299"/>
                  </a:lnTo>
                  <a:lnTo>
                    <a:pt x="11999" y="115698"/>
                  </a:lnTo>
                  <a:lnTo>
                    <a:pt x="43393" y="103007"/>
                  </a:lnTo>
                  <a:lnTo>
                    <a:pt x="92354" y="64958"/>
                  </a:lnTo>
                  <a:lnTo>
                    <a:pt x="117621" y="32966"/>
                  </a:lnTo>
                  <a:lnTo>
                    <a:pt x="1333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60966" y="166421"/>
              <a:ext cx="41606" cy="158101"/>
            </a:xfrm>
            <a:custGeom>
              <a:avLst/>
              <a:gdLst/>
              <a:ahLst/>
              <a:cxnLst/>
              <a:rect l="0" t="0" r="0" b="0"/>
              <a:pathLst>
                <a:path w="41606" h="158101">
                  <a:moveTo>
                    <a:pt x="0" y="0"/>
                  </a:moveTo>
                  <a:lnTo>
                    <a:pt x="4417" y="49074"/>
                  </a:lnTo>
                  <a:lnTo>
                    <a:pt x="23978" y="111359"/>
                  </a:lnTo>
                  <a:lnTo>
                    <a:pt x="41605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36003" y="224668"/>
              <a:ext cx="99854" cy="91533"/>
            </a:xfrm>
            <a:custGeom>
              <a:avLst/>
              <a:gdLst/>
              <a:ahLst/>
              <a:cxnLst/>
              <a:rect l="0" t="0" r="0" b="0"/>
              <a:pathLst>
                <a:path w="99854" h="91533">
                  <a:moveTo>
                    <a:pt x="0" y="91532"/>
                  </a:moveTo>
                  <a:lnTo>
                    <a:pt x="4418" y="78280"/>
                  </a:lnTo>
                  <a:lnTo>
                    <a:pt x="20417" y="56787"/>
                  </a:lnTo>
                  <a:lnTo>
                    <a:pt x="67796" y="18915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16776" y="201902"/>
              <a:ext cx="265572" cy="103794"/>
            </a:xfrm>
            <a:custGeom>
              <a:avLst/>
              <a:gdLst/>
              <a:ahLst/>
              <a:cxnLst/>
              <a:rect l="0" t="0" r="0" b="0"/>
              <a:pathLst>
                <a:path w="265572" h="103794">
                  <a:moveTo>
                    <a:pt x="52364" y="6124"/>
                  </a:moveTo>
                  <a:lnTo>
                    <a:pt x="39112" y="10542"/>
                  </a:lnTo>
                  <a:lnTo>
                    <a:pt x="27675" y="20107"/>
                  </a:lnTo>
                  <a:lnTo>
                    <a:pt x="17352" y="34528"/>
                  </a:lnTo>
                  <a:lnTo>
                    <a:pt x="167" y="80188"/>
                  </a:lnTo>
                  <a:lnTo>
                    <a:pt x="0" y="87860"/>
                  </a:lnTo>
                  <a:lnTo>
                    <a:pt x="4744" y="101315"/>
                  </a:lnTo>
                  <a:lnTo>
                    <a:pt x="9523" y="103793"/>
                  </a:lnTo>
                  <a:lnTo>
                    <a:pt x="15482" y="103597"/>
                  </a:lnTo>
                  <a:lnTo>
                    <a:pt x="22229" y="101616"/>
                  </a:lnTo>
                  <a:lnTo>
                    <a:pt x="58634" y="73488"/>
                  </a:lnTo>
                  <a:lnTo>
                    <a:pt x="82469" y="50660"/>
                  </a:lnTo>
                  <a:lnTo>
                    <a:pt x="88152" y="48759"/>
                  </a:lnTo>
                  <a:lnTo>
                    <a:pt x="93789" y="49340"/>
                  </a:lnTo>
                  <a:lnTo>
                    <a:pt x="120541" y="59142"/>
                  </a:lnTo>
                  <a:lnTo>
                    <a:pt x="127401" y="59036"/>
                  </a:lnTo>
                  <a:lnTo>
                    <a:pt x="168799" y="41398"/>
                  </a:lnTo>
                  <a:lnTo>
                    <a:pt x="181468" y="32280"/>
                  </a:lnTo>
                  <a:lnTo>
                    <a:pt x="186511" y="31882"/>
                  </a:lnTo>
                  <a:lnTo>
                    <a:pt x="190797" y="34391"/>
                  </a:lnTo>
                  <a:lnTo>
                    <a:pt x="198025" y="44575"/>
                  </a:lnTo>
                  <a:lnTo>
                    <a:pt x="206367" y="66827"/>
                  </a:lnTo>
                  <a:lnTo>
                    <a:pt x="208643" y="86111"/>
                  </a:lnTo>
                  <a:lnTo>
                    <a:pt x="210175" y="88110"/>
                  </a:lnTo>
                  <a:lnTo>
                    <a:pt x="214342" y="78004"/>
                  </a:lnTo>
                  <a:lnTo>
                    <a:pt x="233643" y="15965"/>
                  </a:lnTo>
                  <a:lnTo>
                    <a:pt x="242647" y="2485"/>
                  </a:lnTo>
                  <a:lnTo>
                    <a:pt x="247637" y="0"/>
                  </a:lnTo>
                  <a:lnTo>
                    <a:pt x="252813" y="192"/>
                  </a:lnTo>
                  <a:lnTo>
                    <a:pt x="258112" y="2170"/>
                  </a:lnTo>
                  <a:lnTo>
                    <a:pt x="261645" y="7186"/>
                  </a:lnTo>
                  <a:lnTo>
                    <a:pt x="265571" y="22622"/>
                  </a:lnTo>
                  <a:lnTo>
                    <a:pt x="263363" y="47687"/>
                  </a:lnTo>
                  <a:lnTo>
                    <a:pt x="256781" y="61887"/>
                  </a:lnTo>
                  <a:lnTo>
                    <a:pt x="252437" y="68263"/>
                  </a:lnTo>
                  <a:lnTo>
                    <a:pt x="246767" y="70664"/>
                  </a:lnTo>
                  <a:lnTo>
                    <a:pt x="240213" y="70416"/>
                  </a:lnTo>
                  <a:lnTo>
                    <a:pt x="233071" y="68401"/>
                  </a:lnTo>
                  <a:lnTo>
                    <a:pt x="229233" y="64284"/>
                  </a:lnTo>
                  <a:lnTo>
                    <a:pt x="227600" y="58766"/>
                  </a:lnTo>
                  <a:lnTo>
                    <a:pt x="227106" y="22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30224" y="49926"/>
              <a:ext cx="74355" cy="224670"/>
            </a:xfrm>
            <a:custGeom>
              <a:avLst/>
              <a:gdLst/>
              <a:ahLst/>
              <a:cxnLst/>
              <a:rect l="0" t="0" r="0" b="0"/>
              <a:pathLst>
                <a:path w="74355" h="224670">
                  <a:moveTo>
                    <a:pt x="13511" y="0"/>
                  </a:moveTo>
                  <a:lnTo>
                    <a:pt x="9093" y="57909"/>
                  </a:lnTo>
                  <a:lnTo>
                    <a:pt x="242" y="111429"/>
                  </a:lnTo>
                  <a:lnTo>
                    <a:pt x="0" y="161585"/>
                  </a:lnTo>
                  <a:lnTo>
                    <a:pt x="1730" y="171518"/>
                  </a:lnTo>
                  <a:lnTo>
                    <a:pt x="6581" y="179065"/>
                  </a:lnTo>
                  <a:lnTo>
                    <a:pt x="21834" y="189916"/>
                  </a:lnTo>
                  <a:lnTo>
                    <a:pt x="29230" y="190405"/>
                  </a:lnTo>
                  <a:lnTo>
                    <a:pt x="36009" y="187958"/>
                  </a:lnTo>
                  <a:lnTo>
                    <a:pt x="60177" y="168518"/>
                  </a:lnTo>
                  <a:lnTo>
                    <a:pt x="72744" y="147935"/>
                  </a:lnTo>
                  <a:lnTo>
                    <a:pt x="74354" y="132317"/>
                  </a:lnTo>
                  <a:lnTo>
                    <a:pt x="73489" y="124270"/>
                  </a:lnTo>
                  <a:lnTo>
                    <a:pt x="71062" y="120753"/>
                  </a:lnTo>
                  <a:lnTo>
                    <a:pt x="67596" y="120259"/>
                  </a:lnTo>
                  <a:lnTo>
                    <a:pt x="63436" y="121778"/>
                  </a:lnTo>
                  <a:lnTo>
                    <a:pt x="48746" y="137168"/>
                  </a:lnTo>
                  <a:lnTo>
                    <a:pt x="33860" y="168142"/>
                  </a:lnTo>
                  <a:lnTo>
                    <a:pt x="13511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45807" y="324521"/>
              <a:ext cx="622744" cy="120913"/>
            </a:xfrm>
            <a:custGeom>
              <a:avLst/>
              <a:gdLst/>
              <a:ahLst/>
              <a:cxnLst/>
              <a:rect l="0" t="0" r="0" b="0"/>
              <a:pathLst>
                <a:path w="622744" h="120913">
                  <a:moveTo>
                    <a:pt x="15307" y="116495"/>
                  </a:moveTo>
                  <a:lnTo>
                    <a:pt x="2055" y="120912"/>
                  </a:lnTo>
                  <a:lnTo>
                    <a:pt x="0" y="120364"/>
                  </a:lnTo>
                  <a:lnTo>
                    <a:pt x="479" y="118150"/>
                  </a:lnTo>
                  <a:lnTo>
                    <a:pt x="2648" y="114824"/>
                  </a:lnTo>
                  <a:lnTo>
                    <a:pt x="18953" y="101309"/>
                  </a:lnTo>
                  <a:lnTo>
                    <a:pt x="56879" y="86820"/>
                  </a:lnTo>
                  <a:lnTo>
                    <a:pt x="107928" y="72589"/>
                  </a:lnTo>
                  <a:lnTo>
                    <a:pt x="162527" y="56663"/>
                  </a:lnTo>
                  <a:lnTo>
                    <a:pt x="224471" y="38895"/>
                  </a:lnTo>
                  <a:lnTo>
                    <a:pt x="287660" y="25524"/>
                  </a:lnTo>
                  <a:lnTo>
                    <a:pt x="344932" y="13979"/>
                  </a:lnTo>
                  <a:lnTo>
                    <a:pt x="399837" y="3720"/>
                  </a:lnTo>
                  <a:lnTo>
                    <a:pt x="458597" y="490"/>
                  </a:lnTo>
                  <a:lnTo>
                    <a:pt x="516663" y="97"/>
                  </a:lnTo>
                  <a:lnTo>
                    <a:pt x="576621" y="19"/>
                  </a:lnTo>
                  <a:lnTo>
                    <a:pt x="62274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50581" y="599115"/>
            <a:ext cx="2463032" cy="598801"/>
            <a:chOff x="5250581" y="599115"/>
            <a:chExt cx="2463032" cy="598801"/>
          </a:xfrm>
        </p:grpSpPr>
        <p:sp>
          <p:nvSpPr>
            <p:cNvPr id="32" name="Freeform 31"/>
            <p:cNvSpPr/>
            <p:nvPr/>
          </p:nvSpPr>
          <p:spPr>
            <a:xfrm>
              <a:off x="5267223" y="765536"/>
              <a:ext cx="16644" cy="189914"/>
            </a:xfrm>
            <a:custGeom>
              <a:avLst/>
              <a:gdLst/>
              <a:ahLst/>
              <a:cxnLst/>
              <a:rect l="0" t="0" r="0" b="0"/>
              <a:pathLst>
                <a:path w="16644" h="189914">
                  <a:moveTo>
                    <a:pt x="16643" y="0"/>
                  </a:moveTo>
                  <a:lnTo>
                    <a:pt x="12225" y="57909"/>
                  </a:lnTo>
                  <a:lnTo>
                    <a:pt x="3374" y="117147"/>
                  </a:lnTo>
                  <a:lnTo>
                    <a:pt x="667" y="171858"/>
                  </a:lnTo>
                  <a:lnTo>
                    <a:pt x="198" y="18991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250581" y="719514"/>
              <a:ext cx="83212" cy="46023"/>
            </a:xfrm>
            <a:custGeom>
              <a:avLst/>
              <a:gdLst/>
              <a:ahLst/>
              <a:cxnLst/>
              <a:rect l="0" t="0" r="0" b="0"/>
              <a:pathLst>
                <a:path w="83212" h="46023">
                  <a:moveTo>
                    <a:pt x="0" y="4417"/>
                  </a:moveTo>
                  <a:lnTo>
                    <a:pt x="13253" y="0"/>
                  </a:lnTo>
                  <a:lnTo>
                    <a:pt x="27155" y="297"/>
                  </a:lnTo>
                  <a:lnTo>
                    <a:pt x="41655" y="4435"/>
                  </a:lnTo>
                  <a:lnTo>
                    <a:pt x="54263" y="12438"/>
                  </a:lnTo>
                  <a:lnTo>
                    <a:pt x="83211" y="460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42113" y="840262"/>
              <a:ext cx="108175" cy="149944"/>
            </a:xfrm>
            <a:custGeom>
              <a:avLst/>
              <a:gdLst/>
              <a:ahLst/>
              <a:cxnLst/>
              <a:rect l="0" t="0" r="0" b="0"/>
              <a:pathLst>
                <a:path w="108175" h="149944">
                  <a:moveTo>
                    <a:pt x="0" y="164"/>
                  </a:moveTo>
                  <a:lnTo>
                    <a:pt x="6586" y="29784"/>
                  </a:lnTo>
                  <a:lnTo>
                    <a:pt x="7164" y="39326"/>
                  </a:lnTo>
                  <a:lnTo>
                    <a:pt x="9399" y="43839"/>
                  </a:lnTo>
                  <a:lnTo>
                    <a:pt x="12738" y="44998"/>
                  </a:lnTo>
                  <a:lnTo>
                    <a:pt x="16813" y="43922"/>
                  </a:lnTo>
                  <a:lnTo>
                    <a:pt x="26272" y="32864"/>
                  </a:lnTo>
                  <a:lnTo>
                    <a:pt x="47411" y="4466"/>
                  </a:lnTo>
                  <a:lnTo>
                    <a:pt x="53797" y="1183"/>
                  </a:lnTo>
                  <a:lnTo>
                    <a:pt x="68289" y="0"/>
                  </a:lnTo>
                  <a:lnTo>
                    <a:pt x="74187" y="2828"/>
                  </a:lnTo>
                  <a:lnTo>
                    <a:pt x="83207" y="13367"/>
                  </a:lnTo>
                  <a:lnTo>
                    <a:pt x="93482" y="34895"/>
                  </a:lnTo>
                  <a:lnTo>
                    <a:pt x="101479" y="93347"/>
                  </a:lnTo>
                  <a:lnTo>
                    <a:pt x="108174" y="1499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53160" y="765536"/>
              <a:ext cx="80191" cy="203306"/>
            </a:xfrm>
            <a:custGeom>
              <a:avLst/>
              <a:gdLst/>
              <a:ahLst/>
              <a:cxnLst/>
              <a:rect l="0" t="0" r="0" b="0"/>
              <a:pathLst>
                <a:path w="80191" h="203306">
                  <a:moveTo>
                    <a:pt x="63548" y="0"/>
                  </a:moveTo>
                  <a:lnTo>
                    <a:pt x="30367" y="35030"/>
                  </a:lnTo>
                  <a:lnTo>
                    <a:pt x="7174" y="83954"/>
                  </a:lnTo>
                  <a:lnTo>
                    <a:pt x="0" y="123085"/>
                  </a:lnTo>
                  <a:lnTo>
                    <a:pt x="2292" y="163956"/>
                  </a:lnTo>
                  <a:lnTo>
                    <a:pt x="8894" y="184125"/>
                  </a:lnTo>
                  <a:lnTo>
                    <a:pt x="13243" y="192092"/>
                  </a:lnTo>
                  <a:lnTo>
                    <a:pt x="19841" y="197404"/>
                  </a:lnTo>
                  <a:lnTo>
                    <a:pt x="37034" y="203305"/>
                  </a:lnTo>
                  <a:lnTo>
                    <a:pt x="54538" y="200997"/>
                  </a:lnTo>
                  <a:lnTo>
                    <a:pt x="80190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64866" y="832105"/>
              <a:ext cx="309648" cy="133443"/>
            </a:xfrm>
            <a:custGeom>
              <a:avLst/>
              <a:gdLst/>
              <a:ahLst/>
              <a:cxnLst/>
              <a:rect l="0" t="0" r="0" b="0"/>
              <a:pathLst>
                <a:path w="309648" h="133443">
                  <a:moveTo>
                    <a:pt x="60015" y="0"/>
                  </a:moveTo>
                  <a:lnTo>
                    <a:pt x="41010" y="14211"/>
                  </a:lnTo>
                  <a:lnTo>
                    <a:pt x="12917" y="55119"/>
                  </a:lnTo>
                  <a:lnTo>
                    <a:pt x="654" y="91118"/>
                  </a:lnTo>
                  <a:lnTo>
                    <a:pt x="0" y="122228"/>
                  </a:lnTo>
                  <a:lnTo>
                    <a:pt x="4287" y="127713"/>
                  </a:lnTo>
                  <a:lnTo>
                    <a:pt x="10844" y="130445"/>
                  </a:lnTo>
                  <a:lnTo>
                    <a:pt x="18913" y="131342"/>
                  </a:lnTo>
                  <a:lnTo>
                    <a:pt x="26142" y="129167"/>
                  </a:lnTo>
                  <a:lnTo>
                    <a:pt x="39105" y="119353"/>
                  </a:lnTo>
                  <a:lnTo>
                    <a:pt x="56799" y="93816"/>
                  </a:lnTo>
                  <a:lnTo>
                    <a:pt x="64918" y="62828"/>
                  </a:lnTo>
                  <a:lnTo>
                    <a:pt x="64208" y="57603"/>
                  </a:lnTo>
                  <a:lnTo>
                    <a:pt x="61886" y="55968"/>
                  </a:lnTo>
                  <a:lnTo>
                    <a:pt x="58489" y="56728"/>
                  </a:lnTo>
                  <a:lnTo>
                    <a:pt x="56224" y="60933"/>
                  </a:lnTo>
                  <a:lnTo>
                    <a:pt x="53707" y="75466"/>
                  </a:lnTo>
                  <a:lnTo>
                    <a:pt x="55810" y="81746"/>
                  </a:lnTo>
                  <a:lnTo>
                    <a:pt x="65543" y="91189"/>
                  </a:lnTo>
                  <a:lnTo>
                    <a:pt x="72946" y="92228"/>
                  </a:lnTo>
                  <a:lnTo>
                    <a:pt x="91033" y="88451"/>
                  </a:lnTo>
                  <a:lnTo>
                    <a:pt x="137072" y="70728"/>
                  </a:lnTo>
                  <a:lnTo>
                    <a:pt x="147444" y="69342"/>
                  </a:lnTo>
                  <a:lnTo>
                    <a:pt x="156208" y="71191"/>
                  </a:lnTo>
                  <a:lnTo>
                    <a:pt x="170877" y="80642"/>
                  </a:lnTo>
                  <a:lnTo>
                    <a:pt x="196976" y="112321"/>
                  </a:lnTo>
                  <a:lnTo>
                    <a:pt x="204023" y="116486"/>
                  </a:lnTo>
                  <a:lnTo>
                    <a:pt x="219248" y="118648"/>
                  </a:lnTo>
                  <a:lnTo>
                    <a:pt x="268141" y="112563"/>
                  </a:lnTo>
                  <a:lnTo>
                    <a:pt x="276429" y="113873"/>
                  </a:lnTo>
                  <a:lnTo>
                    <a:pt x="290569" y="122726"/>
                  </a:lnTo>
                  <a:lnTo>
                    <a:pt x="301168" y="132208"/>
                  </a:lnTo>
                  <a:lnTo>
                    <a:pt x="303994" y="133442"/>
                  </a:lnTo>
                  <a:lnTo>
                    <a:pt x="309647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91155" y="832105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0"/>
                  </a:moveTo>
                  <a:lnTo>
                    <a:pt x="24723" y="924"/>
                  </a:lnTo>
                  <a:lnTo>
                    <a:pt x="49926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99544" y="840426"/>
              <a:ext cx="139638" cy="357490"/>
            </a:xfrm>
            <a:custGeom>
              <a:avLst/>
              <a:gdLst/>
              <a:ahLst/>
              <a:cxnLst/>
              <a:rect l="0" t="0" r="0" b="0"/>
              <a:pathLst>
                <a:path w="139638" h="357490">
                  <a:moveTo>
                    <a:pt x="83142" y="0"/>
                  </a:moveTo>
                  <a:lnTo>
                    <a:pt x="71561" y="50744"/>
                  </a:lnTo>
                  <a:lnTo>
                    <a:pt x="68424" y="110903"/>
                  </a:lnTo>
                  <a:lnTo>
                    <a:pt x="75750" y="174288"/>
                  </a:lnTo>
                  <a:lnTo>
                    <a:pt x="91545" y="232219"/>
                  </a:lnTo>
                  <a:lnTo>
                    <a:pt x="122466" y="295609"/>
                  </a:lnTo>
                  <a:lnTo>
                    <a:pt x="138761" y="327768"/>
                  </a:lnTo>
                  <a:lnTo>
                    <a:pt x="139637" y="336856"/>
                  </a:lnTo>
                  <a:lnTo>
                    <a:pt x="137448" y="344763"/>
                  </a:lnTo>
                  <a:lnTo>
                    <a:pt x="133215" y="351884"/>
                  </a:lnTo>
                  <a:lnTo>
                    <a:pt x="127618" y="355707"/>
                  </a:lnTo>
                  <a:lnTo>
                    <a:pt x="114005" y="357489"/>
                  </a:lnTo>
                  <a:lnTo>
                    <a:pt x="90746" y="353294"/>
                  </a:lnTo>
                  <a:lnTo>
                    <a:pt x="36591" y="325296"/>
                  </a:lnTo>
                  <a:lnTo>
                    <a:pt x="5016" y="302484"/>
                  </a:lnTo>
                  <a:lnTo>
                    <a:pt x="1472" y="295962"/>
                  </a:lnTo>
                  <a:lnTo>
                    <a:pt x="0" y="281317"/>
                  </a:lnTo>
                  <a:lnTo>
                    <a:pt x="4600" y="273529"/>
                  </a:lnTo>
                  <a:lnTo>
                    <a:pt x="58179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25661" y="730985"/>
              <a:ext cx="89426" cy="221394"/>
            </a:xfrm>
            <a:custGeom>
              <a:avLst/>
              <a:gdLst/>
              <a:ahLst/>
              <a:cxnLst/>
              <a:rect l="0" t="0" r="0" b="0"/>
              <a:pathLst>
                <a:path w="89426" h="221394">
                  <a:moveTo>
                    <a:pt x="89425" y="9588"/>
                  </a:moveTo>
                  <a:lnTo>
                    <a:pt x="80590" y="754"/>
                  </a:lnTo>
                  <a:lnTo>
                    <a:pt x="74290" y="0"/>
                  </a:lnTo>
                  <a:lnTo>
                    <a:pt x="57427" y="4094"/>
                  </a:lnTo>
                  <a:lnTo>
                    <a:pt x="50526" y="8699"/>
                  </a:lnTo>
                  <a:lnTo>
                    <a:pt x="25073" y="43851"/>
                  </a:lnTo>
                  <a:lnTo>
                    <a:pt x="3879" y="97302"/>
                  </a:lnTo>
                  <a:lnTo>
                    <a:pt x="0" y="158373"/>
                  </a:lnTo>
                  <a:lnTo>
                    <a:pt x="2836" y="188203"/>
                  </a:lnTo>
                  <a:lnTo>
                    <a:pt x="7660" y="199856"/>
                  </a:lnTo>
                  <a:lnTo>
                    <a:pt x="22883" y="217735"/>
                  </a:lnTo>
                  <a:lnTo>
                    <a:pt x="32120" y="221393"/>
                  </a:lnTo>
                  <a:lnTo>
                    <a:pt x="52245" y="220526"/>
                  </a:lnTo>
                  <a:lnTo>
                    <a:pt x="89425" y="2092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21264" y="812512"/>
              <a:ext cx="193528" cy="121298"/>
            </a:xfrm>
            <a:custGeom>
              <a:avLst/>
              <a:gdLst/>
              <a:ahLst/>
              <a:cxnLst/>
              <a:rect l="0" t="0" r="0" b="0"/>
              <a:pathLst>
                <a:path w="193528" h="121298">
                  <a:moveTo>
                    <a:pt x="68711" y="36235"/>
                  </a:moveTo>
                  <a:lnTo>
                    <a:pt x="49706" y="43803"/>
                  </a:lnTo>
                  <a:lnTo>
                    <a:pt x="38384" y="52234"/>
                  </a:lnTo>
                  <a:lnTo>
                    <a:pt x="29653" y="69542"/>
                  </a:lnTo>
                  <a:lnTo>
                    <a:pt x="24540" y="91719"/>
                  </a:lnTo>
                  <a:lnTo>
                    <a:pt x="25349" y="113902"/>
                  </a:lnTo>
                  <a:lnTo>
                    <a:pt x="29633" y="119448"/>
                  </a:lnTo>
                  <a:lnTo>
                    <a:pt x="36187" y="121297"/>
                  </a:lnTo>
                  <a:lnTo>
                    <a:pt x="44255" y="120679"/>
                  </a:lnTo>
                  <a:lnTo>
                    <a:pt x="60615" y="110132"/>
                  </a:lnTo>
                  <a:lnTo>
                    <a:pt x="75283" y="93117"/>
                  </a:lnTo>
                  <a:lnTo>
                    <a:pt x="87814" y="62745"/>
                  </a:lnTo>
                  <a:lnTo>
                    <a:pt x="91013" y="31249"/>
                  </a:lnTo>
                  <a:lnTo>
                    <a:pt x="88485" y="12754"/>
                  </a:lnTo>
                  <a:lnTo>
                    <a:pt x="83743" y="6713"/>
                  </a:lnTo>
                  <a:lnTo>
                    <a:pt x="68612" y="0"/>
                  </a:lnTo>
                  <a:lnTo>
                    <a:pt x="52025" y="1947"/>
                  </a:lnTo>
                  <a:lnTo>
                    <a:pt x="36332" y="8977"/>
                  </a:lnTo>
                  <a:lnTo>
                    <a:pt x="23193" y="18265"/>
                  </a:lnTo>
                  <a:lnTo>
                    <a:pt x="13656" y="33487"/>
                  </a:lnTo>
                  <a:lnTo>
                    <a:pt x="0" y="68976"/>
                  </a:lnTo>
                  <a:lnTo>
                    <a:pt x="1639" y="74705"/>
                  </a:lnTo>
                  <a:lnTo>
                    <a:pt x="6430" y="78524"/>
                  </a:lnTo>
                  <a:lnTo>
                    <a:pt x="13322" y="81069"/>
                  </a:lnTo>
                  <a:lnTo>
                    <a:pt x="21615" y="79993"/>
                  </a:lnTo>
                  <a:lnTo>
                    <a:pt x="67806" y="55386"/>
                  </a:lnTo>
                  <a:lnTo>
                    <a:pt x="88989" y="38930"/>
                  </a:lnTo>
                  <a:lnTo>
                    <a:pt x="95173" y="37107"/>
                  </a:lnTo>
                  <a:lnTo>
                    <a:pt x="101146" y="37741"/>
                  </a:lnTo>
                  <a:lnTo>
                    <a:pt x="106977" y="40013"/>
                  </a:lnTo>
                  <a:lnTo>
                    <a:pt x="115921" y="52399"/>
                  </a:lnTo>
                  <a:lnTo>
                    <a:pt x="122053" y="70231"/>
                  </a:lnTo>
                  <a:lnTo>
                    <a:pt x="124779" y="90484"/>
                  </a:lnTo>
                  <a:lnTo>
                    <a:pt x="128279" y="98289"/>
                  </a:lnTo>
                  <a:lnTo>
                    <a:pt x="139565" y="109426"/>
                  </a:lnTo>
                  <a:lnTo>
                    <a:pt x="146457" y="111841"/>
                  </a:lnTo>
                  <a:lnTo>
                    <a:pt x="161513" y="112059"/>
                  </a:lnTo>
                  <a:lnTo>
                    <a:pt x="168486" y="108049"/>
                  </a:lnTo>
                  <a:lnTo>
                    <a:pt x="193527" y="77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948075" y="836009"/>
              <a:ext cx="274596" cy="122732"/>
            </a:xfrm>
            <a:custGeom>
              <a:avLst/>
              <a:gdLst/>
              <a:ahLst/>
              <a:cxnLst/>
              <a:rect l="0" t="0" r="0" b="0"/>
              <a:pathLst>
                <a:path w="274596" h="122732">
                  <a:moveTo>
                    <a:pt x="0" y="4417"/>
                  </a:moveTo>
                  <a:lnTo>
                    <a:pt x="13253" y="0"/>
                  </a:lnTo>
                  <a:lnTo>
                    <a:pt x="18080" y="1472"/>
                  </a:lnTo>
                  <a:lnTo>
                    <a:pt x="22224" y="5227"/>
                  </a:lnTo>
                  <a:lnTo>
                    <a:pt x="25911" y="10505"/>
                  </a:lnTo>
                  <a:lnTo>
                    <a:pt x="31100" y="35601"/>
                  </a:lnTo>
                  <a:lnTo>
                    <a:pt x="37510" y="94607"/>
                  </a:lnTo>
                  <a:lnTo>
                    <a:pt x="40724" y="98753"/>
                  </a:lnTo>
                  <a:lnTo>
                    <a:pt x="44717" y="99667"/>
                  </a:lnTo>
                  <a:lnTo>
                    <a:pt x="49227" y="98427"/>
                  </a:lnTo>
                  <a:lnTo>
                    <a:pt x="64409" y="87848"/>
                  </a:lnTo>
                  <a:lnTo>
                    <a:pt x="80619" y="68585"/>
                  </a:lnTo>
                  <a:lnTo>
                    <a:pt x="87030" y="64762"/>
                  </a:lnTo>
                  <a:lnTo>
                    <a:pt x="101551" y="62980"/>
                  </a:lnTo>
                  <a:lnTo>
                    <a:pt x="108381" y="65649"/>
                  </a:lnTo>
                  <a:lnTo>
                    <a:pt x="120902" y="76010"/>
                  </a:lnTo>
                  <a:lnTo>
                    <a:pt x="129603" y="78958"/>
                  </a:lnTo>
                  <a:lnTo>
                    <a:pt x="151598" y="79768"/>
                  </a:lnTo>
                  <a:lnTo>
                    <a:pt x="181137" y="70608"/>
                  </a:lnTo>
                  <a:lnTo>
                    <a:pt x="228403" y="33034"/>
                  </a:lnTo>
                  <a:lnTo>
                    <a:pt x="229932" y="30891"/>
                  </a:lnTo>
                  <a:lnTo>
                    <a:pt x="228178" y="31312"/>
                  </a:lnTo>
                  <a:lnTo>
                    <a:pt x="224234" y="33442"/>
                  </a:lnTo>
                  <a:lnTo>
                    <a:pt x="209850" y="49691"/>
                  </a:lnTo>
                  <a:lnTo>
                    <a:pt x="206679" y="66760"/>
                  </a:lnTo>
                  <a:lnTo>
                    <a:pt x="207129" y="76490"/>
                  </a:lnTo>
                  <a:lnTo>
                    <a:pt x="215024" y="94697"/>
                  </a:lnTo>
                  <a:lnTo>
                    <a:pt x="227778" y="110185"/>
                  </a:lnTo>
                  <a:lnTo>
                    <a:pt x="242693" y="120151"/>
                  </a:lnTo>
                  <a:lnTo>
                    <a:pt x="256102" y="122731"/>
                  </a:lnTo>
                  <a:lnTo>
                    <a:pt x="274595" y="120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313032" y="599115"/>
              <a:ext cx="109344" cy="266275"/>
            </a:xfrm>
            <a:custGeom>
              <a:avLst/>
              <a:gdLst/>
              <a:ahLst/>
              <a:cxnLst/>
              <a:rect l="0" t="0" r="0" b="0"/>
              <a:pathLst>
                <a:path w="109344" h="266275">
                  <a:moveTo>
                    <a:pt x="67738" y="0"/>
                  </a:moveTo>
                  <a:lnTo>
                    <a:pt x="48992" y="34746"/>
                  </a:lnTo>
                  <a:lnTo>
                    <a:pt x="38284" y="90656"/>
                  </a:lnTo>
                  <a:lnTo>
                    <a:pt x="30541" y="151707"/>
                  </a:lnTo>
                  <a:lnTo>
                    <a:pt x="22102" y="214630"/>
                  </a:lnTo>
                  <a:lnTo>
                    <a:pt x="14666" y="249637"/>
                  </a:lnTo>
                  <a:lnTo>
                    <a:pt x="11091" y="255182"/>
                  </a:lnTo>
                  <a:lnTo>
                    <a:pt x="6859" y="256106"/>
                  </a:lnTo>
                  <a:lnTo>
                    <a:pt x="2189" y="253948"/>
                  </a:lnTo>
                  <a:lnTo>
                    <a:pt x="0" y="247886"/>
                  </a:lnTo>
                  <a:lnTo>
                    <a:pt x="34" y="228824"/>
                  </a:lnTo>
                  <a:lnTo>
                    <a:pt x="5596" y="212339"/>
                  </a:lnTo>
                  <a:lnTo>
                    <a:pt x="9668" y="205354"/>
                  </a:lnTo>
                  <a:lnTo>
                    <a:pt x="21589" y="195128"/>
                  </a:lnTo>
                  <a:lnTo>
                    <a:pt x="28651" y="191106"/>
                  </a:lnTo>
                  <a:lnTo>
                    <a:pt x="36133" y="190275"/>
                  </a:lnTo>
                  <a:lnTo>
                    <a:pt x="51842" y="194281"/>
                  </a:lnTo>
                  <a:lnTo>
                    <a:pt x="71863" y="206933"/>
                  </a:lnTo>
                  <a:lnTo>
                    <a:pt x="81283" y="219560"/>
                  </a:lnTo>
                  <a:lnTo>
                    <a:pt x="87626" y="235342"/>
                  </a:lnTo>
                  <a:lnTo>
                    <a:pt x="90446" y="254684"/>
                  </a:lnTo>
                  <a:lnTo>
                    <a:pt x="93046" y="260396"/>
                  </a:lnTo>
                  <a:lnTo>
                    <a:pt x="96630" y="263280"/>
                  </a:lnTo>
                  <a:lnTo>
                    <a:pt x="109343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72301" y="732252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0"/>
                  </a:moveTo>
                  <a:lnTo>
                    <a:pt x="24964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543930" y="798821"/>
              <a:ext cx="169683" cy="105927"/>
            </a:xfrm>
            <a:custGeom>
              <a:avLst/>
              <a:gdLst/>
              <a:ahLst/>
              <a:cxnLst/>
              <a:rect l="0" t="0" r="0" b="0"/>
              <a:pathLst>
                <a:path w="169683" h="105927">
                  <a:moveTo>
                    <a:pt x="11582" y="0"/>
                  </a:moveTo>
                  <a:lnTo>
                    <a:pt x="0" y="39162"/>
                  </a:lnTo>
                  <a:lnTo>
                    <a:pt x="857" y="65844"/>
                  </a:lnTo>
                  <a:lnTo>
                    <a:pt x="6966" y="95734"/>
                  </a:lnTo>
                  <a:lnTo>
                    <a:pt x="11279" y="101730"/>
                  </a:lnTo>
                  <a:lnTo>
                    <a:pt x="16926" y="104802"/>
                  </a:lnTo>
                  <a:lnTo>
                    <a:pt x="23466" y="105926"/>
                  </a:lnTo>
                  <a:lnTo>
                    <a:pt x="29675" y="103901"/>
                  </a:lnTo>
                  <a:lnTo>
                    <a:pt x="41505" y="94255"/>
                  </a:lnTo>
                  <a:lnTo>
                    <a:pt x="75325" y="53852"/>
                  </a:lnTo>
                  <a:lnTo>
                    <a:pt x="80889" y="51619"/>
                  </a:lnTo>
                  <a:lnTo>
                    <a:pt x="86448" y="51979"/>
                  </a:lnTo>
                  <a:lnTo>
                    <a:pt x="97556" y="57310"/>
                  </a:lnTo>
                  <a:lnTo>
                    <a:pt x="108656" y="65843"/>
                  </a:lnTo>
                  <a:lnTo>
                    <a:pt x="124684" y="70869"/>
                  </a:lnTo>
                  <a:lnTo>
                    <a:pt x="142286" y="72178"/>
                  </a:lnTo>
                  <a:lnTo>
                    <a:pt x="169682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622652" y="83210"/>
            <a:ext cx="1084167" cy="1081738"/>
            <a:chOff x="8622652" y="83210"/>
            <a:chExt cx="1084167" cy="1081738"/>
          </a:xfrm>
        </p:grpSpPr>
        <p:sp>
          <p:nvSpPr>
            <p:cNvPr id="46" name="Freeform 45"/>
            <p:cNvSpPr/>
            <p:nvPr/>
          </p:nvSpPr>
          <p:spPr>
            <a:xfrm>
              <a:off x="8622652" y="128366"/>
              <a:ext cx="66950" cy="260563"/>
            </a:xfrm>
            <a:custGeom>
              <a:avLst/>
              <a:gdLst/>
              <a:ahLst/>
              <a:cxnLst/>
              <a:rect l="0" t="0" r="0" b="0"/>
              <a:pathLst>
                <a:path w="66950" h="260563">
                  <a:moveTo>
                    <a:pt x="64522" y="21413"/>
                  </a:moveTo>
                  <a:lnTo>
                    <a:pt x="60105" y="3743"/>
                  </a:lnTo>
                  <a:lnTo>
                    <a:pt x="56955" y="388"/>
                  </a:lnTo>
                  <a:lnTo>
                    <a:pt x="53005" y="0"/>
                  </a:lnTo>
                  <a:lnTo>
                    <a:pt x="48523" y="1590"/>
                  </a:lnTo>
                  <a:lnTo>
                    <a:pt x="38612" y="15685"/>
                  </a:lnTo>
                  <a:lnTo>
                    <a:pt x="18341" y="68907"/>
                  </a:lnTo>
                  <a:lnTo>
                    <a:pt x="3629" y="124084"/>
                  </a:lnTo>
                  <a:lnTo>
                    <a:pt x="0" y="186507"/>
                  </a:lnTo>
                  <a:lnTo>
                    <a:pt x="7227" y="240340"/>
                  </a:lnTo>
                  <a:lnTo>
                    <a:pt x="9683" y="250575"/>
                  </a:lnTo>
                  <a:lnTo>
                    <a:pt x="15019" y="256473"/>
                  </a:lnTo>
                  <a:lnTo>
                    <a:pt x="22275" y="259481"/>
                  </a:lnTo>
                  <a:lnTo>
                    <a:pt x="30810" y="260562"/>
                  </a:lnTo>
                  <a:lnTo>
                    <a:pt x="38349" y="258509"/>
                  </a:lnTo>
                  <a:lnTo>
                    <a:pt x="51657" y="248831"/>
                  </a:lnTo>
                  <a:lnTo>
                    <a:pt x="61270" y="232818"/>
                  </a:lnTo>
                  <a:lnTo>
                    <a:pt x="65128" y="223371"/>
                  </a:lnTo>
                  <a:lnTo>
                    <a:pt x="66949" y="203012"/>
                  </a:lnTo>
                  <a:lnTo>
                    <a:pt x="66140" y="192405"/>
                  </a:lnTo>
                  <a:lnTo>
                    <a:pt x="61902" y="185334"/>
                  </a:lnTo>
                  <a:lnTo>
                    <a:pt x="55380" y="180620"/>
                  </a:lnTo>
                  <a:lnTo>
                    <a:pt x="47333" y="177477"/>
                  </a:lnTo>
                  <a:lnTo>
                    <a:pt x="41043" y="178156"/>
                  </a:lnTo>
                  <a:lnTo>
                    <a:pt x="35926" y="181382"/>
                  </a:lnTo>
                  <a:lnTo>
                    <a:pt x="28699" y="190514"/>
                  </a:lnTo>
                  <a:lnTo>
                    <a:pt x="22917" y="204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58803" y="174742"/>
              <a:ext cx="136398" cy="155107"/>
            </a:xfrm>
            <a:custGeom>
              <a:avLst/>
              <a:gdLst/>
              <a:ahLst/>
              <a:cxnLst/>
              <a:rect l="0" t="0" r="0" b="0"/>
              <a:pathLst>
                <a:path w="136398" h="155107">
                  <a:moveTo>
                    <a:pt x="11582" y="0"/>
                  </a:moveTo>
                  <a:lnTo>
                    <a:pt x="0" y="39163"/>
                  </a:lnTo>
                  <a:lnTo>
                    <a:pt x="856" y="70262"/>
                  </a:lnTo>
                  <a:lnTo>
                    <a:pt x="5356" y="77352"/>
                  </a:lnTo>
                  <a:lnTo>
                    <a:pt x="12054" y="82078"/>
                  </a:lnTo>
                  <a:lnTo>
                    <a:pt x="20218" y="85229"/>
                  </a:lnTo>
                  <a:lnTo>
                    <a:pt x="25660" y="91028"/>
                  </a:lnTo>
                  <a:lnTo>
                    <a:pt x="31707" y="107334"/>
                  </a:lnTo>
                  <a:lnTo>
                    <a:pt x="31929" y="124442"/>
                  </a:lnTo>
                  <a:lnTo>
                    <a:pt x="28022" y="140367"/>
                  </a:lnTo>
                  <a:lnTo>
                    <a:pt x="20121" y="153609"/>
                  </a:lnTo>
                  <a:lnTo>
                    <a:pt x="18199" y="155106"/>
                  </a:lnTo>
                  <a:lnTo>
                    <a:pt x="17843" y="153330"/>
                  </a:lnTo>
                  <a:lnTo>
                    <a:pt x="27199" y="112579"/>
                  </a:lnTo>
                  <a:lnTo>
                    <a:pt x="64238" y="51351"/>
                  </a:lnTo>
                  <a:lnTo>
                    <a:pt x="90914" y="21341"/>
                  </a:lnTo>
                  <a:lnTo>
                    <a:pt x="96830" y="18850"/>
                  </a:lnTo>
                  <a:lnTo>
                    <a:pt x="102623" y="19039"/>
                  </a:lnTo>
                  <a:lnTo>
                    <a:pt x="108334" y="21013"/>
                  </a:lnTo>
                  <a:lnTo>
                    <a:pt x="112141" y="26028"/>
                  </a:lnTo>
                  <a:lnTo>
                    <a:pt x="119349" y="47982"/>
                  </a:lnTo>
                  <a:lnTo>
                    <a:pt x="136397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761181" y="148512"/>
              <a:ext cx="294019" cy="222832"/>
            </a:xfrm>
            <a:custGeom>
              <a:avLst/>
              <a:gdLst/>
              <a:ahLst/>
              <a:cxnLst/>
              <a:rect l="0" t="0" r="0" b="0"/>
              <a:pathLst>
                <a:path w="294019" h="222832">
                  <a:moveTo>
                    <a:pt x="100735" y="9588"/>
                  </a:moveTo>
                  <a:lnTo>
                    <a:pt x="91901" y="753"/>
                  </a:lnTo>
                  <a:lnTo>
                    <a:pt x="87449" y="0"/>
                  </a:lnTo>
                  <a:lnTo>
                    <a:pt x="82633" y="1347"/>
                  </a:lnTo>
                  <a:lnTo>
                    <a:pt x="77573" y="4094"/>
                  </a:lnTo>
                  <a:lnTo>
                    <a:pt x="38012" y="46598"/>
                  </a:lnTo>
                  <a:lnTo>
                    <a:pt x="3750" y="107454"/>
                  </a:lnTo>
                  <a:lnTo>
                    <a:pt x="0" y="125200"/>
                  </a:lnTo>
                  <a:lnTo>
                    <a:pt x="294" y="133815"/>
                  </a:lnTo>
                  <a:lnTo>
                    <a:pt x="5552" y="148319"/>
                  </a:lnTo>
                  <a:lnTo>
                    <a:pt x="9543" y="154775"/>
                  </a:lnTo>
                  <a:lnTo>
                    <a:pt x="21374" y="164414"/>
                  </a:lnTo>
                  <a:lnTo>
                    <a:pt x="51569" y="178136"/>
                  </a:lnTo>
                  <a:lnTo>
                    <a:pt x="56864" y="183899"/>
                  </a:lnTo>
                  <a:lnTo>
                    <a:pt x="62746" y="200164"/>
                  </a:lnTo>
                  <a:lnTo>
                    <a:pt x="62466" y="207830"/>
                  </a:lnTo>
                  <a:lnTo>
                    <a:pt x="57223" y="221278"/>
                  </a:lnTo>
                  <a:lnTo>
                    <a:pt x="54160" y="222831"/>
                  </a:lnTo>
                  <a:lnTo>
                    <a:pt x="51194" y="221092"/>
                  </a:lnTo>
                  <a:lnTo>
                    <a:pt x="48292" y="217159"/>
                  </a:lnTo>
                  <a:lnTo>
                    <a:pt x="48206" y="210839"/>
                  </a:lnTo>
                  <a:lnTo>
                    <a:pt x="53042" y="193954"/>
                  </a:lnTo>
                  <a:lnTo>
                    <a:pt x="93341" y="138422"/>
                  </a:lnTo>
                  <a:lnTo>
                    <a:pt x="152433" y="84851"/>
                  </a:lnTo>
                  <a:lnTo>
                    <a:pt x="179879" y="62362"/>
                  </a:lnTo>
                  <a:lnTo>
                    <a:pt x="182159" y="62337"/>
                  </a:lnTo>
                  <a:lnTo>
                    <a:pt x="181830" y="66019"/>
                  </a:lnTo>
                  <a:lnTo>
                    <a:pt x="179762" y="72172"/>
                  </a:lnTo>
                  <a:lnTo>
                    <a:pt x="179929" y="86405"/>
                  </a:lnTo>
                  <a:lnTo>
                    <a:pt x="181268" y="94083"/>
                  </a:lnTo>
                  <a:lnTo>
                    <a:pt x="184934" y="100127"/>
                  </a:lnTo>
                  <a:lnTo>
                    <a:pt x="196404" y="109308"/>
                  </a:lnTo>
                  <a:lnTo>
                    <a:pt x="213214" y="111539"/>
                  </a:lnTo>
                  <a:lnTo>
                    <a:pt x="232087" y="108524"/>
                  </a:lnTo>
                  <a:lnTo>
                    <a:pt x="275243" y="90817"/>
                  </a:lnTo>
                  <a:lnTo>
                    <a:pt x="281793" y="92402"/>
                  </a:lnTo>
                  <a:lnTo>
                    <a:pt x="287085" y="97157"/>
                  </a:lnTo>
                  <a:lnTo>
                    <a:pt x="291537" y="104025"/>
                  </a:lnTo>
                  <a:lnTo>
                    <a:pt x="294018" y="119053"/>
                  </a:lnTo>
                  <a:lnTo>
                    <a:pt x="285726" y="163406"/>
                  </a:lnTo>
                  <a:lnTo>
                    <a:pt x="275477" y="1843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146935" y="83210"/>
              <a:ext cx="72788" cy="332843"/>
            </a:xfrm>
            <a:custGeom>
              <a:avLst/>
              <a:gdLst/>
              <a:ahLst/>
              <a:cxnLst/>
              <a:rect l="0" t="0" r="0" b="0"/>
              <a:pathLst>
                <a:path w="72788" h="332843">
                  <a:moveTo>
                    <a:pt x="72787" y="0"/>
                  </a:moveTo>
                  <a:lnTo>
                    <a:pt x="53226" y="58681"/>
                  </a:lnTo>
                  <a:lnTo>
                    <a:pt x="39483" y="111427"/>
                  </a:lnTo>
                  <a:lnTo>
                    <a:pt x="24707" y="172226"/>
                  </a:lnTo>
                  <a:lnTo>
                    <a:pt x="9018" y="234519"/>
                  </a:lnTo>
                  <a:lnTo>
                    <a:pt x="0" y="286953"/>
                  </a:lnTo>
                  <a:lnTo>
                    <a:pt x="681" y="308749"/>
                  </a:lnTo>
                  <a:lnTo>
                    <a:pt x="14539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272119" y="133137"/>
              <a:ext cx="80741" cy="252194"/>
            </a:xfrm>
            <a:custGeom>
              <a:avLst/>
              <a:gdLst/>
              <a:ahLst/>
              <a:cxnLst/>
              <a:rect l="0" t="0" r="0" b="0"/>
              <a:pathLst>
                <a:path w="80741" h="252194">
                  <a:moveTo>
                    <a:pt x="80740" y="0"/>
                  </a:moveTo>
                  <a:lnTo>
                    <a:pt x="61735" y="14211"/>
                  </a:lnTo>
                  <a:lnTo>
                    <a:pt x="45728" y="35029"/>
                  </a:lnTo>
                  <a:lnTo>
                    <a:pt x="22715" y="94099"/>
                  </a:lnTo>
                  <a:lnTo>
                    <a:pt x="8653" y="147343"/>
                  </a:lnTo>
                  <a:lnTo>
                    <a:pt x="0" y="196382"/>
                  </a:lnTo>
                  <a:lnTo>
                    <a:pt x="2434" y="245687"/>
                  </a:lnTo>
                  <a:lnTo>
                    <a:pt x="7271" y="250700"/>
                  </a:lnTo>
                  <a:lnTo>
                    <a:pt x="14194" y="252193"/>
                  </a:lnTo>
                  <a:lnTo>
                    <a:pt x="22507" y="251339"/>
                  </a:lnTo>
                  <a:lnTo>
                    <a:pt x="36675" y="242994"/>
                  </a:lnTo>
                  <a:lnTo>
                    <a:pt x="48211" y="229115"/>
                  </a:lnTo>
                  <a:lnTo>
                    <a:pt x="58980" y="200509"/>
                  </a:lnTo>
                  <a:lnTo>
                    <a:pt x="61823" y="179414"/>
                  </a:lnTo>
                  <a:lnTo>
                    <a:pt x="58883" y="173234"/>
                  </a:lnTo>
                  <a:lnTo>
                    <a:pt x="53225" y="170038"/>
                  </a:lnTo>
                  <a:lnTo>
                    <a:pt x="45754" y="168832"/>
                  </a:lnTo>
                  <a:lnTo>
                    <a:pt x="38924" y="169878"/>
                  </a:lnTo>
                  <a:lnTo>
                    <a:pt x="26405" y="175970"/>
                  </a:lnTo>
                  <a:lnTo>
                    <a:pt x="23252" y="178334"/>
                  </a:lnTo>
                  <a:lnTo>
                    <a:pt x="22074" y="179910"/>
                  </a:lnTo>
                  <a:lnTo>
                    <a:pt x="22492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395282" y="100131"/>
              <a:ext cx="82710" cy="205343"/>
            </a:xfrm>
            <a:custGeom>
              <a:avLst/>
              <a:gdLst/>
              <a:ahLst/>
              <a:cxnLst/>
              <a:rect l="0" t="0" r="0" b="0"/>
              <a:pathLst>
                <a:path w="82710" h="205343">
                  <a:moveTo>
                    <a:pt x="7502" y="57969"/>
                  </a:moveTo>
                  <a:lnTo>
                    <a:pt x="11920" y="71221"/>
                  </a:lnTo>
                  <a:lnTo>
                    <a:pt x="8724" y="122527"/>
                  </a:lnTo>
                  <a:lnTo>
                    <a:pt x="1945" y="181253"/>
                  </a:lnTo>
                  <a:lnTo>
                    <a:pt x="0" y="205342"/>
                  </a:lnTo>
                  <a:lnTo>
                    <a:pt x="179" y="159726"/>
                  </a:lnTo>
                  <a:lnTo>
                    <a:pt x="13381" y="101419"/>
                  </a:lnTo>
                  <a:lnTo>
                    <a:pt x="30646" y="41416"/>
                  </a:lnTo>
                  <a:lnTo>
                    <a:pt x="39670" y="20718"/>
                  </a:lnTo>
                  <a:lnTo>
                    <a:pt x="52310" y="6588"/>
                  </a:lnTo>
                  <a:lnTo>
                    <a:pt x="59563" y="1525"/>
                  </a:lnTo>
                  <a:lnTo>
                    <a:pt x="66248" y="0"/>
                  </a:lnTo>
                  <a:lnTo>
                    <a:pt x="72554" y="831"/>
                  </a:lnTo>
                  <a:lnTo>
                    <a:pt x="78607" y="3235"/>
                  </a:lnTo>
                  <a:lnTo>
                    <a:pt x="81718" y="9460"/>
                  </a:lnTo>
                  <a:lnTo>
                    <a:pt x="82709" y="28705"/>
                  </a:lnTo>
                  <a:lnTo>
                    <a:pt x="73651" y="56695"/>
                  </a:lnTo>
                  <a:lnTo>
                    <a:pt x="46222" y="92820"/>
                  </a:lnTo>
                  <a:lnTo>
                    <a:pt x="33032" y="104893"/>
                  </a:lnTo>
                  <a:lnTo>
                    <a:pt x="28220" y="106819"/>
                  </a:lnTo>
                  <a:lnTo>
                    <a:pt x="15823" y="1078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476797" y="83220"/>
              <a:ext cx="117373" cy="201995"/>
            </a:xfrm>
            <a:custGeom>
              <a:avLst/>
              <a:gdLst/>
              <a:ahLst/>
              <a:cxnLst/>
              <a:rect l="0" t="0" r="0" b="0"/>
              <a:pathLst>
                <a:path w="117373" h="201995">
                  <a:moveTo>
                    <a:pt x="42482" y="33275"/>
                  </a:moveTo>
                  <a:lnTo>
                    <a:pt x="49647" y="79602"/>
                  </a:lnTo>
                  <a:lnTo>
                    <a:pt x="39121" y="141646"/>
                  </a:lnTo>
                  <a:lnTo>
                    <a:pt x="15851" y="198982"/>
                  </a:lnTo>
                  <a:lnTo>
                    <a:pt x="11784" y="201994"/>
                  </a:lnTo>
                  <a:lnTo>
                    <a:pt x="7223" y="201228"/>
                  </a:lnTo>
                  <a:lnTo>
                    <a:pt x="2334" y="197943"/>
                  </a:lnTo>
                  <a:lnTo>
                    <a:pt x="0" y="191131"/>
                  </a:lnTo>
                  <a:lnTo>
                    <a:pt x="4996" y="129625"/>
                  </a:lnTo>
                  <a:lnTo>
                    <a:pt x="16861" y="78229"/>
                  </a:lnTo>
                  <a:lnTo>
                    <a:pt x="47395" y="19630"/>
                  </a:lnTo>
                  <a:lnTo>
                    <a:pt x="61308" y="6254"/>
                  </a:lnTo>
                  <a:lnTo>
                    <a:pt x="68901" y="1392"/>
                  </a:lnTo>
                  <a:lnTo>
                    <a:pt x="76737" y="0"/>
                  </a:lnTo>
                  <a:lnTo>
                    <a:pt x="92840" y="3385"/>
                  </a:lnTo>
                  <a:lnTo>
                    <a:pt x="98243" y="8725"/>
                  </a:lnTo>
                  <a:lnTo>
                    <a:pt x="104247" y="24521"/>
                  </a:lnTo>
                  <a:lnTo>
                    <a:pt x="99519" y="43869"/>
                  </a:lnTo>
                  <a:lnTo>
                    <a:pt x="60753" y="105898"/>
                  </a:lnTo>
                  <a:lnTo>
                    <a:pt x="41674" y="141001"/>
                  </a:lnTo>
                  <a:lnTo>
                    <a:pt x="41019" y="148546"/>
                  </a:lnTo>
                  <a:lnTo>
                    <a:pt x="45222" y="161861"/>
                  </a:lnTo>
                  <a:lnTo>
                    <a:pt x="57984" y="179754"/>
                  </a:lnTo>
                  <a:lnTo>
                    <a:pt x="75567" y="186210"/>
                  </a:lnTo>
                  <a:lnTo>
                    <a:pt x="95094" y="188154"/>
                  </a:lnTo>
                  <a:lnTo>
                    <a:pt x="117372" y="1830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47222" y="91532"/>
              <a:ext cx="59597" cy="282916"/>
            </a:xfrm>
            <a:custGeom>
              <a:avLst/>
              <a:gdLst/>
              <a:ahLst/>
              <a:cxnLst/>
              <a:rect l="0" t="0" r="0" b="0"/>
              <a:pathLst>
                <a:path w="59597" h="282916">
                  <a:moveTo>
                    <a:pt x="55121" y="0"/>
                  </a:moveTo>
                  <a:lnTo>
                    <a:pt x="36116" y="7567"/>
                  </a:lnTo>
                  <a:lnTo>
                    <a:pt x="8022" y="31141"/>
                  </a:lnTo>
                  <a:lnTo>
                    <a:pt x="1829" y="46816"/>
                  </a:lnTo>
                  <a:lnTo>
                    <a:pt x="0" y="67035"/>
                  </a:lnTo>
                  <a:lnTo>
                    <a:pt x="5093" y="102559"/>
                  </a:lnTo>
                  <a:lnTo>
                    <a:pt x="17903" y="130548"/>
                  </a:lnTo>
                  <a:lnTo>
                    <a:pt x="34334" y="150963"/>
                  </a:lnTo>
                  <a:lnTo>
                    <a:pt x="48655" y="162941"/>
                  </a:lnTo>
                  <a:lnTo>
                    <a:pt x="56870" y="181824"/>
                  </a:lnTo>
                  <a:lnTo>
                    <a:pt x="59596" y="203777"/>
                  </a:lnTo>
                  <a:lnTo>
                    <a:pt x="57726" y="222780"/>
                  </a:lnTo>
                  <a:lnTo>
                    <a:pt x="47058" y="249071"/>
                  </a:lnTo>
                  <a:lnTo>
                    <a:pt x="21836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733965" y="474300"/>
              <a:ext cx="152915" cy="249632"/>
            </a:xfrm>
            <a:custGeom>
              <a:avLst/>
              <a:gdLst/>
              <a:ahLst/>
              <a:cxnLst/>
              <a:rect l="0" t="0" r="0" b="0"/>
              <a:pathLst>
                <a:path w="152915" h="249632">
                  <a:moveTo>
                    <a:pt x="152914" y="0"/>
                  </a:moveTo>
                  <a:lnTo>
                    <a:pt x="120623" y="1849"/>
                  </a:lnTo>
                  <a:lnTo>
                    <a:pt x="99423" y="8834"/>
                  </a:lnTo>
                  <a:lnTo>
                    <a:pt x="42412" y="53449"/>
                  </a:lnTo>
                  <a:lnTo>
                    <a:pt x="18564" y="83906"/>
                  </a:lnTo>
                  <a:lnTo>
                    <a:pt x="933" y="129324"/>
                  </a:lnTo>
                  <a:lnTo>
                    <a:pt x="0" y="148084"/>
                  </a:lnTo>
                  <a:lnTo>
                    <a:pt x="1045" y="156970"/>
                  </a:lnTo>
                  <a:lnTo>
                    <a:pt x="4516" y="163819"/>
                  </a:lnTo>
                  <a:lnTo>
                    <a:pt x="15768" y="173893"/>
                  </a:lnTo>
                  <a:lnTo>
                    <a:pt x="64509" y="198257"/>
                  </a:lnTo>
                  <a:lnTo>
                    <a:pt x="67165" y="204287"/>
                  </a:lnTo>
                  <a:lnTo>
                    <a:pt x="67087" y="211081"/>
                  </a:lnTo>
                  <a:lnTo>
                    <a:pt x="62069" y="225101"/>
                  </a:lnTo>
                  <a:lnTo>
                    <a:pt x="53675" y="237496"/>
                  </a:lnTo>
                  <a:lnTo>
                    <a:pt x="43781" y="244238"/>
                  </a:lnTo>
                  <a:lnTo>
                    <a:pt x="28099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820311" y="562247"/>
              <a:ext cx="196244" cy="103438"/>
            </a:xfrm>
            <a:custGeom>
              <a:avLst/>
              <a:gdLst/>
              <a:ahLst/>
              <a:cxnLst/>
              <a:rect l="0" t="0" r="0" b="0"/>
              <a:pathLst>
                <a:path w="196244" h="103438">
                  <a:moveTo>
                    <a:pt x="0" y="103437"/>
                  </a:moveTo>
                  <a:lnTo>
                    <a:pt x="19005" y="95869"/>
                  </a:lnTo>
                  <a:lnTo>
                    <a:pt x="75360" y="44515"/>
                  </a:lnTo>
                  <a:lnTo>
                    <a:pt x="100699" y="17491"/>
                  </a:lnTo>
                  <a:lnTo>
                    <a:pt x="110479" y="0"/>
                  </a:lnTo>
                  <a:lnTo>
                    <a:pt x="110635" y="1195"/>
                  </a:lnTo>
                  <a:lnTo>
                    <a:pt x="108660" y="27459"/>
                  </a:lnTo>
                  <a:lnTo>
                    <a:pt x="113321" y="42240"/>
                  </a:lnTo>
                  <a:lnTo>
                    <a:pt x="117153" y="48771"/>
                  </a:lnTo>
                  <a:lnTo>
                    <a:pt x="123405" y="51275"/>
                  </a:lnTo>
                  <a:lnTo>
                    <a:pt x="140215" y="49127"/>
                  </a:lnTo>
                  <a:lnTo>
                    <a:pt x="166053" y="37521"/>
                  </a:lnTo>
                  <a:lnTo>
                    <a:pt x="186858" y="22372"/>
                  </a:lnTo>
                  <a:lnTo>
                    <a:pt x="191141" y="23506"/>
                  </a:lnTo>
                  <a:lnTo>
                    <a:pt x="193995" y="28885"/>
                  </a:lnTo>
                  <a:lnTo>
                    <a:pt x="196243" y="45339"/>
                  </a:lnTo>
                  <a:lnTo>
                    <a:pt x="191385" y="1034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03227" y="499263"/>
              <a:ext cx="58248" cy="199706"/>
            </a:xfrm>
            <a:custGeom>
              <a:avLst/>
              <a:gdLst/>
              <a:ahLst/>
              <a:cxnLst/>
              <a:rect l="0" t="0" r="0" b="0"/>
              <a:pathLst>
                <a:path w="58248" h="199706">
                  <a:moveTo>
                    <a:pt x="58247" y="0"/>
                  </a:moveTo>
                  <a:lnTo>
                    <a:pt x="16337" y="34745"/>
                  </a:lnTo>
                  <a:lnTo>
                    <a:pt x="7260" y="55507"/>
                  </a:lnTo>
                  <a:lnTo>
                    <a:pt x="5076" y="78294"/>
                  </a:lnTo>
                  <a:lnTo>
                    <a:pt x="10269" y="97667"/>
                  </a:lnTo>
                  <a:lnTo>
                    <a:pt x="21205" y="110592"/>
                  </a:lnTo>
                  <a:lnTo>
                    <a:pt x="50827" y="126423"/>
                  </a:lnTo>
                  <a:lnTo>
                    <a:pt x="55150" y="131435"/>
                  </a:lnTo>
                  <a:lnTo>
                    <a:pt x="57107" y="137549"/>
                  </a:lnTo>
                  <a:lnTo>
                    <a:pt x="57487" y="144400"/>
                  </a:lnTo>
                  <a:lnTo>
                    <a:pt x="54967" y="150815"/>
                  </a:lnTo>
                  <a:lnTo>
                    <a:pt x="27853" y="180061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628936" y="865389"/>
              <a:ext cx="136588" cy="297595"/>
            </a:xfrm>
            <a:custGeom>
              <a:avLst/>
              <a:gdLst/>
              <a:ahLst/>
              <a:cxnLst/>
              <a:rect l="0" t="0" r="0" b="0"/>
              <a:pathLst>
                <a:path w="136588" h="297595">
                  <a:moveTo>
                    <a:pt x="16633" y="0"/>
                  </a:moveTo>
                  <a:lnTo>
                    <a:pt x="10914" y="22703"/>
                  </a:lnTo>
                  <a:lnTo>
                    <a:pt x="4237" y="84591"/>
                  </a:lnTo>
                  <a:lnTo>
                    <a:pt x="550" y="141274"/>
                  </a:lnTo>
                  <a:lnTo>
                    <a:pt x="64" y="204475"/>
                  </a:lnTo>
                  <a:lnTo>
                    <a:pt x="5" y="262285"/>
                  </a:lnTo>
                  <a:lnTo>
                    <a:pt x="0" y="274709"/>
                  </a:lnTo>
                  <a:lnTo>
                    <a:pt x="2770" y="283917"/>
                  </a:lnTo>
                  <a:lnTo>
                    <a:pt x="7391" y="290979"/>
                  </a:lnTo>
                  <a:lnTo>
                    <a:pt x="13246" y="296613"/>
                  </a:lnTo>
                  <a:lnTo>
                    <a:pt x="19922" y="297594"/>
                  </a:lnTo>
                  <a:lnTo>
                    <a:pt x="34737" y="291289"/>
                  </a:lnTo>
                  <a:lnTo>
                    <a:pt x="78912" y="234577"/>
                  </a:lnTo>
                  <a:lnTo>
                    <a:pt x="105902" y="174835"/>
                  </a:lnTo>
                  <a:lnTo>
                    <a:pt x="122990" y="134080"/>
                  </a:lnTo>
                  <a:lnTo>
                    <a:pt x="136587" y="82753"/>
                  </a:lnTo>
                  <a:lnTo>
                    <a:pt x="136358" y="82905"/>
                  </a:lnTo>
                  <a:lnTo>
                    <a:pt x="119985" y="134699"/>
                  </a:lnTo>
                  <a:lnTo>
                    <a:pt x="116946" y="195242"/>
                  </a:lnTo>
                  <a:lnTo>
                    <a:pt x="123220" y="242655"/>
                  </a:lnTo>
                  <a:lnTo>
                    <a:pt x="133128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844826" y="890352"/>
              <a:ext cx="78512" cy="249633"/>
            </a:xfrm>
            <a:custGeom>
              <a:avLst/>
              <a:gdLst/>
              <a:ahLst/>
              <a:cxnLst/>
              <a:rect l="0" t="0" r="0" b="0"/>
              <a:pathLst>
                <a:path w="78512" h="249633">
                  <a:moveTo>
                    <a:pt x="67017" y="0"/>
                  </a:moveTo>
                  <a:lnTo>
                    <a:pt x="30834" y="55507"/>
                  </a:lnTo>
                  <a:lnTo>
                    <a:pt x="4293" y="102085"/>
                  </a:lnTo>
                  <a:lnTo>
                    <a:pt x="0" y="122110"/>
                  </a:lnTo>
                  <a:lnTo>
                    <a:pt x="150" y="131333"/>
                  </a:lnTo>
                  <a:lnTo>
                    <a:pt x="3023" y="139331"/>
                  </a:lnTo>
                  <a:lnTo>
                    <a:pt x="13612" y="153148"/>
                  </a:lnTo>
                  <a:lnTo>
                    <a:pt x="39584" y="166906"/>
                  </a:lnTo>
                  <a:lnTo>
                    <a:pt x="66285" y="176838"/>
                  </a:lnTo>
                  <a:lnTo>
                    <a:pt x="72076" y="183536"/>
                  </a:lnTo>
                  <a:lnTo>
                    <a:pt x="78511" y="203305"/>
                  </a:lnTo>
                  <a:lnTo>
                    <a:pt x="76440" y="222570"/>
                  </a:lnTo>
                  <a:lnTo>
                    <a:pt x="73299" y="231591"/>
                  </a:lnTo>
                  <a:lnTo>
                    <a:pt x="69355" y="237604"/>
                  </a:lnTo>
                  <a:lnTo>
                    <a:pt x="64878" y="241613"/>
                  </a:lnTo>
                  <a:lnTo>
                    <a:pt x="50374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947127" y="861141"/>
              <a:ext cx="166902" cy="303807"/>
            </a:xfrm>
            <a:custGeom>
              <a:avLst/>
              <a:gdLst/>
              <a:ahLst/>
              <a:cxnLst/>
              <a:rect l="0" t="0" r="0" b="0"/>
              <a:pathLst>
                <a:path w="166902" h="303807">
                  <a:moveTo>
                    <a:pt x="14642" y="54174"/>
                  </a:moveTo>
                  <a:lnTo>
                    <a:pt x="23477" y="67426"/>
                  </a:lnTo>
                  <a:lnTo>
                    <a:pt x="25349" y="86260"/>
                  </a:lnTo>
                  <a:lnTo>
                    <a:pt x="19017" y="144853"/>
                  </a:lnTo>
                  <a:lnTo>
                    <a:pt x="11521" y="195379"/>
                  </a:lnTo>
                  <a:lnTo>
                    <a:pt x="3444" y="232232"/>
                  </a:lnTo>
                  <a:lnTo>
                    <a:pt x="1630" y="235749"/>
                  </a:lnTo>
                  <a:lnTo>
                    <a:pt x="420" y="234396"/>
                  </a:lnTo>
                  <a:lnTo>
                    <a:pt x="0" y="220257"/>
                  </a:lnTo>
                  <a:lnTo>
                    <a:pt x="7264" y="165842"/>
                  </a:lnTo>
                  <a:lnTo>
                    <a:pt x="14596" y="107334"/>
                  </a:lnTo>
                  <a:lnTo>
                    <a:pt x="28749" y="46989"/>
                  </a:lnTo>
                  <a:lnTo>
                    <a:pt x="46828" y="4398"/>
                  </a:lnTo>
                  <a:lnTo>
                    <a:pt x="51817" y="650"/>
                  </a:lnTo>
                  <a:lnTo>
                    <a:pt x="56992" y="0"/>
                  </a:lnTo>
                  <a:lnTo>
                    <a:pt x="62291" y="1416"/>
                  </a:lnTo>
                  <a:lnTo>
                    <a:pt x="66748" y="5134"/>
                  </a:lnTo>
                  <a:lnTo>
                    <a:pt x="74166" y="16661"/>
                  </a:lnTo>
                  <a:lnTo>
                    <a:pt x="96840" y="76757"/>
                  </a:lnTo>
                  <a:lnTo>
                    <a:pt x="109423" y="86709"/>
                  </a:lnTo>
                  <a:lnTo>
                    <a:pt x="139175" y="102480"/>
                  </a:lnTo>
                  <a:lnTo>
                    <a:pt x="151967" y="115400"/>
                  </a:lnTo>
                  <a:lnTo>
                    <a:pt x="165149" y="142684"/>
                  </a:lnTo>
                  <a:lnTo>
                    <a:pt x="166901" y="161005"/>
                  </a:lnTo>
                  <a:lnTo>
                    <a:pt x="163674" y="179318"/>
                  </a:lnTo>
                  <a:lnTo>
                    <a:pt x="141403" y="227681"/>
                  </a:lnTo>
                  <a:lnTo>
                    <a:pt x="91234" y="285164"/>
                  </a:lnTo>
                  <a:lnTo>
                    <a:pt x="72889" y="3038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1" name="Freeform 60"/>
          <p:cNvSpPr/>
          <p:nvPr/>
        </p:nvSpPr>
        <p:spPr>
          <a:xfrm>
            <a:off x="4178502" y="1643402"/>
            <a:ext cx="214661" cy="497739"/>
          </a:xfrm>
          <a:custGeom>
            <a:avLst/>
            <a:gdLst/>
            <a:ahLst/>
            <a:cxnLst/>
            <a:rect l="0" t="0" r="0" b="0"/>
            <a:pathLst>
              <a:path w="214661" h="497739">
                <a:moveTo>
                  <a:pt x="15306" y="37450"/>
                </a:moveTo>
                <a:lnTo>
                  <a:pt x="2054" y="28615"/>
                </a:lnTo>
                <a:lnTo>
                  <a:pt x="0" y="23239"/>
                </a:lnTo>
                <a:lnTo>
                  <a:pt x="479" y="16881"/>
                </a:lnTo>
                <a:lnTo>
                  <a:pt x="2648" y="9869"/>
                </a:lnTo>
                <a:lnTo>
                  <a:pt x="8716" y="5194"/>
                </a:lnTo>
                <a:lnTo>
                  <a:pt x="27787" y="0"/>
                </a:lnTo>
                <a:lnTo>
                  <a:pt x="60095" y="1493"/>
                </a:lnTo>
                <a:lnTo>
                  <a:pt x="88674" y="12208"/>
                </a:lnTo>
                <a:lnTo>
                  <a:pt x="114708" y="31512"/>
                </a:lnTo>
                <a:lnTo>
                  <a:pt x="126670" y="49295"/>
                </a:lnTo>
                <a:lnTo>
                  <a:pt x="134143" y="71376"/>
                </a:lnTo>
                <a:lnTo>
                  <a:pt x="136476" y="125821"/>
                </a:lnTo>
                <a:lnTo>
                  <a:pt x="125774" y="184039"/>
                </a:lnTo>
                <a:lnTo>
                  <a:pt x="107905" y="239874"/>
                </a:lnTo>
                <a:lnTo>
                  <a:pt x="87759" y="299328"/>
                </a:lnTo>
                <a:lnTo>
                  <a:pt x="87647" y="308189"/>
                </a:lnTo>
                <a:lnTo>
                  <a:pt x="92453" y="322967"/>
                </a:lnTo>
                <a:lnTo>
                  <a:pt x="99097" y="326723"/>
                </a:lnTo>
                <a:lnTo>
                  <a:pt x="162484" y="329561"/>
                </a:lnTo>
                <a:lnTo>
                  <a:pt x="184578" y="333081"/>
                </a:lnTo>
                <a:lnTo>
                  <a:pt x="201793" y="342659"/>
                </a:lnTo>
                <a:lnTo>
                  <a:pt x="208973" y="349096"/>
                </a:lnTo>
                <a:lnTo>
                  <a:pt x="212835" y="357086"/>
                </a:lnTo>
                <a:lnTo>
                  <a:pt x="214660" y="375825"/>
                </a:lnTo>
                <a:lnTo>
                  <a:pt x="209924" y="391551"/>
                </a:lnTo>
                <a:lnTo>
                  <a:pt x="162884" y="454589"/>
                </a:lnTo>
                <a:lnTo>
                  <a:pt x="143990" y="472418"/>
                </a:lnTo>
                <a:lnTo>
                  <a:pt x="99209" y="496171"/>
                </a:lnTo>
                <a:lnTo>
                  <a:pt x="82182" y="497738"/>
                </a:lnTo>
                <a:lnTo>
                  <a:pt x="73759" y="496861"/>
                </a:lnTo>
                <a:lnTo>
                  <a:pt x="69067" y="493503"/>
                </a:lnTo>
                <a:lnTo>
                  <a:pt x="66865" y="488490"/>
                </a:lnTo>
                <a:lnTo>
                  <a:pt x="66321" y="482375"/>
                </a:lnTo>
                <a:lnTo>
                  <a:pt x="70647" y="470649"/>
                </a:lnTo>
                <a:lnTo>
                  <a:pt x="80583" y="458349"/>
                </a:lnTo>
                <a:lnTo>
                  <a:pt x="115159" y="42853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4" name="Group 73"/>
          <p:cNvGrpSpPr/>
          <p:nvPr/>
        </p:nvGrpSpPr>
        <p:grpSpPr>
          <a:xfrm>
            <a:off x="4751326" y="1630925"/>
            <a:ext cx="2164964" cy="583080"/>
            <a:chOff x="4751326" y="1630925"/>
            <a:chExt cx="2164964" cy="583080"/>
          </a:xfrm>
        </p:grpSpPr>
        <p:sp>
          <p:nvSpPr>
            <p:cNvPr id="62" name="Freeform 61"/>
            <p:cNvSpPr/>
            <p:nvPr/>
          </p:nvSpPr>
          <p:spPr>
            <a:xfrm>
              <a:off x="4751326" y="1818224"/>
              <a:ext cx="271905" cy="260039"/>
            </a:xfrm>
            <a:custGeom>
              <a:avLst/>
              <a:gdLst/>
              <a:ahLst/>
              <a:cxnLst/>
              <a:rect l="0" t="0" r="0" b="0"/>
              <a:pathLst>
                <a:path w="271905" h="260039">
                  <a:moveTo>
                    <a:pt x="16635" y="12407"/>
                  </a:moveTo>
                  <a:lnTo>
                    <a:pt x="3366" y="57760"/>
                  </a:lnTo>
                  <a:lnTo>
                    <a:pt x="659" y="109712"/>
                  </a:lnTo>
                  <a:lnTo>
                    <a:pt x="80" y="170171"/>
                  </a:lnTo>
                  <a:lnTo>
                    <a:pt x="18" y="219923"/>
                  </a:lnTo>
                  <a:lnTo>
                    <a:pt x="0" y="260038"/>
                  </a:lnTo>
                  <a:lnTo>
                    <a:pt x="4410" y="199911"/>
                  </a:lnTo>
                  <a:lnTo>
                    <a:pt x="10265" y="142932"/>
                  </a:lnTo>
                  <a:lnTo>
                    <a:pt x="22439" y="82501"/>
                  </a:lnTo>
                  <a:lnTo>
                    <a:pt x="39771" y="21889"/>
                  </a:lnTo>
                  <a:lnTo>
                    <a:pt x="48799" y="4602"/>
                  </a:lnTo>
                  <a:lnTo>
                    <a:pt x="55644" y="732"/>
                  </a:lnTo>
                  <a:lnTo>
                    <a:pt x="63906" y="0"/>
                  </a:lnTo>
                  <a:lnTo>
                    <a:pt x="73112" y="1362"/>
                  </a:lnTo>
                  <a:lnTo>
                    <a:pt x="81098" y="7817"/>
                  </a:lnTo>
                  <a:lnTo>
                    <a:pt x="94903" y="29783"/>
                  </a:lnTo>
                  <a:lnTo>
                    <a:pt x="105547" y="92954"/>
                  </a:lnTo>
                  <a:lnTo>
                    <a:pt x="107649" y="146387"/>
                  </a:lnTo>
                  <a:lnTo>
                    <a:pt x="107936" y="164409"/>
                  </a:lnTo>
                  <a:lnTo>
                    <a:pt x="112553" y="135689"/>
                  </a:lnTo>
                  <a:lnTo>
                    <a:pt x="127723" y="82744"/>
                  </a:lnTo>
                  <a:lnTo>
                    <a:pt x="132299" y="75016"/>
                  </a:lnTo>
                  <a:lnTo>
                    <a:pt x="144780" y="63963"/>
                  </a:lnTo>
                  <a:lnTo>
                    <a:pt x="150142" y="63420"/>
                  </a:lnTo>
                  <a:lnTo>
                    <a:pt x="154641" y="65831"/>
                  </a:lnTo>
                  <a:lnTo>
                    <a:pt x="162106" y="75907"/>
                  </a:lnTo>
                  <a:lnTo>
                    <a:pt x="168505" y="89631"/>
                  </a:lnTo>
                  <a:lnTo>
                    <a:pt x="173504" y="146689"/>
                  </a:lnTo>
                  <a:lnTo>
                    <a:pt x="176957" y="207407"/>
                  </a:lnTo>
                  <a:lnTo>
                    <a:pt x="178990" y="220070"/>
                  </a:lnTo>
                  <a:lnTo>
                    <a:pt x="183119" y="225738"/>
                  </a:lnTo>
                  <a:lnTo>
                    <a:pt x="188645" y="226743"/>
                  </a:lnTo>
                  <a:lnTo>
                    <a:pt x="195103" y="224640"/>
                  </a:lnTo>
                  <a:lnTo>
                    <a:pt x="200333" y="220464"/>
                  </a:lnTo>
                  <a:lnTo>
                    <a:pt x="212111" y="201335"/>
                  </a:lnTo>
                  <a:lnTo>
                    <a:pt x="232897" y="145400"/>
                  </a:lnTo>
                  <a:lnTo>
                    <a:pt x="252393" y="82870"/>
                  </a:lnTo>
                  <a:lnTo>
                    <a:pt x="252394" y="77874"/>
                  </a:lnTo>
                  <a:lnTo>
                    <a:pt x="250546" y="76392"/>
                  </a:lnTo>
                  <a:lnTo>
                    <a:pt x="247465" y="77253"/>
                  </a:lnTo>
                  <a:lnTo>
                    <a:pt x="241576" y="90537"/>
                  </a:lnTo>
                  <a:lnTo>
                    <a:pt x="224685" y="152494"/>
                  </a:lnTo>
                  <a:lnTo>
                    <a:pt x="217988" y="204650"/>
                  </a:lnTo>
                  <a:lnTo>
                    <a:pt x="220212" y="211760"/>
                  </a:lnTo>
                  <a:lnTo>
                    <a:pt x="224469" y="215576"/>
                  </a:lnTo>
                  <a:lnTo>
                    <a:pt x="230080" y="217195"/>
                  </a:lnTo>
                  <a:lnTo>
                    <a:pt x="235670" y="215500"/>
                  </a:lnTo>
                  <a:lnTo>
                    <a:pt x="246812" y="206221"/>
                  </a:lnTo>
                  <a:lnTo>
                    <a:pt x="265531" y="163145"/>
                  </a:lnTo>
                  <a:lnTo>
                    <a:pt x="271904" y="132576"/>
                  </a:lnTo>
                  <a:lnTo>
                    <a:pt x="271545" y="108345"/>
                  </a:lnTo>
                  <a:lnTo>
                    <a:pt x="256249" y="65121"/>
                  </a:lnTo>
                  <a:lnTo>
                    <a:pt x="251267" y="55871"/>
                  </a:lnTo>
                  <a:lnTo>
                    <a:pt x="244247" y="49704"/>
                  </a:lnTo>
                  <a:lnTo>
                    <a:pt x="226586" y="42851"/>
                  </a:lnTo>
                  <a:lnTo>
                    <a:pt x="218548" y="44722"/>
                  </a:lnTo>
                  <a:lnTo>
                    <a:pt x="204685" y="56663"/>
                  </a:lnTo>
                  <a:lnTo>
                    <a:pt x="190903" y="88595"/>
                  </a:lnTo>
                  <a:lnTo>
                    <a:pt x="191474" y="111604"/>
                  </a:lnTo>
                  <a:lnTo>
                    <a:pt x="197892" y="132308"/>
                  </a:lnTo>
                  <a:lnTo>
                    <a:pt x="216340" y="1621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084161" y="1872236"/>
              <a:ext cx="83211" cy="191385"/>
            </a:xfrm>
            <a:custGeom>
              <a:avLst/>
              <a:gdLst/>
              <a:ahLst/>
              <a:cxnLst/>
              <a:rect l="0" t="0" r="0" b="0"/>
              <a:pathLst>
                <a:path w="83211" h="191385">
                  <a:moveTo>
                    <a:pt x="0" y="0"/>
                  </a:moveTo>
                  <a:lnTo>
                    <a:pt x="0" y="57697"/>
                  </a:lnTo>
                  <a:lnTo>
                    <a:pt x="0" y="109160"/>
                  </a:lnTo>
                  <a:lnTo>
                    <a:pt x="0" y="122700"/>
                  </a:lnTo>
                  <a:lnTo>
                    <a:pt x="2773" y="129877"/>
                  </a:lnTo>
                  <a:lnTo>
                    <a:pt x="7396" y="132813"/>
                  </a:lnTo>
                  <a:lnTo>
                    <a:pt x="13252" y="132921"/>
                  </a:lnTo>
                  <a:lnTo>
                    <a:pt x="18080" y="128370"/>
                  </a:lnTo>
                  <a:lnTo>
                    <a:pt x="45114" y="69726"/>
                  </a:lnTo>
                  <a:lnTo>
                    <a:pt x="55800" y="51330"/>
                  </a:lnTo>
                  <a:lnTo>
                    <a:pt x="61238" y="48088"/>
                  </a:lnTo>
                  <a:lnTo>
                    <a:pt x="66713" y="48701"/>
                  </a:lnTo>
                  <a:lnTo>
                    <a:pt x="72212" y="51883"/>
                  </a:lnTo>
                  <a:lnTo>
                    <a:pt x="75878" y="57703"/>
                  </a:lnTo>
                  <a:lnTo>
                    <a:pt x="81038" y="84487"/>
                  </a:lnTo>
                  <a:lnTo>
                    <a:pt x="82924" y="147904"/>
                  </a:lnTo>
                  <a:lnTo>
                    <a:pt x="8321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12732" y="1755741"/>
              <a:ext cx="46172" cy="289417"/>
            </a:xfrm>
            <a:custGeom>
              <a:avLst/>
              <a:gdLst/>
              <a:ahLst/>
              <a:cxnLst/>
              <a:rect l="0" t="0" r="0" b="0"/>
              <a:pathLst>
                <a:path w="46172" h="289417">
                  <a:moveTo>
                    <a:pt x="12886" y="166421"/>
                  </a:moveTo>
                  <a:lnTo>
                    <a:pt x="8469" y="219912"/>
                  </a:lnTo>
                  <a:lnTo>
                    <a:pt x="2614" y="278820"/>
                  </a:lnTo>
                  <a:lnTo>
                    <a:pt x="490" y="288506"/>
                  </a:lnTo>
                  <a:lnTo>
                    <a:pt x="0" y="289416"/>
                  </a:lnTo>
                  <a:lnTo>
                    <a:pt x="8199" y="236688"/>
                  </a:lnTo>
                  <a:lnTo>
                    <a:pt x="18855" y="182181"/>
                  </a:lnTo>
                  <a:lnTo>
                    <a:pt x="27587" y="123003"/>
                  </a:lnTo>
                  <a:lnTo>
                    <a:pt x="33478" y="60554"/>
                  </a:lnTo>
                  <a:lnTo>
                    <a:pt x="32208" y="42630"/>
                  </a:lnTo>
                  <a:lnTo>
                    <a:pt x="36692" y="18795"/>
                  </a:lnTo>
                  <a:lnTo>
                    <a:pt x="4617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84009" y="1630925"/>
              <a:ext cx="179508" cy="405714"/>
            </a:xfrm>
            <a:custGeom>
              <a:avLst/>
              <a:gdLst/>
              <a:ahLst/>
              <a:cxnLst/>
              <a:rect l="0" t="0" r="0" b="0"/>
              <a:pathLst>
                <a:path w="179508" h="405714">
                  <a:moveTo>
                    <a:pt x="58104" y="0"/>
                  </a:moveTo>
                  <a:lnTo>
                    <a:pt x="58104" y="50189"/>
                  </a:lnTo>
                  <a:lnTo>
                    <a:pt x="58104" y="112130"/>
                  </a:lnTo>
                  <a:lnTo>
                    <a:pt x="51461" y="169805"/>
                  </a:lnTo>
                  <a:lnTo>
                    <a:pt x="41246" y="231193"/>
                  </a:lnTo>
                  <a:lnTo>
                    <a:pt x="34742" y="292526"/>
                  </a:lnTo>
                  <a:lnTo>
                    <a:pt x="32533" y="344774"/>
                  </a:lnTo>
                  <a:lnTo>
                    <a:pt x="21601" y="401929"/>
                  </a:lnTo>
                  <a:lnTo>
                    <a:pt x="18975" y="405713"/>
                  </a:lnTo>
                  <a:lnTo>
                    <a:pt x="16301" y="404537"/>
                  </a:lnTo>
                  <a:lnTo>
                    <a:pt x="13593" y="400054"/>
                  </a:lnTo>
                  <a:lnTo>
                    <a:pt x="2305" y="342892"/>
                  </a:lnTo>
                  <a:lnTo>
                    <a:pt x="179" y="280199"/>
                  </a:lnTo>
                  <a:lnTo>
                    <a:pt x="0" y="256437"/>
                  </a:lnTo>
                  <a:lnTo>
                    <a:pt x="2726" y="249546"/>
                  </a:lnTo>
                  <a:lnTo>
                    <a:pt x="7317" y="245876"/>
                  </a:lnTo>
                  <a:lnTo>
                    <a:pt x="13151" y="244355"/>
                  </a:lnTo>
                  <a:lnTo>
                    <a:pt x="70122" y="248742"/>
                  </a:lnTo>
                  <a:lnTo>
                    <a:pt x="115742" y="245394"/>
                  </a:lnTo>
                  <a:lnTo>
                    <a:pt x="132723" y="246824"/>
                  </a:lnTo>
                  <a:lnTo>
                    <a:pt x="149515" y="244378"/>
                  </a:lnTo>
                  <a:lnTo>
                    <a:pt x="151405" y="242431"/>
                  </a:lnTo>
                  <a:lnTo>
                    <a:pt x="148966" y="240208"/>
                  </a:lnTo>
                  <a:lnTo>
                    <a:pt x="143641" y="237802"/>
                  </a:lnTo>
                  <a:lnTo>
                    <a:pt x="138243" y="238972"/>
                  </a:lnTo>
                  <a:lnTo>
                    <a:pt x="110765" y="263740"/>
                  </a:lnTo>
                  <a:lnTo>
                    <a:pt x="81934" y="322716"/>
                  </a:lnTo>
                  <a:lnTo>
                    <a:pt x="81293" y="357784"/>
                  </a:lnTo>
                  <a:lnTo>
                    <a:pt x="91376" y="388618"/>
                  </a:lnTo>
                  <a:lnTo>
                    <a:pt x="96928" y="394065"/>
                  </a:lnTo>
                  <a:lnTo>
                    <a:pt x="103402" y="396771"/>
                  </a:lnTo>
                  <a:lnTo>
                    <a:pt x="110492" y="397651"/>
                  </a:lnTo>
                  <a:lnTo>
                    <a:pt x="125767" y="393698"/>
                  </a:lnTo>
                  <a:lnTo>
                    <a:pt x="133723" y="390055"/>
                  </a:lnTo>
                  <a:lnTo>
                    <a:pt x="147494" y="376145"/>
                  </a:lnTo>
                  <a:lnTo>
                    <a:pt x="171402" y="332664"/>
                  </a:lnTo>
                  <a:lnTo>
                    <a:pt x="179507" y="297554"/>
                  </a:lnTo>
                  <a:lnTo>
                    <a:pt x="177491" y="268146"/>
                  </a:lnTo>
                  <a:lnTo>
                    <a:pt x="168488" y="252929"/>
                  </a:lnTo>
                  <a:lnTo>
                    <a:pt x="162204" y="246283"/>
                  </a:lnTo>
                  <a:lnTo>
                    <a:pt x="155241" y="242776"/>
                  </a:lnTo>
                  <a:lnTo>
                    <a:pt x="140107" y="241346"/>
                  </a:lnTo>
                  <a:lnTo>
                    <a:pt x="134038" y="245032"/>
                  </a:lnTo>
                  <a:lnTo>
                    <a:pt x="124828" y="258991"/>
                  </a:lnTo>
                  <a:lnTo>
                    <a:pt x="118863" y="287641"/>
                  </a:lnTo>
                  <a:lnTo>
                    <a:pt x="124672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12832" y="1891578"/>
              <a:ext cx="112198" cy="88818"/>
            </a:xfrm>
            <a:custGeom>
              <a:avLst/>
              <a:gdLst/>
              <a:ahLst/>
              <a:cxnLst/>
              <a:rect l="0" t="0" r="0" b="0"/>
              <a:pathLst>
                <a:path w="112198" h="88818">
                  <a:moveTo>
                    <a:pt x="12344" y="5621"/>
                  </a:moveTo>
                  <a:lnTo>
                    <a:pt x="5701" y="69019"/>
                  </a:lnTo>
                  <a:lnTo>
                    <a:pt x="762" y="87422"/>
                  </a:lnTo>
                  <a:lnTo>
                    <a:pt x="0" y="88817"/>
                  </a:lnTo>
                  <a:lnTo>
                    <a:pt x="12758" y="31994"/>
                  </a:lnTo>
                  <a:lnTo>
                    <a:pt x="15394" y="23203"/>
                  </a:lnTo>
                  <a:lnTo>
                    <a:pt x="19924" y="16418"/>
                  </a:lnTo>
                  <a:lnTo>
                    <a:pt x="32355" y="6413"/>
                  </a:lnTo>
                  <a:lnTo>
                    <a:pt x="59365" y="0"/>
                  </a:lnTo>
                  <a:lnTo>
                    <a:pt x="75156" y="3431"/>
                  </a:lnTo>
                  <a:lnTo>
                    <a:pt x="88337" y="9271"/>
                  </a:lnTo>
                  <a:lnTo>
                    <a:pt x="112197" y="13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37596" y="1905520"/>
              <a:ext cx="12397" cy="108499"/>
            </a:xfrm>
            <a:custGeom>
              <a:avLst/>
              <a:gdLst/>
              <a:ahLst/>
              <a:cxnLst/>
              <a:rect l="0" t="0" r="0" b="0"/>
              <a:pathLst>
                <a:path w="12397" h="108499">
                  <a:moveTo>
                    <a:pt x="12396" y="0"/>
                  </a:moveTo>
                  <a:lnTo>
                    <a:pt x="9931" y="33741"/>
                  </a:lnTo>
                  <a:lnTo>
                    <a:pt x="2123" y="96423"/>
                  </a:lnTo>
                  <a:lnTo>
                    <a:pt x="0" y="105887"/>
                  </a:lnTo>
                  <a:lnTo>
                    <a:pt x="434" y="108498"/>
                  </a:lnTo>
                  <a:lnTo>
                    <a:pt x="2572" y="106541"/>
                  </a:lnTo>
                  <a:lnTo>
                    <a:pt x="5847" y="101538"/>
                  </a:lnTo>
                  <a:lnTo>
                    <a:pt x="12396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66634" y="1797346"/>
              <a:ext cx="16643" cy="33286"/>
            </a:xfrm>
            <a:custGeom>
              <a:avLst/>
              <a:gdLst/>
              <a:ahLst/>
              <a:cxnLst/>
              <a:rect l="0" t="0" r="0" b="0"/>
              <a:pathLst>
                <a:path w="16643" h="33286">
                  <a:moveTo>
                    <a:pt x="0" y="33285"/>
                  </a:moveTo>
                  <a:lnTo>
                    <a:pt x="9051" y="1106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726577" y="1880557"/>
              <a:ext cx="89837" cy="132400"/>
            </a:xfrm>
            <a:custGeom>
              <a:avLst/>
              <a:gdLst/>
              <a:ahLst/>
              <a:cxnLst/>
              <a:rect l="0" t="0" r="0" b="0"/>
              <a:pathLst>
                <a:path w="89837" h="132400">
                  <a:moveTo>
                    <a:pt x="6625" y="0"/>
                  </a:moveTo>
                  <a:lnTo>
                    <a:pt x="6625" y="57908"/>
                  </a:lnTo>
                  <a:lnTo>
                    <a:pt x="39" y="116085"/>
                  </a:lnTo>
                  <a:lnTo>
                    <a:pt x="0" y="132030"/>
                  </a:lnTo>
                  <a:lnTo>
                    <a:pt x="1284" y="132399"/>
                  </a:lnTo>
                  <a:lnTo>
                    <a:pt x="3064" y="129871"/>
                  </a:lnTo>
                  <a:lnTo>
                    <a:pt x="11088" y="85155"/>
                  </a:lnTo>
                  <a:lnTo>
                    <a:pt x="29696" y="50310"/>
                  </a:lnTo>
                  <a:lnTo>
                    <a:pt x="35874" y="46484"/>
                  </a:lnTo>
                  <a:lnTo>
                    <a:pt x="42767" y="45782"/>
                  </a:lnTo>
                  <a:lnTo>
                    <a:pt x="50135" y="47164"/>
                  </a:lnTo>
                  <a:lnTo>
                    <a:pt x="55972" y="50858"/>
                  </a:lnTo>
                  <a:lnTo>
                    <a:pt x="64923" y="62360"/>
                  </a:lnTo>
                  <a:lnTo>
                    <a:pt x="89836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00739" y="1892235"/>
              <a:ext cx="137414" cy="321770"/>
            </a:xfrm>
            <a:custGeom>
              <a:avLst/>
              <a:gdLst/>
              <a:ahLst/>
              <a:cxnLst/>
              <a:rect l="0" t="0" r="0" b="0"/>
              <a:pathLst>
                <a:path w="137414" h="321770">
                  <a:moveTo>
                    <a:pt x="82242" y="38248"/>
                  </a:moveTo>
                  <a:lnTo>
                    <a:pt x="86659" y="24996"/>
                  </a:lnTo>
                  <a:lnTo>
                    <a:pt x="86363" y="11094"/>
                  </a:lnTo>
                  <a:lnTo>
                    <a:pt x="84989" y="3503"/>
                  </a:lnTo>
                  <a:lnTo>
                    <a:pt x="81300" y="292"/>
                  </a:lnTo>
                  <a:lnTo>
                    <a:pt x="76067" y="0"/>
                  </a:lnTo>
                  <a:lnTo>
                    <a:pt x="69804" y="1655"/>
                  </a:lnTo>
                  <a:lnTo>
                    <a:pt x="64705" y="6456"/>
                  </a:lnTo>
                  <a:lnTo>
                    <a:pt x="53110" y="30883"/>
                  </a:lnTo>
                  <a:lnTo>
                    <a:pt x="46797" y="51000"/>
                  </a:lnTo>
                  <a:lnTo>
                    <a:pt x="46593" y="59694"/>
                  </a:lnTo>
                  <a:lnTo>
                    <a:pt x="51297" y="74284"/>
                  </a:lnTo>
                  <a:lnTo>
                    <a:pt x="56065" y="77065"/>
                  </a:lnTo>
                  <a:lnTo>
                    <a:pt x="62017" y="77070"/>
                  </a:lnTo>
                  <a:lnTo>
                    <a:pt x="75102" y="72144"/>
                  </a:lnTo>
                  <a:lnTo>
                    <a:pt x="108639" y="53110"/>
                  </a:lnTo>
                  <a:lnTo>
                    <a:pt x="114633" y="53704"/>
                  </a:lnTo>
                  <a:lnTo>
                    <a:pt x="119554" y="56873"/>
                  </a:lnTo>
                  <a:lnTo>
                    <a:pt x="123758" y="61759"/>
                  </a:lnTo>
                  <a:lnTo>
                    <a:pt x="128430" y="79516"/>
                  </a:lnTo>
                  <a:lnTo>
                    <a:pt x="137395" y="135283"/>
                  </a:lnTo>
                  <a:lnTo>
                    <a:pt x="137413" y="177232"/>
                  </a:lnTo>
                  <a:lnTo>
                    <a:pt x="131934" y="229478"/>
                  </a:lnTo>
                  <a:lnTo>
                    <a:pt x="123253" y="284562"/>
                  </a:lnTo>
                  <a:lnTo>
                    <a:pt x="120677" y="296762"/>
                  </a:lnTo>
                  <a:lnTo>
                    <a:pt x="116187" y="305821"/>
                  </a:lnTo>
                  <a:lnTo>
                    <a:pt x="103801" y="318351"/>
                  </a:lnTo>
                  <a:lnTo>
                    <a:pt x="95690" y="321138"/>
                  </a:lnTo>
                  <a:lnTo>
                    <a:pt x="76816" y="321769"/>
                  </a:lnTo>
                  <a:lnTo>
                    <a:pt x="61031" y="316502"/>
                  </a:lnTo>
                  <a:lnTo>
                    <a:pt x="35831" y="298053"/>
                  </a:lnTo>
                  <a:lnTo>
                    <a:pt x="1870" y="242446"/>
                  </a:lnTo>
                  <a:lnTo>
                    <a:pt x="0" y="233552"/>
                  </a:lnTo>
                  <a:lnTo>
                    <a:pt x="601" y="225773"/>
                  </a:lnTo>
                  <a:lnTo>
                    <a:pt x="2852" y="218739"/>
                  </a:lnTo>
                  <a:lnTo>
                    <a:pt x="15214" y="205991"/>
                  </a:lnTo>
                  <a:lnTo>
                    <a:pt x="57279" y="17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287775" y="1830631"/>
              <a:ext cx="219388" cy="175295"/>
            </a:xfrm>
            <a:custGeom>
              <a:avLst/>
              <a:gdLst/>
              <a:ahLst/>
              <a:cxnLst/>
              <a:rect l="0" t="0" r="0" b="0"/>
              <a:pathLst>
                <a:path w="219388" h="175295">
                  <a:moveTo>
                    <a:pt x="11259" y="0"/>
                  </a:moveTo>
                  <a:lnTo>
                    <a:pt x="15676" y="13252"/>
                  </a:lnTo>
                  <a:lnTo>
                    <a:pt x="10014" y="71144"/>
                  </a:lnTo>
                  <a:lnTo>
                    <a:pt x="0" y="130623"/>
                  </a:lnTo>
                  <a:lnTo>
                    <a:pt x="1904" y="131461"/>
                  </a:lnTo>
                  <a:lnTo>
                    <a:pt x="5022" y="129246"/>
                  </a:lnTo>
                  <a:lnTo>
                    <a:pt x="45923" y="70151"/>
                  </a:lnTo>
                  <a:lnTo>
                    <a:pt x="61798" y="55525"/>
                  </a:lnTo>
                  <a:lnTo>
                    <a:pt x="69914" y="51810"/>
                  </a:lnTo>
                  <a:lnTo>
                    <a:pt x="86330" y="50147"/>
                  </a:lnTo>
                  <a:lnTo>
                    <a:pt x="92741" y="53771"/>
                  </a:lnTo>
                  <a:lnTo>
                    <a:pt x="102330" y="67661"/>
                  </a:lnTo>
                  <a:lnTo>
                    <a:pt x="114757" y="130919"/>
                  </a:lnTo>
                  <a:lnTo>
                    <a:pt x="113630" y="166277"/>
                  </a:lnTo>
                  <a:lnTo>
                    <a:pt x="115564" y="172797"/>
                  </a:lnTo>
                  <a:lnTo>
                    <a:pt x="119627" y="175294"/>
                  </a:lnTo>
                  <a:lnTo>
                    <a:pt x="125109" y="175110"/>
                  </a:lnTo>
                  <a:lnTo>
                    <a:pt x="129689" y="171289"/>
                  </a:lnTo>
                  <a:lnTo>
                    <a:pt x="159091" y="109787"/>
                  </a:lnTo>
                  <a:lnTo>
                    <a:pt x="162513" y="100928"/>
                  </a:lnTo>
                  <a:lnTo>
                    <a:pt x="164795" y="98720"/>
                  </a:lnTo>
                  <a:lnTo>
                    <a:pt x="166316" y="100947"/>
                  </a:lnTo>
                  <a:lnTo>
                    <a:pt x="173175" y="131092"/>
                  </a:lnTo>
                  <a:lnTo>
                    <a:pt x="178375" y="136397"/>
                  </a:lnTo>
                  <a:lnTo>
                    <a:pt x="185540" y="139008"/>
                  </a:lnTo>
                  <a:lnTo>
                    <a:pt x="194014" y="139825"/>
                  </a:lnTo>
                  <a:lnTo>
                    <a:pt x="201513" y="136671"/>
                  </a:lnTo>
                  <a:lnTo>
                    <a:pt x="214776" y="123304"/>
                  </a:lnTo>
                  <a:lnTo>
                    <a:pt x="218128" y="114562"/>
                  </a:lnTo>
                  <a:lnTo>
                    <a:pt x="219387" y="94987"/>
                  </a:lnTo>
                  <a:lnTo>
                    <a:pt x="214897" y="67592"/>
                  </a:lnTo>
                  <a:lnTo>
                    <a:pt x="210812" y="60779"/>
                  </a:lnTo>
                  <a:lnTo>
                    <a:pt x="198877" y="50743"/>
                  </a:lnTo>
                  <a:lnTo>
                    <a:pt x="192736" y="49546"/>
                  </a:lnTo>
                  <a:lnTo>
                    <a:pt x="186793" y="50597"/>
                  </a:lnTo>
                  <a:lnTo>
                    <a:pt x="180981" y="53147"/>
                  </a:lnTo>
                  <a:lnTo>
                    <a:pt x="177107" y="58545"/>
                  </a:lnTo>
                  <a:lnTo>
                    <a:pt x="170889" y="86385"/>
                  </a:lnTo>
                  <a:lnTo>
                    <a:pt x="169358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550485" y="1747343"/>
              <a:ext cx="206806" cy="266219"/>
            </a:xfrm>
            <a:custGeom>
              <a:avLst/>
              <a:gdLst/>
              <a:ahLst/>
              <a:cxnLst/>
              <a:rect l="0" t="0" r="0" b="0"/>
              <a:pathLst>
                <a:path w="206806" h="266219">
                  <a:moveTo>
                    <a:pt x="81391" y="133214"/>
                  </a:moveTo>
                  <a:lnTo>
                    <a:pt x="68138" y="137631"/>
                  </a:lnTo>
                  <a:lnTo>
                    <a:pt x="27127" y="171520"/>
                  </a:lnTo>
                  <a:lnTo>
                    <a:pt x="4320" y="231194"/>
                  </a:lnTo>
                  <a:lnTo>
                    <a:pt x="0" y="261892"/>
                  </a:lnTo>
                  <a:lnTo>
                    <a:pt x="3092" y="266152"/>
                  </a:lnTo>
                  <a:lnTo>
                    <a:pt x="8851" y="266218"/>
                  </a:lnTo>
                  <a:lnTo>
                    <a:pt x="16389" y="263489"/>
                  </a:lnTo>
                  <a:lnTo>
                    <a:pt x="32161" y="248128"/>
                  </a:lnTo>
                  <a:lnTo>
                    <a:pt x="56051" y="209435"/>
                  </a:lnTo>
                  <a:lnTo>
                    <a:pt x="75566" y="153877"/>
                  </a:lnTo>
                  <a:lnTo>
                    <a:pt x="93795" y="99729"/>
                  </a:lnTo>
                  <a:lnTo>
                    <a:pt x="106712" y="42395"/>
                  </a:lnTo>
                  <a:lnTo>
                    <a:pt x="112316" y="14465"/>
                  </a:lnTo>
                  <a:lnTo>
                    <a:pt x="112702" y="0"/>
                  </a:lnTo>
                  <a:lnTo>
                    <a:pt x="111511" y="26"/>
                  </a:lnTo>
                  <a:lnTo>
                    <a:pt x="109791" y="2816"/>
                  </a:lnTo>
                  <a:lnTo>
                    <a:pt x="104341" y="57042"/>
                  </a:lnTo>
                  <a:lnTo>
                    <a:pt x="102367" y="98625"/>
                  </a:lnTo>
                  <a:lnTo>
                    <a:pt x="107638" y="149469"/>
                  </a:lnTo>
                  <a:lnTo>
                    <a:pt x="117520" y="192271"/>
                  </a:lnTo>
                  <a:lnTo>
                    <a:pt x="122119" y="203096"/>
                  </a:lnTo>
                  <a:lnTo>
                    <a:pt x="128883" y="210313"/>
                  </a:lnTo>
                  <a:lnTo>
                    <a:pt x="146261" y="218331"/>
                  </a:lnTo>
                  <a:lnTo>
                    <a:pt x="163846" y="216964"/>
                  </a:lnTo>
                  <a:lnTo>
                    <a:pt x="172419" y="214010"/>
                  </a:lnTo>
                  <a:lnTo>
                    <a:pt x="186874" y="203332"/>
                  </a:lnTo>
                  <a:lnTo>
                    <a:pt x="198539" y="189341"/>
                  </a:lnTo>
                  <a:lnTo>
                    <a:pt x="206805" y="173877"/>
                  </a:lnTo>
                  <a:lnTo>
                    <a:pt x="205681" y="169568"/>
                  </a:lnTo>
                  <a:lnTo>
                    <a:pt x="201233" y="167620"/>
                  </a:lnTo>
                  <a:lnTo>
                    <a:pt x="194570" y="167246"/>
                  </a:lnTo>
                  <a:lnTo>
                    <a:pt x="188278" y="170695"/>
                  </a:lnTo>
                  <a:lnTo>
                    <a:pt x="176357" y="184389"/>
                  </a:lnTo>
                  <a:lnTo>
                    <a:pt x="163667" y="212891"/>
                  </a:lnTo>
                  <a:lnTo>
                    <a:pt x="163978" y="220541"/>
                  </a:lnTo>
                  <a:lnTo>
                    <a:pt x="166959" y="226565"/>
                  </a:lnTo>
                  <a:lnTo>
                    <a:pt x="171720" y="231506"/>
                  </a:lnTo>
                  <a:lnTo>
                    <a:pt x="176744" y="233875"/>
                  </a:lnTo>
                  <a:lnTo>
                    <a:pt x="197885" y="2330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823259" y="1855080"/>
              <a:ext cx="93031" cy="225183"/>
            </a:xfrm>
            <a:custGeom>
              <a:avLst/>
              <a:gdLst/>
              <a:ahLst/>
              <a:cxnLst/>
              <a:rect l="0" t="0" r="0" b="0"/>
              <a:pathLst>
                <a:path w="93031" h="225183">
                  <a:moveTo>
                    <a:pt x="58248" y="8835"/>
                  </a:moveTo>
                  <a:lnTo>
                    <a:pt x="67082" y="0"/>
                  </a:lnTo>
                  <a:lnTo>
                    <a:pt x="67836" y="171"/>
                  </a:lnTo>
                  <a:lnTo>
                    <a:pt x="63742" y="7758"/>
                  </a:lnTo>
                  <a:lnTo>
                    <a:pt x="36747" y="45538"/>
                  </a:lnTo>
                  <a:lnTo>
                    <a:pt x="31126" y="64904"/>
                  </a:lnTo>
                  <a:lnTo>
                    <a:pt x="31709" y="82756"/>
                  </a:lnTo>
                  <a:lnTo>
                    <a:pt x="41652" y="108401"/>
                  </a:lnTo>
                  <a:lnTo>
                    <a:pt x="92393" y="168427"/>
                  </a:lnTo>
                  <a:lnTo>
                    <a:pt x="93030" y="175326"/>
                  </a:lnTo>
                  <a:lnTo>
                    <a:pt x="88808" y="187923"/>
                  </a:lnTo>
                  <a:lnTo>
                    <a:pt x="75836" y="197219"/>
                  </a:lnTo>
                  <a:lnTo>
                    <a:pt x="25047" y="220718"/>
                  </a:lnTo>
                  <a:lnTo>
                    <a:pt x="0" y="2251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147781" y="1514431"/>
            <a:ext cx="2574590" cy="2371499"/>
            <a:chOff x="7147781" y="1514431"/>
            <a:chExt cx="2574590" cy="2371499"/>
          </a:xfrm>
        </p:grpSpPr>
        <p:sp>
          <p:nvSpPr>
            <p:cNvPr id="75" name="Freeform 74"/>
            <p:cNvSpPr/>
            <p:nvPr/>
          </p:nvSpPr>
          <p:spPr>
            <a:xfrm>
              <a:off x="7147781" y="1822310"/>
              <a:ext cx="316959" cy="266274"/>
            </a:xfrm>
            <a:custGeom>
              <a:avLst/>
              <a:gdLst/>
              <a:ahLst/>
              <a:cxnLst/>
              <a:rect l="0" t="0" r="0" b="0"/>
              <a:pathLst>
                <a:path w="316959" h="266274">
                  <a:moveTo>
                    <a:pt x="0" y="266273"/>
                  </a:moveTo>
                  <a:lnTo>
                    <a:pt x="63097" y="222736"/>
                  </a:lnTo>
                  <a:lnTo>
                    <a:pt x="126224" y="169288"/>
                  </a:lnTo>
                  <a:lnTo>
                    <a:pt x="185764" y="113722"/>
                  </a:lnTo>
                  <a:lnTo>
                    <a:pt x="247895" y="58247"/>
                  </a:lnTo>
                  <a:lnTo>
                    <a:pt x="260878" y="48077"/>
                  </a:lnTo>
                  <a:lnTo>
                    <a:pt x="301492" y="21418"/>
                  </a:lnTo>
                  <a:lnTo>
                    <a:pt x="315950" y="7167"/>
                  </a:lnTo>
                  <a:lnTo>
                    <a:pt x="316958" y="4778"/>
                  </a:lnTo>
                  <a:lnTo>
                    <a:pt x="3161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685346" y="1703174"/>
              <a:ext cx="128119" cy="193959"/>
            </a:xfrm>
            <a:custGeom>
              <a:avLst/>
              <a:gdLst/>
              <a:ahLst/>
              <a:cxnLst/>
              <a:rect l="0" t="0" r="0" b="0"/>
              <a:pathLst>
                <a:path w="128119" h="193959">
                  <a:moveTo>
                    <a:pt x="78192" y="119136"/>
                  </a:moveTo>
                  <a:lnTo>
                    <a:pt x="84778" y="89515"/>
                  </a:lnTo>
                  <a:lnTo>
                    <a:pt x="84436" y="33292"/>
                  </a:lnTo>
                  <a:lnTo>
                    <a:pt x="77577" y="13490"/>
                  </a:lnTo>
                  <a:lnTo>
                    <a:pt x="71310" y="7100"/>
                  </a:lnTo>
                  <a:lnTo>
                    <a:pt x="54485" y="0"/>
                  </a:lnTo>
                  <a:lnTo>
                    <a:pt x="46670" y="1805"/>
                  </a:lnTo>
                  <a:lnTo>
                    <a:pt x="33055" y="13672"/>
                  </a:lnTo>
                  <a:lnTo>
                    <a:pt x="19412" y="36728"/>
                  </a:lnTo>
                  <a:lnTo>
                    <a:pt x="3597" y="91619"/>
                  </a:lnTo>
                  <a:lnTo>
                    <a:pt x="0" y="135021"/>
                  </a:lnTo>
                  <a:lnTo>
                    <a:pt x="3684" y="160404"/>
                  </a:lnTo>
                  <a:lnTo>
                    <a:pt x="11485" y="177850"/>
                  </a:lnTo>
                  <a:lnTo>
                    <a:pt x="17078" y="181392"/>
                  </a:lnTo>
                  <a:lnTo>
                    <a:pt x="23582" y="181905"/>
                  </a:lnTo>
                  <a:lnTo>
                    <a:pt x="30691" y="180398"/>
                  </a:lnTo>
                  <a:lnTo>
                    <a:pt x="43519" y="168861"/>
                  </a:lnTo>
                  <a:lnTo>
                    <a:pt x="75604" y="112532"/>
                  </a:lnTo>
                  <a:lnTo>
                    <a:pt x="81665" y="94011"/>
                  </a:lnTo>
                  <a:lnTo>
                    <a:pt x="85077" y="70189"/>
                  </a:lnTo>
                  <a:lnTo>
                    <a:pt x="85556" y="71711"/>
                  </a:lnTo>
                  <a:lnTo>
                    <a:pt x="86387" y="123848"/>
                  </a:lnTo>
                  <a:lnTo>
                    <a:pt x="88954" y="179238"/>
                  </a:lnTo>
                  <a:lnTo>
                    <a:pt x="90914" y="189715"/>
                  </a:lnTo>
                  <a:lnTo>
                    <a:pt x="94070" y="193925"/>
                  </a:lnTo>
                  <a:lnTo>
                    <a:pt x="98023" y="193958"/>
                  </a:lnTo>
                  <a:lnTo>
                    <a:pt x="102507" y="191207"/>
                  </a:lnTo>
                  <a:lnTo>
                    <a:pt x="109956" y="180753"/>
                  </a:lnTo>
                  <a:lnTo>
                    <a:pt x="124219" y="143447"/>
                  </a:lnTo>
                  <a:lnTo>
                    <a:pt x="128118" y="110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821785" y="1514431"/>
              <a:ext cx="74891" cy="351694"/>
            </a:xfrm>
            <a:custGeom>
              <a:avLst/>
              <a:gdLst/>
              <a:ahLst/>
              <a:cxnLst/>
              <a:rect l="0" t="0" r="0" b="0"/>
              <a:pathLst>
                <a:path w="74891" h="351694">
                  <a:moveTo>
                    <a:pt x="0" y="0"/>
                  </a:moveTo>
                  <a:lnTo>
                    <a:pt x="4418" y="55161"/>
                  </a:lnTo>
                  <a:lnTo>
                    <a:pt x="7165" y="105821"/>
                  </a:lnTo>
                  <a:lnTo>
                    <a:pt x="7979" y="157403"/>
                  </a:lnTo>
                  <a:lnTo>
                    <a:pt x="13972" y="212169"/>
                  </a:lnTo>
                  <a:lnTo>
                    <a:pt x="18581" y="264078"/>
                  </a:lnTo>
                  <a:lnTo>
                    <a:pt x="31691" y="319609"/>
                  </a:lnTo>
                  <a:lnTo>
                    <a:pt x="40589" y="334973"/>
                  </a:lnTo>
                  <a:lnTo>
                    <a:pt x="53173" y="345500"/>
                  </a:lnTo>
                  <a:lnTo>
                    <a:pt x="65237" y="351412"/>
                  </a:lnTo>
                  <a:lnTo>
                    <a:pt x="68454" y="351693"/>
                  </a:lnTo>
                  <a:lnTo>
                    <a:pt x="74890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936009" y="1730778"/>
              <a:ext cx="60519" cy="174743"/>
            </a:xfrm>
            <a:custGeom>
              <a:avLst/>
              <a:gdLst/>
              <a:ahLst/>
              <a:cxnLst/>
              <a:rect l="0" t="0" r="0" b="0"/>
              <a:pathLst>
                <a:path w="60519" h="174743">
                  <a:moveTo>
                    <a:pt x="52197" y="0"/>
                  </a:moveTo>
                  <a:lnTo>
                    <a:pt x="33192" y="7568"/>
                  </a:lnTo>
                  <a:lnTo>
                    <a:pt x="21870" y="15999"/>
                  </a:lnTo>
                  <a:lnTo>
                    <a:pt x="13139" y="30841"/>
                  </a:lnTo>
                  <a:lnTo>
                    <a:pt x="0" y="74921"/>
                  </a:lnTo>
                  <a:lnTo>
                    <a:pt x="160" y="105717"/>
                  </a:lnTo>
                  <a:lnTo>
                    <a:pt x="6264" y="121259"/>
                  </a:lnTo>
                  <a:lnTo>
                    <a:pt x="10480" y="127992"/>
                  </a:lnTo>
                  <a:lnTo>
                    <a:pt x="15141" y="129707"/>
                  </a:lnTo>
                  <a:lnTo>
                    <a:pt x="20097" y="128077"/>
                  </a:lnTo>
                  <a:lnTo>
                    <a:pt x="25249" y="124216"/>
                  </a:lnTo>
                  <a:lnTo>
                    <a:pt x="33440" y="110064"/>
                  </a:lnTo>
                  <a:lnTo>
                    <a:pt x="36919" y="101113"/>
                  </a:lnTo>
                  <a:lnTo>
                    <a:pt x="40162" y="97919"/>
                  </a:lnTo>
                  <a:lnTo>
                    <a:pt x="43250" y="98564"/>
                  </a:lnTo>
                  <a:lnTo>
                    <a:pt x="46232" y="101767"/>
                  </a:lnTo>
                  <a:lnTo>
                    <a:pt x="50430" y="128362"/>
                  </a:lnTo>
                  <a:lnTo>
                    <a:pt x="52773" y="167498"/>
                  </a:lnTo>
                  <a:lnTo>
                    <a:pt x="54430" y="170837"/>
                  </a:lnTo>
                  <a:lnTo>
                    <a:pt x="60518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047225" y="1739099"/>
              <a:ext cx="65798" cy="115594"/>
            </a:xfrm>
            <a:custGeom>
              <a:avLst/>
              <a:gdLst/>
              <a:ahLst/>
              <a:cxnLst/>
              <a:rect l="0" t="0" r="0" b="0"/>
              <a:pathLst>
                <a:path w="65798" h="115594">
                  <a:moveTo>
                    <a:pt x="7550" y="0"/>
                  </a:moveTo>
                  <a:lnTo>
                    <a:pt x="5085" y="33741"/>
                  </a:lnTo>
                  <a:lnTo>
                    <a:pt x="0" y="87311"/>
                  </a:lnTo>
                  <a:lnTo>
                    <a:pt x="382" y="115142"/>
                  </a:lnTo>
                  <a:lnTo>
                    <a:pt x="1846" y="115593"/>
                  </a:lnTo>
                  <a:lnTo>
                    <a:pt x="3748" y="113120"/>
                  </a:lnTo>
                  <a:lnTo>
                    <a:pt x="18566" y="77550"/>
                  </a:lnTo>
                  <a:lnTo>
                    <a:pt x="29088" y="65902"/>
                  </a:lnTo>
                  <a:lnTo>
                    <a:pt x="48757" y="55071"/>
                  </a:lnTo>
                  <a:lnTo>
                    <a:pt x="65797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146307" y="17557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179591" y="1739099"/>
              <a:ext cx="215543" cy="232991"/>
            </a:xfrm>
            <a:custGeom>
              <a:avLst/>
              <a:gdLst/>
              <a:ahLst/>
              <a:cxnLst/>
              <a:rect l="0" t="0" r="0" b="0"/>
              <a:pathLst>
                <a:path w="215543" h="232991">
                  <a:moveTo>
                    <a:pt x="0" y="0"/>
                  </a:moveTo>
                  <a:lnTo>
                    <a:pt x="7550" y="62491"/>
                  </a:lnTo>
                  <a:lnTo>
                    <a:pt x="7978" y="85405"/>
                  </a:lnTo>
                  <a:lnTo>
                    <a:pt x="10866" y="91145"/>
                  </a:lnTo>
                  <a:lnTo>
                    <a:pt x="15565" y="93123"/>
                  </a:lnTo>
                  <a:lnTo>
                    <a:pt x="21471" y="92593"/>
                  </a:lnTo>
                  <a:lnTo>
                    <a:pt x="32965" y="84607"/>
                  </a:lnTo>
                  <a:lnTo>
                    <a:pt x="43313" y="71812"/>
                  </a:lnTo>
                  <a:lnTo>
                    <a:pt x="50993" y="56880"/>
                  </a:lnTo>
                  <a:lnTo>
                    <a:pt x="55260" y="53637"/>
                  </a:lnTo>
                  <a:lnTo>
                    <a:pt x="59953" y="53325"/>
                  </a:lnTo>
                  <a:lnTo>
                    <a:pt x="64932" y="54966"/>
                  </a:lnTo>
                  <a:lnTo>
                    <a:pt x="68251" y="60682"/>
                  </a:lnTo>
                  <a:lnTo>
                    <a:pt x="78509" y="95677"/>
                  </a:lnTo>
                  <a:lnTo>
                    <a:pt x="82850" y="102616"/>
                  </a:lnTo>
                  <a:lnTo>
                    <a:pt x="87593" y="105393"/>
                  </a:lnTo>
                  <a:lnTo>
                    <a:pt x="92603" y="105395"/>
                  </a:lnTo>
                  <a:lnTo>
                    <a:pt x="103103" y="100467"/>
                  </a:lnTo>
                  <a:lnTo>
                    <a:pt x="160132" y="51476"/>
                  </a:lnTo>
                  <a:lnTo>
                    <a:pt x="179651" y="45992"/>
                  </a:lnTo>
                  <a:lnTo>
                    <a:pt x="188185" y="46379"/>
                  </a:lnTo>
                  <a:lnTo>
                    <a:pt x="202598" y="51740"/>
                  </a:lnTo>
                  <a:lnTo>
                    <a:pt x="207181" y="57607"/>
                  </a:lnTo>
                  <a:lnTo>
                    <a:pt x="212274" y="73989"/>
                  </a:lnTo>
                  <a:lnTo>
                    <a:pt x="215542" y="127001"/>
                  </a:lnTo>
                  <a:lnTo>
                    <a:pt x="211824" y="188019"/>
                  </a:lnTo>
                  <a:lnTo>
                    <a:pt x="208026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379296" y="19720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950564" y="2279967"/>
              <a:ext cx="660248" cy="391688"/>
            </a:xfrm>
            <a:custGeom>
              <a:avLst/>
              <a:gdLst/>
              <a:ahLst/>
              <a:cxnLst/>
              <a:rect l="0" t="0" r="0" b="0"/>
              <a:pathLst>
                <a:path w="660248" h="391688">
                  <a:moveTo>
                    <a:pt x="102737" y="0"/>
                  </a:moveTo>
                  <a:lnTo>
                    <a:pt x="89485" y="8835"/>
                  </a:lnTo>
                  <a:lnTo>
                    <a:pt x="80513" y="20569"/>
                  </a:lnTo>
                  <a:lnTo>
                    <a:pt x="64266" y="60614"/>
                  </a:lnTo>
                  <a:lnTo>
                    <a:pt x="50084" y="118667"/>
                  </a:lnTo>
                  <a:lnTo>
                    <a:pt x="39876" y="170172"/>
                  </a:lnTo>
                  <a:lnTo>
                    <a:pt x="34435" y="222396"/>
                  </a:lnTo>
                  <a:lnTo>
                    <a:pt x="27790" y="279843"/>
                  </a:lnTo>
                  <a:lnTo>
                    <a:pt x="20796" y="335576"/>
                  </a:lnTo>
                  <a:lnTo>
                    <a:pt x="8056" y="390599"/>
                  </a:lnTo>
                  <a:lnTo>
                    <a:pt x="5408" y="391687"/>
                  </a:lnTo>
                  <a:lnTo>
                    <a:pt x="2717" y="387790"/>
                  </a:lnTo>
                  <a:lnTo>
                    <a:pt x="0" y="380568"/>
                  </a:lnTo>
                  <a:lnTo>
                    <a:pt x="591" y="343902"/>
                  </a:lnTo>
                  <a:lnTo>
                    <a:pt x="6623" y="311156"/>
                  </a:lnTo>
                  <a:lnTo>
                    <a:pt x="33966" y="260988"/>
                  </a:lnTo>
                  <a:lnTo>
                    <a:pt x="47209" y="247590"/>
                  </a:lnTo>
                  <a:lnTo>
                    <a:pt x="78310" y="227039"/>
                  </a:lnTo>
                  <a:lnTo>
                    <a:pt x="85528" y="225324"/>
                  </a:lnTo>
                  <a:lnTo>
                    <a:pt x="92189" y="226030"/>
                  </a:lnTo>
                  <a:lnTo>
                    <a:pt x="98478" y="228350"/>
                  </a:lnTo>
                  <a:lnTo>
                    <a:pt x="102672" y="234519"/>
                  </a:lnTo>
                  <a:lnTo>
                    <a:pt x="107330" y="253702"/>
                  </a:lnTo>
                  <a:lnTo>
                    <a:pt x="105527" y="284850"/>
                  </a:lnTo>
                  <a:lnTo>
                    <a:pt x="106447" y="284205"/>
                  </a:lnTo>
                  <a:lnTo>
                    <a:pt x="123736" y="256855"/>
                  </a:lnTo>
                  <a:lnTo>
                    <a:pt x="150098" y="227663"/>
                  </a:lnTo>
                  <a:lnTo>
                    <a:pt x="166007" y="221377"/>
                  </a:lnTo>
                  <a:lnTo>
                    <a:pt x="184482" y="219507"/>
                  </a:lnTo>
                  <a:lnTo>
                    <a:pt x="201938" y="221758"/>
                  </a:lnTo>
                  <a:lnTo>
                    <a:pt x="204929" y="224577"/>
                  </a:lnTo>
                  <a:lnTo>
                    <a:pt x="204149" y="228306"/>
                  </a:lnTo>
                  <a:lnTo>
                    <a:pt x="187385" y="256411"/>
                  </a:lnTo>
                  <a:lnTo>
                    <a:pt x="186905" y="261548"/>
                  </a:lnTo>
                  <a:lnTo>
                    <a:pt x="189360" y="264048"/>
                  </a:lnTo>
                  <a:lnTo>
                    <a:pt x="193769" y="264790"/>
                  </a:lnTo>
                  <a:lnTo>
                    <a:pt x="203600" y="260683"/>
                  </a:lnTo>
                  <a:lnTo>
                    <a:pt x="208811" y="256999"/>
                  </a:lnTo>
                  <a:lnTo>
                    <a:pt x="224462" y="255372"/>
                  </a:lnTo>
                  <a:lnTo>
                    <a:pt x="241897" y="258655"/>
                  </a:lnTo>
                  <a:lnTo>
                    <a:pt x="262108" y="270899"/>
                  </a:lnTo>
                  <a:lnTo>
                    <a:pt x="287968" y="289137"/>
                  </a:lnTo>
                  <a:lnTo>
                    <a:pt x="295566" y="292611"/>
                  </a:lnTo>
                  <a:lnTo>
                    <a:pt x="303405" y="293077"/>
                  </a:lnTo>
                  <a:lnTo>
                    <a:pt x="319512" y="288665"/>
                  </a:lnTo>
                  <a:lnTo>
                    <a:pt x="333451" y="275609"/>
                  </a:lnTo>
                  <a:lnTo>
                    <a:pt x="353049" y="241511"/>
                  </a:lnTo>
                  <a:lnTo>
                    <a:pt x="380154" y="182151"/>
                  </a:lnTo>
                  <a:lnTo>
                    <a:pt x="399282" y="122814"/>
                  </a:lnTo>
                  <a:lnTo>
                    <a:pt x="413357" y="61819"/>
                  </a:lnTo>
                  <a:lnTo>
                    <a:pt x="414292" y="58780"/>
                  </a:lnTo>
                  <a:lnTo>
                    <a:pt x="399231" y="122042"/>
                  </a:lnTo>
                  <a:lnTo>
                    <a:pt x="382853" y="182089"/>
                  </a:lnTo>
                  <a:lnTo>
                    <a:pt x="369007" y="237712"/>
                  </a:lnTo>
                  <a:lnTo>
                    <a:pt x="365311" y="250806"/>
                  </a:lnTo>
                  <a:lnTo>
                    <a:pt x="365619" y="250415"/>
                  </a:lnTo>
                  <a:lnTo>
                    <a:pt x="366749" y="247380"/>
                  </a:lnTo>
                  <a:lnTo>
                    <a:pt x="370276" y="246282"/>
                  </a:lnTo>
                  <a:lnTo>
                    <a:pt x="412392" y="244591"/>
                  </a:lnTo>
                  <a:lnTo>
                    <a:pt x="432669" y="235372"/>
                  </a:lnTo>
                  <a:lnTo>
                    <a:pt x="457214" y="214588"/>
                  </a:lnTo>
                  <a:lnTo>
                    <a:pt x="473732" y="190863"/>
                  </a:lnTo>
                  <a:lnTo>
                    <a:pt x="477657" y="182716"/>
                  </a:lnTo>
                  <a:lnTo>
                    <a:pt x="478423" y="179133"/>
                  </a:lnTo>
                  <a:lnTo>
                    <a:pt x="477086" y="178594"/>
                  </a:lnTo>
                  <a:lnTo>
                    <a:pt x="474344" y="180084"/>
                  </a:lnTo>
                  <a:lnTo>
                    <a:pt x="471299" y="191601"/>
                  </a:lnTo>
                  <a:lnTo>
                    <a:pt x="470487" y="199850"/>
                  </a:lnTo>
                  <a:lnTo>
                    <a:pt x="474515" y="213946"/>
                  </a:lnTo>
                  <a:lnTo>
                    <a:pt x="478178" y="220294"/>
                  </a:lnTo>
                  <a:lnTo>
                    <a:pt x="492111" y="229813"/>
                  </a:lnTo>
                  <a:lnTo>
                    <a:pt x="511555" y="236200"/>
                  </a:lnTo>
                  <a:lnTo>
                    <a:pt x="561705" y="240301"/>
                  </a:lnTo>
                  <a:lnTo>
                    <a:pt x="622341" y="239329"/>
                  </a:lnTo>
                  <a:lnTo>
                    <a:pt x="660247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604625" y="2347302"/>
              <a:ext cx="117746" cy="307113"/>
            </a:xfrm>
            <a:custGeom>
              <a:avLst/>
              <a:gdLst/>
              <a:ahLst/>
              <a:cxnLst/>
              <a:rect l="0" t="0" r="0" b="0"/>
              <a:pathLst>
                <a:path w="117746" h="307113">
                  <a:moveTo>
                    <a:pt x="64433" y="99086"/>
                  </a:moveTo>
                  <a:lnTo>
                    <a:pt x="51181" y="107921"/>
                  </a:lnTo>
                  <a:lnTo>
                    <a:pt x="34105" y="131085"/>
                  </a:lnTo>
                  <a:lnTo>
                    <a:pt x="8676" y="186978"/>
                  </a:lnTo>
                  <a:lnTo>
                    <a:pt x="1068" y="216968"/>
                  </a:lnTo>
                  <a:lnTo>
                    <a:pt x="0" y="227600"/>
                  </a:lnTo>
                  <a:lnTo>
                    <a:pt x="2987" y="233764"/>
                  </a:lnTo>
                  <a:lnTo>
                    <a:pt x="8676" y="236949"/>
                  </a:lnTo>
                  <a:lnTo>
                    <a:pt x="16167" y="238147"/>
                  </a:lnTo>
                  <a:lnTo>
                    <a:pt x="23010" y="235248"/>
                  </a:lnTo>
                  <a:lnTo>
                    <a:pt x="35545" y="222165"/>
                  </a:lnTo>
                  <a:lnTo>
                    <a:pt x="52015" y="189350"/>
                  </a:lnTo>
                  <a:lnTo>
                    <a:pt x="75583" y="132187"/>
                  </a:lnTo>
                  <a:lnTo>
                    <a:pt x="91812" y="79281"/>
                  </a:lnTo>
                  <a:lnTo>
                    <a:pt x="103194" y="24702"/>
                  </a:lnTo>
                  <a:lnTo>
                    <a:pt x="108781" y="3156"/>
                  </a:lnTo>
                  <a:lnTo>
                    <a:pt x="111565" y="0"/>
                  </a:lnTo>
                  <a:lnTo>
                    <a:pt x="114345" y="1593"/>
                  </a:lnTo>
                  <a:lnTo>
                    <a:pt x="117124" y="6354"/>
                  </a:lnTo>
                  <a:lnTo>
                    <a:pt x="117745" y="19040"/>
                  </a:lnTo>
                  <a:lnTo>
                    <a:pt x="114656" y="75131"/>
                  </a:lnTo>
                  <a:lnTo>
                    <a:pt x="114399" y="129730"/>
                  </a:lnTo>
                  <a:lnTo>
                    <a:pt x="107719" y="192307"/>
                  </a:lnTo>
                  <a:lnTo>
                    <a:pt x="97502" y="248377"/>
                  </a:lnTo>
                  <a:lnTo>
                    <a:pt x="81075" y="307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06737" y="2995577"/>
              <a:ext cx="56802" cy="41780"/>
            </a:xfrm>
            <a:custGeom>
              <a:avLst/>
              <a:gdLst/>
              <a:ahLst/>
              <a:cxnLst/>
              <a:rect l="0" t="0" r="0" b="0"/>
              <a:pathLst>
                <a:path w="56802" h="41780">
                  <a:moveTo>
                    <a:pt x="56801" y="0"/>
                  </a:moveTo>
                  <a:lnTo>
                    <a:pt x="37796" y="7568"/>
                  </a:lnTo>
                  <a:lnTo>
                    <a:pt x="0" y="41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72619" y="3008071"/>
              <a:ext cx="290625" cy="287106"/>
            </a:xfrm>
            <a:custGeom>
              <a:avLst/>
              <a:gdLst/>
              <a:ahLst/>
              <a:cxnLst/>
              <a:rect l="0" t="0" r="0" b="0"/>
              <a:pathLst>
                <a:path w="290625" h="287106">
                  <a:moveTo>
                    <a:pt x="0" y="141506"/>
                  </a:moveTo>
                  <a:lnTo>
                    <a:pt x="6478" y="150540"/>
                  </a:lnTo>
                  <a:lnTo>
                    <a:pt x="50482" y="190874"/>
                  </a:lnTo>
                  <a:lnTo>
                    <a:pt x="58463" y="205481"/>
                  </a:lnTo>
                  <a:lnTo>
                    <a:pt x="63736" y="233716"/>
                  </a:lnTo>
                  <a:lnTo>
                    <a:pt x="60038" y="252259"/>
                  </a:lnTo>
                  <a:lnTo>
                    <a:pt x="51306" y="268822"/>
                  </a:lnTo>
                  <a:lnTo>
                    <a:pt x="38180" y="282346"/>
                  </a:lnTo>
                  <a:lnTo>
                    <a:pt x="30797" y="285768"/>
                  </a:lnTo>
                  <a:lnTo>
                    <a:pt x="15196" y="287105"/>
                  </a:lnTo>
                  <a:lnTo>
                    <a:pt x="9927" y="283393"/>
                  </a:lnTo>
                  <a:lnTo>
                    <a:pt x="6414" y="277220"/>
                  </a:lnTo>
                  <a:lnTo>
                    <a:pt x="3435" y="261424"/>
                  </a:lnTo>
                  <a:lnTo>
                    <a:pt x="5193" y="245158"/>
                  </a:lnTo>
                  <a:lnTo>
                    <a:pt x="13987" y="231149"/>
                  </a:lnTo>
                  <a:lnTo>
                    <a:pt x="28066" y="219683"/>
                  </a:lnTo>
                  <a:lnTo>
                    <a:pt x="56784" y="208955"/>
                  </a:lnTo>
                  <a:lnTo>
                    <a:pt x="97155" y="199930"/>
                  </a:lnTo>
                  <a:lnTo>
                    <a:pt x="106171" y="195691"/>
                  </a:lnTo>
                  <a:lnTo>
                    <a:pt x="118654" y="181118"/>
                  </a:lnTo>
                  <a:lnTo>
                    <a:pt x="140358" y="126694"/>
                  </a:lnTo>
                  <a:lnTo>
                    <a:pt x="164031" y="68782"/>
                  </a:lnTo>
                  <a:lnTo>
                    <a:pt x="182295" y="13030"/>
                  </a:lnTo>
                  <a:lnTo>
                    <a:pt x="185120" y="4522"/>
                  </a:lnTo>
                  <a:lnTo>
                    <a:pt x="188853" y="699"/>
                  </a:lnTo>
                  <a:lnTo>
                    <a:pt x="193191" y="0"/>
                  </a:lnTo>
                  <a:lnTo>
                    <a:pt x="197932" y="1383"/>
                  </a:lnTo>
                  <a:lnTo>
                    <a:pt x="200168" y="6928"/>
                  </a:lnTo>
                  <a:lnTo>
                    <a:pt x="199417" y="57397"/>
                  </a:lnTo>
                  <a:lnTo>
                    <a:pt x="193438" y="118491"/>
                  </a:lnTo>
                  <a:lnTo>
                    <a:pt x="191957" y="144958"/>
                  </a:lnTo>
                  <a:lnTo>
                    <a:pt x="195260" y="152571"/>
                  </a:lnTo>
                  <a:lnTo>
                    <a:pt x="201160" y="156721"/>
                  </a:lnTo>
                  <a:lnTo>
                    <a:pt x="208791" y="158564"/>
                  </a:lnTo>
                  <a:lnTo>
                    <a:pt x="215729" y="157018"/>
                  </a:lnTo>
                  <a:lnTo>
                    <a:pt x="228368" y="147905"/>
                  </a:lnTo>
                  <a:lnTo>
                    <a:pt x="262780" y="100725"/>
                  </a:lnTo>
                  <a:lnTo>
                    <a:pt x="267438" y="99968"/>
                  </a:lnTo>
                  <a:lnTo>
                    <a:pt x="271469" y="103162"/>
                  </a:lnTo>
                  <a:lnTo>
                    <a:pt x="275080" y="108989"/>
                  </a:lnTo>
                  <a:lnTo>
                    <a:pt x="280164" y="143694"/>
                  </a:lnTo>
                  <a:lnTo>
                    <a:pt x="275238" y="194607"/>
                  </a:lnTo>
                  <a:lnTo>
                    <a:pt x="267827" y="256713"/>
                  </a:lnTo>
                  <a:lnTo>
                    <a:pt x="267105" y="269604"/>
                  </a:lnTo>
                  <a:lnTo>
                    <a:pt x="269397" y="276349"/>
                  </a:lnTo>
                  <a:lnTo>
                    <a:pt x="273699" y="278996"/>
                  </a:lnTo>
                  <a:lnTo>
                    <a:pt x="290624" y="278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038133" y="2978935"/>
              <a:ext cx="124816" cy="310346"/>
            </a:xfrm>
            <a:custGeom>
              <a:avLst/>
              <a:gdLst/>
              <a:ahLst/>
              <a:cxnLst/>
              <a:rect l="0" t="0" r="0" b="0"/>
              <a:pathLst>
                <a:path w="124816" h="310346">
                  <a:moveTo>
                    <a:pt x="124815" y="0"/>
                  </a:moveTo>
                  <a:lnTo>
                    <a:pt x="87323" y="23164"/>
                  </a:lnTo>
                  <a:lnTo>
                    <a:pt x="52817" y="67141"/>
                  </a:lnTo>
                  <a:lnTo>
                    <a:pt x="26590" y="125380"/>
                  </a:lnTo>
                  <a:lnTo>
                    <a:pt x="15172" y="155802"/>
                  </a:lnTo>
                  <a:lnTo>
                    <a:pt x="16297" y="173721"/>
                  </a:lnTo>
                  <a:lnTo>
                    <a:pt x="19185" y="182382"/>
                  </a:lnTo>
                  <a:lnTo>
                    <a:pt x="29792" y="196937"/>
                  </a:lnTo>
                  <a:lnTo>
                    <a:pt x="43751" y="208645"/>
                  </a:lnTo>
                  <a:lnTo>
                    <a:pt x="83493" y="231211"/>
                  </a:lnTo>
                  <a:lnTo>
                    <a:pt x="95047" y="244218"/>
                  </a:lnTo>
                  <a:lnTo>
                    <a:pt x="99422" y="251570"/>
                  </a:lnTo>
                  <a:lnTo>
                    <a:pt x="100490" y="259245"/>
                  </a:lnTo>
                  <a:lnTo>
                    <a:pt x="96746" y="275169"/>
                  </a:lnTo>
                  <a:lnTo>
                    <a:pt x="86452" y="289027"/>
                  </a:lnTo>
                  <a:lnTo>
                    <a:pt x="71708" y="300425"/>
                  </a:lnTo>
                  <a:lnTo>
                    <a:pt x="52827" y="308572"/>
                  </a:lnTo>
                  <a:lnTo>
                    <a:pt x="32107" y="310345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682803" y="3494840"/>
              <a:ext cx="47452" cy="9773"/>
            </a:xfrm>
            <a:custGeom>
              <a:avLst/>
              <a:gdLst/>
              <a:ahLst/>
              <a:cxnLst/>
              <a:rect l="0" t="0" r="0" b="0"/>
              <a:pathLst>
                <a:path w="47452" h="9773">
                  <a:moveTo>
                    <a:pt x="47451" y="0"/>
                  </a:moveTo>
                  <a:lnTo>
                    <a:pt x="16084" y="1849"/>
                  </a:lnTo>
                  <a:lnTo>
                    <a:pt x="0" y="97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83894" y="3641531"/>
              <a:ext cx="142934" cy="147119"/>
            </a:xfrm>
            <a:custGeom>
              <a:avLst/>
              <a:gdLst/>
              <a:ahLst/>
              <a:cxnLst/>
              <a:rect l="0" t="0" r="0" b="0"/>
              <a:pathLst>
                <a:path w="142934" h="147119">
                  <a:moveTo>
                    <a:pt x="1664" y="0"/>
                  </a:moveTo>
                  <a:lnTo>
                    <a:pt x="1405" y="826"/>
                  </a:lnTo>
                  <a:lnTo>
                    <a:pt x="0" y="51198"/>
                  </a:lnTo>
                  <a:lnTo>
                    <a:pt x="4572" y="73472"/>
                  </a:lnTo>
                  <a:lnTo>
                    <a:pt x="17543" y="100681"/>
                  </a:lnTo>
                  <a:lnTo>
                    <a:pt x="34022" y="120865"/>
                  </a:lnTo>
                  <a:lnTo>
                    <a:pt x="56060" y="137632"/>
                  </a:lnTo>
                  <a:lnTo>
                    <a:pt x="72018" y="145479"/>
                  </a:lnTo>
                  <a:lnTo>
                    <a:pt x="88356" y="147118"/>
                  </a:lnTo>
                  <a:lnTo>
                    <a:pt x="103938" y="143840"/>
                  </a:lnTo>
                  <a:lnTo>
                    <a:pt x="117028" y="136219"/>
                  </a:lnTo>
                  <a:lnTo>
                    <a:pt x="134793" y="112698"/>
                  </a:lnTo>
                  <a:lnTo>
                    <a:pt x="142933" y="82307"/>
                  </a:lnTo>
                  <a:lnTo>
                    <a:pt x="140928" y="49880"/>
                  </a:lnTo>
                  <a:lnTo>
                    <a:pt x="134391" y="32822"/>
                  </a:lnTo>
                  <a:lnTo>
                    <a:pt x="130060" y="25684"/>
                  </a:lnTo>
                  <a:lnTo>
                    <a:pt x="124398" y="21850"/>
                  </a:lnTo>
                  <a:lnTo>
                    <a:pt x="110712" y="20056"/>
                  </a:lnTo>
                  <a:lnTo>
                    <a:pt x="95383" y="29738"/>
                  </a:lnTo>
                  <a:lnTo>
                    <a:pt x="81174" y="45443"/>
                  </a:lnTo>
                  <a:lnTo>
                    <a:pt x="71777" y="61669"/>
                  </a:lnTo>
                  <a:lnTo>
                    <a:pt x="72599" y="66180"/>
                  </a:lnTo>
                  <a:lnTo>
                    <a:pt x="76845" y="68263"/>
                  </a:lnTo>
                  <a:lnTo>
                    <a:pt x="96433" y="696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782285" y="3528125"/>
              <a:ext cx="239206" cy="271677"/>
            </a:xfrm>
            <a:custGeom>
              <a:avLst/>
              <a:gdLst/>
              <a:ahLst/>
              <a:cxnLst/>
              <a:rect l="0" t="0" r="0" b="0"/>
              <a:pathLst>
                <a:path w="239206" h="271677">
                  <a:moveTo>
                    <a:pt x="56143" y="0"/>
                  </a:moveTo>
                  <a:lnTo>
                    <a:pt x="32978" y="27580"/>
                  </a:lnTo>
                  <a:lnTo>
                    <a:pt x="8553" y="75964"/>
                  </a:lnTo>
                  <a:lnTo>
                    <a:pt x="0" y="119480"/>
                  </a:lnTo>
                  <a:lnTo>
                    <a:pt x="3761" y="136620"/>
                  </a:lnTo>
                  <a:lnTo>
                    <a:pt x="16275" y="156666"/>
                  </a:lnTo>
                  <a:lnTo>
                    <a:pt x="45509" y="193723"/>
                  </a:lnTo>
                  <a:lnTo>
                    <a:pt x="49053" y="201264"/>
                  </a:lnTo>
                  <a:lnTo>
                    <a:pt x="50527" y="217040"/>
                  </a:lnTo>
                  <a:lnTo>
                    <a:pt x="43939" y="249768"/>
                  </a:lnTo>
                  <a:lnTo>
                    <a:pt x="31981" y="270218"/>
                  </a:lnTo>
                  <a:lnTo>
                    <a:pt x="29865" y="271676"/>
                  </a:lnTo>
                  <a:lnTo>
                    <a:pt x="29378" y="269875"/>
                  </a:lnTo>
                  <a:lnTo>
                    <a:pt x="38510" y="238668"/>
                  </a:lnTo>
                  <a:lnTo>
                    <a:pt x="73356" y="177964"/>
                  </a:lnTo>
                  <a:lnTo>
                    <a:pt x="114260" y="116683"/>
                  </a:lnTo>
                  <a:lnTo>
                    <a:pt x="136554" y="83247"/>
                  </a:lnTo>
                  <a:lnTo>
                    <a:pt x="141186" y="80461"/>
                  </a:lnTo>
                  <a:lnTo>
                    <a:pt x="145197" y="81377"/>
                  </a:lnTo>
                  <a:lnTo>
                    <a:pt x="148797" y="84762"/>
                  </a:lnTo>
                  <a:lnTo>
                    <a:pt x="152796" y="98384"/>
                  </a:lnTo>
                  <a:lnTo>
                    <a:pt x="155363" y="137264"/>
                  </a:lnTo>
                  <a:lnTo>
                    <a:pt x="158347" y="145133"/>
                  </a:lnTo>
                  <a:lnTo>
                    <a:pt x="169060" y="156343"/>
                  </a:lnTo>
                  <a:lnTo>
                    <a:pt x="174875" y="157853"/>
                  </a:lnTo>
                  <a:lnTo>
                    <a:pt x="180600" y="157011"/>
                  </a:lnTo>
                  <a:lnTo>
                    <a:pt x="186267" y="154600"/>
                  </a:lnTo>
                  <a:lnTo>
                    <a:pt x="219768" y="119874"/>
                  </a:lnTo>
                  <a:lnTo>
                    <a:pt x="224398" y="119672"/>
                  </a:lnTo>
                  <a:lnTo>
                    <a:pt x="228410" y="123235"/>
                  </a:lnTo>
                  <a:lnTo>
                    <a:pt x="232008" y="129310"/>
                  </a:lnTo>
                  <a:lnTo>
                    <a:pt x="237073" y="159944"/>
                  </a:lnTo>
                  <a:lnTo>
                    <a:pt x="234804" y="220345"/>
                  </a:lnTo>
                  <a:lnTo>
                    <a:pt x="239205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126230" y="3469877"/>
              <a:ext cx="78324" cy="416053"/>
            </a:xfrm>
            <a:custGeom>
              <a:avLst/>
              <a:gdLst/>
              <a:ahLst/>
              <a:cxnLst/>
              <a:rect l="0" t="0" r="0" b="0"/>
              <a:pathLst>
                <a:path w="78324" h="416053">
                  <a:moveTo>
                    <a:pt x="78323" y="0"/>
                  </a:moveTo>
                  <a:lnTo>
                    <a:pt x="64131" y="57715"/>
                  </a:lnTo>
                  <a:lnTo>
                    <a:pt x="55114" y="106680"/>
                  </a:lnTo>
                  <a:lnTo>
                    <a:pt x="38434" y="165578"/>
                  </a:lnTo>
                  <a:lnTo>
                    <a:pt x="24000" y="229009"/>
                  </a:lnTo>
                  <a:lnTo>
                    <a:pt x="16176" y="285531"/>
                  </a:lnTo>
                  <a:lnTo>
                    <a:pt x="3286" y="346073"/>
                  </a:lnTo>
                  <a:lnTo>
                    <a:pt x="0" y="385148"/>
                  </a:lnTo>
                  <a:lnTo>
                    <a:pt x="1144" y="395449"/>
                  </a:lnTo>
                  <a:lnTo>
                    <a:pt x="3757" y="402317"/>
                  </a:lnTo>
                  <a:lnTo>
                    <a:pt x="7348" y="406896"/>
                  </a:lnTo>
                  <a:lnTo>
                    <a:pt x="20077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267691" y="3636298"/>
              <a:ext cx="84371" cy="187507"/>
            </a:xfrm>
            <a:custGeom>
              <a:avLst/>
              <a:gdLst/>
              <a:ahLst/>
              <a:cxnLst/>
              <a:rect l="0" t="0" r="0" b="0"/>
              <a:pathLst>
                <a:path w="84371" h="187507">
                  <a:moveTo>
                    <a:pt x="45036" y="0"/>
                  </a:moveTo>
                  <a:lnTo>
                    <a:pt x="21873" y="39163"/>
                  </a:lnTo>
                  <a:lnTo>
                    <a:pt x="7109" y="95261"/>
                  </a:lnTo>
                  <a:lnTo>
                    <a:pt x="0" y="146159"/>
                  </a:lnTo>
                  <a:lnTo>
                    <a:pt x="1290" y="173441"/>
                  </a:lnTo>
                  <a:lnTo>
                    <a:pt x="5702" y="181271"/>
                  </a:lnTo>
                  <a:lnTo>
                    <a:pt x="12342" y="185567"/>
                  </a:lnTo>
                  <a:lnTo>
                    <a:pt x="20466" y="187506"/>
                  </a:lnTo>
                  <a:lnTo>
                    <a:pt x="36890" y="184730"/>
                  </a:lnTo>
                  <a:lnTo>
                    <a:pt x="45153" y="181401"/>
                  </a:lnTo>
                  <a:lnTo>
                    <a:pt x="59264" y="167840"/>
                  </a:lnTo>
                  <a:lnTo>
                    <a:pt x="78974" y="133417"/>
                  </a:lnTo>
                  <a:lnTo>
                    <a:pt x="84370" y="103840"/>
                  </a:lnTo>
                  <a:lnTo>
                    <a:pt x="82353" y="96039"/>
                  </a:lnTo>
                  <a:lnTo>
                    <a:pt x="78235" y="89913"/>
                  </a:lnTo>
                  <a:lnTo>
                    <a:pt x="72716" y="84905"/>
                  </a:lnTo>
                  <a:lnTo>
                    <a:pt x="66263" y="84340"/>
                  </a:lnTo>
                  <a:lnTo>
                    <a:pt x="51697" y="91109"/>
                  </a:lnTo>
                  <a:lnTo>
                    <a:pt x="32319" y="114932"/>
                  </a:lnTo>
                  <a:lnTo>
                    <a:pt x="19285" y="140995"/>
                  </a:lnTo>
                  <a:lnTo>
                    <a:pt x="19547" y="144847"/>
                  </a:lnTo>
                  <a:lnTo>
                    <a:pt x="22496" y="145567"/>
                  </a:lnTo>
                  <a:lnTo>
                    <a:pt x="27235" y="144197"/>
                  </a:lnTo>
                  <a:lnTo>
                    <a:pt x="37433" y="132813"/>
                  </a:lnTo>
                  <a:lnTo>
                    <a:pt x="53358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427733" y="3573541"/>
              <a:ext cx="115250" cy="217199"/>
            </a:xfrm>
            <a:custGeom>
              <a:avLst/>
              <a:gdLst/>
              <a:ahLst/>
              <a:cxnLst/>
              <a:rect l="0" t="0" r="0" b="0"/>
              <a:pathLst>
                <a:path w="115250" h="217199">
                  <a:moveTo>
                    <a:pt x="18131" y="87720"/>
                  </a:moveTo>
                  <a:lnTo>
                    <a:pt x="17207" y="151136"/>
                  </a:lnTo>
                  <a:lnTo>
                    <a:pt x="10967" y="213982"/>
                  </a:lnTo>
                  <a:lnTo>
                    <a:pt x="8732" y="217198"/>
                  </a:lnTo>
                  <a:lnTo>
                    <a:pt x="5393" y="214719"/>
                  </a:lnTo>
                  <a:lnTo>
                    <a:pt x="1318" y="208444"/>
                  </a:lnTo>
                  <a:lnTo>
                    <a:pt x="0" y="168691"/>
                  </a:lnTo>
                  <a:lnTo>
                    <a:pt x="7838" y="106694"/>
                  </a:lnTo>
                  <a:lnTo>
                    <a:pt x="21010" y="55839"/>
                  </a:lnTo>
                  <a:lnTo>
                    <a:pt x="38091" y="29889"/>
                  </a:lnTo>
                  <a:lnTo>
                    <a:pt x="60719" y="9050"/>
                  </a:lnTo>
                  <a:lnTo>
                    <a:pt x="79280" y="1905"/>
                  </a:lnTo>
                  <a:lnTo>
                    <a:pt x="89408" y="0"/>
                  </a:lnTo>
                  <a:lnTo>
                    <a:pt x="98009" y="2428"/>
                  </a:lnTo>
                  <a:lnTo>
                    <a:pt x="112496" y="14987"/>
                  </a:lnTo>
                  <a:lnTo>
                    <a:pt x="115249" y="23514"/>
                  </a:lnTo>
                  <a:lnTo>
                    <a:pt x="113378" y="42850"/>
                  </a:lnTo>
                  <a:lnTo>
                    <a:pt x="101929" y="70111"/>
                  </a:lnTo>
                  <a:lnTo>
                    <a:pt x="86826" y="91337"/>
                  </a:lnTo>
                  <a:lnTo>
                    <a:pt x="80569" y="94754"/>
                  </a:lnTo>
                  <a:lnTo>
                    <a:pt x="66222" y="96086"/>
                  </a:lnTo>
                  <a:lnTo>
                    <a:pt x="62211" y="93297"/>
                  </a:lnTo>
                  <a:lnTo>
                    <a:pt x="60461" y="88665"/>
                  </a:lnTo>
                  <a:lnTo>
                    <a:pt x="60983" y="76120"/>
                  </a:lnTo>
                  <a:lnTo>
                    <a:pt x="64297" y="61300"/>
                  </a:lnTo>
                  <a:lnTo>
                    <a:pt x="73782" y="47933"/>
                  </a:lnTo>
                  <a:lnTo>
                    <a:pt x="109662" y="211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595643" y="3528448"/>
              <a:ext cx="133138" cy="332519"/>
            </a:xfrm>
            <a:custGeom>
              <a:avLst/>
              <a:gdLst/>
              <a:ahLst/>
              <a:cxnLst/>
              <a:rect l="0" t="0" r="0" b="0"/>
              <a:pathLst>
                <a:path w="133138" h="332519">
                  <a:moveTo>
                    <a:pt x="0" y="82887"/>
                  </a:moveTo>
                  <a:lnTo>
                    <a:pt x="0" y="136378"/>
                  </a:lnTo>
                  <a:lnTo>
                    <a:pt x="0" y="191165"/>
                  </a:lnTo>
                  <a:lnTo>
                    <a:pt x="0" y="239151"/>
                  </a:lnTo>
                  <a:lnTo>
                    <a:pt x="6643" y="194765"/>
                  </a:lnTo>
                  <a:lnTo>
                    <a:pt x="21361" y="140535"/>
                  </a:lnTo>
                  <a:lnTo>
                    <a:pt x="30365" y="80913"/>
                  </a:lnTo>
                  <a:lnTo>
                    <a:pt x="35173" y="27537"/>
                  </a:lnTo>
                  <a:lnTo>
                    <a:pt x="37317" y="15477"/>
                  </a:lnTo>
                  <a:lnTo>
                    <a:pt x="41520" y="8361"/>
                  </a:lnTo>
                  <a:lnTo>
                    <a:pt x="47095" y="4541"/>
                  </a:lnTo>
                  <a:lnTo>
                    <a:pt x="53586" y="2920"/>
                  </a:lnTo>
                  <a:lnTo>
                    <a:pt x="58839" y="5537"/>
                  </a:lnTo>
                  <a:lnTo>
                    <a:pt x="67139" y="18307"/>
                  </a:lnTo>
                  <a:lnTo>
                    <a:pt x="77010" y="46288"/>
                  </a:lnTo>
                  <a:lnTo>
                    <a:pt x="76956" y="78001"/>
                  </a:lnTo>
                  <a:lnTo>
                    <a:pt x="63490" y="139549"/>
                  </a:lnTo>
                  <a:lnTo>
                    <a:pt x="58968" y="143776"/>
                  </a:lnTo>
                  <a:lnTo>
                    <a:pt x="53180" y="144744"/>
                  </a:lnTo>
                  <a:lnTo>
                    <a:pt x="46548" y="143541"/>
                  </a:lnTo>
                  <a:lnTo>
                    <a:pt x="42127" y="138116"/>
                  </a:lnTo>
                  <a:lnTo>
                    <a:pt x="37214" y="119760"/>
                  </a:lnTo>
                  <a:lnTo>
                    <a:pt x="38866" y="92272"/>
                  </a:lnTo>
                  <a:lnTo>
                    <a:pt x="57364" y="29793"/>
                  </a:lnTo>
                  <a:lnTo>
                    <a:pt x="72676" y="5621"/>
                  </a:lnTo>
                  <a:lnTo>
                    <a:pt x="78961" y="1790"/>
                  </a:lnTo>
                  <a:lnTo>
                    <a:pt x="93341" y="0"/>
                  </a:lnTo>
                  <a:lnTo>
                    <a:pt x="98285" y="4515"/>
                  </a:lnTo>
                  <a:lnTo>
                    <a:pt x="103779" y="21859"/>
                  </a:lnTo>
                  <a:lnTo>
                    <a:pt x="101289" y="40046"/>
                  </a:lnTo>
                  <a:lnTo>
                    <a:pt x="79530" y="87518"/>
                  </a:lnTo>
                  <a:lnTo>
                    <a:pt x="36023" y="138108"/>
                  </a:lnTo>
                  <a:lnTo>
                    <a:pt x="35110" y="143740"/>
                  </a:lnTo>
                  <a:lnTo>
                    <a:pt x="37275" y="149343"/>
                  </a:lnTo>
                  <a:lnTo>
                    <a:pt x="62471" y="177177"/>
                  </a:lnTo>
                  <a:lnTo>
                    <a:pt x="95992" y="209344"/>
                  </a:lnTo>
                  <a:lnTo>
                    <a:pt x="118686" y="257773"/>
                  </a:lnTo>
                  <a:lnTo>
                    <a:pt x="130594" y="305840"/>
                  </a:lnTo>
                  <a:lnTo>
                    <a:pt x="133137" y="3325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745422" y="3564936"/>
              <a:ext cx="141611" cy="262747"/>
            </a:xfrm>
            <a:custGeom>
              <a:avLst/>
              <a:gdLst/>
              <a:ahLst/>
              <a:cxnLst/>
              <a:rect l="0" t="0" r="0" b="0"/>
              <a:pathLst>
                <a:path w="141611" h="262747">
                  <a:moveTo>
                    <a:pt x="124816" y="4794"/>
                  </a:moveTo>
                  <a:lnTo>
                    <a:pt x="98243" y="0"/>
                  </a:lnTo>
                  <a:lnTo>
                    <a:pt x="78489" y="2047"/>
                  </a:lnTo>
                  <a:lnTo>
                    <a:pt x="62312" y="10969"/>
                  </a:lnTo>
                  <a:lnTo>
                    <a:pt x="55411" y="17232"/>
                  </a:lnTo>
                  <a:lnTo>
                    <a:pt x="47741" y="34052"/>
                  </a:lnTo>
                  <a:lnTo>
                    <a:pt x="45696" y="43715"/>
                  </a:lnTo>
                  <a:lnTo>
                    <a:pt x="46182" y="52006"/>
                  </a:lnTo>
                  <a:lnTo>
                    <a:pt x="51652" y="66149"/>
                  </a:lnTo>
                  <a:lnTo>
                    <a:pt x="76874" y="96015"/>
                  </a:lnTo>
                  <a:lnTo>
                    <a:pt x="137118" y="150522"/>
                  </a:lnTo>
                  <a:lnTo>
                    <a:pt x="140413" y="158344"/>
                  </a:lnTo>
                  <a:lnTo>
                    <a:pt x="141610" y="176897"/>
                  </a:lnTo>
                  <a:lnTo>
                    <a:pt x="131663" y="195005"/>
                  </a:lnTo>
                  <a:lnTo>
                    <a:pt x="97056" y="230061"/>
                  </a:lnTo>
                  <a:lnTo>
                    <a:pt x="49044" y="252644"/>
                  </a:lnTo>
                  <a:lnTo>
                    <a:pt x="0" y="2627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008636" y="2463030"/>
            <a:ext cx="707614" cy="1181590"/>
            <a:chOff x="7008636" y="2463030"/>
            <a:chExt cx="707614" cy="1181590"/>
          </a:xfrm>
        </p:grpSpPr>
        <p:sp>
          <p:nvSpPr>
            <p:cNvPr id="97" name="Freeform 96"/>
            <p:cNvSpPr/>
            <p:nvPr/>
          </p:nvSpPr>
          <p:spPr>
            <a:xfrm>
              <a:off x="7106176" y="2463030"/>
              <a:ext cx="366126" cy="674006"/>
            </a:xfrm>
            <a:custGeom>
              <a:avLst/>
              <a:gdLst/>
              <a:ahLst/>
              <a:cxnLst/>
              <a:rect l="0" t="0" r="0" b="0"/>
              <a:pathLst>
                <a:path w="366126" h="674006">
                  <a:moveTo>
                    <a:pt x="0" y="0"/>
                  </a:moveTo>
                  <a:lnTo>
                    <a:pt x="8491" y="26573"/>
                  </a:lnTo>
                  <a:lnTo>
                    <a:pt x="38310" y="82500"/>
                  </a:lnTo>
                  <a:lnTo>
                    <a:pt x="69539" y="139718"/>
                  </a:lnTo>
                  <a:lnTo>
                    <a:pt x="97104" y="194294"/>
                  </a:lnTo>
                  <a:lnTo>
                    <a:pt x="131405" y="249650"/>
                  </a:lnTo>
                  <a:lnTo>
                    <a:pt x="166364" y="310826"/>
                  </a:lnTo>
                  <a:lnTo>
                    <a:pt x="200976" y="368558"/>
                  </a:lnTo>
                  <a:lnTo>
                    <a:pt x="234891" y="430915"/>
                  </a:lnTo>
                  <a:lnTo>
                    <a:pt x="268201" y="487934"/>
                  </a:lnTo>
                  <a:lnTo>
                    <a:pt x="301089" y="543611"/>
                  </a:lnTo>
                  <a:lnTo>
                    <a:pt x="332313" y="599112"/>
                  </a:lnTo>
                  <a:lnTo>
                    <a:pt x="357027" y="654167"/>
                  </a:lnTo>
                  <a:lnTo>
                    <a:pt x="366125" y="6740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008636" y="2953972"/>
              <a:ext cx="413740" cy="690648"/>
            </a:xfrm>
            <a:custGeom>
              <a:avLst/>
              <a:gdLst/>
              <a:ahLst/>
              <a:cxnLst/>
              <a:rect l="0" t="0" r="0" b="0"/>
              <a:pathLst>
                <a:path w="413740" h="690648">
                  <a:moveTo>
                    <a:pt x="14329" y="0"/>
                  </a:moveTo>
                  <a:lnTo>
                    <a:pt x="5494" y="8835"/>
                  </a:lnTo>
                  <a:lnTo>
                    <a:pt x="1156" y="23034"/>
                  </a:lnTo>
                  <a:lnTo>
                    <a:pt x="0" y="31998"/>
                  </a:lnTo>
                  <a:lnTo>
                    <a:pt x="16094" y="95289"/>
                  </a:lnTo>
                  <a:lnTo>
                    <a:pt x="36867" y="150008"/>
                  </a:lnTo>
                  <a:lnTo>
                    <a:pt x="66766" y="207691"/>
                  </a:lnTo>
                  <a:lnTo>
                    <a:pt x="100472" y="269174"/>
                  </a:lnTo>
                  <a:lnTo>
                    <a:pt x="139531" y="326946"/>
                  </a:lnTo>
                  <a:lnTo>
                    <a:pt x="178335" y="382722"/>
                  </a:lnTo>
                  <a:lnTo>
                    <a:pt x="214811" y="438236"/>
                  </a:lnTo>
                  <a:lnTo>
                    <a:pt x="263104" y="499091"/>
                  </a:lnTo>
                  <a:lnTo>
                    <a:pt x="305418" y="556643"/>
                  </a:lnTo>
                  <a:lnTo>
                    <a:pt x="347000" y="615707"/>
                  </a:lnTo>
                  <a:lnTo>
                    <a:pt x="366228" y="638241"/>
                  </a:lnTo>
                  <a:lnTo>
                    <a:pt x="413739" y="690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47960" y="2990726"/>
              <a:ext cx="68290" cy="337694"/>
            </a:xfrm>
            <a:custGeom>
              <a:avLst/>
              <a:gdLst/>
              <a:ahLst/>
              <a:cxnLst/>
              <a:rect l="0" t="0" r="0" b="0"/>
              <a:pathLst>
                <a:path w="68290" h="337694">
                  <a:moveTo>
                    <a:pt x="65652" y="21493"/>
                  </a:moveTo>
                  <a:lnTo>
                    <a:pt x="61235" y="8242"/>
                  </a:lnTo>
                  <a:lnTo>
                    <a:pt x="56236" y="4338"/>
                  </a:lnTo>
                  <a:lnTo>
                    <a:pt x="40818" y="0"/>
                  </a:lnTo>
                  <a:lnTo>
                    <a:pt x="34304" y="1617"/>
                  </a:lnTo>
                  <a:lnTo>
                    <a:pt x="29036" y="5469"/>
                  </a:lnTo>
                  <a:lnTo>
                    <a:pt x="9520" y="31580"/>
                  </a:lnTo>
                  <a:lnTo>
                    <a:pt x="3722" y="49707"/>
                  </a:lnTo>
                  <a:lnTo>
                    <a:pt x="0" y="91478"/>
                  </a:lnTo>
                  <a:lnTo>
                    <a:pt x="4422" y="108379"/>
                  </a:lnTo>
                  <a:lnTo>
                    <a:pt x="22327" y="134297"/>
                  </a:lnTo>
                  <a:lnTo>
                    <a:pt x="46683" y="165296"/>
                  </a:lnTo>
                  <a:lnTo>
                    <a:pt x="68289" y="228500"/>
                  </a:lnTo>
                  <a:lnTo>
                    <a:pt x="67872" y="258598"/>
                  </a:lnTo>
                  <a:lnTo>
                    <a:pt x="61892" y="286521"/>
                  </a:lnTo>
                  <a:lnTo>
                    <a:pt x="49847" y="307944"/>
                  </a:lnTo>
                  <a:lnTo>
                    <a:pt x="30136" y="329899"/>
                  </a:lnTo>
                  <a:lnTo>
                    <a:pt x="15726" y="3376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9067223" y="2679012"/>
            <a:ext cx="410452" cy="482690"/>
          </a:xfrm>
          <a:custGeom>
            <a:avLst/>
            <a:gdLst/>
            <a:ahLst/>
            <a:cxnLst/>
            <a:rect l="0" t="0" r="0" b="0"/>
            <a:pathLst>
              <a:path w="410452" h="482690">
                <a:moveTo>
                  <a:pt x="0" y="482689"/>
                </a:moveTo>
                <a:lnTo>
                  <a:pt x="5611" y="477943"/>
                </a:lnTo>
                <a:lnTo>
                  <a:pt x="57819" y="415443"/>
                </a:lnTo>
                <a:lnTo>
                  <a:pt x="108109" y="356646"/>
                </a:lnTo>
                <a:lnTo>
                  <a:pt x="152498" y="298129"/>
                </a:lnTo>
                <a:lnTo>
                  <a:pt x="202425" y="235260"/>
                </a:lnTo>
                <a:lnTo>
                  <a:pt x="263445" y="172356"/>
                </a:lnTo>
                <a:lnTo>
                  <a:pt x="318920" y="109054"/>
                </a:lnTo>
                <a:lnTo>
                  <a:pt x="345732" y="79946"/>
                </a:lnTo>
                <a:lnTo>
                  <a:pt x="388490" y="17067"/>
                </a:lnTo>
                <a:lnTo>
                  <a:pt x="403122" y="1205"/>
                </a:lnTo>
                <a:lnTo>
                  <a:pt x="405565" y="0"/>
                </a:lnTo>
                <a:lnTo>
                  <a:pt x="410451" y="36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2" name="Group 111"/>
          <p:cNvGrpSpPr/>
          <p:nvPr/>
        </p:nvGrpSpPr>
        <p:grpSpPr>
          <a:xfrm>
            <a:off x="9108301" y="1655889"/>
            <a:ext cx="868637" cy="1637637"/>
            <a:chOff x="9108301" y="1655889"/>
            <a:chExt cx="868637" cy="1637637"/>
          </a:xfrm>
        </p:grpSpPr>
        <p:sp>
          <p:nvSpPr>
            <p:cNvPr id="102" name="Freeform 101"/>
            <p:cNvSpPr/>
            <p:nvPr/>
          </p:nvSpPr>
          <p:spPr>
            <a:xfrm>
              <a:off x="9144832" y="1718223"/>
              <a:ext cx="121919" cy="345398"/>
            </a:xfrm>
            <a:custGeom>
              <a:avLst/>
              <a:gdLst/>
              <a:ahLst/>
              <a:cxnLst/>
              <a:rect l="0" t="0" r="0" b="0"/>
              <a:pathLst>
                <a:path w="121919" h="345398">
                  <a:moveTo>
                    <a:pt x="0" y="104087"/>
                  </a:moveTo>
                  <a:lnTo>
                    <a:pt x="20836" y="49146"/>
                  </a:lnTo>
                  <a:lnTo>
                    <a:pt x="47339" y="2044"/>
                  </a:lnTo>
                  <a:lnTo>
                    <a:pt x="51900" y="0"/>
                  </a:lnTo>
                  <a:lnTo>
                    <a:pt x="55865" y="1412"/>
                  </a:lnTo>
                  <a:lnTo>
                    <a:pt x="59433" y="5126"/>
                  </a:lnTo>
                  <a:lnTo>
                    <a:pt x="64454" y="36858"/>
                  </a:lnTo>
                  <a:lnTo>
                    <a:pt x="67075" y="94505"/>
                  </a:lnTo>
                  <a:lnTo>
                    <a:pt x="78096" y="153265"/>
                  </a:lnTo>
                  <a:lnTo>
                    <a:pt x="98174" y="211796"/>
                  </a:lnTo>
                  <a:lnTo>
                    <a:pt x="105579" y="232394"/>
                  </a:lnTo>
                  <a:lnTo>
                    <a:pt x="118294" y="256236"/>
                  </a:lnTo>
                  <a:lnTo>
                    <a:pt x="121918" y="275568"/>
                  </a:lnTo>
                  <a:lnTo>
                    <a:pt x="118597" y="291556"/>
                  </a:lnTo>
                  <a:lnTo>
                    <a:pt x="110033" y="304825"/>
                  </a:lnTo>
                  <a:lnTo>
                    <a:pt x="78456" y="334073"/>
                  </a:lnTo>
                  <a:lnTo>
                    <a:pt x="64455" y="340364"/>
                  </a:lnTo>
                  <a:lnTo>
                    <a:pt x="41605" y="3453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324254" y="1897199"/>
              <a:ext cx="76069" cy="133138"/>
            </a:xfrm>
            <a:custGeom>
              <a:avLst/>
              <a:gdLst/>
              <a:ahLst/>
              <a:cxnLst/>
              <a:rect l="0" t="0" r="0" b="0"/>
              <a:pathLst>
                <a:path w="76069" h="133138">
                  <a:moveTo>
                    <a:pt x="11962" y="0"/>
                  </a:moveTo>
                  <a:lnTo>
                    <a:pt x="6244" y="21778"/>
                  </a:lnTo>
                  <a:lnTo>
                    <a:pt x="0" y="83053"/>
                  </a:lnTo>
                  <a:lnTo>
                    <a:pt x="2138" y="84954"/>
                  </a:lnTo>
                  <a:lnTo>
                    <a:pt x="5413" y="84373"/>
                  </a:lnTo>
                  <a:lnTo>
                    <a:pt x="13982" y="76331"/>
                  </a:lnTo>
                  <a:lnTo>
                    <a:pt x="34551" y="48567"/>
                  </a:lnTo>
                  <a:lnTo>
                    <a:pt x="40890" y="44398"/>
                  </a:lnTo>
                  <a:lnTo>
                    <a:pt x="55329" y="42230"/>
                  </a:lnTo>
                  <a:lnTo>
                    <a:pt x="61214" y="44795"/>
                  </a:lnTo>
                  <a:lnTo>
                    <a:pt x="70218" y="55042"/>
                  </a:lnTo>
                  <a:lnTo>
                    <a:pt x="76068" y="80823"/>
                  </a:lnTo>
                  <a:lnTo>
                    <a:pt x="7021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453053" y="1672531"/>
              <a:ext cx="191043" cy="339813"/>
            </a:xfrm>
            <a:custGeom>
              <a:avLst/>
              <a:gdLst/>
              <a:ahLst/>
              <a:cxnLst/>
              <a:rect l="0" t="0" r="0" b="0"/>
              <a:pathLst>
                <a:path w="191043" h="339813">
                  <a:moveTo>
                    <a:pt x="7979" y="0"/>
                  </a:moveTo>
                  <a:lnTo>
                    <a:pt x="7979" y="55161"/>
                  </a:lnTo>
                  <a:lnTo>
                    <a:pt x="7979" y="115723"/>
                  </a:lnTo>
                  <a:lnTo>
                    <a:pt x="7054" y="171866"/>
                  </a:lnTo>
                  <a:lnTo>
                    <a:pt x="1393" y="221258"/>
                  </a:lnTo>
                  <a:lnTo>
                    <a:pt x="0" y="275051"/>
                  </a:lnTo>
                  <a:lnTo>
                    <a:pt x="1736" y="281371"/>
                  </a:lnTo>
                  <a:lnTo>
                    <a:pt x="4741" y="283735"/>
                  </a:lnTo>
                  <a:lnTo>
                    <a:pt x="8594" y="283461"/>
                  </a:lnTo>
                  <a:lnTo>
                    <a:pt x="17806" y="278227"/>
                  </a:lnTo>
                  <a:lnTo>
                    <a:pt x="33388" y="262419"/>
                  </a:lnTo>
                  <a:lnTo>
                    <a:pt x="47251" y="240168"/>
                  </a:lnTo>
                  <a:lnTo>
                    <a:pt x="50803" y="232228"/>
                  </a:lnTo>
                  <a:lnTo>
                    <a:pt x="51321" y="228783"/>
                  </a:lnTo>
                  <a:lnTo>
                    <a:pt x="49818" y="228336"/>
                  </a:lnTo>
                  <a:lnTo>
                    <a:pt x="46966" y="229887"/>
                  </a:lnTo>
                  <a:lnTo>
                    <a:pt x="47839" y="231846"/>
                  </a:lnTo>
                  <a:lnTo>
                    <a:pt x="107256" y="259633"/>
                  </a:lnTo>
                  <a:lnTo>
                    <a:pt x="121752" y="270719"/>
                  </a:lnTo>
                  <a:lnTo>
                    <a:pt x="133434" y="285816"/>
                  </a:lnTo>
                  <a:lnTo>
                    <a:pt x="144284" y="315107"/>
                  </a:lnTo>
                  <a:lnTo>
                    <a:pt x="147147" y="336362"/>
                  </a:lnTo>
                  <a:lnTo>
                    <a:pt x="148835" y="339812"/>
                  </a:lnTo>
                  <a:lnTo>
                    <a:pt x="150885" y="338413"/>
                  </a:lnTo>
                  <a:lnTo>
                    <a:pt x="175258" y="287068"/>
                  </a:lnTo>
                  <a:lnTo>
                    <a:pt x="186365" y="250862"/>
                  </a:lnTo>
                  <a:lnTo>
                    <a:pt x="19104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36069" y="1764062"/>
              <a:ext cx="91533" cy="16643"/>
            </a:xfrm>
            <a:custGeom>
              <a:avLst/>
              <a:gdLst/>
              <a:ahLst/>
              <a:cxnLst/>
              <a:rect l="0" t="0" r="0" b="0"/>
              <a:pathLst>
                <a:path w="91533" h="16643">
                  <a:moveTo>
                    <a:pt x="0" y="16642"/>
                  </a:moveTo>
                  <a:lnTo>
                    <a:pt x="55848" y="3374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690862" y="1863915"/>
              <a:ext cx="169581" cy="134033"/>
            </a:xfrm>
            <a:custGeom>
              <a:avLst/>
              <a:gdLst/>
              <a:ahLst/>
              <a:cxnLst/>
              <a:rect l="0" t="0" r="0" b="0"/>
              <a:pathLst>
                <a:path w="169581" h="134033">
                  <a:moveTo>
                    <a:pt x="19801" y="0"/>
                  </a:moveTo>
                  <a:lnTo>
                    <a:pt x="11327" y="56772"/>
                  </a:lnTo>
                  <a:lnTo>
                    <a:pt x="0" y="106701"/>
                  </a:lnTo>
                  <a:lnTo>
                    <a:pt x="1053" y="110890"/>
                  </a:lnTo>
                  <a:lnTo>
                    <a:pt x="4529" y="111834"/>
                  </a:lnTo>
                  <a:lnTo>
                    <a:pt x="9620" y="110614"/>
                  </a:lnTo>
                  <a:lnTo>
                    <a:pt x="32001" y="98143"/>
                  </a:lnTo>
                  <a:lnTo>
                    <a:pt x="46488" y="98476"/>
                  </a:lnTo>
                  <a:lnTo>
                    <a:pt x="59707" y="104172"/>
                  </a:lnTo>
                  <a:lnTo>
                    <a:pt x="87678" y="118478"/>
                  </a:lnTo>
                  <a:lnTo>
                    <a:pt x="93713" y="117817"/>
                  </a:lnTo>
                  <a:lnTo>
                    <a:pt x="98661" y="114602"/>
                  </a:lnTo>
                  <a:lnTo>
                    <a:pt x="119252" y="88337"/>
                  </a:lnTo>
                  <a:lnTo>
                    <a:pt x="115425" y="103426"/>
                  </a:lnTo>
                  <a:lnTo>
                    <a:pt x="117158" y="118083"/>
                  </a:lnTo>
                  <a:lnTo>
                    <a:pt x="120764" y="124025"/>
                  </a:lnTo>
                  <a:lnTo>
                    <a:pt x="132166" y="133094"/>
                  </a:lnTo>
                  <a:lnTo>
                    <a:pt x="138166" y="134032"/>
                  </a:lnTo>
                  <a:lnTo>
                    <a:pt x="144014" y="132809"/>
                  </a:lnTo>
                  <a:lnTo>
                    <a:pt x="154520" y="126519"/>
                  </a:lnTo>
                  <a:lnTo>
                    <a:pt x="16958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890609" y="1655889"/>
              <a:ext cx="86329" cy="297157"/>
            </a:xfrm>
            <a:custGeom>
              <a:avLst/>
              <a:gdLst/>
              <a:ahLst/>
              <a:cxnLst/>
              <a:rect l="0" t="0" r="0" b="0"/>
              <a:pathLst>
                <a:path w="86329" h="297157">
                  <a:moveTo>
                    <a:pt x="44723" y="0"/>
                  </a:moveTo>
                  <a:lnTo>
                    <a:pt x="44723" y="55161"/>
                  </a:lnTo>
                  <a:lnTo>
                    <a:pt x="44723" y="115723"/>
                  </a:lnTo>
                  <a:lnTo>
                    <a:pt x="38080" y="174640"/>
                  </a:lnTo>
                  <a:lnTo>
                    <a:pt x="30530" y="224227"/>
                  </a:lnTo>
                  <a:lnTo>
                    <a:pt x="19695" y="283753"/>
                  </a:lnTo>
                  <a:lnTo>
                    <a:pt x="16943" y="294568"/>
                  </a:lnTo>
                  <a:lnTo>
                    <a:pt x="15108" y="297156"/>
                  </a:lnTo>
                  <a:lnTo>
                    <a:pt x="13886" y="294258"/>
                  </a:lnTo>
                  <a:lnTo>
                    <a:pt x="0" y="233836"/>
                  </a:lnTo>
                  <a:lnTo>
                    <a:pt x="1039" y="227081"/>
                  </a:lnTo>
                  <a:lnTo>
                    <a:pt x="4506" y="221654"/>
                  </a:lnTo>
                  <a:lnTo>
                    <a:pt x="9591" y="217111"/>
                  </a:lnTo>
                  <a:lnTo>
                    <a:pt x="25102" y="212064"/>
                  </a:lnTo>
                  <a:lnTo>
                    <a:pt x="44323" y="210745"/>
                  </a:lnTo>
                  <a:lnTo>
                    <a:pt x="86328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108301" y="3270172"/>
              <a:ext cx="3248" cy="9741"/>
            </a:xfrm>
            <a:custGeom>
              <a:avLst/>
              <a:gdLst/>
              <a:ahLst/>
              <a:cxnLst/>
              <a:rect l="0" t="0" r="0" b="0"/>
              <a:pathLst>
                <a:path w="3248" h="9741">
                  <a:moveTo>
                    <a:pt x="3247" y="0"/>
                  </a:moveTo>
                  <a:lnTo>
                    <a:pt x="0" y="97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114050" y="2038657"/>
              <a:ext cx="811265" cy="1254869"/>
            </a:xfrm>
            <a:custGeom>
              <a:avLst/>
              <a:gdLst/>
              <a:ahLst/>
              <a:cxnLst/>
              <a:rect l="0" t="0" r="0" b="0"/>
              <a:pathLst>
                <a:path w="811265" h="1254869">
                  <a:moveTo>
                    <a:pt x="0" y="1250237"/>
                  </a:moveTo>
                  <a:lnTo>
                    <a:pt x="8003" y="1253008"/>
                  </a:lnTo>
                  <a:lnTo>
                    <a:pt x="48027" y="1254868"/>
                  </a:lnTo>
                  <a:lnTo>
                    <a:pt x="110237" y="1244806"/>
                  </a:lnTo>
                  <a:lnTo>
                    <a:pt x="164155" y="1235559"/>
                  </a:lnTo>
                  <a:lnTo>
                    <a:pt x="219424" y="1217254"/>
                  </a:lnTo>
                  <a:lnTo>
                    <a:pt x="274870" y="1192267"/>
                  </a:lnTo>
                  <a:lnTo>
                    <a:pt x="330340" y="1164892"/>
                  </a:lnTo>
                  <a:lnTo>
                    <a:pt x="391533" y="1136278"/>
                  </a:lnTo>
                  <a:lnTo>
                    <a:pt x="453683" y="1097890"/>
                  </a:lnTo>
                  <a:lnTo>
                    <a:pt x="512844" y="1047657"/>
                  </a:lnTo>
                  <a:lnTo>
                    <a:pt x="568803" y="991949"/>
                  </a:lnTo>
                  <a:lnTo>
                    <a:pt x="613242" y="939527"/>
                  </a:lnTo>
                  <a:lnTo>
                    <a:pt x="657631" y="880239"/>
                  </a:lnTo>
                  <a:lnTo>
                    <a:pt x="686500" y="831574"/>
                  </a:lnTo>
                  <a:lnTo>
                    <a:pt x="712621" y="777604"/>
                  </a:lnTo>
                  <a:lnTo>
                    <a:pt x="733509" y="725041"/>
                  </a:lnTo>
                  <a:lnTo>
                    <a:pt x="755827" y="669916"/>
                  </a:lnTo>
                  <a:lnTo>
                    <a:pt x="775589" y="612594"/>
                  </a:lnTo>
                  <a:lnTo>
                    <a:pt x="788739" y="550204"/>
                  </a:lnTo>
                  <a:lnTo>
                    <a:pt x="798490" y="489291"/>
                  </a:lnTo>
                  <a:lnTo>
                    <a:pt x="807234" y="430253"/>
                  </a:lnTo>
                  <a:lnTo>
                    <a:pt x="811264" y="371772"/>
                  </a:lnTo>
                  <a:lnTo>
                    <a:pt x="808040" y="313455"/>
                  </a:lnTo>
                  <a:lnTo>
                    <a:pt x="805648" y="264022"/>
                  </a:lnTo>
                  <a:lnTo>
                    <a:pt x="799120" y="201109"/>
                  </a:lnTo>
                  <a:lnTo>
                    <a:pt x="792270" y="139599"/>
                  </a:lnTo>
                  <a:lnTo>
                    <a:pt x="781975" y="78400"/>
                  </a:lnTo>
                  <a:lnTo>
                    <a:pt x="775713" y="24526"/>
                  </a:lnTo>
                  <a:lnTo>
                    <a:pt x="771487" y="16351"/>
                  </a:lnTo>
                  <a:lnTo>
                    <a:pt x="765896" y="10900"/>
                  </a:lnTo>
                  <a:lnTo>
                    <a:pt x="74639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843800" y="2066160"/>
              <a:ext cx="87224" cy="147240"/>
            </a:xfrm>
            <a:custGeom>
              <a:avLst/>
              <a:gdLst/>
              <a:ahLst/>
              <a:cxnLst/>
              <a:rect l="0" t="0" r="0" b="0"/>
              <a:pathLst>
                <a:path w="87224" h="147240">
                  <a:moveTo>
                    <a:pt x="0" y="22423"/>
                  </a:moveTo>
                  <a:lnTo>
                    <a:pt x="11582" y="61586"/>
                  </a:lnTo>
                  <a:lnTo>
                    <a:pt x="15118" y="66098"/>
                  </a:lnTo>
                  <a:lnTo>
                    <a:pt x="19324" y="67257"/>
                  </a:lnTo>
                  <a:lnTo>
                    <a:pt x="23978" y="66181"/>
                  </a:lnTo>
                  <a:lnTo>
                    <a:pt x="28004" y="62690"/>
                  </a:lnTo>
                  <a:lnTo>
                    <a:pt x="34944" y="51414"/>
                  </a:lnTo>
                  <a:lnTo>
                    <a:pt x="52245" y="9416"/>
                  </a:lnTo>
                  <a:lnTo>
                    <a:pt x="57020" y="2657"/>
                  </a:lnTo>
                  <a:lnTo>
                    <a:pt x="62976" y="0"/>
                  </a:lnTo>
                  <a:lnTo>
                    <a:pt x="69720" y="78"/>
                  </a:lnTo>
                  <a:lnTo>
                    <a:pt x="76991" y="1979"/>
                  </a:lnTo>
                  <a:lnTo>
                    <a:pt x="81838" y="7869"/>
                  </a:lnTo>
                  <a:lnTo>
                    <a:pt x="87223" y="26741"/>
                  </a:lnTo>
                  <a:lnTo>
                    <a:pt x="84037" y="69881"/>
                  </a:lnTo>
                  <a:lnTo>
                    <a:pt x="72040" y="111550"/>
                  </a:lnTo>
                  <a:lnTo>
                    <a:pt x="49926" y="147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277969" y="2664298"/>
              <a:ext cx="262708" cy="223107"/>
            </a:xfrm>
            <a:custGeom>
              <a:avLst/>
              <a:gdLst/>
              <a:ahLst/>
              <a:cxnLst/>
              <a:rect l="0" t="0" r="0" b="0"/>
              <a:pathLst>
                <a:path w="262708" h="223107">
                  <a:moveTo>
                    <a:pt x="0" y="56685"/>
                  </a:moveTo>
                  <a:lnTo>
                    <a:pt x="51072" y="35849"/>
                  </a:lnTo>
                  <a:lnTo>
                    <a:pt x="107577" y="14799"/>
                  </a:lnTo>
                  <a:lnTo>
                    <a:pt x="149602" y="3285"/>
                  </a:lnTo>
                  <a:lnTo>
                    <a:pt x="211530" y="0"/>
                  </a:lnTo>
                  <a:lnTo>
                    <a:pt x="230848" y="3139"/>
                  </a:lnTo>
                  <a:lnTo>
                    <a:pt x="246215" y="12546"/>
                  </a:lnTo>
                  <a:lnTo>
                    <a:pt x="252900" y="18938"/>
                  </a:lnTo>
                  <a:lnTo>
                    <a:pt x="260329" y="35902"/>
                  </a:lnTo>
                  <a:lnTo>
                    <a:pt x="262707" y="57618"/>
                  </a:lnTo>
                  <a:lnTo>
                    <a:pt x="254344" y="119541"/>
                  </a:lnTo>
                  <a:lnTo>
                    <a:pt x="238735" y="170956"/>
                  </a:lnTo>
                  <a:lnTo>
                    <a:pt x="216347" y="2231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51030" y="2304930"/>
            <a:ext cx="1660057" cy="873456"/>
            <a:chOff x="4951030" y="2304930"/>
            <a:chExt cx="1660057" cy="873456"/>
          </a:xfrm>
        </p:grpSpPr>
        <p:sp>
          <p:nvSpPr>
            <p:cNvPr id="113" name="Freeform 112"/>
            <p:cNvSpPr/>
            <p:nvPr/>
          </p:nvSpPr>
          <p:spPr>
            <a:xfrm>
              <a:off x="4951030" y="2304930"/>
              <a:ext cx="124810" cy="485053"/>
            </a:xfrm>
            <a:custGeom>
              <a:avLst/>
              <a:gdLst/>
              <a:ahLst/>
              <a:cxnLst/>
              <a:rect l="0" t="0" r="0" b="0"/>
              <a:pathLst>
                <a:path w="124810" h="485053">
                  <a:moveTo>
                    <a:pt x="8315" y="0"/>
                  </a:moveTo>
                  <a:lnTo>
                    <a:pt x="1729" y="29621"/>
                  </a:lnTo>
                  <a:lnTo>
                    <a:pt x="222" y="88618"/>
                  </a:lnTo>
                  <a:lnTo>
                    <a:pt x="62" y="135664"/>
                  </a:lnTo>
                  <a:lnTo>
                    <a:pt x="14" y="189257"/>
                  </a:lnTo>
                  <a:lnTo>
                    <a:pt x="0" y="240680"/>
                  </a:lnTo>
                  <a:lnTo>
                    <a:pt x="920" y="290126"/>
                  </a:lnTo>
                  <a:lnTo>
                    <a:pt x="9046" y="348717"/>
                  </a:lnTo>
                  <a:lnTo>
                    <a:pt x="22280" y="405439"/>
                  </a:lnTo>
                  <a:lnTo>
                    <a:pt x="40482" y="449035"/>
                  </a:lnTo>
                  <a:lnTo>
                    <a:pt x="60375" y="469793"/>
                  </a:lnTo>
                  <a:lnTo>
                    <a:pt x="88254" y="483238"/>
                  </a:lnTo>
                  <a:lnTo>
                    <a:pt x="104248" y="485052"/>
                  </a:lnTo>
                  <a:lnTo>
                    <a:pt x="124809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111813" y="2712662"/>
              <a:ext cx="113806" cy="272563"/>
            </a:xfrm>
            <a:custGeom>
              <a:avLst/>
              <a:gdLst/>
              <a:ahLst/>
              <a:cxnLst/>
              <a:rect l="0" t="0" r="0" b="0"/>
              <a:pathLst>
                <a:path w="113806" h="272563">
                  <a:moveTo>
                    <a:pt x="55558" y="0"/>
                  </a:moveTo>
                  <a:lnTo>
                    <a:pt x="36553" y="14211"/>
                  </a:lnTo>
                  <a:lnTo>
                    <a:pt x="20547" y="35029"/>
                  </a:lnTo>
                  <a:lnTo>
                    <a:pt x="9537" y="61538"/>
                  </a:lnTo>
                  <a:lnTo>
                    <a:pt x="0" y="121254"/>
                  </a:lnTo>
                  <a:lnTo>
                    <a:pt x="2259" y="177428"/>
                  </a:lnTo>
                  <a:lnTo>
                    <a:pt x="6814" y="231465"/>
                  </a:lnTo>
                  <a:lnTo>
                    <a:pt x="18721" y="256987"/>
                  </a:lnTo>
                  <a:lnTo>
                    <a:pt x="28708" y="270159"/>
                  </a:lnTo>
                  <a:lnTo>
                    <a:pt x="34884" y="272562"/>
                  </a:lnTo>
                  <a:lnTo>
                    <a:pt x="41776" y="272315"/>
                  </a:lnTo>
                  <a:lnTo>
                    <a:pt x="49144" y="270301"/>
                  </a:lnTo>
                  <a:lnTo>
                    <a:pt x="64726" y="258201"/>
                  </a:lnTo>
                  <a:lnTo>
                    <a:pt x="92913" y="220300"/>
                  </a:lnTo>
                  <a:lnTo>
                    <a:pt x="113805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11378" y="2795872"/>
              <a:ext cx="230589" cy="165033"/>
            </a:xfrm>
            <a:custGeom>
              <a:avLst/>
              <a:gdLst/>
              <a:ahLst/>
              <a:cxnLst/>
              <a:rect l="0" t="0" r="0" b="0"/>
              <a:pathLst>
                <a:path w="230589" h="165033">
                  <a:moveTo>
                    <a:pt x="22561" y="33284"/>
                  </a:moveTo>
                  <a:lnTo>
                    <a:pt x="5703" y="90446"/>
                  </a:lnTo>
                  <a:lnTo>
                    <a:pt x="0" y="118639"/>
                  </a:lnTo>
                  <a:lnTo>
                    <a:pt x="775" y="147949"/>
                  </a:lnTo>
                  <a:lnTo>
                    <a:pt x="2490" y="156880"/>
                  </a:lnTo>
                  <a:lnTo>
                    <a:pt x="6407" y="161909"/>
                  </a:lnTo>
                  <a:lnTo>
                    <a:pt x="11792" y="164338"/>
                  </a:lnTo>
                  <a:lnTo>
                    <a:pt x="18155" y="165032"/>
                  </a:lnTo>
                  <a:lnTo>
                    <a:pt x="24247" y="162722"/>
                  </a:lnTo>
                  <a:lnTo>
                    <a:pt x="35946" y="152758"/>
                  </a:lnTo>
                  <a:lnTo>
                    <a:pt x="52929" y="127137"/>
                  </a:lnTo>
                  <a:lnTo>
                    <a:pt x="67597" y="67929"/>
                  </a:lnTo>
                  <a:lnTo>
                    <a:pt x="66622" y="42009"/>
                  </a:lnTo>
                  <a:lnTo>
                    <a:pt x="60477" y="16762"/>
                  </a:lnTo>
                  <a:lnTo>
                    <a:pt x="56159" y="12099"/>
                  </a:lnTo>
                  <a:lnTo>
                    <a:pt x="50507" y="9915"/>
                  </a:lnTo>
                  <a:lnTo>
                    <a:pt x="43966" y="9384"/>
                  </a:lnTo>
                  <a:lnTo>
                    <a:pt x="37755" y="12728"/>
                  </a:lnTo>
                  <a:lnTo>
                    <a:pt x="25924" y="26306"/>
                  </a:lnTo>
                  <a:lnTo>
                    <a:pt x="21899" y="44667"/>
                  </a:lnTo>
                  <a:lnTo>
                    <a:pt x="22120" y="54741"/>
                  </a:lnTo>
                  <a:lnTo>
                    <a:pt x="25040" y="58684"/>
                  </a:lnTo>
                  <a:lnTo>
                    <a:pt x="29761" y="58538"/>
                  </a:lnTo>
                  <a:lnTo>
                    <a:pt x="47192" y="47547"/>
                  </a:lnTo>
                  <a:lnTo>
                    <a:pt x="90754" y="3791"/>
                  </a:lnTo>
                  <a:lnTo>
                    <a:pt x="98534" y="2528"/>
                  </a:lnTo>
                  <a:lnTo>
                    <a:pt x="106494" y="4459"/>
                  </a:lnTo>
                  <a:lnTo>
                    <a:pt x="114574" y="8520"/>
                  </a:lnTo>
                  <a:lnTo>
                    <a:pt x="119961" y="14926"/>
                  </a:lnTo>
                  <a:lnTo>
                    <a:pt x="133734" y="66674"/>
                  </a:lnTo>
                  <a:lnTo>
                    <a:pt x="134135" y="101004"/>
                  </a:lnTo>
                  <a:lnTo>
                    <a:pt x="136700" y="100620"/>
                  </a:lnTo>
                  <a:lnTo>
                    <a:pt x="140259" y="97591"/>
                  </a:lnTo>
                  <a:lnTo>
                    <a:pt x="162751" y="54571"/>
                  </a:lnTo>
                  <a:lnTo>
                    <a:pt x="166872" y="53023"/>
                  </a:lnTo>
                  <a:lnTo>
                    <a:pt x="170544" y="54764"/>
                  </a:lnTo>
                  <a:lnTo>
                    <a:pt x="173917" y="58699"/>
                  </a:lnTo>
                  <a:lnTo>
                    <a:pt x="183080" y="86324"/>
                  </a:lnTo>
                  <a:lnTo>
                    <a:pt x="187234" y="123786"/>
                  </a:lnTo>
                  <a:lnTo>
                    <a:pt x="189666" y="129677"/>
                  </a:lnTo>
                  <a:lnTo>
                    <a:pt x="193136" y="130830"/>
                  </a:lnTo>
                  <a:lnTo>
                    <a:pt x="197299" y="128825"/>
                  </a:lnTo>
                  <a:lnTo>
                    <a:pt x="213580" y="69379"/>
                  </a:lnTo>
                  <a:lnTo>
                    <a:pt x="228090" y="10109"/>
                  </a:lnTo>
                  <a:lnTo>
                    <a:pt x="23058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58611" y="2587846"/>
              <a:ext cx="124814" cy="420396"/>
            </a:xfrm>
            <a:custGeom>
              <a:avLst/>
              <a:gdLst/>
              <a:ahLst/>
              <a:cxnLst/>
              <a:rect l="0" t="0" r="0" b="0"/>
              <a:pathLst>
                <a:path w="124814" h="420396">
                  <a:moveTo>
                    <a:pt x="41602" y="0"/>
                  </a:moveTo>
                  <a:lnTo>
                    <a:pt x="46019" y="13252"/>
                  </a:lnTo>
                  <a:lnTo>
                    <a:pt x="42823" y="67024"/>
                  </a:lnTo>
                  <a:lnTo>
                    <a:pt x="41964" y="119095"/>
                  </a:lnTo>
                  <a:lnTo>
                    <a:pt x="41673" y="181419"/>
                  </a:lnTo>
                  <a:lnTo>
                    <a:pt x="48773" y="244853"/>
                  </a:lnTo>
                  <a:lnTo>
                    <a:pt x="56357" y="304590"/>
                  </a:lnTo>
                  <a:lnTo>
                    <a:pt x="62289" y="358286"/>
                  </a:lnTo>
                  <a:lnTo>
                    <a:pt x="60881" y="388766"/>
                  </a:lnTo>
                  <a:lnTo>
                    <a:pt x="54485" y="404234"/>
                  </a:lnTo>
                  <a:lnTo>
                    <a:pt x="50191" y="410947"/>
                  </a:lnTo>
                  <a:lnTo>
                    <a:pt x="43630" y="415422"/>
                  </a:lnTo>
                  <a:lnTo>
                    <a:pt x="26477" y="420395"/>
                  </a:lnTo>
                  <a:lnTo>
                    <a:pt x="18575" y="419872"/>
                  </a:lnTo>
                  <a:lnTo>
                    <a:pt x="4864" y="414360"/>
                  </a:lnTo>
                  <a:lnTo>
                    <a:pt x="1392" y="408452"/>
                  </a:lnTo>
                  <a:lnTo>
                    <a:pt x="0" y="392026"/>
                  </a:lnTo>
                  <a:lnTo>
                    <a:pt x="7395" y="372398"/>
                  </a:lnTo>
                  <a:lnTo>
                    <a:pt x="41652" y="314834"/>
                  </a:lnTo>
                  <a:lnTo>
                    <a:pt x="85513" y="253671"/>
                  </a:lnTo>
                  <a:lnTo>
                    <a:pt x="93066" y="246777"/>
                  </a:lnTo>
                  <a:lnTo>
                    <a:pt x="99025" y="244955"/>
                  </a:lnTo>
                  <a:lnTo>
                    <a:pt x="103922" y="246514"/>
                  </a:lnTo>
                  <a:lnTo>
                    <a:pt x="108112" y="250327"/>
                  </a:lnTo>
                  <a:lnTo>
                    <a:pt x="109980" y="256567"/>
                  </a:lnTo>
                  <a:lnTo>
                    <a:pt x="109591" y="273362"/>
                  </a:lnTo>
                  <a:lnTo>
                    <a:pt x="110966" y="274698"/>
                  </a:lnTo>
                  <a:lnTo>
                    <a:pt x="124813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66634" y="2604488"/>
              <a:ext cx="241311" cy="290657"/>
            </a:xfrm>
            <a:custGeom>
              <a:avLst/>
              <a:gdLst/>
              <a:ahLst/>
              <a:cxnLst/>
              <a:rect l="0" t="0" r="0" b="0"/>
              <a:pathLst>
                <a:path w="241311" h="290657">
                  <a:moveTo>
                    <a:pt x="0" y="0"/>
                  </a:moveTo>
                  <a:lnTo>
                    <a:pt x="12362" y="21779"/>
                  </a:lnTo>
                  <a:lnTo>
                    <a:pt x="22200" y="71144"/>
                  </a:lnTo>
                  <a:lnTo>
                    <a:pt x="24145" y="120316"/>
                  </a:lnTo>
                  <a:lnTo>
                    <a:pt x="24802" y="181661"/>
                  </a:lnTo>
                  <a:lnTo>
                    <a:pt x="29333" y="217884"/>
                  </a:lnTo>
                  <a:lnTo>
                    <a:pt x="34348" y="224768"/>
                  </a:lnTo>
                  <a:lnTo>
                    <a:pt x="41390" y="228433"/>
                  </a:lnTo>
                  <a:lnTo>
                    <a:pt x="49783" y="229952"/>
                  </a:lnTo>
                  <a:lnTo>
                    <a:pt x="58152" y="228191"/>
                  </a:lnTo>
                  <a:lnTo>
                    <a:pt x="74847" y="218837"/>
                  </a:lnTo>
                  <a:lnTo>
                    <a:pt x="107437" y="182295"/>
                  </a:lnTo>
                  <a:lnTo>
                    <a:pt x="115243" y="170702"/>
                  </a:lnTo>
                  <a:lnTo>
                    <a:pt x="114736" y="170200"/>
                  </a:lnTo>
                  <a:lnTo>
                    <a:pt x="112549" y="171714"/>
                  </a:lnTo>
                  <a:lnTo>
                    <a:pt x="105052" y="195932"/>
                  </a:lnTo>
                  <a:lnTo>
                    <a:pt x="101393" y="227968"/>
                  </a:lnTo>
                  <a:lnTo>
                    <a:pt x="103653" y="234265"/>
                  </a:lnTo>
                  <a:lnTo>
                    <a:pt x="107933" y="237538"/>
                  </a:lnTo>
                  <a:lnTo>
                    <a:pt x="113561" y="238795"/>
                  </a:lnTo>
                  <a:lnTo>
                    <a:pt x="119161" y="237785"/>
                  </a:lnTo>
                  <a:lnTo>
                    <a:pt x="151408" y="222344"/>
                  </a:lnTo>
                  <a:lnTo>
                    <a:pt x="158262" y="222194"/>
                  </a:lnTo>
                  <a:lnTo>
                    <a:pt x="170808" y="226959"/>
                  </a:lnTo>
                  <a:lnTo>
                    <a:pt x="180082" y="240171"/>
                  </a:lnTo>
                  <a:lnTo>
                    <a:pt x="197986" y="274370"/>
                  </a:lnTo>
                  <a:lnTo>
                    <a:pt x="210961" y="286206"/>
                  </a:lnTo>
                  <a:lnTo>
                    <a:pt x="218304" y="290656"/>
                  </a:lnTo>
                  <a:lnTo>
                    <a:pt x="224123" y="289925"/>
                  </a:lnTo>
                  <a:lnTo>
                    <a:pt x="228927" y="285739"/>
                  </a:lnTo>
                  <a:lnTo>
                    <a:pt x="235807" y="273076"/>
                  </a:lnTo>
                  <a:lnTo>
                    <a:pt x="241310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21553" y="2604488"/>
              <a:ext cx="94566" cy="264406"/>
            </a:xfrm>
            <a:custGeom>
              <a:avLst/>
              <a:gdLst/>
              <a:ahLst/>
              <a:cxnLst/>
              <a:rect l="0" t="0" r="0" b="0"/>
              <a:pathLst>
                <a:path w="94566" h="264406">
                  <a:moveTo>
                    <a:pt x="44639" y="0"/>
                  </a:moveTo>
                  <a:lnTo>
                    <a:pt x="44639" y="53491"/>
                  </a:lnTo>
                  <a:lnTo>
                    <a:pt x="38052" y="110744"/>
                  </a:lnTo>
                  <a:lnTo>
                    <a:pt x="29903" y="171211"/>
                  </a:lnTo>
                  <a:lnTo>
                    <a:pt x="21205" y="227342"/>
                  </a:lnTo>
                  <a:lnTo>
                    <a:pt x="11294" y="260697"/>
                  </a:lnTo>
                  <a:lnTo>
                    <a:pt x="7616" y="264405"/>
                  </a:lnTo>
                  <a:lnTo>
                    <a:pt x="4239" y="263179"/>
                  </a:lnTo>
                  <a:lnTo>
                    <a:pt x="1064" y="258663"/>
                  </a:lnTo>
                  <a:lnTo>
                    <a:pt x="0" y="243784"/>
                  </a:lnTo>
                  <a:lnTo>
                    <a:pt x="3535" y="226692"/>
                  </a:lnTo>
                  <a:lnTo>
                    <a:pt x="11269" y="212932"/>
                  </a:lnTo>
                  <a:lnTo>
                    <a:pt x="16845" y="210372"/>
                  </a:lnTo>
                  <a:lnTo>
                    <a:pt x="23335" y="210515"/>
                  </a:lnTo>
                  <a:lnTo>
                    <a:pt x="37020" y="215604"/>
                  </a:lnTo>
                  <a:lnTo>
                    <a:pt x="83389" y="255366"/>
                  </a:lnTo>
                  <a:lnTo>
                    <a:pt x="87114" y="254379"/>
                  </a:lnTo>
                  <a:lnTo>
                    <a:pt x="89598" y="249098"/>
                  </a:lnTo>
                  <a:lnTo>
                    <a:pt x="94565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041081" y="2654414"/>
              <a:ext cx="16643" cy="16644"/>
            </a:xfrm>
            <a:custGeom>
              <a:avLst/>
              <a:gdLst/>
              <a:ahLst/>
              <a:cxnLst/>
              <a:rect l="0" t="0" r="0" b="0"/>
              <a:pathLst>
                <a:path w="16643" h="16644">
                  <a:moveTo>
                    <a:pt x="0" y="16643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100270" y="2785909"/>
              <a:ext cx="107233" cy="152021"/>
            </a:xfrm>
            <a:custGeom>
              <a:avLst/>
              <a:gdLst/>
              <a:ahLst/>
              <a:cxnLst/>
              <a:rect l="0" t="0" r="0" b="0"/>
              <a:pathLst>
                <a:path w="107233" h="152021">
                  <a:moveTo>
                    <a:pt x="107232" y="43247"/>
                  </a:moveTo>
                  <a:lnTo>
                    <a:pt x="99664" y="24243"/>
                  </a:lnTo>
                  <a:lnTo>
                    <a:pt x="91233" y="12920"/>
                  </a:lnTo>
                  <a:lnTo>
                    <a:pt x="71673" y="566"/>
                  </a:lnTo>
                  <a:lnTo>
                    <a:pt x="65034" y="0"/>
                  </a:lnTo>
                  <a:lnTo>
                    <a:pt x="52728" y="4303"/>
                  </a:lnTo>
                  <a:lnTo>
                    <a:pt x="35404" y="17121"/>
                  </a:lnTo>
                  <a:lnTo>
                    <a:pt x="1857" y="72100"/>
                  </a:lnTo>
                  <a:lnTo>
                    <a:pt x="0" y="80974"/>
                  </a:lnTo>
                  <a:lnTo>
                    <a:pt x="610" y="88738"/>
                  </a:lnTo>
                  <a:lnTo>
                    <a:pt x="2867" y="95764"/>
                  </a:lnTo>
                  <a:lnTo>
                    <a:pt x="7144" y="98599"/>
                  </a:lnTo>
                  <a:lnTo>
                    <a:pt x="12770" y="98640"/>
                  </a:lnTo>
                  <a:lnTo>
                    <a:pt x="25493" y="93754"/>
                  </a:lnTo>
                  <a:lnTo>
                    <a:pt x="58778" y="74748"/>
                  </a:lnTo>
                  <a:lnTo>
                    <a:pt x="65683" y="75342"/>
                  </a:lnTo>
                  <a:lnTo>
                    <a:pt x="78288" y="83400"/>
                  </a:lnTo>
                  <a:lnTo>
                    <a:pt x="85123" y="98692"/>
                  </a:lnTo>
                  <a:lnTo>
                    <a:pt x="87236" y="118740"/>
                  </a:lnTo>
                  <a:lnTo>
                    <a:pt x="86000" y="149545"/>
                  </a:lnTo>
                  <a:lnTo>
                    <a:pt x="88455" y="152020"/>
                  </a:lnTo>
                  <a:lnTo>
                    <a:pt x="91940" y="151820"/>
                  </a:lnTo>
                  <a:lnTo>
                    <a:pt x="95188" y="148914"/>
                  </a:lnTo>
                  <a:lnTo>
                    <a:pt x="101263" y="138287"/>
                  </a:lnTo>
                  <a:lnTo>
                    <a:pt x="107232" y="93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58428" y="2637772"/>
              <a:ext cx="90533" cy="324636"/>
            </a:xfrm>
            <a:custGeom>
              <a:avLst/>
              <a:gdLst/>
              <a:ahLst/>
              <a:cxnLst/>
              <a:rect l="0" t="0" r="0" b="0"/>
              <a:pathLst>
                <a:path w="90533" h="324636">
                  <a:moveTo>
                    <a:pt x="15643" y="0"/>
                  </a:moveTo>
                  <a:lnTo>
                    <a:pt x="11225" y="55162"/>
                  </a:lnTo>
                  <a:lnTo>
                    <a:pt x="2374" y="107016"/>
                  </a:lnTo>
                  <a:lnTo>
                    <a:pt x="0" y="157346"/>
                  </a:lnTo>
                  <a:lnTo>
                    <a:pt x="1663" y="219589"/>
                  </a:lnTo>
                  <a:lnTo>
                    <a:pt x="3549" y="232377"/>
                  </a:lnTo>
                  <a:lnTo>
                    <a:pt x="7580" y="241827"/>
                  </a:lnTo>
                  <a:lnTo>
                    <a:pt x="19456" y="254792"/>
                  </a:lnTo>
                  <a:lnTo>
                    <a:pt x="26506" y="256770"/>
                  </a:lnTo>
                  <a:lnTo>
                    <a:pt x="41736" y="254037"/>
                  </a:lnTo>
                  <a:lnTo>
                    <a:pt x="61487" y="242102"/>
                  </a:lnTo>
                  <a:lnTo>
                    <a:pt x="67470" y="241838"/>
                  </a:lnTo>
                  <a:lnTo>
                    <a:pt x="73308" y="244436"/>
                  </a:lnTo>
                  <a:lnTo>
                    <a:pt x="79049" y="248942"/>
                  </a:lnTo>
                  <a:lnTo>
                    <a:pt x="85428" y="266275"/>
                  </a:lnTo>
                  <a:lnTo>
                    <a:pt x="86554" y="302024"/>
                  </a:lnTo>
                  <a:lnTo>
                    <a:pt x="85066" y="321919"/>
                  </a:lnTo>
                  <a:lnTo>
                    <a:pt x="85963" y="324635"/>
                  </a:lnTo>
                  <a:lnTo>
                    <a:pt x="90532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390565" y="267937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430442" y="2604488"/>
              <a:ext cx="180645" cy="573898"/>
            </a:xfrm>
            <a:custGeom>
              <a:avLst/>
              <a:gdLst/>
              <a:ahLst/>
              <a:cxnLst/>
              <a:rect l="0" t="0" r="0" b="0"/>
              <a:pathLst>
                <a:path w="180645" h="573898">
                  <a:moveTo>
                    <a:pt x="59976" y="0"/>
                  </a:moveTo>
                  <a:lnTo>
                    <a:pt x="54257" y="21779"/>
                  </a:lnTo>
                  <a:lnTo>
                    <a:pt x="49704" y="71144"/>
                  </a:lnTo>
                  <a:lnTo>
                    <a:pt x="40174" y="125206"/>
                  </a:lnTo>
                  <a:lnTo>
                    <a:pt x="33227" y="182749"/>
                  </a:lnTo>
                  <a:lnTo>
                    <a:pt x="27982" y="236215"/>
                  </a:lnTo>
                  <a:lnTo>
                    <a:pt x="22656" y="270619"/>
                  </a:lnTo>
                  <a:lnTo>
                    <a:pt x="19379" y="275643"/>
                  </a:lnTo>
                  <a:lnTo>
                    <a:pt x="15344" y="277143"/>
                  </a:lnTo>
                  <a:lnTo>
                    <a:pt x="10806" y="276293"/>
                  </a:lnTo>
                  <a:lnTo>
                    <a:pt x="6855" y="272953"/>
                  </a:lnTo>
                  <a:lnTo>
                    <a:pt x="0" y="261846"/>
                  </a:lnTo>
                  <a:lnTo>
                    <a:pt x="1501" y="258699"/>
                  </a:lnTo>
                  <a:lnTo>
                    <a:pt x="6199" y="257526"/>
                  </a:lnTo>
                  <a:lnTo>
                    <a:pt x="40313" y="257868"/>
                  </a:lnTo>
                  <a:lnTo>
                    <a:pt x="58633" y="250519"/>
                  </a:lnTo>
                  <a:lnTo>
                    <a:pt x="84541" y="228321"/>
                  </a:lnTo>
                  <a:lnTo>
                    <a:pt x="118923" y="183544"/>
                  </a:lnTo>
                  <a:lnTo>
                    <a:pt x="127163" y="166635"/>
                  </a:lnTo>
                  <a:lnTo>
                    <a:pt x="129730" y="164714"/>
                  </a:lnTo>
                  <a:lnTo>
                    <a:pt x="131442" y="167133"/>
                  </a:lnTo>
                  <a:lnTo>
                    <a:pt x="132583" y="172443"/>
                  </a:lnTo>
                  <a:lnTo>
                    <a:pt x="127500" y="235622"/>
                  </a:lnTo>
                  <a:lnTo>
                    <a:pt x="129135" y="295339"/>
                  </a:lnTo>
                  <a:lnTo>
                    <a:pt x="131045" y="305066"/>
                  </a:lnTo>
                  <a:lnTo>
                    <a:pt x="136016" y="310627"/>
                  </a:lnTo>
                  <a:lnTo>
                    <a:pt x="143029" y="313409"/>
                  </a:lnTo>
                  <a:lnTo>
                    <a:pt x="158834" y="316809"/>
                  </a:lnTo>
                  <a:lnTo>
                    <a:pt x="172022" y="324483"/>
                  </a:lnTo>
                  <a:lnTo>
                    <a:pt x="179117" y="343920"/>
                  </a:lnTo>
                  <a:lnTo>
                    <a:pt x="180644" y="378654"/>
                  </a:lnTo>
                  <a:lnTo>
                    <a:pt x="174371" y="441385"/>
                  </a:lnTo>
                  <a:lnTo>
                    <a:pt x="162325" y="495613"/>
                  </a:lnTo>
                  <a:lnTo>
                    <a:pt x="144279" y="544805"/>
                  </a:lnTo>
                  <a:lnTo>
                    <a:pt x="128820" y="568436"/>
                  </a:lnTo>
                  <a:lnTo>
                    <a:pt x="122515" y="572191"/>
                  </a:lnTo>
                  <a:lnTo>
                    <a:pt x="108111" y="573897"/>
                  </a:lnTo>
                  <a:lnTo>
                    <a:pt x="101311" y="570284"/>
                  </a:lnTo>
                  <a:lnTo>
                    <a:pt x="88825" y="556407"/>
                  </a:lnTo>
                  <a:lnTo>
                    <a:pt x="62588" y="500122"/>
                  </a:lnTo>
                  <a:lnTo>
                    <a:pt x="57438" y="475606"/>
                  </a:lnTo>
                  <a:lnTo>
                    <a:pt x="60662" y="431541"/>
                  </a:lnTo>
                  <a:lnTo>
                    <a:pt x="72917" y="391569"/>
                  </a:lnTo>
                  <a:lnTo>
                    <a:pt x="89184" y="366782"/>
                  </a:lnTo>
                  <a:lnTo>
                    <a:pt x="103468" y="353782"/>
                  </a:lnTo>
                  <a:lnTo>
                    <a:pt x="121527" y="346771"/>
                  </a:lnTo>
                  <a:lnTo>
                    <a:pt x="168149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117458" y="3366330"/>
            <a:ext cx="690635" cy="445189"/>
            <a:chOff x="5117458" y="3366330"/>
            <a:chExt cx="690635" cy="445189"/>
          </a:xfrm>
        </p:grpSpPr>
        <p:sp>
          <p:nvSpPr>
            <p:cNvPr id="125" name="Freeform 124"/>
            <p:cNvSpPr/>
            <p:nvPr/>
          </p:nvSpPr>
          <p:spPr>
            <a:xfrm>
              <a:off x="5117458" y="3366330"/>
              <a:ext cx="116482" cy="445189"/>
            </a:xfrm>
            <a:custGeom>
              <a:avLst/>
              <a:gdLst/>
              <a:ahLst/>
              <a:cxnLst/>
              <a:rect l="0" t="0" r="0" b="0"/>
              <a:pathLst>
                <a:path w="116482" h="445189">
                  <a:moveTo>
                    <a:pt x="99839" y="28658"/>
                  </a:moveTo>
                  <a:lnTo>
                    <a:pt x="99839" y="10988"/>
                  </a:lnTo>
                  <a:lnTo>
                    <a:pt x="96141" y="5784"/>
                  </a:lnTo>
                  <a:lnTo>
                    <a:pt x="89978" y="2313"/>
                  </a:lnTo>
                  <a:lnTo>
                    <a:pt x="82170" y="0"/>
                  </a:lnTo>
                  <a:lnTo>
                    <a:pt x="74191" y="1232"/>
                  </a:lnTo>
                  <a:lnTo>
                    <a:pt x="57930" y="9996"/>
                  </a:lnTo>
                  <a:lnTo>
                    <a:pt x="37598" y="34943"/>
                  </a:lnTo>
                  <a:lnTo>
                    <a:pt x="11497" y="95107"/>
                  </a:lnTo>
                  <a:lnTo>
                    <a:pt x="2535" y="130952"/>
                  </a:lnTo>
                  <a:lnTo>
                    <a:pt x="322" y="190949"/>
                  </a:lnTo>
                  <a:lnTo>
                    <a:pt x="53" y="245285"/>
                  </a:lnTo>
                  <a:lnTo>
                    <a:pt x="0" y="300534"/>
                  </a:lnTo>
                  <a:lnTo>
                    <a:pt x="6575" y="360777"/>
                  </a:lnTo>
                  <a:lnTo>
                    <a:pt x="12383" y="401318"/>
                  </a:lnTo>
                  <a:lnTo>
                    <a:pt x="24206" y="427539"/>
                  </a:lnTo>
                  <a:lnTo>
                    <a:pt x="36638" y="439544"/>
                  </a:lnTo>
                  <a:lnTo>
                    <a:pt x="43837" y="444040"/>
                  </a:lnTo>
                  <a:lnTo>
                    <a:pt x="51410" y="445188"/>
                  </a:lnTo>
                  <a:lnTo>
                    <a:pt x="67220" y="441533"/>
                  </a:lnTo>
                  <a:lnTo>
                    <a:pt x="73471" y="437044"/>
                  </a:lnTo>
                  <a:lnTo>
                    <a:pt x="82880" y="424661"/>
                  </a:lnTo>
                  <a:lnTo>
                    <a:pt x="96455" y="392262"/>
                  </a:lnTo>
                  <a:lnTo>
                    <a:pt x="106436" y="329926"/>
                  </a:lnTo>
                  <a:lnTo>
                    <a:pt x="103232" y="297903"/>
                  </a:lnTo>
                  <a:lnTo>
                    <a:pt x="99328" y="292290"/>
                  </a:lnTo>
                  <a:lnTo>
                    <a:pt x="93951" y="289472"/>
                  </a:lnTo>
                  <a:lnTo>
                    <a:pt x="87593" y="288518"/>
                  </a:lnTo>
                  <a:lnTo>
                    <a:pt x="82429" y="291580"/>
                  </a:lnTo>
                  <a:lnTo>
                    <a:pt x="74227" y="304845"/>
                  </a:lnTo>
                  <a:lnTo>
                    <a:pt x="68828" y="333105"/>
                  </a:lnTo>
                  <a:lnTo>
                    <a:pt x="69920" y="337947"/>
                  </a:lnTo>
                  <a:lnTo>
                    <a:pt x="72497" y="339326"/>
                  </a:lnTo>
                  <a:lnTo>
                    <a:pt x="76063" y="338396"/>
                  </a:lnTo>
                  <a:lnTo>
                    <a:pt x="82492" y="329966"/>
                  </a:lnTo>
                  <a:lnTo>
                    <a:pt x="102243" y="276982"/>
                  </a:lnTo>
                  <a:lnTo>
                    <a:pt x="110153" y="255519"/>
                  </a:lnTo>
                  <a:lnTo>
                    <a:pt x="116481" y="2117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298805" y="3428272"/>
              <a:ext cx="68569" cy="321185"/>
            </a:xfrm>
            <a:custGeom>
              <a:avLst/>
              <a:gdLst/>
              <a:ahLst/>
              <a:cxnLst/>
              <a:rect l="0" t="0" r="0" b="0"/>
              <a:pathLst>
                <a:path w="68569" h="321185">
                  <a:moveTo>
                    <a:pt x="10024" y="0"/>
                  </a:moveTo>
                  <a:lnTo>
                    <a:pt x="23276" y="8834"/>
                  </a:lnTo>
                  <a:lnTo>
                    <a:pt x="25330" y="14211"/>
                  </a:lnTo>
                  <a:lnTo>
                    <a:pt x="24851" y="20569"/>
                  </a:lnTo>
                  <a:lnTo>
                    <a:pt x="2726" y="79536"/>
                  </a:lnTo>
                  <a:lnTo>
                    <a:pt x="0" y="103151"/>
                  </a:lnTo>
                  <a:lnTo>
                    <a:pt x="2795" y="127206"/>
                  </a:lnTo>
                  <a:lnTo>
                    <a:pt x="14765" y="155418"/>
                  </a:lnTo>
                  <a:lnTo>
                    <a:pt x="24767" y="169544"/>
                  </a:lnTo>
                  <a:lnTo>
                    <a:pt x="37841" y="179520"/>
                  </a:lnTo>
                  <a:lnTo>
                    <a:pt x="64418" y="197875"/>
                  </a:lnTo>
                  <a:lnTo>
                    <a:pt x="67551" y="204957"/>
                  </a:lnTo>
                  <a:lnTo>
                    <a:pt x="68568" y="222688"/>
                  </a:lnTo>
                  <a:lnTo>
                    <a:pt x="60762" y="258486"/>
                  </a:lnTo>
                  <a:lnTo>
                    <a:pt x="42372" y="295280"/>
                  </a:lnTo>
                  <a:lnTo>
                    <a:pt x="20934" y="320902"/>
                  </a:lnTo>
                  <a:lnTo>
                    <a:pt x="16373" y="321184"/>
                  </a:lnTo>
                  <a:lnTo>
                    <a:pt x="12407" y="317673"/>
                  </a:lnTo>
                  <a:lnTo>
                    <a:pt x="8839" y="311635"/>
                  </a:lnTo>
                  <a:lnTo>
                    <a:pt x="8309" y="304835"/>
                  </a:lnTo>
                  <a:lnTo>
                    <a:pt x="18345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383718" y="3453119"/>
              <a:ext cx="174743" cy="266391"/>
            </a:xfrm>
            <a:custGeom>
              <a:avLst/>
              <a:gdLst/>
              <a:ahLst/>
              <a:cxnLst/>
              <a:rect l="0" t="0" r="0" b="0"/>
              <a:pathLst>
                <a:path w="174743" h="266391">
                  <a:moveTo>
                    <a:pt x="0" y="183179"/>
                  </a:moveTo>
                  <a:lnTo>
                    <a:pt x="13269" y="128238"/>
                  </a:lnTo>
                  <a:lnTo>
                    <a:pt x="22989" y="67827"/>
                  </a:lnTo>
                  <a:lnTo>
                    <a:pt x="39827" y="17783"/>
                  </a:lnTo>
                  <a:lnTo>
                    <a:pt x="48828" y="4578"/>
                  </a:lnTo>
                  <a:lnTo>
                    <a:pt x="54741" y="1242"/>
                  </a:lnTo>
                  <a:lnTo>
                    <a:pt x="68708" y="0"/>
                  </a:lnTo>
                  <a:lnTo>
                    <a:pt x="73543" y="3737"/>
                  </a:lnTo>
                  <a:lnTo>
                    <a:pt x="78914" y="17751"/>
                  </a:lnTo>
                  <a:lnTo>
                    <a:pt x="89231" y="80718"/>
                  </a:lnTo>
                  <a:lnTo>
                    <a:pt x="91434" y="97884"/>
                  </a:lnTo>
                  <a:lnTo>
                    <a:pt x="93316" y="98579"/>
                  </a:lnTo>
                  <a:lnTo>
                    <a:pt x="95494" y="96269"/>
                  </a:lnTo>
                  <a:lnTo>
                    <a:pt x="122634" y="38562"/>
                  </a:lnTo>
                  <a:lnTo>
                    <a:pt x="138860" y="9967"/>
                  </a:lnTo>
                  <a:lnTo>
                    <a:pt x="143424" y="8532"/>
                  </a:lnTo>
                  <a:lnTo>
                    <a:pt x="147392" y="12199"/>
                  </a:lnTo>
                  <a:lnTo>
                    <a:pt x="160402" y="42465"/>
                  </a:lnTo>
                  <a:lnTo>
                    <a:pt x="159043" y="94942"/>
                  </a:lnTo>
                  <a:lnTo>
                    <a:pt x="158224" y="155705"/>
                  </a:lnTo>
                  <a:lnTo>
                    <a:pt x="158125" y="211208"/>
                  </a:lnTo>
                  <a:lnTo>
                    <a:pt x="159960" y="238166"/>
                  </a:lnTo>
                  <a:lnTo>
                    <a:pt x="174742" y="2663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634188" y="3475664"/>
              <a:ext cx="173905" cy="318735"/>
            </a:xfrm>
            <a:custGeom>
              <a:avLst/>
              <a:gdLst/>
              <a:ahLst/>
              <a:cxnLst/>
              <a:rect l="0" t="0" r="0" b="0"/>
              <a:pathLst>
                <a:path w="173905" h="318735">
                  <a:moveTo>
                    <a:pt x="15804" y="19176"/>
                  </a:moveTo>
                  <a:lnTo>
                    <a:pt x="15804" y="0"/>
                  </a:lnTo>
                  <a:lnTo>
                    <a:pt x="10085" y="57789"/>
                  </a:lnTo>
                  <a:lnTo>
                    <a:pt x="5531" y="119089"/>
                  </a:lnTo>
                  <a:lnTo>
                    <a:pt x="0" y="180229"/>
                  </a:lnTo>
                  <a:lnTo>
                    <a:pt x="335" y="208867"/>
                  </a:lnTo>
                  <a:lnTo>
                    <a:pt x="1793" y="209432"/>
                  </a:lnTo>
                  <a:lnTo>
                    <a:pt x="46504" y="148101"/>
                  </a:lnTo>
                  <a:lnTo>
                    <a:pt x="90701" y="85580"/>
                  </a:lnTo>
                  <a:lnTo>
                    <a:pt x="96245" y="77314"/>
                  </a:lnTo>
                  <a:lnTo>
                    <a:pt x="97168" y="73652"/>
                  </a:lnTo>
                  <a:lnTo>
                    <a:pt x="95010" y="73060"/>
                  </a:lnTo>
                  <a:lnTo>
                    <a:pt x="90797" y="74515"/>
                  </a:lnTo>
                  <a:lnTo>
                    <a:pt x="81186" y="85993"/>
                  </a:lnTo>
                  <a:lnTo>
                    <a:pt x="64366" y="119078"/>
                  </a:lnTo>
                  <a:lnTo>
                    <a:pt x="62967" y="135693"/>
                  </a:lnTo>
                  <a:lnTo>
                    <a:pt x="63887" y="144007"/>
                  </a:lnTo>
                  <a:lnTo>
                    <a:pt x="72308" y="158175"/>
                  </a:lnTo>
                  <a:lnTo>
                    <a:pt x="131739" y="212962"/>
                  </a:lnTo>
                  <a:lnTo>
                    <a:pt x="154377" y="248736"/>
                  </a:lnTo>
                  <a:lnTo>
                    <a:pt x="170693" y="297440"/>
                  </a:lnTo>
                  <a:lnTo>
                    <a:pt x="173904" y="3187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943334" y="2321572"/>
            <a:ext cx="1946495" cy="1909166"/>
            <a:chOff x="4943334" y="2321572"/>
            <a:chExt cx="1946495" cy="1909166"/>
          </a:xfrm>
        </p:grpSpPr>
        <p:sp>
          <p:nvSpPr>
            <p:cNvPr id="130" name="Freeform 129"/>
            <p:cNvSpPr/>
            <p:nvPr/>
          </p:nvSpPr>
          <p:spPr>
            <a:xfrm>
              <a:off x="4943334" y="3253865"/>
              <a:ext cx="1049723" cy="681788"/>
            </a:xfrm>
            <a:custGeom>
              <a:avLst/>
              <a:gdLst/>
              <a:ahLst/>
              <a:cxnLst/>
              <a:rect l="0" t="0" r="0" b="0"/>
              <a:pathLst>
                <a:path w="1049723" h="681788">
                  <a:moveTo>
                    <a:pt x="515274" y="16307"/>
                  </a:moveTo>
                  <a:lnTo>
                    <a:pt x="451876" y="9664"/>
                  </a:lnTo>
                  <a:lnTo>
                    <a:pt x="423757" y="3963"/>
                  </a:lnTo>
                  <a:lnTo>
                    <a:pt x="366262" y="7274"/>
                  </a:lnTo>
                  <a:lnTo>
                    <a:pt x="310179" y="16944"/>
                  </a:lnTo>
                  <a:lnTo>
                    <a:pt x="255113" y="35471"/>
                  </a:lnTo>
                  <a:lnTo>
                    <a:pt x="197687" y="61018"/>
                  </a:lnTo>
                  <a:lnTo>
                    <a:pt x="139562" y="100660"/>
                  </a:lnTo>
                  <a:lnTo>
                    <a:pt x="96698" y="135804"/>
                  </a:lnTo>
                  <a:lnTo>
                    <a:pt x="46528" y="188281"/>
                  </a:lnTo>
                  <a:lnTo>
                    <a:pt x="14162" y="245134"/>
                  </a:lnTo>
                  <a:lnTo>
                    <a:pt x="2564" y="301688"/>
                  </a:lnTo>
                  <a:lnTo>
                    <a:pt x="0" y="361860"/>
                  </a:lnTo>
                  <a:lnTo>
                    <a:pt x="3973" y="395445"/>
                  </a:lnTo>
                  <a:lnTo>
                    <a:pt x="30527" y="457517"/>
                  </a:lnTo>
                  <a:lnTo>
                    <a:pt x="70580" y="514941"/>
                  </a:lnTo>
                  <a:lnTo>
                    <a:pt x="86831" y="533977"/>
                  </a:lnTo>
                  <a:lnTo>
                    <a:pt x="150029" y="584886"/>
                  </a:lnTo>
                  <a:lnTo>
                    <a:pt x="209912" y="617156"/>
                  </a:lnTo>
                  <a:lnTo>
                    <a:pt x="271719" y="642273"/>
                  </a:lnTo>
                  <a:lnTo>
                    <a:pt x="303192" y="655122"/>
                  </a:lnTo>
                  <a:lnTo>
                    <a:pt x="363112" y="664927"/>
                  </a:lnTo>
                  <a:lnTo>
                    <a:pt x="425289" y="676753"/>
                  </a:lnTo>
                  <a:lnTo>
                    <a:pt x="477296" y="680956"/>
                  </a:lnTo>
                  <a:lnTo>
                    <a:pt x="532084" y="681787"/>
                  </a:lnTo>
                  <a:lnTo>
                    <a:pt x="595561" y="681039"/>
                  </a:lnTo>
                  <a:lnTo>
                    <a:pt x="648929" y="675399"/>
                  </a:lnTo>
                  <a:lnTo>
                    <a:pt x="703986" y="669594"/>
                  </a:lnTo>
                  <a:lnTo>
                    <a:pt x="764188" y="656856"/>
                  </a:lnTo>
                  <a:lnTo>
                    <a:pt x="821209" y="643137"/>
                  </a:lnTo>
                  <a:lnTo>
                    <a:pt x="878587" y="629288"/>
                  </a:lnTo>
                  <a:lnTo>
                    <a:pt x="939483" y="601400"/>
                  </a:lnTo>
                  <a:lnTo>
                    <a:pt x="1001792" y="559834"/>
                  </a:lnTo>
                  <a:lnTo>
                    <a:pt x="1024012" y="530021"/>
                  </a:lnTo>
                  <a:lnTo>
                    <a:pt x="1046512" y="469921"/>
                  </a:lnTo>
                  <a:lnTo>
                    <a:pt x="1049722" y="460174"/>
                  </a:lnTo>
                  <a:lnTo>
                    <a:pt x="1048231" y="401727"/>
                  </a:lnTo>
                  <a:lnTo>
                    <a:pt x="1040832" y="341759"/>
                  </a:lnTo>
                  <a:lnTo>
                    <a:pt x="1021572" y="280603"/>
                  </a:lnTo>
                  <a:lnTo>
                    <a:pt x="1000414" y="226716"/>
                  </a:lnTo>
                  <a:lnTo>
                    <a:pt x="970432" y="169230"/>
                  </a:lnTo>
                  <a:lnTo>
                    <a:pt x="925251" y="109849"/>
                  </a:lnTo>
                  <a:lnTo>
                    <a:pt x="904563" y="85937"/>
                  </a:lnTo>
                  <a:lnTo>
                    <a:pt x="849693" y="43274"/>
                  </a:lnTo>
                  <a:lnTo>
                    <a:pt x="821154" y="27687"/>
                  </a:lnTo>
                  <a:lnTo>
                    <a:pt x="758874" y="8254"/>
                  </a:lnTo>
                  <a:lnTo>
                    <a:pt x="729834" y="2210"/>
                  </a:lnTo>
                  <a:lnTo>
                    <a:pt x="675912" y="0"/>
                  </a:lnTo>
                  <a:lnTo>
                    <a:pt x="616225" y="4126"/>
                  </a:lnTo>
                  <a:lnTo>
                    <a:pt x="557389" y="14064"/>
                  </a:lnTo>
                  <a:lnTo>
                    <a:pt x="501472" y="21730"/>
                  </a:lnTo>
                  <a:lnTo>
                    <a:pt x="441523" y="33081"/>
                  </a:lnTo>
                  <a:lnTo>
                    <a:pt x="390132" y="63715"/>
                  </a:lnTo>
                  <a:lnTo>
                    <a:pt x="365495" y="911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874660" y="3652940"/>
              <a:ext cx="123172" cy="331624"/>
            </a:xfrm>
            <a:custGeom>
              <a:avLst/>
              <a:gdLst/>
              <a:ahLst/>
              <a:cxnLst/>
              <a:rect l="0" t="0" r="0" b="0"/>
              <a:pathLst>
                <a:path w="123172" h="331624">
                  <a:moveTo>
                    <a:pt x="0" y="0"/>
                  </a:moveTo>
                  <a:lnTo>
                    <a:pt x="13286" y="15135"/>
                  </a:lnTo>
                  <a:lnTo>
                    <a:pt x="50055" y="73065"/>
                  </a:lnTo>
                  <a:lnTo>
                    <a:pt x="74170" y="132246"/>
                  </a:lnTo>
                  <a:lnTo>
                    <a:pt x="94263" y="191332"/>
                  </a:lnTo>
                  <a:lnTo>
                    <a:pt x="110944" y="250141"/>
                  </a:lnTo>
                  <a:lnTo>
                    <a:pt x="121116" y="302055"/>
                  </a:lnTo>
                  <a:lnTo>
                    <a:pt x="123171" y="325939"/>
                  </a:lnTo>
                  <a:lnTo>
                    <a:pt x="121870" y="331014"/>
                  </a:lnTo>
                  <a:lnTo>
                    <a:pt x="119154" y="331623"/>
                  </a:lnTo>
                  <a:lnTo>
                    <a:pt x="115494" y="329256"/>
                  </a:lnTo>
                  <a:lnTo>
                    <a:pt x="91532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911414" y="3852645"/>
              <a:ext cx="129668" cy="129666"/>
            </a:xfrm>
            <a:custGeom>
              <a:avLst/>
              <a:gdLst/>
              <a:ahLst/>
              <a:cxnLst/>
              <a:rect l="0" t="0" r="0" b="0"/>
              <a:pathLst>
                <a:path w="129668" h="129666">
                  <a:moveTo>
                    <a:pt x="21493" y="16642"/>
                  </a:moveTo>
                  <a:lnTo>
                    <a:pt x="8241" y="25477"/>
                  </a:lnTo>
                  <a:lnTo>
                    <a:pt x="4338" y="32702"/>
                  </a:lnTo>
                  <a:lnTo>
                    <a:pt x="0" y="53058"/>
                  </a:lnTo>
                  <a:lnTo>
                    <a:pt x="3004" y="72583"/>
                  </a:lnTo>
                  <a:lnTo>
                    <a:pt x="15091" y="96704"/>
                  </a:lnTo>
                  <a:lnTo>
                    <a:pt x="32848" y="115562"/>
                  </a:lnTo>
                  <a:lnTo>
                    <a:pt x="40158" y="121421"/>
                  </a:lnTo>
                  <a:lnTo>
                    <a:pt x="58142" y="127929"/>
                  </a:lnTo>
                  <a:lnTo>
                    <a:pt x="68115" y="129665"/>
                  </a:lnTo>
                  <a:lnTo>
                    <a:pt x="75688" y="127124"/>
                  </a:lnTo>
                  <a:lnTo>
                    <a:pt x="81662" y="121732"/>
                  </a:lnTo>
                  <a:lnTo>
                    <a:pt x="94486" y="96474"/>
                  </a:lnTo>
                  <a:lnTo>
                    <a:pt x="101676" y="63102"/>
                  </a:lnTo>
                  <a:lnTo>
                    <a:pt x="108523" y="14828"/>
                  </a:lnTo>
                  <a:lnTo>
                    <a:pt x="111873" y="8036"/>
                  </a:lnTo>
                  <a:lnTo>
                    <a:pt x="115955" y="4433"/>
                  </a:lnTo>
                  <a:lnTo>
                    <a:pt x="12966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092228" y="3827682"/>
              <a:ext cx="198486" cy="249113"/>
            </a:xfrm>
            <a:custGeom>
              <a:avLst/>
              <a:gdLst/>
              <a:ahLst/>
              <a:cxnLst/>
              <a:rect l="0" t="0" r="0" b="0"/>
              <a:pathLst>
                <a:path w="198486" h="249113">
                  <a:moveTo>
                    <a:pt x="15421" y="0"/>
                  </a:moveTo>
                  <a:lnTo>
                    <a:pt x="1028" y="55507"/>
                  </a:lnTo>
                  <a:lnTo>
                    <a:pt x="0" y="112436"/>
                  </a:lnTo>
                  <a:lnTo>
                    <a:pt x="6356" y="174557"/>
                  </a:lnTo>
                  <a:lnTo>
                    <a:pt x="9419" y="229666"/>
                  </a:lnTo>
                  <a:lnTo>
                    <a:pt x="11420" y="241868"/>
                  </a:lnTo>
                  <a:lnTo>
                    <a:pt x="13678" y="247230"/>
                  </a:lnTo>
                  <a:lnTo>
                    <a:pt x="16108" y="248030"/>
                  </a:lnTo>
                  <a:lnTo>
                    <a:pt x="18653" y="245790"/>
                  </a:lnTo>
                  <a:lnTo>
                    <a:pt x="38709" y="199108"/>
                  </a:lnTo>
                  <a:lnTo>
                    <a:pt x="54032" y="145078"/>
                  </a:lnTo>
                  <a:lnTo>
                    <a:pt x="59702" y="126425"/>
                  </a:lnTo>
                  <a:lnTo>
                    <a:pt x="61584" y="124039"/>
                  </a:lnTo>
                  <a:lnTo>
                    <a:pt x="62839" y="126147"/>
                  </a:lnTo>
                  <a:lnTo>
                    <a:pt x="63308" y="139276"/>
                  </a:lnTo>
                  <a:lnTo>
                    <a:pt x="58037" y="194054"/>
                  </a:lnTo>
                  <a:lnTo>
                    <a:pt x="57326" y="227411"/>
                  </a:lnTo>
                  <a:lnTo>
                    <a:pt x="60000" y="235742"/>
                  </a:lnTo>
                  <a:lnTo>
                    <a:pt x="70367" y="247465"/>
                  </a:lnTo>
                  <a:lnTo>
                    <a:pt x="76090" y="249112"/>
                  </a:lnTo>
                  <a:lnTo>
                    <a:pt x="81755" y="248361"/>
                  </a:lnTo>
                  <a:lnTo>
                    <a:pt x="87381" y="246011"/>
                  </a:lnTo>
                  <a:lnTo>
                    <a:pt x="98562" y="233538"/>
                  </a:lnTo>
                  <a:lnTo>
                    <a:pt x="137459" y="170357"/>
                  </a:lnTo>
                  <a:lnTo>
                    <a:pt x="149687" y="138207"/>
                  </a:lnTo>
                  <a:lnTo>
                    <a:pt x="151217" y="118748"/>
                  </a:lnTo>
                  <a:lnTo>
                    <a:pt x="150331" y="109676"/>
                  </a:lnTo>
                  <a:lnTo>
                    <a:pt x="148815" y="107326"/>
                  </a:lnTo>
                  <a:lnTo>
                    <a:pt x="146881" y="109458"/>
                  </a:lnTo>
                  <a:lnTo>
                    <a:pt x="144666" y="114577"/>
                  </a:lnTo>
                  <a:lnTo>
                    <a:pt x="138354" y="168725"/>
                  </a:lnTo>
                  <a:lnTo>
                    <a:pt x="136289" y="203778"/>
                  </a:lnTo>
                  <a:lnTo>
                    <a:pt x="137605" y="213515"/>
                  </a:lnTo>
                  <a:lnTo>
                    <a:pt x="141256" y="220931"/>
                  </a:lnTo>
                  <a:lnTo>
                    <a:pt x="152709" y="231637"/>
                  </a:lnTo>
                  <a:lnTo>
                    <a:pt x="158722" y="231163"/>
                  </a:lnTo>
                  <a:lnTo>
                    <a:pt x="164580" y="227149"/>
                  </a:lnTo>
                  <a:lnTo>
                    <a:pt x="175095" y="212827"/>
                  </a:lnTo>
                  <a:lnTo>
                    <a:pt x="195787" y="150952"/>
                  </a:lnTo>
                  <a:lnTo>
                    <a:pt x="198485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284018" y="3969140"/>
              <a:ext cx="103927" cy="261598"/>
            </a:xfrm>
            <a:custGeom>
              <a:avLst/>
              <a:gdLst/>
              <a:ahLst/>
              <a:cxnLst/>
              <a:rect l="0" t="0" r="0" b="0"/>
              <a:pathLst>
                <a:path w="103927" h="261598">
                  <a:moveTo>
                    <a:pt x="31658" y="0"/>
                  </a:moveTo>
                  <a:lnTo>
                    <a:pt x="31658" y="57909"/>
                  </a:lnTo>
                  <a:lnTo>
                    <a:pt x="36075" y="88966"/>
                  </a:lnTo>
                  <a:lnTo>
                    <a:pt x="39225" y="92595"/>
                  </a:lnTo>
                  <a:lnTo>
                    <a:pt x="43175" y="92240"/>
                  </a:lnTo>
                  <a:lnTo>
                    <a:pt x="47657" y="89230"/>
                  </a:lnTo>
                  <a:lnTo>
                    <a:pt x="55102" y="78490"/>
                  </a:lnTo>
                  <a:lnTo>
                    <a:pt x="80365" y="21940"/>
                  </a:lnTo>
                  <a:lnTo>
                    <a:pt x="84470" y="21099"/>
                  </a:lnTo>
                  <a:lnTo>
                    <a:pt x="88131" y="24236"/>
                  </a:lnTo>
                  <a:lnTo>
                    <a:pt x="94664" y="39433"/>
                  </a:lnTo>
                  <a:lnTo>
                    <a:pt x="103926" y="94390"/>
                  </a:lnTo>
                  <a:lnTo>
                    <a:pt x="103305" y="142305"/>
                  </a:lnTo>
                  <a:lnTo>
                    <a:pt x="92252" y="205775"/>
                  </a:lnTo>
                  <a:lnTo>
                    <a:pt x="86941" y="227674"/>
                  </a:lnTo>
                  <a:lnTo>
                    <a:pt x="76568" y="244804"/>
                  </a:lnTo>
                  <a:lnTo>
                    <a:pt x="69919" y="251960"/>
                  </a:lnTo>
                  <a:lnTo>
                    <a:pt x="50204" y="259912"/>
                  </a:lnTo>
                  <a:lnTo>
                    <a:pt x="27882" y="261597"/>
                  </a:lnTo>
                  <a:lnTo>
                    <a:pt x="8715" y="256182"/>
                  </a:lnTo>
                  <a:lnTo>
                    <a:pt x="3418" y="249376"/>
                  </a:lnTo>
                  <a:lnTo>
                    <a:pt x="0" y="229486"/>
                  </a:lnTo>
                  <a:lnTo>
                    <a:pt x="15016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82097" y="3869287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565307" y="3586372"/>
              <a:ext cx="24965" cy="116496"/>
            </a:xfrm>
            <a:custGeom>
              <a:avLst/>
              <a:gdLst/>
              <a:ahLst/>
              <a:cxnLst/>
              <a:rect l="0" t="0" r="0" b="0"/>
              <a:pathLst>
                <a:path w="24965" h="116496">
                  <a:moveTo>
                    <a:pt x="0" y="116495"/>
                  </a:moveTo>
                  <a:lnTo>
                    <a:pt x="4417" y="67421"/>
                  </a:lnTo>
                  <a:lnTo>
                    <a:pt x="22562" y="7430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656839" y="3137035"/>
              <a:ext cx="49927" cy="249633"/>
            </a:xfrm>
            <a:custGeom>
              <a:avLst/>
              <a:gdLst/>
              <a:ahLst/>
              <a:cxnLst/>
              <a:rect l="0" t="0" r="0" b="0"/>
              <a:pathLst>
                <a:path w="49927" h="249633">
                  <a:moveTo>
                    <a:pt x="0" y="249632"/>
                  </a:moveTo>
                  <a:lnTo>
                    <a:pt x="16858" y="191659"/>
                  </a:lnTo>
                  <a:lnTo>
                    <a:pt x="25026" y="144930"/>
                  </a:lnTo>
                  <a:lnTo>
                    <a:pt x="33303" y="92561"/>
                  </a:lnTo>
                  <a:lnTo>
                    <a:pt x="44382" y="29584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740049" y="2729304"/>
              <a:ext cx="49927" cy="257953"/>
            </a:xfrm>
            <a:custGeom>
              <a:avLst/>
              <a:gdLst/>
              <a:ahLst/>
              <a:cxnLst/>
              <a:rect l="0" t="0" r="0" b="0"/>
              <a:pathLst>
                <a:path w="49927" h="257953">
                  <a:moveTo>
                    <a:pt x="0" y="257952"/>
                  </a:moveTo>
                  <a:lnTo>
                    <a:pt x="16859" y="197104"/>
                  </a:lnTo>
                  <a:lnTo>
                    <a:pt x="29615" y="142040"/>
                  </a:lnTo>
                  <a:lnTo>
                    <a:pt x="35025" y="86613"/>
                  </a:lnTo>
                  <a:lnTo>
                    <a:pt x="47614" y="25992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856543" y="2321572"/>
              <a:ext cx="33286" cy="149780"/>
            </a:xfrm>
            <a:custGeom>
              <a:avLst/>
              <a:gdLst/>
              <a:ahLst/>
              <a:cxnLst/>
              <a:rect l="0" t="0" r="0" b="0"/>
              <a:pathLst>
                <a:path w="33286" h="149780">
                  <a:moveTo>
                    <a:pt x="0" y="149779"/>
                  </a:moveTo>
                  <a:lnTo>
                    <a:pt x="14194" y="88402"/>
                  </a:lnTo>
                  <a:lnTo>
                    <a:pt x="25028" y="32016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765012" y="1040131"/>
            <a:ext cx="216348" cy="915316"/>
            <a:chOff x="6765012" y="1040131"/>
            <a:chExt cx="216348" cy="915316"/>
          </a:xfrm>
        </p:grpSpPr>
        <p:sp>
          <p:nvSpPr>
            <p:cNvPr id="141" name="Freeform 140"/>
            <p:cNvSpPr/>
            <p:nvPr/>
          </p:nvSpPr>
          <p:spPr>
            <a:xfrm>
              <a:off x="6964718" y="1580999"/>
              <a:ext cx="16642" cy="374448"/>
            </a:xfrm>
            <a:custGeom>
              <a:avLst/>
              <a:gdLst/>
              <a:ahLst/>
              <a:cxnLst/>
              <a:rect l="0" t="0" r="0" b="0"/>
              <a:pathLst>
                <a:path w="16642" h="374448">
                  <a:moveTo>
                    <a:pt x="16641" y="374447"/>
                  </a:moveTo>
                  <a:lnTo>
                    <a:pt x="16641" y="316750"/>
                  </a:lnTo>
                  <a:lnTo>
                    <a:pt x="16641" y="265287"/>
                  </a:lnTo>
                  <a:lnTo>
                    <a:pt x="16641" y="210605"/>
                  </a:lnTo>
                  <a:lnTo>
                    <a:pt x="15716" y="155288"/>
                  </a:lnTo>
                  <a:lnTo>
                    <a:pt x="10055" y="99845"/>
                  </a:lnTo>
                  <a:lnTo>
                    <a:pt x="8663" y="4437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889828" y="1264799"/>
              <a:ext cx="49927" cy="191385"/>
            </a:xfrm>
            <a:custGeom>
              <a:avLst/>
              <a:gdLst/>
              <a:ahLst/>
              <a:cxnLst/>
              <a:rect l="0" t="0" r="0" b="0"/>
              <a:pathLst>
                <a:path w="49927" h="191385">
                  <a:moveTo>
                    <a:pt x="49926" y="191384"/>
                  </a:moveTo>
                  <a:lnTo>
                    <a:pt x="30015" y="134612"/>
                  </a:lnTo>
                  <a:lnTo>
                    <a:pt x="14168" y="80266"/>
                  </a:lnTo>
                  <a:lnTo>
                    <a:pt x="2505" y="2328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798297" y="1040131"/>
              <a:ext cx="33285" cy="108175"/>
            </a:xfrm>
            <a:custGeom>
              <a:avLst/>
              <a:gdLst/>
              <a:ahLst/>
              <a:cxnLst/>
              <a:rect l="0" t="0" r="0" b="0"/>
              <a:pathLst>
                <a:path w="33285" h="108175">
                  <a:moveTo>
                    <a:pt x="33284" y="108174"/>
                  </a:moveTo>
                  <a:lnTo>
                    <a:pt x="8619" y="4732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765012" y="1058842"/>
              <a:ext cx="149780" cy="152755"/>
            </a:xfrm>
            <a:custGeom>
              <a:avLst/>
              <a:gdLst/>
              <a:ahLst/>
              <a:cxnLst/>
              <a:rect l="0" t="0" r="0" b="0"/>
              <a:pathLst>
                <a:path w="149780" h="152755">
                  <a:moveTo>
                    <a:pt x="0" y="22894"/>
                  </a:moveTo>
                  <a:lnTo>
                    <a:pt x="13269" y="81516"/>
                  </a:lnTo>
                  <a:lnTo>
                    <a:pt x="15976" y="136175"/>
                  </a:lnTo>
                  <a:lnTo>
                    <a:pt x="16346" y="152754"/>
                  </a:lnTo>
                  <a:lnTo>
                    <a:pt x="16510" y="147794"/>
                  </a:lnTo>
                  <a:lnTo>
                    <a:pt x="10039" y="92772"/>
                  </a:lnTo>
                  <a:lnTo>
                    <a:pt x="8661" y="39060"/>
                  </a:lnTo>
                  <a:lnTo>
                    <a:pt x="4004" y="8577"/>
                  </a:lnTo>
                  <a:lnTo>
                    <a:pt x="6368" y="3179"/>
                  </a:lnTo>
                  <a:lnTo>
                    <a:pt x="11642" y="505"/>
                  </a:lnTo>
                  <a:lnTo>
                    <a:pt x="27364" y="0"/>
                  </a:lnTo>
                  <a:lnTo>
                    <a:pt x="57007" y="5838"/>
                  </a:lnTo>
                  <a:lnTo>
                    <a:pt x="106733" y="29118"/>
                  </a:lnTo>
                  <a:lnTo>
                    <a:pt x="128292" y="54119"/>
                  </a:lnTo>
                  <a:lnTo>
                    <a:pt x="149779" y="894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974944" y="1414578"/>
            <a:ext cx="198325" cy="819264"/>
            <a:chOff x="974944" y="1414578"/>
            <a:chExt cx="198325" cy="819264"/>
          </a:xfrm>
        </p:grpSpPr>
        <p:sp>
          <p:nvSpPr>
            <p:cNvPr id="146" name="Freeform 145"/>
            <p:cNvSpPr/>
            <p:nvPr/>
          </p:nvSpPr>
          <p:spPr>
            <a:xfrm>
              <a:off x="1031810" y="1414578"/>
              <a:ext cx="99854" cy="657364"/>
            </a:xfrm>
            <a:custGeom>
              <a:avLst/>
              <a:gdLst/>
              <a:ahLst/>
              <a:cxnLst/>
              <a:rect l="0" t="0" r="0" b="0"/>
              <a:pathLst>
                <a:path w="99854" h="657364">
                  <a:moveTo>
                    <a:pt x="99853" y="0"/>
                  </a:moveTo>
                  <a:lnTo>
                    <a:pt x="85659" y="63416"/>
                  </a:lnTo>
                  <a:lnTo>
                    <a:pt x="76490" y="126261"/>
                  </a:lnTo>
                  <a:lnTo>
                    <a:pt x="67866" y="186877"/>
                  </a:lnTo>
                  <a:lnTo>
                    <a:pt x="60153" y="241447"/>
                  </a:lnTo>
                  <a:lnTo>
                    <a:pt x="54206" y="290134"/>
                  </a:lnTo>
                  <a:lnTo>
                    <a:pt x="46777" y="339398"/>
                  </a:lnTo>
                  <a:lnTo>
                    <a:pt x="41702" y="394096"/>
                  </a:lnTo>
                  <a:lnTo>
                    <a:pt x="35221" y="445445"/>
                  </a:lnTo>
                  <a:lnTo>
                    <a:pt x="26896" y="504880"/>
                  </a:lnTo>
                  <a:lnTo>
                    <a:pt x="18175" y="557668"/>
                  </a:lnTo>
                  <a:lnTo>
                    <a:pt x="10258" y="611293"/>
                  </a:lnTo>
                  <a:lnTo>
                    <a:pt x="6429" y="640322"/>
                  </a:lnTo>
                  <a:lnTo>
                    <a:pt x="0" y="6573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74944" y="1822310"/>
              <a:ext cx="198325" cy="411532"/>
            </a:xfrm>
            <a:custGeom>
              <a:avLst/>
              <a:gdLst/>
              <a:ahLst/>
              <a:cxnLst/>
              <a:rect l="0" t="0" r="0" b="0"/>
              <a:pathLst>
                <a:path w="198325" h="411532">
                  <a:moveTo>
                    <a:pt x="15261" y="0"/>
                  </a:moveTo>
                  <a:lnTo>
                    <a:pt x="6426" y="8834"/>
                  </a:lnTo>
                  <a:lnTo>
                    <a:pt x="2089" y="23034"/>
                  </a:lnTo>
                  <a:lnTo>
                    <a:pt x="0" y="72033"/>
                  </a:lnTo>
                  <a:lnTo>
                    <a:pt x="5843" y="133787"/>
                  </a:lnTo>
                  <a:lnTo>
                    <a:pt x="11032" y="187673"/>
                  </a:lnTo>
                  <a:lnTo>
                    <a:pt x="14008" y="244628"/>
                  </a:lnTo>
                  <a:lnTo>
                    <a:pt x="14890" y="298075"/>
                  </a:lnTo>
                  <a:lnTo>
                    <a:pt x="21831" y="357341"/>
                  </a:lnTo>
                  <a:lnTo>
                    <a:pt x="34570" y="397675"/>
                  </a:lnTo>
                  <a:lnTo>
                    <a:pt x="39229" y="406574"/>
                  </a:lnTo>
                  <a:lnTo>
                    <a:pt x="44183" y="410658"/>
                  </a:lnTo>
                  <a:lnTo>
                    <a:pt x="49335" y="411531"/>
                  </a:lnTo>
                  <a:lnTo>
                    <a:pt x="54619" y="410265"/>
                  </a:lnTo>
                  <a:lnTo>
                    <a:pt x="65421" y="398995"/>
                  </a:lnTo>
                  <a:lnTo>
                    <a:pt x="104032" y="339468"/>
                  </a:lnTo>
                  <a:lnTo>
                    <a:pt x="141812" y="276804"/>
                  </a:lnTo>
                  <a:lnTo>
                    <a:pt x="183598" y="224601"/>
                  </a:lnTo>
                  <a:lnTo>
                    <a:pt x="198324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57215" y="2560366"/>
            <a:ext cx="989969" cy="410468"/>
            <a:chOff x="757215" y="2560366"/>
            <a:chExt cx="989969" cy="410468"/>
          </a:xfrm>
        </p:grpSpPr>
        <p:sp>
          <p:nvSpPr>
            <p:cNvPr id="149" name="Freeform 148"/>
            <p:cNvSpPr/>
            <p:nvPr/>
          </p:nvSpPr>
          <p:spPr>
            <a:xfrm>
              <a:off x="757215" y="2560366"/>
              <a:ext cx="424375" cy="391425"/>
            </a:xfrm>
            <a:custGeom>
              <a:avLst/>
              <a:gdLst/>
              <a:ahLst/>
              <a:cxnLst/>
              <a:rect l="0" t="0" r="0" b="0"/>
              <a:pathLst>
                <a:path w="424375" h="391425">
                  <a:moveTo>
                    <a:pt x="0" y="352001"/>
                  </a:moveTo>
                  <a:lnTo>
                    <a:pt x="8835" y="343166"/>
                  </a:lnTo>
                  <a:lnTo>
                    <a:pt x="31252" y="293595"/>
                  </a:lnTo>
                  <a:lnTo>
                    <a:pt x="47810" y="238259"/>
                  </a:lnTo>
                  <a:lnTo>
                    <a:pt x="68151" y="182804"/>
                  </a:lnTo>
                  <a:lnTo>
                    <a:pt x="85519" y="127332"/>
                  </a:lnTo>
                  <a:lnTo>
                    <a:pt x="107646" y="67350"/>
                  </a:lnTo>
                  <a:lnTo>
                    <a:pt x="127235" y="11416"/>
                  </a:lnTo>
                  <a:lnTo>
                    <a:pt x="131976" y="2902"/>
                  </a:lnTo>
                  <a:lnTo>
                    <a:pt x="136061" y="0"/>
                  </a:lnTo>
                  <a:lnTo>
                    <a:pt x="139710" y="839"/>
                  </a:lnTo>
                  <a:lnTo>
                    <a:pt x="143066" y="4172"/>
                  </a:lnTo>
                  <a:lnTo>
                    <a:pt x="148453" y="59893"/>
                  </a:lnTo>
                  <a:lnTo>
                    <a:pt x="149517" y="118291"/>
                  </a:lnTo>
                  <a:lnTo>
                    <a:pt x="149728" y="174343"/>
                  </a:lnTo>
                  <a:lnTo>
                    <a:pt x="149772" y="237222"/>
                  </a:lnTo>
                  <a:lnTo>
                    <a:pt x="149775" y="250519"/>
                  </a:lnTo>
                  <a:lnTo>
                    <a:pt x="152550" y="256609"/>
                  </a:lnTo>
                  <a:lnTo>
                    <a:pt x="157174" y="257896"/>
                  </a:lnTo>
                  <a:lnTo>
                    <a:pt x="163030" y="255980"/>
                  </a:lnTo>
                  <a:lnTo>
                    <a:pt x="174468" y="246455"/>
                  </a:lnTo>
                  <a:lnTo>
                    <a:pt x="184790" y="232976"/>
                  </a:lnTo>
                  <a:lnTo>
                    <a:pt x="210268" y="174645"/>
                  </a:lnTo>
                  <a:lnTo>
                    <a:pt x="237387" y="117047"/>
                  </a:lnTo>
                  <a:lnTo>
                    <a:pt x="258308" y="78662"/>
                  </a:lnTo>
                  <a:lnTo>
                    <a:pt x="261888" y="75470"/>
                  </a:lnTo>
                  <a:lnTo>
                    <a:pt x="265199" y="76115"/>
                  </a:lnTo>
                  <a:lnTo>
                    <a:pt x="268331" y="79319"/>
                  </a:lnTo>
                  <a:lnTo>
                    <a:pt x="273358" y="123396"/>
                  </a:lnTo>
                  <a:lnTo>
                    <a:pt x="274351" y="175112"/>
                  </a:lnTo>
                  <a:lnTo>
                    <a:pt x="274563" y="238168"/>
                  </a:lnTo>
                  <a:lnTo>
                    <a:pt x="274591" y="296147"/>
                  </a:lnTo>
                  <a:lnTo>
                    <a:pt x="276443" y="339907"/>
                  </a:lnTo>
                  <a:lnTo>
                    <a:pt x="283429" y="358645"/>
                  </a:lnTo>
                  <a:lnTo>
                    <a:pt x="287881" y="362902"/>
                  </a:lnTo>
                  <a:lnTo>
                    <a:pt x="292698" y="363891"/>
                  </a:lnTo>
                  <a:lnTo>
                    <a:pt x="297758" y="362702"/>
                  </a:lnTo>
                  <a:lnTo>
                    <a:pt x="308312" y="353983"/>
                  </a:lnTo>
                  <a:lnTo>
                    <a:pt x="334748" y="317882"/>
                  </a:lnTo>
                  <a:lnTo>
                    <a:pt x="357592" y="260421"/>
                  </a:lnTo>
                  <a:lnTo>
                    <a:pt x="368858" y="222758"/>
                  </a:lnTo>
                  <a:lnTo>
                    <a:pt x="368872" y="219611"/>
                  </a:lnTo>
                  <a:lnTo>
                    <a:pt x="367032" y="221211"/>
                  </a:lnTo>
                  <a:lnTo>
                    <a:pt x="355211" y="245935"/>
                  </a:lnTo>
                  <a:lnTo>
                    <a:pt x="349987" y="305520"/>
                  </a:lnTo>
                  <a:lnTo>
                    <a:pt x="351433" y="359873"/>
                  </a:lnTo>
                  <a:lnTo>
                    <a:pt x="358363" y="381387"/>
                  </a:lnTo>
                  <a:lnTo>
                    <a:pt x="364649" y="387309"/>
                  </a:lnTo>
                  <a:lnTo>
                    <a:pt x="372538" y="390333"/>
                  </a:lnTo>
                  <a:lnTo>
                    <a:pt x="381496" y="391424"/>
                  </a:lnTo>
                  <a:lnTo>
                    <a:pt x="390241" y="387529"/>
                  </a:lnTo>
                  <a:lnTo>
                    <a:pt x="424374" y="35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210487" y="2596167"/>
              <a:ext cx="210937" cy="341164"/>
            </a:xfrm>
            <a:custGeom>
              <a:avLst/>
              <a:gdLst/>
              <a:ahLst/>
              <a:cxnLst/>
              <a:rect l="0" t="0" r="0" b="0"/>
              <a:pathLst>
                <a:path w="210937" h="341164">
                  <a:moveTo>
                    <a:pt x="37670" y="0"/>
                  </a:moveTo>
                  <a:lnTo>
                    <a:pt x="18110" y="63098"/>
                  </a:lnTo>
                  <a:lnTo>
                    <a:pt x="13419" y="125820"/>
                  </a:lnTo>
                  <a:lnTo>
                    <a:pt x="8430" y="180488"/>
                  </a:lnTo>
                  <a:lnTo>
                    <a:pt x="5185" y="234878"/>
                  </a:lnTo>
                  <a:lnTo>
                    <a:pt x="4491" y="297946"/>
                  </a:lnTo>
                  <a:lnTo>
                    <a:pt x="3532" y="302181"/>
                  </a:lnTo>
                  <a:lnTo>
                    <a:pt x="1967" y="300383"/>
                  </a:lnTo>
                  <a:lnTo>
                    <a:pt x="0" y="294560"/>
                  </a:lnTo>
                  <a:lnTo>
                    <a:pt x="1648" y="268697"/>
                  </a:lnTo>
                  <a:lnTo>
                    <a:pt x="10566" y="250708"/>
                  </a:lnTo>
                  <a:lnTo>
                    <a:pt x="31180" y="227453"/>
                  </a:lnTo>
                  <a:lnTo>
                    <a:pt x="47730" y="215736"/>
                  </a:lnTo>
                  <a:lnTo>
                    <a:pt x="67412" y="207446"/>
                  </a:lnTo>
                  <a:lnTo>
                    <a:pt x="86022" y="205611"/>
                  </a:lnTo>
                  <a:lnTo>
                    <a:pt x="103539" y="208802"/>
                  </a:lnTo>
                  <a:lnTo>
                    <a:pt x="120570" y="216384"/>
                  </a:lnTo>
                  <a:lnTo>
                    <a:pt x="126221" y="222844"/>
                  </a:lnTo>
                  <a:lnTo>
                    <a:pt x="132500" y="239883"/>
                  </a:lnTo>
                  <a:lnTo>
                    <a:pt x="136531" y="279278"/>
                  </a:lnTo>
                  <a:lnTo>
                    <a:pt x="136861" y="278641"/>
                  </a:lnTo>
                  <a:lnTo>
                    <a:pt x="137082" y="274519"/>
                  </a:lnTo>
                  <a:lnTo>
                    <a:pt x="150722" y="243179"/>
                  </a:lnTo>
                  <a:lnTo>
                    <a:pt x="160648" y="229505"/>
                  </a:lnTo>
                  <a:lnTo>
                    <a:pt x="167732" y="226044"/>
                  </a:lnTo>
                  <a:lnTo>
                    <a:pt x="185466" y="224663"/>
                  </a:lnTo>
                  <a:lnTo>
                    <a:pt x="192599" y="229288"/>
                  </a:lnTo>
                  <a:lnTo>
                    <a:pt x="202990" y="246754"/>
                  </a:lnTo>
                  <a:lnTo>
                    <a:pt x="210551" y="300428"/>
                  </a:lnTo>
                  <a:lnTo>
                    <a:pt x="210936" y="332381"/>
                  </a:lnTo>
                  <a:lnTo>
                    <a:pt x="209579" y="336232"/>
                  </a:lnTo>
                  <a:lnTo>
                    <a:pt x="204091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422899" y="269602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491495" y="2754267"/>
              <a:ext cx="122789" cy="216567"/>
            </a:xfrm>
            <a:custGeom>
              <a:avLst/>
              <a:gdLst/>
              <a:ahLst/>
              <a:cxnLst/>
              <a:rect l="0" t="0" r="0" b="0"/>
              <a:pathLst>
                <a:path w="122789" h="216567">
                  <a:moveTo>
                    <a:pt x="64541" y="0"/>
                  </a:moveTo>
                  <a:lnTo>
                    <a:pt x="41377" y="27581"/>
                  </a:lnTo>
                  <a:lnTo>
                    <a:pt x="17656" y="83364"/>
                  </a:lnTo>
                  <a:lnTo>
                    <a:pt x="1694" y="145512"/>
                  </a:lnTo>
                  <a:lnTo>
                    <a:pt x="0" y="178922"/>
                  </a:lnTo>
                  <a:lnTo>
                    <a:pt x="2880" y="197865"/>
                  </a:lnTo>
                  <a:lnTo>
                    <a:pt x="6792" y="204950"/>
                  </a:lnTo>
                  <a:lnTo>
                    <a:pt x="18534" y="215288"/>
                  </a:lnTo>
                  <a:lnTo>
                    <a:pt x="26473" y="216566"/>
                  </a:lnTo>
                  <a:lnTo>
                    <a:pt x="45156" y="213054"/>
                  </a:lnTo>
                  <a:lnTo>
                    <a:pt x="85435" y="190015"/>
                  </a:lnTo>
                  <a:lnTo>
                    <a:pt x="105968" y="171460"/>
                  </a:lnTo>
                  <a:lnTo>
                    <a:pt x="122788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638684" y="2762588"/>
              <a:ext cx="108500" cy="200299"/>
            </a:xfrm>
            <a:custGeom>
              <a:avLst/>
              <a:gdLst/>
              <a:ahLst/>
              <a:cxnLst/>
              <a:rect l="0" t="0" r="0" b="0"/>
              <a:pathLst>
                <a:path w="108500" h="200299">
                  <a:moveTo>
                    <a:pt x="33847" y="0"/>
                  </a:moveTo>
                  <a:lnTo>
                    <a:pt x="3519" y="23163"/>
                  </a:lnTo>
                  <a:lnTo>
                    <a:pt x="684" y="30235"/>
                  </a:lnTo>
                  <a:lnTo>
                    <a:pt x="0" y="47955"/>
                  </a:lnTo>
                  <a:lnTo>
                    <a:pt x="4810" y="54159"/>
                  </a:lnTo>
                  <a:lnTo>
                    <a:pt x="59133" y="72122"/>
                  </a:lnTo>
                  <a:lnTo>
                    <a:pt x="88389" y="81363"/>
                  </a:lnTo>
                  <a:lnTo>
                    <a:pt x="103083" y="90402"/>
                  </a:lnTo>
                  <a:lnTo>
                    <a:pt x="106816" y="96326"/>
                  </a:lnTo>
                  <a:lnTo>
                    <a:pt x="108499" y="110305"/>
                  </a:lnTo>
                  <a:lnTo>
                    <a:pt x="99831" y="133768"/>
                  </a:lnTo>
                  <a:lnTo>
                    <a:pt x="58028" y="183118"/>
                  </a:lnTo>
                  <a:lnTo>
                    <a:pt x="33615" y="199208"/>
                  </a:lnTo>
                  <a:lnTo>
                    <a:pt x="26296" y="200298"/>
                  </a:lnTo>
                  <a:lnTo>
                    <a:pt x="13232" y="196579"/>
                  </a:lnTo>
                  <a:lnTo>
                    <a:pt x="6193" y="191228"/>
                  </a:lnTo>
                  <a:lnTo>
                    <a:pt x="562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175003" y="2504635"/>
            <a:ext cx="2394728" cy="2465452"/>
            <a:chOff x="1175003" y="2504635"/>
            <a:chExt cx="2394728" cy="2465452"/>
          </a:xfrm>
        </p:grpSpPr>
        <p:sp>
          <p:nvSpPr>
            <p:cNvPr id="155" name="Freeform 154"/>
            <p:cNvSpPr/>
            <p:nvPr/>
          </p:nvSpPr>
          <p:spPr>
            <a:xfrm>
              <a:off x="2065351" y="2681602"/>
              <a:ext cx="123086" cy="222111"/>
            </a:xfrm>
            <a:custGeom>
              <a:avLst/>
              <a:gdLst/>
              <a:ahLst/>
              <a:cxnLst/>
              <a:rect l="0" t="0" r="0" b="0"/>
              <a:pathLst>
                <a:path w="123086" h="222111">
                  <a:moveTo>
                    <a:pt x="6590" y="97628"/>
                  </a:moveTo>
                  <a:lnTo>
                    <a:pt x="11007" y="110880"/>
                  </a:lnTo>
                  <a:lnTo>
                    <a:pt x="15082" y="113859"/>
                  </a:lnTo>
                  <a:lnTo>
                    <a:pt x="20573" y="114921"/>
                  </a:lnTo>
                  <a:lnTo>
                    <a:pt x="27007" y="114704"/>
                  </a:lnTo>
                  <a:lnTo>
                    <a:pt x="41552" y="107067"/>
                  </a:lnTo>
                  <a:lnTo>
                    <a:pt x="62869" y="87173"/>
                  </a:lnTo>
                  <a:lnTo>
                    <a:pt x="74133" y="70792"/>
                  </a:lnTo>
                  <a:lnTo>
                    <a:pt x="91972" y="23770"/>
                  </a:lnTo>
                  <a:lnTo>
                    <a:pt x="92173" y="16030"/>
                  </a:lnTo>
                  <a:lnTo>
                    <a:pt x="87465" y="2499"/>
                  </a:lnTo>
                  <a:lnTo>
                    <a:pt x="81771" y="0"/>
                  </a:lnTo>
                  <a:lnTo>
                    <a:pt x="65583" y="2154"/>
                  </a:lnTo>
                  <a:lnTo>
                    <a:pt x="48527" y="19137"/>
                  </a:lnTo>
                  <a:lnTo>
                    <a:pt x="23811" y="61989"/>
                  </a:lnTo>
                  <a:lnTo>
                    <a:pt x="7032" y="118811"/>
                  </a:lnTo>
                  <a:lnTo>
                    <a:pt x="0" y="159546"/>
                  </a:lnTo>
                  <a:lnTo>
                    <a:pt x="3199" y="192199"/>
                  </a:lnTo>
                  <a:lnTo>
                    <a:pt x="10014" y="209310"/>
                  </a:lnTo>
                  <a:lnTo>
                    <a:pt x="14420" y="216462"/>
                  </a:lnTo>
                  <a:lnTo>
                    <a:pt x="21980" y="220305"/>
                  </a:lnTo>
                  <a:lnTo>
                    <a:pt x="42708" y="222110"/>
                  </a:lnTo>
                  <a:lnTo>
                    <a:pt x="71533" y="217927"/>
                  </a:lnTo>
                  <a:lnTo>
                    <a:pt x="123085" y="1891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230041" y="2704341"/>
              <a:ext cx="274595" cy="181888"/>
            </a:xfrm>
            <a:custGeom>
              <a:avLst/>
              <a:gdLst/>
              <a:ahLst/>
              <a:cxnLst/>
              <a:rect l="0" t="0" r="0" b="0"/>
              <a:pathLst>
                <a:path w="274595" h="181888">
                  <a:moveTo>
                    <a:pt x="0" y="58247"/>
                  </a:moveTo>
                  <a:lnTo>
                    <a:pt x="4417" y="104574"/>
                  </a:lnTo>
                  <a:lnTo>
                    <a:pt x="23977" y="162201"/>
                  </a:lnTo>
                  <a:lnTo>
                    <a:pt x="36544" y="176256"/>
                  </a:lnTo>
                  <a:lnTo>
                    <a:pt x="43779" y="181299"/>
                  </a:lnTo>
                  <a:lnTo>
                    <a:pt x="49526" y="181887"/>
                  </a:lnTo>
                  <a:lnTo>
                    <a:pt x="54282" y="179505"/>
                  </a:lnTo>
                  <a:lnTo>
                    <a:pt x="58378" y="175144"/>
                  </a:lnTo>
                  <a:lnTo>
                    <a:pt x="80282" y="115877"/>
                  </a:lnTo>
                  <a:lnTo>
                    <a:pt x="98702" y="67765"/>
                  </a:lnTo>
                  <a:lnTo>
                    <a:pt x="118619" y="46377"/>
                  </a:lnTo>
                  <a:lnTo>
                    <a:pt x="136547" y="39103"/>
                  </a:lnTo>
                  <a:lnTo>
                    <a:pt x="146505" y="37163"/>
                  </a:lnTo>
                  <a:lnTo>
                    <a:pt x="151294" y="38644"/>
                  </a:lnTo>
                  <a:lnTo>
                    <a:pt x="152638" y="42405"/>
                  </a:lnTo>
                  <a:lnTo>
                    <a:pt x="145695" y="63415"/>
                  </a:lnTo>
                  <a:lnTo>
                    <a:pt x="138718" y="84583"/>
                  </a:lnTo>
                  <a:lnTo>
                    <a:pt x="136705" y="140907"/>
                  </a:lnTo>
                  <a:lnTo>
                    <a:pt x="138289" y="154959"/>
                  </a:lnTo>
                  <a:lnTo>
                    <a:pt x="143044" y="163402"/>
                  </a:lnTo>
                  <a:lnTo>
                    <a:pt x="149911" y="168107"/>
                  </a:lnTo>
                  <a:lnTo>
                    <a:pt x="158188" y="170318"/>
                  </a:lnTo>
                  <a:lnTo>
                    <a:pt x="164631" y="169019"/>
                  </a:lnTo>
                  <a:lnTo>
                    <a:pt x="169850" y="165379"/>
                  </a:lnTo>
                  <a:lnTo>
                    <a:pt x="193685" y="136698"/>
                  </a:lnTo>
                  <a:lnTo>
                    <a:pt x="201036" y="118694"/>
                  </a:lnTo>
                  <a:lnTo>
                    <a:pt x="205215" y="115187"/>
                  </a:lnTo>
                  <a:lnTo>
                    <a:pt x="209850" y="115623"/>
                  </a:lnTo>
                  <a:lnTo>
                    <a:pt x="214790" y="118687"/>
                  </a:lnTo>
                  <a:lnTo>
                    <a:pt x="218082" y="124428"/>
                  </a:lnTo>
                  <a:lnTo>
                    <a:pt x="228218" y="166187"/>
                  </a:lnTo>
                  <a:lnTo>
                    <a:pt x="231658" y="169039"/>
                  </a:lnTo>
                  <a:lnTo>
                    <a:pt x="235800" y="168166"/>
                  </a:lnTo>
                  <a:lnTo>
                    <a:pt x="240410" y="164811"/>
                  </a:lnTo>
                  <a:lnTo>
                    <a:pt x="251317" y="146836"/>
                  </a:lnTo>
                  <a:lnTo>
                    <a:pt x="261787" y="88012"/>
                  </a:lnTo>
                  <a:lnTo>
                    <a:pt x="272269" y="33186"/>
                  </a:lnTo>
                  <a:lnTo>
                    <a:pt x="2745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497674" y="2504635"/>
              <a:ext cx="248273" cy="399412"/>
            </a:xfrm>
            <a:custGeom>
              <a:avLst/>
              <a:gdLst/>
              <a:ahLst/>
              <a:cxnLst/>
              <a:rect l="0" t="0" r="0" b="0"/>
              <a:pathLst>
                <a:path w="248273" h="399412">
                  <a:moveTo>
                    <a:pt x="23604" y="0"/>
                  </a:moveTo>
                  <a:lnTo>
                    <a:pt x="14769" y="17670"/>
                  </a:lnTo>
                  <a:lnTo>
                    <a:pt x="5524" y="80607"/>
                  </a:lnTo>
                  <a:lnTo>
                    <a:pt x="0" y="131493"/>
                  </a:lnTo>
                  <a:lnTo>
                    <a:pt x="5405" y="193268"/>
                  </a:lnTo>
                  <a:lnTo>
                    <a:pt x="7681" y="254332"/>
                  </a:lnTo>
                  <a:lnTo>
                    <a:pt x="21137" y="315955"/>
                  </a:lnTo>
                  <a:lnTo>
                    <a:pt x="30166" y="345611"/>
                  </a:lnTo>
                  <a:lnTo>
                    <a:pt x="39156" y="360399"/>
                  </a:lnTo>
                  <a:lnTo>
                    <a:pt x="45067" y="364157"/>
                  </a:lnTo>
                  <a:lnTo>
                    <a:pt x="59030" y="365868"/>
                  </a:lnTo>
                  <a:lnTo>
                    <a:pt x="65713" y="363180"/>
                  </a:lnTo>
                  <a:lnTo>
                    <a:pt x="78069" y="352798"/>
                  </a:lnTo>
                  <a:lnTo>
                    <a:pt x="95420" y="326941"/>
                  </a:lnTo>
                  <a:lnTo>
                    <a:pt x="107856" y="291441"/>
                  </a:lnTo>
                  <a:lnTo>
                    <a:pt x="110282" y="288599"/>
                  </a:lnTo>
                  <a:lnTo>
                    <a:pt x="111900" y="292252"/>
                  </a:lnTo>
                  <a:lnTo>
                    <a:pt x="122277" y="344413"/>
                  </a:lnTo>
                  <a:lnTo>
                    <a:pt x="130945" y="363873"/>
                  </a:lnTo>
                  <a:lnTo>
                    <a:pt x="136770" y="368322"/>
                  </a:lnTo>
                  <a:lnTo>
                    <a:pt x="143427" y="369440"/>
                  </a:lnTo>
                  <a:lnTo>
                    <a:pt x="150638" y="368335"/>
                  </a:lnTo>
                  <a:lnTo>
                    <a:pt x="156371" y="364825"/>
                  </a:lnTo>
                  <a:lnTo>
                    <a:pt x="179794" y="331575"/>
                  </a:lnTo>
                  <a:lnTo>
                    <a:pt x="185054" y="329224"/>
                  </a:lnTo>
                  <a:lnTo>
                    <a:pt x="190409" y="330430"/>
                  </a:lnTo>
                  <a:lnTo>
                    <a:pt x="195828" y="334008"/>
                  </a:lnTo>
                  <a:lnTo>
                    <a:pt x="204315" y="345380"/>
                  </a:lnTo>
                  <a:lnTo>
                    <a:pt x="222075" y="386269"/>
                  </a:lnTo>
                  <a:lnTo>
                    <a:pt x="228033" y="390650"/>
                  </a:lnTo>
                  <a:lnTo>
                    <a:pt x="248272" y="3994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777046" y="2590190"/>
              <a:ext cx="418238" cy="277777"/>
            </a:xfrm>
            <a:custGeom>
              <a:avLst/>
              <a:gdLst/>
              <a:ahLst/>
              <a:cxnLst/>
              <a:rect l="0" t="0" r="0" b="0"/>
              <a:pathLst>
                <a:path w="418238" h="277777">
                  <a:moveTo>
                    <a:pt x="43790" y="189040"/>
                  </a:moveTo>
                  <a:lnTo>
                    <a:pt x="26120" y="193458"/>
                  </a:lnTo>
                  <a:lnTo>
                    <a:pt x="19991" y="198457"/>
                  </a:lnTo>
                  <a:lnTo>
                    <a:pt x="6947" y="222238"/>
                  </a:lnTo>
                  <a:lnTo>
                    <a:pt x="295" y="238928"/>
                  </a:lnTo>
                  <a:lnTo>
                    <a:pt x="0" y="246337"/>
                  </a:lnTo>
                  <a:lnTo>
                    <a:pt x="4604" y="259501"/>
                  </a:lnTo>
                  <a:lnTo>
                    <a:pt x="8420" y="261902"/>
                  </a:lnTo>
                  <a:lnTo>
                    <a:pt x="12813" y="261653"/>
                  </a:lnTo>
                  <a:lnTo>
                    <a:pt x="17591" y="259638"/>
                  </a:lnTo>
                  <a:lnTo>
                    <a:pt x="30297" y="259865"/>
                  </a:lnTo>
                  <a:lnTo>
                    <a:pt x="37568" y="261220"/>
                  </a:lnTo>
                  <a:lnTo>
                    <a:pt x="43340" y="264897"/>
                  </a:lnTo>
                  <a:lnTo>
                    <a:pt x="52219" y="276379"/>
                  </a:lnTo>
                  <a:lnTo>
                    <a:pt x="56806" y="277776"/>
                  </a:lnTo>
                  <a:lnTo>
                    <a:pt x="61713" y="275935"/>
                  </a:lnTo>
                  <a:lnTo>
                    <a:pt x="66833" y="271933"/>
                  </a:lnTo>
                  <a:lnTo>
                    <a:pt x="78457" y="253049"/>
                  </a:lnTo>
                  <a:lnTo>
                    <a:pt x="89203" y="193876"/>
                  </a:lnTo>
                  <a:lnTo>
                    <a:pt x="102173" y="136554"/>
                  </a:lnTo>
                  <a:lnTo>
                    <a:pt x="110205" y="75153"/>
                  </a:lnTo>
                  <a:lnTo>
                    <a:pt x="119196" y="19573"/>
                  </a:lnTo>
                  <a:lnTo>
                    <a:pt x="121798" y="3946"/>
                  </a:lnTo>
                  <a:lnTo>
                    <a:pt x="123532" y="0"/>
                  </a:lnTo>
                  <a:lnTo>
                    <a:pt x="125458" y="12875"/>
                  </a:lnTo>
                  <a:lnTo>
                    <a:pt x="126797" y="69698"/>
                  </a:lnTo>
                  <a:lnTo>
                    <a:pt x="126960" y="127457"/>
                  </a:lnTo>
                  <a:lnTo>
                    <a:pt x="126995" y="188236"/>
                  </a:lnTo>
                  <a:lnTo>
                    <a:pt x="126999" y="236087"/>
                  </a:lnTo>
                  <a:lnTo>
                    <a:pt x="127000" y="226900"/>
                  </a:lnTo>
                  <a:lnTo>
                    <a:pt x="131931" y="214804"/>
                  </a:lnTo>
                  <a:lnTo>
                    <a:pt x="135835" y="208990"/>
                  </a:lnTo>
                  <a:lnTo>
                    <a:pt x="141211" y="206963"/>
                  </a:lnTo>
                  <a:lnTo>
                    <a:pt x="154581" y="209641"/>
                  </a:lnTo>
                  <a:lnTo>
                    <a:pt x="167303" y="219461"/>
                  </a:lnTo>
                  <a:lnTo>
                    <a:pt x="178197" y="233071"/>
                  </a:lnTo>
                  <a:lnTo>
                    <a:pt x="186120" y="248366"/>
                  </a:lnTo>
                  <a:lnTo>
                    <a:pt x="188603" y="248006"/>
                  </a:lnTo>
                  <a:lnTo>
                    <a:pt x="198851" y="187448"/>
                  </a:lnTo>
                  <a:lnTo>
                    <a:pt x="200989" y="135458"/>
                  </a:lnTo>
                  <a:lnTo>
                    <a:pt x="206188" y="75534"/>
                  </a:lnTo>
                  <a:lnTo>
                    <a:pt x="210341" y="39680"/>
                  </a:lnTo>
                  <a:lnTo>
                    <a:pt x="212146" y="39541"/>
                  </a:lnTo>
                  <a:lnTo>
                    <a:pt x="263029" y="100153"/>
                  </a:lnTo>
                  <a:lnTo>
                    <a:pt x="274058" y="111320"/>
                  </a:lnTo>
                  <a:lnTo>
                    <a:pt x="280193" y="127377"/>
                  </a:lnTo>
                  <a:lnTo>
                    <a:pt x="281994" y="146841"/>
                  </a:lnTo>
                  <a:lnTo>
                    <a:pt x="273231" y="200422"/>
                  </a:lnTo>
                  <a:lnTo>
                    <a:pt x="274289" y="229087"/>
                  </a:lnTo>
                  <a:lnTo>
                    <a:pt x="276968" y="233305"/>
                  </a:lnTo>
                  <a:lnTo>
                    <a:pt x="280604" y="234267"/>
                  </a:lnTo>
                  <a:lnTo>
                    <a:pt x="284876" y="233060"/>
                  </a:lnTo>
                  <a:lnTo>
                    <a:pt x="294554" y="224322"/>
                  </a:lnTo>
                  <a:lnTo>
                    <a:pt x="332319" y="179192"/>
                  </a:lnTo>
                  <a:lnTo>
                    <a:pt x="339693" y="175078"/>
                  </a:lnTo>
                  <a:lnTo>
                    <a:pt x="357749" y="172973"/>
                  </a:lnTo>
                  <a:lnTo>
                    <a:pt x="364968" y="175555"/>
                  </a:lnTo>
                  <a:lnTo>
                    <a:pt x="375454" y="185820"/>
                  </a:lnTo>
                  <a:lnTo>
                    <a:pt x="404308" y="236491"/>
                  </a:lnTo>
                  <a:lnTo>
                    <a:pt x="418237" y="2472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155645" y="2696020"/>
              <a:ext cx="150114" cy="370874"/>
            </a:xfrm>
            <a:custGeom>
              <a:avLst/>
              <a:gdLst/>
              <a:ahLst/>
              <a:cxnLst/>
              <a:rect l="0" t="0" r="0" b="0"/>
              <a:pathLst>
                <a:path w="150114" h="370874">
                  <a:moveTo>
                    <a:pt x="131169" y="0"/>
                  </a:moveTo>
                  <a:lnTo>
                    <a:pt x="112164" y="7567"/>
                  </a:lnTo>
                  <a:lnTo>
                    <a:pt x="100841" y="15999"/>
                  </a:lnTo>
                  <a:lnTo>
                    <a:pt x="92111" y="30841"/>
                  </a:lnTo>
                  <a:lnTo>
                    <a:pt x="78972" y="70503"/>
                  </a:lnTo>
                  <a:lnTo>
                    <a:pt x="78076" y="89582"/>
                  </a:lnTo>
                  <a:lnTo>
                    <a:pt x="85035" y="124430"/>
                  </a:lnTo>
                  <a:lnTo>
                    <a:pt x="112330" y="174708"/>
                  </a:lnTo>
                  <a:lnTo>
                    <a:pt x="137101" y="212222"/>
                  </a:lnTo>
                  <a:lnTo>
                    <a:pt x="150113" y="253234"/>
                  </a:lnTo>
                  <a:lnTo>
                    <a:pt x="149932" y="285934"/>
                  </a:lnTo>
                  <a:lnTo>
                    <a:pt x="140662" y="328267"/>
                  </a:lnTo>
                  <a:lnTo>
                    <a:pt x="121984" y="356353"/>
                  </a:lnTo>
                  <a:lnTo>
                    <a:pt x="116724" y="362384"/>
                  </a:lnTo>
                  <a:lnTo>
                    <a:pt x="101019" y="369086"/>
                  </a:lnTo>
                  <a:lnTo>
                    <a:pt x="91653" y="370873"/>
                  </a:lnTo>
                  <a:lnTo>
                    <a:pt x="71385" y="365462"/>
                  </a:lnTo>
                  <a:lnTo>
                    <a:pt x="60803" y="360136"/>
                  </a:lnTo>
                  <a:lnTo>
                    <a:pt x="32657" y="330553"/>
                  </a:lnTo>
                  <a:lnTo>
                    <a:pt x="4671" y="275124"/>
                  </a:lnTo>
                  <a:lnTo>
                    <a:pt x="0" y="245371"/>
                  </a:lnTo>
                  <a:lnTo>
                    <a:pt x="3033" y="217550"/>
                  </a:lnTo>
                  <a:lnTo>
                    <a:pt x="24702" y="178506"/>
                  </a:lnTo>
                  <a:lnTo>
                    <a:pt x="43020" y="158188"/>
                  </a:lnTo>
                  <a:lnTo>
                    <a:pt x="99738" y="129346"/>
                  </a:lnTo>
                  <a:lnTo>
                    <a:pt x="114527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705859" y="3069140"/>
              <a:ext cx="274552" cy="453772"/>
            </a:xfrm>
            <a:custGeom>
              <a:avLst/>
              <a:gdLst/>
              <a:ahLst/>
              <a:cxnLst/>
              <a:rect l="0" t="0" r="0" b="0"/>
              <a:pathLst>
                <a:path w="274552" h="453772">
                  <a:moveTo>
                    <a:pt x="83166" y="242637"/>
                  </a:moveTo>
                  <a:lnTo>
                    <a:pt x="70805" y="228427"/>
                  </a:lnTo>
                  <a:lnTo>
                    <a:pt x="51211" y="196353"/>
                  </a:lnTo>
                  <a:lnTo>
                    <a:pt x="46145" y="194214"/>
                  </a:lnTo>
                  <a:lnTo>
                    <a:pt x="40919" y="194638"/>
                  </a:lnTo>
                  <a:lnTo>
                    <a:pt x="35585" y="196769"/>
                  </a:lnTo>
                  <a:lnTo>
                    <a:pt x="27194" y="208999"/>
                  </a:lnTo>
                  <a:lnTo>
                    <a:pt x="8477" y="268300"/>
                  </a:lnTo>
                  <a:lnTo>
                    <a:pt x="1078" y="328885"/>
                  </a:lnTo>
                  <a:lnTo>
                    <a:pt x="104" y="386538"/>
                  </a:lnTo>
                  <a:lnTo>
                    <a:pt x="0" y="424472"/>
                  </a:lnTo>
                  <a:lnTo>
                    <a:pt x="2759" y="430429"/>
                  </a:lnTo>
                  <a:lnTo>
                    <a:pt x="7372" y="431627"/>
                  </a:lnTo>
                  <a:lnTo>
                    <a:pt x="13221" y="429651"/>
                  </a:lnTo>
                  <a:lnTo>
                    <a:pt x="22185" y="420059"/>
                  </a:lnTo>
                  <a:lnTo>
                    <a:pt x="29251" y="402853"/>
                  </a:lnTo>
                  <a:lnTo>
                    <a:pt x="41321" y="346469"/>
                  </a:lnTo>
                  <a:lnTo>
                    <a:pt x="54473" y="287540"/>
                  </a:lnTo>
                  <a:lnTo>
                    <a:pt x="64519" y="226212"/>
                  </a:lnTo>
                  <a:lnTo>
                    <a:pt x="69639" y="205443"/>
                  </a:lnTo>
                  <a:lnTo>
                    <a:pt x="71375" y="203048"/>
                  </a:lnTo>
                  <a:lnTo>
                    <a:pt x="72531" y="206074"/>
                  </a:lnTo>
                  <a:lnTo>
                    <a:pt x="81228" y="260453"/>
                  </a:lnTo>
                  <a:lnTo>
                    <a:pt x="89554" y="320626"/>
                  </a:lnTo>
                  <a:lnTo>
                    <a:pt x="105430" y="382785"/>
                  </a:lnTo>
                  <a:lnTo>
                    <a:pt x="110936" y="400155"/>
                  </a:lnTo>
                  <a:lnTo>
                    <a:pt x="114623" y="404047"/>
                  </a:lnTo>
                  <a:lnTo>
                    <a:pt x="118931" y="404793"/>
                  </a:lnTo>
                  <a:lnTo>
                    <a:pt x="123651" y="403441"/>
                  </a:lnTo>
                  <a:lnTo>
                    <a:pt x="131362" y="387146"/>
                  </a:lnTo>
                  <a:lnTo>
                    <a:pt x="143846" y="335901"/>
                  </a:lnTo>
                  <a:lnTo>
                    <a:pt x="155215" y="281263"/>
                  </a:lnTo>
                  <a:lnTo>
                    <a:pt x="166364" y="223489"/>
                  </a:lnTo>
                  <a:lnTo>
                    <a:pt x="177159" y="175326"/>
                  </a:lnTo>
                  <a:lnTo>
                    <a:pt x="192956" y="113771"/>
                  </a:lnTo>
                  <a:lnTo>
                    <a:pt x="199261" y="58021"/>
                  </a:lnTo>
                  <a:lnTo>
                    <a:pt x="211068" y="3496"/>
                  </a:lnTo>
                  <a:lnTo>
                    <a:pt x="213738" y="0"/>
                  </a:lnTo>
                  <a:lnTo>
                    <a:pt x="216442" y="442"/>
                  </a:lnTo>
                  <a:lnTo>
                    <a:pt x="219169" y="3510"/>
                  </a:lnTo>
                  <a:lnTo>
                    <a:pt x="224471" y="58807"/>
                  </a:lnTo>
                  <a:lnTo>
                    <a:pt x="228532" y="122053"/>
                  </a:lnTo>
                  <a:lnTo>
                    <a:pt x="228248" y="177323"/>
                  </a:lnTo>
                  <a:lnTo>
                    <a:pt x="231553" y="234688"/>
                  </a:lnTo>
                  <a:lnTo>
                    <a:pt x="234999" y="292674"/>
                  </a:lnTo>
                  <a:lnTo>
                    <a:pt x="239409" y="348378"/>
                  </a:lnTo>
                  <a:lnTo>
                    <a:pt x="243182" y="397551"/>
                  </a:lnTo>
                  <a:lnTo>
                    <a:pt x="248322" y="451164"/>
                  </a:lnTo>
                  <a:lnTo>
                    <a:pt x="249668" y="453771"/>
                  </a:lnTo>
                  <a:lnTo>
                    <a:pt x="263706" y="401398"/>
                  </a:lnTo>
                  <a:lnTo>
                    <a:pt x="272940" y="340716"/>
                  </a:lnTo>
                  <a:lnTo>
                    <a:pt x="274551" y="3175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005373" y="3087109"/>
              <a:ext cx="33285" cy="357512"/>
            </a:xfrm>
            <a:custGeom>
              <a:avLst/>
              <a:gdLst/>
              <a:ahLst/>
              <a:cxnLst/>
              <a:rect l="0" t="0" r="0" b="0"/>
              <a:pathLst>
                <a:path w="33285" h="357512">
                  <a:moveTo>
                    <a:pt x="33284" y="0"/>
                  </a:moveTo>
                  <a:lnTo>
                    <a:pt x="26698" y="50189"/>
                  </a:lnTo>
                  <a:lnTo>
                    <a:pt x="25305" y="112129"/>
                  </a:lnTo>
                  <a:lnTo>
                    <a:pt x="25030" y="175523"/>
                  </a:lnTo>
                  <a:lnTo>
                    <a:pt x="27442" y="238999"/>
                  </a:lnTo>
                  <a:lnTo>
                    <a:pt x="32130" y="291910"/>
                  </a:lnTo>
                  <a:lnTo>
                    <a:pt x="30666" y="346742"/>
                  </a:lnTo>
                  <a:lnTo>
                    <a:pt x="28765" y="355977"/>
                  </a:lnTo>
                  <a:lnTo>
                    <a:pt x="26573" y="357511"/>
                  </a:lnTo>
                  <a:lnTo>
                    <a:pt x="24187" y="353911"/>
                  </a:lnTo>
                  <a:lnTo>
                    <a:pt x="3668" y="293858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905520" y="3211925"/>
              <a:ext cx="307880" cy="208027"/>
            </a:xfrm>
            <a:custGeom>
              <a:avLst/>
              <a:gdLst/>
              <a:ahLst/>
              <a:cxnLst/>
              <a:rect l="0" t="0" r="0" b="0"/>
              <a:pathLst>
                <a:path w="307880" h="208027">
                  <a:moveTo>
                    <a:pt x="0" y="0"/>
                  </a:moveTo>
                  <a:lnTo>
                    <a:pt x="21779" y="5718"/>
                  </a:lnTo>
                  <a:lnTo>
                    <a:pt x="71144" y="7807"/>
                  </a:lnTo>
                  <a:lnTo>
                    <a:pt x="129623" y="12637"/>
                  </a:lnTo>
                  <a:lnTo>
                    <a:pt x="172404" y="23418"/>
                  </a:lnTo>
                  <a:lnTo>
                    <a:pt x="232853" y="56016"/>
                  </a:lnTo>
                  <a:lnTo>
                    <a:pt x="241219" y="59533"/>
                  </a:lnTo>
                  <a:lnTo>
                    <a:pt x="245873" y="59104"/>
                  </a:lnTo>
                  <a:lnTo>
                    <a:pt x="248050" y="56045"/>
                  </a:lnTo>
                  <a:lnTo>
                    <a:pt x="248577" y="51231"/>
                  </a:lnTo>
                  <a:lnTo>
                    <a:pt x="246155" y="49872"/>
                  </a:lnTo>
                  <a:lnTo>
                    <a:pt x="236067" y="53292"/>
                  </a:lnTo>
                  <a:lnTo>
                    <a:pt x="227269" y="65907"/>
                  </a:lnTo>
                  <a:lnTo>
                    <a:pt x="212067" y="110860"/>
                  </a:lnTo>
                  <a:lnTo>
                    <a:pt x="211290" y="163664"/>
                  </a:lnTo>
                  <a:lnTo>
                    <a:pt x="212976" y="175678"/>
                  </a:lnTo>
                  <a:lnTo>
                    <a:pt x="217798" y="181838"/>
                  </a:lnTo>
                  <a:lnTo>
                    <a:pt x="224711" y="184095"/>
                  </a:lnTo>
                  <a:lnTo>
                    <a:pt x="233018" y="183751"/>
                  </a:lnTo>
                  <a:lnTo>
                    <a:pt x="240405" y="179823"/>
                  </a:lnTo>
                  <a:lnTo>
                    <a:pt x="253544" y="165597"/>
                  </a:lnTo>
                  <a:lnTo>
                    <a:pt x="281155" y="113675"/>
                  </a:lnTo>
                  <a:lnTo>
                    <a:pt x="285440" y="114615"/>
                  </a:lnTo>
                  <a:lnTo>
                    <a:pt x="292667" y="130452"/>
                  </a:lnTo>
                  <a:lnTo>
                    <a:pt x="301116" y="185095"/>
                  </a:lnTo>
                  <a:lnTo>
                    <a:pt x="307879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256109" y="3177036"/>
              <a:ext cx="273491" cy="342251"/>
            </a:xfrm>
            <a:custGeom>
              <a:avLst/>
              <a:gdLst/>
              <a:ahLst/>
              <a:cxnLst/>
              <a:rect l="0" t="0" r="0" b="0"/>
              <a:pathLst>
                <a:path w="273491" h="342251">
                  <a:moveTo>
                    <a:pt x="57142" y="68173"/>
                  </a:moveTo>
                  <a:lnTo>
                    <a:pt x="43890" y="72590"/>
                  </a:lnTo>
                  <a:lnTo>
                    <a:pt x="34919" y="82155"/>
                  </a:lnTo>
                  <a:lnTo>
                    <a:pt x="21626" y="115313"/>
                  </a:lnTo>
                  <a:lnTo>
                    <a:pt x="7287" y="168389"/>
                  </a:lnTo>
                  <a:lnTo>
                    <a:pt x="0" y="223547"/>
                  </a:lnTo>
                  <a:lnTo>
                    <a:pt x="3458" y="283397"/>
                  </a:lnTo>
                  <a:lnTo>
                    <a:pt x="10477" y="302820"/>
                  </a:lnTo>
                  <a:lnTo>
                    <a:pt x="14937" y="310588"/>
                  </a:lnTo>
                  <a:lnTo>
                    <a:pt x="22534" y="313918"/>
                  </a:lnTo>
                  <a:lnTo>
                    <a:pt x="43302" y="312687"/>
                  </a:lnTo>
                  <a:lnTo>
                    <a:pt x="63010" y="298580"/>
                  </a:lnTo>
                  <a:lnTo>
                    <a:pt x="99178" y="251067"/>
                  </a:lnTo>
                  <a:lnTo>
                    <a:pt x="117490" y="198149"/>
                  </a:lnTo>
                  <a:lnTo>
                    <a:pt x="131943" y="136425"/>
                  </a:lnTo>
                  <a:lnTo>
                    <a:pt x="144964" y="73771"/>
                  </a:lnTo>
                  <a:lnTo>
                    <a:pt x="150407" y="22194"/>
                  </a:lnTo>
                  <a:lnTo>
                    <a:pt x="152218" y="585"/>
                  </a:lnTo>
                  <a:lnTo>
                    <a:pt x="150112" y="0"/>
                  </a:lnTo>
                  <a:lnTo>
                    <a:pt x="146859" y="3309"/>
                  </a:lnTo>
                  <a:lnTo>
                    <a:pt x="134995" y="36116"/>
                  </a:lnTo>
                  <a:lnTo>
                    <a:pt x="120962" y="99575"/>
                  </a:lnTo>
                  <a:lnTo>
                    <a:pt x="116491" y="153409"/>
                  </a:lnTo>
                  <a:lnTo>
                    <a:pt x="111117" y="207523"/>
                  </a:lnTo>
                  <a:lnTo>
                    <a:pt x="108268" y="238387"/>
                  </a:lnTo>
                  <a:lnTo>
                    <a:pt x="109718" y="243594"/>
                  </a:lnTo>
                  <a:lnTo>
                    <a:pt x="112533" y="245217"/>
                  </a:lnTo>
                  <a:lnTo>
                    <a:pt x="116259" y="244450"/>
                  </a:lnTo>
                  <a:lnTo>
                    <a:pt x="134755" y="225700"/>
                  </a:lnTo>
                  <a:lnTo>
                    <a:pt x="170615" y="173549"/>
                  </a:lnTo>
                  <a:lnTo>
                    <a:pt x="191849" y="159389"/>
                  </a:lnTo>
                  <a:lnTo>
                    <a:pt x="215708" y="149338"/>
                  </a:lnTo>
                  <a:lnTo>
                    <a:pt x="221100" y="150945"/>
                  </a:lnTo>
                  <a:lnTo>
                    <a:pt x="224695" y="155714"/>
                  </a:lnTo>
                  <a:lnTo>
                    <a:pt x="227091" y="162591"/>
                  </a:lnTo>
                  <a:lnTo>
                    <a:pt x="227289" y="177629"/>
                  </a:lnTo>
                  <a:lnTo>
                    <a:pt x="212200" y="234669"/>
                  </a:lnTo>
                  <a:lnTo>
                    <a:pt x="202245" y="285973"/>
                  </a:lnTo>
                  <a:lnTo>
                    <a:pt x="200220" y="310437"/>
                  </a:lnTo>
                  <a:lnTo>
                    <a:pt x="202454" y="320289"/>
                  </a:lnTo>
                  <a:lnTo>
                    <a:pt x="212332" y="336167"/>
                  </a:lnTo>
                  <a:lnTo>
                    <a:pt x="218850" y="340216"/>
                  </a:lnTo>
                  <a:lnTo>
                    <a:pt x="233488" y="342250"/>
                  </a:lnTo>
                  <a:lnTo>
                    <a:pt x="249239" y="335141"/>
                  </a:lnTo>
                  <a:lnTo>
                    <a:pt x="273490" y="3178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686638" y="3206338"/>
              <a:ext cx="502214" cy="485138"/>
            </a:xfrm>
            <a:custGeom>
              <a:avLst/>
              <a:gdLst/>
              <a:ahLst/>
              <a:cxnLst/>
              <a:rect l="0" t="0" r="0" b="0"/>
              <a:pathLst>
                <a:path w="502214" h="485138">
                  <a:moveTo>
                    <a:pt x="84271" y="80476"/>
                  </a:moveTo>
                  <a:lnTo>
                    <a:pt x="53943" y="103639"/>
                  </a:lnTo>
                  <a:lnTo>
                    <a:pt x="32532" y="131690"/>
                  </a:lnTo>
                  <a:lnTo>
                    <a:pt x="7135" y="191190"/>
                  </a:lnTo>
                  <a:lnTo>
                    <a:pt x="62" y="211044"/>
                  </a:lnTo>
                  <a:lnTo>
                    <a:pt x="0" y="229113"/>
                  </a:lnTo>
                  <a:lnTo>
                    <a:pt x="5520" y="243924"/>
                  </a:lnTo>
                  <a:lnTo>
                    <a:pt x="9581" y="250462"/>
                  </a:lnTo>
                  <a:lnTo>
                    <a:pt x="21490" y="260193"/>
                  </a:lnTo>
                  <a:lnTo>
                    <a:pt x="76172" y="287176"/>
                  </a:lnTo>
                  <a:lnTo>
                    <a:pt x="80721" y="294090"/>
                  </a:lnTo>
                  <a:lnTo>
                    <a:pt x="83310" y="311634"/>
                  </a:lnTo>
                  <a:lnTo>
                    <a:pt x="78913" y="329293"/>
                  </a:lnTo>
                  <a:lnTo>
                    <a:pt x="66041" y="352364"/>
                  </a:lnTo>
                  <a:lnTo>
                    <a:pt x="54904" y="364038"/>
                  </a:lnTo>
                  <a:lnTo>
                    <a:pt x="40709" y="372308"/>
                  </a:lnTo>
                  <a:lnTo>
                    <a:pt x="33965" y="372110"/>
                  </a:lnTo>
                  <a:lnTo>
                    <a:pt x="27619" y="369203"/>
                  </a:lnTo>
                  <a:lnTo>
                    <a:pt x="21540" y="364492"/>
                  </a:lnTo>
                  <a:lnTo>
                    <a:pt x="18412" y="356729"/>
                  </a:lnTo>
                  <a:lnTo>
                    <a:pt x="17402" y="335776"/>
                  </a:lnTo>
                  <a:lnTo>
                    <a:pt x="26448" y="306824"/>
                  </a:lnTo>
                  <a:lnTo>
                    <a:pt x="62269" y="246995"/>
                  </a:lnTo>
                  <a:lnTo>
                    <a:pt x="106468" y="184750"/>
                  </a:lnTo>
                  <a:lnTo>
                    <a:pt x="142519" y="143271"/>
                  </a:lnTo>
                  <a:lnTo>
                    <a:pt x="143443" y="144529"/>
                  </a:lnTo>
                  <a:lnTo>
                    <a:pt x="133548" y="201327"/>
                  </a:lnTo>
                  <a:lnTo>
                    <a:pt x="126887" y="258737"/>
                  </a:lnTo>
                  <a:lnTo>
                    <a:pt x="126325" y="282053"/>
                  </a:lnTo>
                  <a:lnTo>
                    <a:pt x="129874" y="288826"/>
                  </a:lnTo>
                  <a:lnTo>
                    <a:pt x="135938" y="292416"/>
                  </a:lnTo>
                  <a:lnTo>
                    <a:pt x="143679" y="293885"/>
                  </a:lnTo>
                  <a:lnTo>
                    <a:pt x="150688" y="292091"/>
                  </a:lnTo>
                  <a:lnTo>
                    <a:pt x="180965" y="266237"/>
                  </a:lnTo>
                  <a:lnTo>
                    <a:pt x="187565" y="264413"/>
                  </a:lnTo>
                  <a:lnTo>
                    <a:pt x="202295" y="267318"/>
                  </a:lnTo>
                  <a:lnTo>
                    <a:pt x="208257" y="272530"/>
                  </a:lnTo>
                  <a:lnTo>
                    <a:pt x="217348" y="288184"/>
                  </a:lnTo>
                  <a:lnTo>
                    <a:pt x="221066" y="291064"/>
                  </a:lnTo>
                  <a:lnTo>
                    <a:pt x="224469" y="290210"/>
                  </a:lnTo>
                  <a:lnTo>
                    <a:pt x="245410" y="264493"/>
                  </a:lnTo>
                  <a:lnTo>
                    <a:pt x="269612" y="212363"/>
                  </a:lnTo>
                  <a:lnTo>
                    <a:pt x="280982" y="187786"/>
                  </a:lnTo>
                  <a:lnTo>
                    <a:pt x="283829" y="185300"/>
                  </a:lnTo>
                  <a:lnTo>
                    <a:pt x="284803" y="189190"/>
                  </a:lnTo>
                  <a:lnTo>
                    <a:pt x="277463" y="252606"/>
                  </a:lnTo>
                  <a:lnTo>
                    <a:pt x="271099" y="305383"/>
                  </a:lnTo>
                  <a:lnTo>
                    <a:pt x="271693" y="305303"/>
                  </a:lnTo>
                  <a:lnTo>
                    <a:pt x="297244" y="246100"/>
                  </a:lnTo>
                  <a:lnTo>
                    <a:pt x="307837" y="217178"/>
                  </a:lnTo>
                  <a:lnTo>
                    <a:pt x="320469" y="202562"/>
                  </a:lnTo>
                  <a:lnTo>
                    <a:pt x="343174" y="188354"/>
                  </a:lnTo>
                  <a:lnTo>
                    <a:pt x="403815" y="165034"/>
                  </a:lnTo>
                  <a:lnTo>
                    <a:pt x="432281" y="140561"/>
                  </a:lnTo>
                  <a:lnTo>
                    <a:pt x="476388" y="80124"/>
                  </a:lnTo>
                  <a:lnTo>
                    <a:pt x="498998" y="22548"/>
                  </a:lnTo>
                  <a:lnTo>
                    <a:pt x="502213" y="11347"/>
                  </a:lnTo>
                  <a:lnTo>
                    <a:pt x="501583" y="4804"/>
                  </a:lnTo>
                  <a:lnTo>
                    <a:pt x="498390" y="1367"/>
                  </a:lnTo>
                  <a:lnTo>
                    <a:pt x="493487" y="0"/>
                  </a:lnTo>
                  <a:lnTo>
                    <a:pt x="488369" y="3711"/>
                  </a:lnTo>
                  <a:lnTo>
                    <a:pt x="469335" y="37953"/>
                  </a:lnTo>
                  <a:lnTo>
                    <a:pt x="463437" y="56030"/>
                  </a:lnTo>
                  <a:lnTo>
                    <a:pt x="459340" y="108646"/>
                  </a:lnTo>
                  <a:lnTo>
                    <a:pt x="461266" y="167864"/>
                  </a:lnTo>
                  <a:lnTo>
                    <a:pt x="468998" y="230622"/>
                  </a:lnTo>
                  <a:lnTo>
                    <a:pt x="475447" y="284852"/>
                  </a:lnTo>
                  <a:lnTo>
                    <a:pt x="482414" y="342879"/>
                  </a:lnTo>
                  <a:lnTo>
                    <a:pt x="476788" y="398308"/>
                  </a:lnTo>
                  <a:lnTo>
                    <a:pt x="459671" y="457181"/>
                  </a:lnTo>
                  <a:lnTo>
                    <a:pt x="447122" y="474726"/>
                  </a:lnTo>
                  <a:lnTo>
                    <a:pt x="439893" y="481993"/>
                  </a:lnTo>
                  <a:lnTo>
                    <a:pt x="433224" y="484989"/>
                  </a:lnTo>
                  <a:lnTo>
                    <a:pt x="426929" y="485137"/>
                  </a:lnTo>
                  <a:lnTo>
                    <a:pt x="420883" y="483387"/>
                  </a:lnTo>
                  <a:lnTo>
                    <a:pt x="415928" y="478522"/>
                  </a:lnTo>
                  <a:lnTo>
                    <a:pt x="407957" y="463254"/>
                  </a:lnTo>
                  <a:lnTo>
                    <a:pt x="407106" y="420615"/>
                  </a:lnTo>
                  <a:lnTo>
                    <a:pt x="417113" y="3633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205623" y="3360226"/>
              <a:ext cx="364108" cy="209505"/>
            </a:xfrm>
            <a:custGeom>
              <a:avLst/>
              <a:gdLst/>
              <a:ahLst/>
              <a:cxnLst/>
              <a:rect l="0" t="0" r="0" b="0"/>
              <a:pathLst>
                <a:path w="364108" h="209505">
                  <a:moveTo>
                    <a:pt x="14623" y="26441"/>
                  </a:moveTo>
                  <a:lnTo>
                    <a:pt x="23458" y="17606"/>
                  </a:lnTo>
                  <a:lnTo>
                    <a:pt x="24211" y="17777"/>
                  </a:lnTo>
                  <a:lnTo>
                    <a:pt x="3524" y="68682"/>
                  </a:lnTo>
                  <a:lnTo>
                    <a:pt x="0" y="118612"/>
                  </a:lnTo>
                  <a:lnTo>
                    <a:pt x="2885" y="139521"/>
                  </a:lnTo>
                  <a:lnTo>
                    <a:pt x="6797" y="145282"/>
                  </a:lnTo>
                  <a:lnTo>
                    <a:pt x="12179" y="148198"/>
                  </a:lnTo>
                  <a:lnTo>
                    <a:pt x="18541" y="149218"/>
                  </a:lnTo>
                  <a:lnTo>
                    <a:pt x="24632" y="148048"/>
                  </a:lnTo>
                  <a:lnTo>
                    <a:pt x="42038" y="137567"/>
                  </a:lnTo>
                  <a:lnTo>
                    <a:pt x="53311" y="127914"/>
                  </a:lnTo>
                  <a:lnTo>
                    <a:pt x="57982" y="127374"/>
                  </a:lnTo>
                  <a:lnTo>
                    <a:pt x="62020" y="129787"/>
                  </a:lnTo>
                  <a:lnTo>
                    <a:pt x="68972" y="139865"/>
                  </a:lnTo>
                  <a:lnTo>
                    <a:pt x="75144" y="153590"/>
                  </a:lnTo>
                  <a:lnTo>
                    <a:pt x="79934" y="156511"/>
                  </a:lnTo>
                  <a:lnTo>
                    <a:pt x="85900" y="156609"/>
                  </a:lnTo>
                  <a:lnTo>
                    <a:pt x="92652" y="154825"/>
                  </a:lnTo>
                  <a:lnTo>
                    <a:pt x="105084" y="142980"/>
                  </a:lnTo>
                  <a:lnTo>
                    <a:pt x="145931" y="81496"/>
                  </a:lnTo>
                  <a:lnTo>
                    <a:pt x="174331" y="22493"/>
                  </a:lnTo>
                  <a:lnTo>
                    <a:pt x="182066" y="3421"/>
                  </a:lnTo>
                  <a:lnTo>
                    <a:pt x="181726" y="0"/>
                  </a:lnTo>
                  <a:lnTo>
                    <a:pt x="178725" y="492"/>
                  </a:lnTo>
                  <a:lnTo>
                    <a:pt x="173951" y="3594"/>
                  </a:lnTo>
                  <a:lnTo>
                    <a:pt x="153926" y="39940"/>
                  </a:lnTo>
                  <a:lnTo>
                    <a:pt x="144142" y="68964"/>
                  </a:lnTo>
                  <a:lnTo>
                    <a:pt x="141756" y="105095"/>
                  </a:lnTo>
                  <a:lnTo>
                    <a:pt x="151204" y="157699"/>
                  </a:lnTo>
                  <a:lnTo>
                    <a:pt x="155603" y="164797"/>
                  </a:lnTo>
                  <a:lnTo>
                    <a:pt x="167887" y="175149"/>
                  </a:lnTo>
                  <a:lnTo>
                    <a:pt x="185058" y="180366"/>
                  </a:lnTo>
                  <a:lnTo>
                    <a:pt x="194815" y="181758"/>
                  </a:lnTo>
                  <a:lnTo>
                    <a:pt x="213052" y="178373"/>
                  </a:lnTo>
                  <a:lnTo>
                    <a:pt x="254841" y="155992"/>
                  </a:lnTo>
                  <a:lnTo>
                    <a:pt x="268084" y="145348"/>
                  </a:lnTo>
                  <a:lnTo>
                    <a:pt x="303841" y="91044"/>
                  </a:lnTo>
                  <a:lnTo>
                    <a:pt x="323331" y="45426"/>
                  </a:lnTo>
                  <a:lnTo>
                    <a:pt x="323487" y="27482"/>
                  </a:lnTo>
                  <a:lnTo>
                    <a:pt x="321310" y="23437"/>
                  </a:lnTo>
                  <a:lnTo>
                    <a:pt x="318008" y="22589"/>
                  </a:lnTo>
                  <a:lnTo>
                    <a:pt x="313959" y="23873"/>
                  </a:lnTo>
                  <a:lnTo>
                    <a:pt x="299425" y="38932"/>
                  </a:lnTo>
                  <a:lnTo>
                    <a:pt x="271367" y="99383"/>
                  </a:lnTo>
                  <a:lnTo>
                    <a:pt x="266362" y="134551"/>
                  </a:lnTo>
                  <a:lnTo>
                    <a:pt x="269296" y="174249"/>
                  </a:lnTo>
                  <a:lnTo>
                    <a:pt x="274087" y="185076"/>
                  </a:lnTo>
                  <a:lnTo>
                    <a:pt x="289273" y="202037"/>
                  </a:lnTo>
                  <a:lnTo>
                    <a:pt x="299425" y="206375"/>
                  </a:lnTo>
                  <a:lnTo>
                    <a:pt x="341536" y="209160"/>
                  </a:lnTo>
                  <a:lnTo>
                    <a:pt x="364107" y="2095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231537" y="3627977"/>
              <a:ext cx="33263" cy="1248158"/>
            </a:xfrm>
            <a:custGeom>
              <a:avLst/>
              <a:gdLst/>
              <a:ahLst/>
              <a:cxnLst/>
              <a:rect l="0" t="0" r="0" b="0"/>
              <a:pathLst>
                <a:path w="33263" h="1248158">
                  <a:moveTo>
                    <a:pt x="33262" y="0"/>
                  </a:moveTo>
                  <a:lnTo>
                    <a:pt x="20010" y="4418"/>
                  </a:lnTo>
                  <a:lnTo>
                    <a:pt x="16107" y="10342"/>
                  </a:lnTo>
                  <a:lnTo>
                    <a:pt x="10612" y="43539"/>
                  </a:lnTo>
                  <a:lnTo>
                    <a:pt x="8060" y="97138"/>
                  </a:lnTo>
                  <a:lnTo>
                    <a:pt x="2784" y="148975"/>
                  </a:lnTo>
                  <a:lnTo>
                    <a:pt x="809" y="200391"/>
                  </a:lnTo>
                  <a:lnTo>
                    <a:pt x="224" y="256204"/>
                  </a:lnTo>
                  <a:lnTo>
                    <a:pt x="51" y="314654"/>
                  </a:lnTo>
                  <a:lnTo>
                    <a:pt x="0" y="377482"/>
                  </a:lnTo>
                  <a:lnTo>
                    <a:pt x="909" y="438422"/>
                  </a:lnTo>
                  <a:lnTo>
                    <a:pt x="4398" y="481160"/>
                  </a:lnTo>
                  <a:lnTo>
                    <a:pt x="2726" y="542387"/>
                  </a:lnTo>
                  <a:lnTo>
                    <a:pt x="3665" y="584381"/>
                  </a:lnTo>
                  <a:lnTo>
                    <a:pt x="6240" y="627700"/>
                  </a:lnTo>
                  <a:lnTo>
                    <a:pt x="7384" y="671608"/>
                  </a:lnTo>
                  <a:lnTo>
                    <a:pt x="8028" y="733494"/>
                  </a:lnTo>
                  <a:lnTo>
                    <a:pt x="8219" y="788402"/>
                  </a:lnTo>
                  <a:lnTo>
                    <a:pt x="8275" y="844221"/>
                  </a:lnTo>
                  <a:lnTo>
                    <a:pt x="8292" y="897332"/>
                  </a:lnTo>
                  <a:lnTo>
                    <a:pt x="8297" y="948202"/>
                  </a:lnTo>
                  <a:lnTo>
                    <a:pt x="8299" y="1008447"/>
                  </a:lnTo>
                  <a:lnTo>
                    <a:pt x="8299" y="1062397"/>
                  </a:lnTo>
                  <a:lnTo>
                    <a:pt x="8299" y="1121137"/>
                  </a:lnTo>
                  <a:lnTo>
                    <a:pt x="8299" y="1173928"/>
                  </a:lnTo>
                  <a:lnTo>
                    <a:pt x="8299" y="1232355"/>
                  </a:lnTo>
                  <a:lnTo>
                    <a:pt x="8299" y="12481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75003" y="4568256"/>
              <a:ext cx="206292" cy="401831"/>
            </a:xfrm>
            <a:custGeom>
              <a:avLst/>
              <a:gdLst/>
              <a:ahLst/>
              <a:cxnLst/>
              <a:rect l="0" t="0" r="0" b="0"/>
              <a:pathLst>
                <a:path w="206292" h="401831">
                  <a:moveTo>
                    <a:pt x="6586" y="0"/>
                  </a:moveTo>
                  <a:lnTo>
                    <a:pt x="0" y="29620"/>
                  </a:lnTo>
                  <a:lnTo>
                    <a:pt x="3025" y="83514"/>
                  </a:lnTo>
                  <a:lnTo>
                    <a:pt x="14365" y="142061"/>
                  </a:lnTo>
                  <a:lnTo>
                    <a:pt x="22402" y="202461"/>
                  </a:lnTo>
                  <a:lnTo>
                    <a:pt x="31934" y="257949"/>
                  </a:lnTo>
                  <a:lnTo>
                    <a:pt x="44544" y="320650"/>
                  </a:lnTo>
                  <a:lnTo>
                    <a:pt x="54514" y="381576"/>
                  </a:lnTo>
                  <a:lnTo>
                    <a:pt x="59631" y="398880"/>
                  </a:lnTo>
                  <a:lnTo>
                    <a:pt x="62289" y="401830"/>
                  </a:lnTo>
                  <a:lnTo>
                    <a:pt x="64986" y="401024"/>
                  </a:lnTo>
                  <a:lnTo>
                    <a:pt x="90159" y="361030"/>
                  </a:lnTo>
                  <a:lnTo>
                    <a:pt x="111531" y="301518"/>
                  </a:lnTo>
                  <a:lnTo>
                    <a:pt x="130212" y="246750"/>
                  </a:lnTo>
                  <a:lnTo>
                    <a:pt x="150469" y="184697"/>
                  </a:lnTo>
                  <a:lnTo>
                    <a:pt x="171137" y="125835"/>
                  </a:lnTo>
                  <a:lnTo>
                    <a:pt x="206291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527790" y="4651466"/>
            <a:ext cx="4413439" cy="682426"/>
            <a:chOff x="1527790" y="4651466"/>
            <a:chExt cx="4413439" cy="682426"/>
          </a:xfrm>
        </p:grpSpPr>
        <p:sp>
          <p:nvSpPr>
            <p:cNvPr id="169" name="Freeform 168"/>
            <p:cNvSpPr/>
            <p:nvPr/>
          </p:nvSpPr>
          <p:spPr>
            <a:xfrm>
              <a:off x="1527790" y="4884455"/>
              <a:ext cx="86494" cy="388908"/>
            </a:xfrm>
            <a:custGeom>
              <a:avLst/>
              <a:gdLst/>
              <a:ahLst/>
              <a:cxnLst/>
              <a:rect l="0" t="0" r="0" b="0"/>
              <a:pathLst>
                <a:path w="86494" h="388908">
                  <a:moveTo>
                    <a:pt x="86493" y="0"/>
                  </a:moveTo>
                  <a:lnTo>
                    <a:pt x="68824" y="4418"/>
                  </a:lnTo>
                  <a:lnTo>
                    <a:pt x="44584" y="20417"/>
                  </a:lnTo>
                  <a:lnTo>
                    <a:pt x="24252" y="42724"/>
                  </a:lnTo>
                  <a:lnTo>
                    <a:pt x="7459" y="81754"/>
                  </a:lnTo>
                  <a:lnTo>
                    <a:pt x="0" y="114111"/>
                  </a:lnTo>
                  <a:lnTo>
                    <a:pt x="1208" y="136084"/>
                  </a:lnTo>
                  <a:lnTo>
                    <a:pt x="9757" y="153246"/>
                  </a:lnTo>
                  <a:lnTo>
                    <a:pt x="50327" y="205482"/>
                  </a:lnTo>
                  <a:lnTo>
                    <a:pt x="65036" y="247452"/>
                  </a:lnTo>
                  <a:lnTo>
                    <a:pt x="69217" y="306827"/>
                  </a:lnTo>
                  <a:lnTo>
                    <a:pt x="64638" y="328676"/>
                  </a:lnTo>
                  <a:lnTo>
                    <a:pt x="42696" y="379937"/>
                  </a:lnTo>
                  <a:lnTo>
                    <a:pt x="37879" y="386428"/>
                  </a:lnTo>
                  <a:lnTo>
                    <a:pt x="32819" y="388907"/>
                  </a:lnTo>
                  <a:lnTo>
                    <a:pt x="27596" y="388710"/>
                  </a:lnTo>
                  <a:lnTo>
                    <a:pt x="22266" y="386729"/>
                  </a:lnTo>
                  <a:lnTo>
                    <a:pt x="18712" y="381711"/>
                  </a:lnTo>
                  <a:lnTo>
                    <a:pt x="11604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682797" y="4904069"/>
              <a:ext cx="104109" cy="354715"/>
            </a:xfrm>
            <a:custGeom>
              <a:avLst/>
              <a:gdLst/>
              <a:ahLst/>
              <a:cxnLst/>
              <a:rect l="0" t="0" r="0" b="0"/>
              <a:pathLst>
                <a:path w="104109" h="354715">
                  <a:moveTo>
                    <a:pt x="23018" y="46955"/>
                  </a:moveTo>
                  <a:lnTo>
                    <a:pt x="28737" y="68734"/>
                  </a:lnTo>
                  <a:lnTo>
                    <a:pt x="30825" y="120565"/>
                  </a:lnTo>
                  <a:lnTo>
                    <a:pt x="31237" y="179325"/>
                  </a:lnTo>
                  <a:lnTo>
                    <a:pt x="25600" y="232264"/>
                  </a:lnTo>
                  <a:lnTo>
                    <a:pt x="23358" y="290604"/>
                  </a:lnTo>
                  <a:lnTo>
                    <a:pt x="15883" y="350404"/>
                  </a:lnTo>
                  <a:lnTo>
                    <a:pt x="14563" y="354655"/>
                  </a:lnTo>
                  <a:lnTo>
                    <a:pt x="12759" y="354714"/>
                  </a:lnTo>
                  <a:lnTo>
                    <a:pt x="8288" y="347384"/>
                  </a:lnTo>
                  <a:lnTo>
                    <a:pt x="1498" y="326738"/>
                  </a:lnTo>
                  <a:lnTo>
                    <a:pt x="0" y="297610"/>
                  </a:lnTo>
                  <a:lnTo>
                    <a:pt x="5353" y="239238"/>
                  </a:lnTo>
                  <a:lnTo>
                    <a:pt x="11892" y="186193"/>
                  </a:lnTo>
                  <a:lnTo>
                    <a:pt x="18745" y="123413"/>
                  </a:lnTo>
                  <a:lnTo>
                    <a:pt x="41389" y="60048"/>
                  </a:lnTo>
                  <a:lnTo>
                    <a:pt x="59965" y="18140"/>
                  </a:lnTo>
                  <a:lnTo>
                    <a:pt x="70566" y="3021"/>
                  </a:lnTo>
                  <a:lnTo>
                    <a:pt x="75981" y="99"/>
                  </a:lnTo>
                  <a:lnTo>
                    <a:pt x="81441" y="0"/>
                  </a:lnTo>
                  <a:lnTo>
                    <a:pt x="86930" y="1783"/>
                  </a:lnTo>
                  <a:lnTo>
                    <a:pt x="91513" y="5746"/>
                  </a:lnTo>
                  <a:lnTo>
                    <a:pt x="99072" y="17545"/>
                  </a:lnTo>
                  <a:lnTo>
                    <a:pt x="104108" y="44199"/>
                  </a:lnTo>
                  <a:lnTo>
                    <a:pt x="96897" y="97249"/>
                  </a:lnTo>
                  <a:lnTo>
                    <a:pt x="90987" y="117385"/>
                  </a:lnTo>
                  <a:lnTo>
                    <a:pt x="79112" y="136343"/>
                  </a:lnTo>
                  <a:lnTo>
                    <a:pt x="77056" y="137982"/>
                  </a:lnTo>
                  <a:lnTo>
                    <a:pt x="72944" y="1384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851028" y="4884455"/>
              <a:ext cx="99426" cy="311661"/>
            </a:xfrm>
            <a:custGeom>
              <a:avLst/>
              <a:gdLst/>
              <a:ahLst/>
              <a:cxnLst/>
              <a:rect l="0" t="0" r="0" b="0"/>
              <a:pathLst>
                <a:path w="99426" h="311661">
                  <a:moveTo>
                    <a:pt x="12887" y="0"/>
                  </a:moveTo>
                  <a:lnTo>
                    <a:pt x="12887" y="62327"/>
                  </a:lnTo>
                  <a:lnTo>
                    <a:pt x="12887" y="113800"/>
                  </a:lnTo>
                  <a:lnTo>
                    <a:pt x="12887" y="170169"/>
                  </a:lnTo>
                  <a:lnTo>
                    <a:pt x="12887" y="222396"/>
                  </a:lnTo>
                  <a:lnTo>
                    <a:pt x="11962" y="280768"/>
                  </a:lnTo>
                  <a:lnTo>
                    <a:pt x="7168" y="311660"/>
                  </a:lnTo>
                  <a:lnTo>
                    <a:pt x="6301" y="311324"/>
                  </a:lnTo>
                  <a:lnTo>
                    <a:pt x="0" y="258304"/>
                  </a:lnTo>
                  <a:lnTo>
                    <a:pt x="3782" y="204751"/>
                  </a:lnTo>
                  <a:lnTo>
                    <a:pt x="6928" y="144782"/>
                  </a:lnTo>
                  <a:lnTo>
                    <a:pt x="16127" y="91058"/>
                  </a:lnTo>
                  <a:lnTo>
                    <a:pt x="27772" y="46683"/>
                  </a:lnTo>
                  <a:lnTo>
                    <a:pt x="52217" y="7712"/>
                  </a:lnTo>
                  <a:lnTo>
                    <a:pt x="57599" y="4216"/>
                  </a:lnTo>
                  <a:lnTo>
                    <a:pt x="63035" y="3735"/>
                  </a:lnTo>
                  <a:lnTo>
                    <a:pt x="68508" y="5264"/>
                  </a:lnTo>
                  <a:lnTo>
                    <a:pt x="73082" y="9057"/>
                  </a:lnTo>
                  <a:lnTo>
                    <a:pt x="83936" y="27647"/>
                  </a:lnTo>
                  <a:lnTo>
                    <a:pt x="98731" y="66922"/>
                  </a:lnTo>
                  <a:lnTo>
                    <a:pt x="99425" y="83368"/>
                  </a:lnTo>
                  <a:lnTo>
                    <a:pt x="88968" y="130555"/>
                  </a:lnTo>
                  <a:lnTo>
                    <a:pt x="70274" y="163446"/>
                  </a:lnTo>
                  <a:lnTo>
                    <a:pt x="51772" y="182182"/>
                  </a:lnTo>
                  <a:lnTo>
                    <a:pt x="7667" y="221843"/>
                  </a:lnTo>
                  <a:lnTo>
                    <a:pt x="7558" y="225559"/>
                  </a:lnTo>
                  <a:lnTo>
                    <a:pt x="11183" y="228036"/>
                  </a:lnTo>
                  <a:lnTo>
                    <a:pt x="17298" y="229687"/>
                  </a:lnTo>
                  <a:lnTo>
                    <a:pt x="29024" y="229057"/>
                  </a:lnTo>
                  <a:lnTo>
                    <a:pt x="46171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874045" y="4867813"/>
              <a:ext cx="137284" cy="334951"/>
            </a:xfrm>
            <a:custGeom>
              <a:avLst/>
              <a:gdLst/>
              <a:ahLst/>
              <a:cxnLst/>
              <a:rect l="0" t="0" r="0" b="0"/>
              <a:pathLst>
                <a:path w="137284" h="334951">
                  <a:moveTo>
                    <a:pt x="48117" y="0"/>
                  </a:moveTo>
                  <a:lnTo>
                    <a:pt x="82862" y="27581"/>
                  </a:lnTo>
                  <a:lnTo>
                    <a:pt x="119874" y="86701"/>
                  </a:lnTo>
                  <a:lnTo>
                    <a:pt x="134784" y="136223"/>
                  </a:lnTo>
                  <a:lnTo>
                    <a:pt x="137283" y="170315"/>
                  </a:lnTo>
                  <a:lnTo>
                    <a:pt x="124405" y="230923"/>
                  </a:lnTo>
                  <a:lnTo>
                    <a:pt x="105545" y="269804"/>
                  </a:lnTo>
                  <a:lnTo>
                    <a:pt x="63068" y="317564"/>
                  </a:lnTo>
                  <a:lnTo>
                    <a:pt x="34877" y="332732"/>
                  </a:lnTo>
                  <a:lnTo>
                    <a:pt x="16345" y="334950"/>
                  </a:lnTo>
                  <a:lnTo>
                    <a:pt x="7520" y="334248"/>
                  </a:lnTo>
                  <a:lnTo>
                    <a:pt x="2561" y="331006"/>
                  </a:lnTo>
                  <a:lnTo>
                    <a:pt x="180" y="326070"/>
                  </a:lnTo>
                  <a:lnTo>
                    <a:pt x="0" y="314115"/>
                  </a:lnTo>
                  <a:lnTo>
                    <a:pt x="6512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363178" y="4751319"/>
              <a:ext cx="199706" cy="475910"/>
            </a:xfrm>
            <a:custGeom>
              <a:avLst/>
              <a:gdLst/>
              <a:ahLst/>
              <a:cxnLst/>
              <a:rect l="0" t="0" r="0" b="0"/>
              <a:pathLst>
                <a:path w="199706" h="475910">
                  <a:moveTo>
                    <a:pt x="0" y="0"/>
                  </a:moveTo>
                  <a:lnTo>
                    <a:pt x="0" y="50188"/>
                  </a:lnTo>
                  <a:lnTo>
                    <a:pt x="0" y="107712"/>
                  </a:lnTo>
                  <a:lnTo>
                    <a:pt x="0" y="168460"/>
                  </a:lnTo>
                  <a:lnTo>
                    <a:pt x="0" y="222297"/>
                  </a:lnTo>
                  <a:lnTo>
                    <a:pt x="924" y="277447"/>
                  </a:lnTo>
                  <a:lnTo>
                    <a:pt x="6586" y="330392"/>
                  </a:lnTo>
                  <a:lnTo>
                    <a:pt x="12396" y="372319"/>
                  </a:lnTo>
                  <a:lnTo>
                    <a:pt x="24218" y="403197"/>
                  </a:lnTo>
                  <a:lnTo>
                    <a:pt x="36651" y="417427"/>
                  </a:lnTo>
                  <a:lnTo>
                    <a:pt x="43850" y="422516"/>
                  </a:lnTo>
                  <a:lnTo>
                    <a:pt x="51422" y="424060"/>
                  </a:lnTo>
                  <a:lnTo>
                    <a:pt x="67233" y="420844"/>
                  </a:lnTo>
                  <a:lnTo>
                    <a:pt x="91728" y="399802"/>
                  </a:lnTo>
                  <a:lnTo>
                    <a:pt x="112493" y="364354"/>
                  </a:lnTo>
                  <a:lnTo>
                    <a:pt x="126198" y="327899"/>
                  </a:lnTo>
                  <a:lnTo>
                    <a:pt x="132223" y="264857"/>
                  </a:lnTo>
                  <a:lnTo>
                    <a:pt x="130678" y="258857"/>
                  </a:lnTo>
                  <a:lnTo>
                    <a:pt x="127799" y="256706"/>
                  </a:lnTo>
                  <a:lnTo>
                    <a:pt x="124031" y="257121"/>
                  </a:lnTo>
                  <a:lnTo>
                    <a:pt x="120594" y="261097"/>
                  </a:lnTo>
                  <a:lnTo>
                    <a:pt x="99930" y="322888"/>
                  </a:lnTo>
                  <a:lnTo>
                    <a:pt x="94020" y="351466"/>
                  </a:lnTo>
                  <a:lnTo>
                    <a:pt x="94734" y="380889"/>
                  </a:lnTo>
                  <a:lnTo>
                    <a:pt x="106746" y="435563"/>
                  </a:lnTo>
                  <a:lnTo>
                    <a:pt x="115552" y="455234"/>
                  </a:lnTo>
                  <a:lnTo>
                    <a:pt x="128095" y="468291"/>
                  </a:lnTo>
                  <a:lnTo>
                    <a:pt x="135323" y="473068"/>
                  </a:lnTo>
                  <a:lnTo>
                    <a:pt x="150750" y="475909"/>
                  </a:lnTo>
                  <a:lnTo>
                    <a:pt x="158747" y="475372"/>
                  </a:lnTo>
                  <a:lnTo>
                    <a:pt x="172564" y="469845"/>
                  </a:lnTo>
                  <a:lnTo>
                    <a:pt x="183944" y="461225"/>
                  </a:lnTo>
                  <a:lnTo>
                    <a:pt x="199705" y="44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629451" y="4984308"/>
              <a:ext cx="232991" cy="181845"/>
            </a:xfrm>
            <a:custGeom>
              <a:avLst/>
              <a:gdLst/>
              <a:ahLst/>
              <a:cxnLst/>
              <a:rect l="0" t="0" r="0" b="0"/>
              <a:pathLst>
                <a:path w="232991" h="181845">
                  <a:moveTo>
                    <a:pt x="0" y="0"/>
                  </a:moveTo>
                  <a:lnTo>
                    <a:pt x="7165" y="55162"/>
                  </a:lnTo>
                  <a:lnTo>
                    <a:pt x="14755" y="114068"/>
                  </a:lnTo>
                  <a:lnTo>
                    <a:pt x="20687" y="167072"/>
                  </a:lnTo>
                  <a:lnTo>
                    <a:pt x="24886" y="172402"/>
                  </a:lnTo>
                  <a:lnTo>
                    <a:pt x="30459" y="173182"/>
                  </a:lnTo>
                  <a:lnTo>
                    <a:pt x="36948" y="170928"/>
                  </a:lnTo>
                  <a:lnTo>
                    <a:pt x="42199" y="165728"/>
                  </a:lnTo>
                  <a:lnTo>
                    <a:pt x="60369" y="124907"/>
                  </a:lnTo>
                  <a:lnTo>
                    <a:pt x="69149" y="95462"/>
                  </a:lnTo>
                  <a:lnTo>
                    <a:pt x="73836" y="89529"/>
                  </a:lnTo>
                  <a:lnTo>
                    <a:pt x="79735" y="86498"/>
                  </a:lnTo>
                  <a:lnTo>
                    <a:pt x="93685" y="85596"/>
                  </a:lnTo>
                  <a:lnTo>
                    <a:pt x="117133" y="88437"/>
                  </a:lnTo>
                  <a:lnTo>
                    <a:pt x="133421" y="86150"/>
                  </a:lnTo>
                  <a:lnTo>
                    <a:pt x="147440" y="77120"/>
                  </a:lnTo>
                  <a:lnTo>
                    <a:pt x="171507" y="53141"/>
                  </a:lnTo>
                  <a:lnTo>
                    <a:pt x="172585" y="50220"/>
                  </a:lnTo>
                  <a:lnTo>
                    <a:pt x="170530" y="49198"/>
                  </a:lnTo>
                  <a:lnTo>
                    <a:pt x="166387" y="49441"/>
                  </a:lnTo>
                  <a:lnTo>
                    <a:pt x="156852" y="57107"/>
                  </a:lnTo>
                  <a:lnTo>
                    <a:pt x="147375" y="69760"/>
                  </a:lnTo>
                  <a:lnTo>
                    <a:pt x="133758" y="105414"/>
                  </a:lnTo>
                  <a:lnTo>
                    <a:pt x="129715" y="128212"/>
                  </a:lnTo>
                  <a:lnTo>
                    <a:pt x="134653" y="165448"/>
                  </a:lnTo>
                  <a:lnTo>
                    <a:pt x="136921" y="174094"/>
                  </a:lnTo>
                  <a:lnTo>
                    <a:pt x="141207" y="178933"/>
                  </a:lnTo>
                  <a:lnTo>
                    <a:pt x="146838" y="181234"/>
                  </a:lnTo>
                  <a:lnTo>
                    <a:pt x="153366" y="181844"/>
                  </a:lnTo>
                  <a:lnTo>
                    <a:pt x="165550" y="177590"/>
                  </a:lnTo>
                  <a:lnTo>
                    <a:pt x="177129" y="168612"/>
                  </a:lnTo>
                  <a:lnTo>
                    <a:pt x="193119" y="147962"/>
                  </a:lnTo>
                  <a:lnTo>
                    <a:pt x="222711" y="84839"/>
                  </a:lnTo>
                  <a:lnTo>
                    <a:pt x="23299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828219" y="4726355"/>
              <a:ext cx="92470" cy="607537"/>
            </a:xfrm>
            <a:custGeom>
              <a:avLst/>
              <a:gdLst/>
              <a:ahLst/>
              <a:cxnLst/>
              <a:rect l="0" t="0" r="0" b="0"/>
              <a:pathLst>
                <a:path w="92470" h="607537">
                  <a:moveTo>
                    <a:pt x="92469" y="0"/>
                  </a:moveTo>
                  <a:lnTo>
                    <a:pt x="83995" y="55848"/>
                  </a:lnTo>
                  <a:lnTo>
                    <a:pt x="76666" y="114606"/>
                  </a:lnTo>
                  <a:lnTo>
                    <a:pt x="75937" y="169312"/>
                  </a:lnTo>
                  <a:lnTo>
                    <a:pt x="75841" y="231270"/>
                  </a:lnTo>
                  <a:lnTo>
                    <a:pt x="76753" y="293956"/>
                  </a:lnTo>
                  <a:lnTo>
                    <a:pt x="82991" y="351885"/>
                  </a:lnTo>
                  <a:lnTo>
                    <a:pt x="83996" y="407683"/>
                  </a:lnTo>
                  <a:lnTo>
                    <a:pt x="78409" y="465048"/>
                  </a:lnTo>
                  <a:lnTo>
                    <a:pt x="73871" y="518290"/>
                  </a:lnTo>
                  <a:lnTo>
                    <a:pt x="60776" y="565050"/>
                  </a:lnTo>
                  <a:lnTo>
                    <a:pt x="41761" y="596496"/>
                  </a:lnTo>
                  <a:lnTo>
                    <a:pt x="36474" y="602917"/>
                  </a:lnTo>
                  <a:lnTo>
                    <a:pt x="30176" y="606273"/>
                  </a:lnTo>
                  <a:lnTo>
                    <a:pt x="15781" y="607536"/>
                  </a:lnTo>
                  <a:lnTo>
                    <a:pt x="9909" y="604729"/>
                  </a:lnTo>
                  <a:lnTo>
                    <a:pt x="918" y="594214"/>
                  </a:lnTo>
                  <a:lnTo>
                    <a:pt x="0" y="585678"/>
                  </a:lnTo>
                  <a:lnTo>
                    <a:pt x="6618" y="555275"/>
                  </a:lnTo>
                  <a:lnTo>
                    <a:pt x="17580" y="5325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372875" y="4759640"/>
              <a:ext cx="343987" cy="521824"/>
            </a:xfrm>
            <a:custGeom>
              <a:avLst/>
              <a:gdLst/>
              <a:ahLst/>
              <a:cxnLst/>
              <a:rect l="0" t="0" r="0" b="0"/>
              <a:pathLst>
                <a:path w="343987" h="521824">
                  <a:moveTo>
                    <a:pt x="72039" y="0"/>
                  </a:moveTo>
                  <a:lnTo>
                    <a:pt x="58787" y="4417"/>
                  </a:lnTo>
                  <a:lnTo>
                    <a:pt x="47350" y="13982"/>
                  </a:lnTo>
                  <a:lnTo>
                    <a:pt x="41711" y="20416"/>
                  </a:lnTo>
                  <a:lnTo>
                    <a:pt x="35446" y="39892"/>
                  </a:lnTo>
                  <a:lnTo>
                    <a:pt x="24287" y="101437"/>
                  </a:lnTo>
                  <a:lnTo>
                    <a:pt x="23324" y="155535"/>
                  </a:lnTo>
                  <a:lnTo>
                    <a:pt x="29315" y="210827"/>
                  </a:lnTo>
                  <a:lnTo>
                    <a:pt x="32752" y="272863"/>
                  </a:lnTo>
                  <a:lnTo>
                    <a:pt x="38889" y="329840"/>
                  </a:lnTo>
                  <a:lnTo>
                    <a:pt x="45816" y="385511"/>
                  </a:lnTo>
                  <a:lnTo>
                    <a:pt x="45902" y="443201"/>
                  </a:lnTo>
                  <a:lnTo>
                    <a:pt x="37975" y="500619"/>
                  </a:lnTo>
                  <a:lnTo>
                    <a:pt x="35462" y="511262"/>
                  </a:lnTo>
                  <a:lnTo>
                    <a:pt x="30087" y="517432"/>
                  </a:lnTo>
                  <a:lnTo>
                    <a:pt x="22806" y="520621"/>
                  </a:lnTo>
                  <a:lnTo>
                    <a:pt x="14254" y="521823"/>
                  </a:lnTo>
                  <a:lnTo>
                    <a:pt x="8553" y="518925"/>
                  </a:lnTo>
                  <a:lnTo>
                    <a:pt x="4751" y="513296"/>
                  </a:lnTo>
                  <a:lnTo>
                    <a:pt x="528" y="496254"/>
                  </a:lnTo>
                  <a:lnTo>
                    <a:pt x="0" y="460670"/>
                  </a:lnTo>
                  <a:lnTo>
                    <a:pt x="16027" y="402364"/>
                  </a:lnTo>
                  <a:lnTo>
                    <a:pt x="46001" y="347487"/>
                  </a:lnTo>
                  <a:lnTo>
                    <a:pt x="89318" y="301848"/>
                  </a:lnTo>
                  <a:lnTo>
                    <a:pt x="97426" y="295537"/>
                  </a:lnTo>
                  <a:lnTo>
                    <a:pt x="105606" y="293179"/>
                  </a:lnTo>
                  <a:lnTo>
                    <a:pt x="122091" y="295490"/>
                  </a:lnTo>
                  <a:lnTo>
                    <a:pt x="128521" y="299619"/>
                  </a:lnTo>
                  <a:lnTo>
                    <a:pt x="138131" y="311604"/>
                  </a:lnTo>
                  <a:lnTo>
                    <a:pt x="144322" y="338363"/>
                  </a:lnTo>
                  <a:lnTo>
                    <a:pt x="147040" y="340221"/>
                  </a:lnTo>
                  <a:lnTo>
                    <a:pt x="150701" y="336837"/>
                  </a:lnTo>
                  <a:lnTo>
                    <a:pt x="185981" y="279915"/>
                  </a:lnTo>
                  <a:lnTo>
                    <a:pt x="214636" y="250887"/>
                  </a:lnTo>
                  <a:lnTo>
                    <a:pt x="230645" y="241560"/>
                  </a:lnTo>
                  <a:lnTo>
                    <a:pt x="259670" y="235529"/>
                  </a:lnTo>
                  <a:lnTo>
                    <a:pt x="275931" y="239049"/>
                  </a:lnTo>
                  <a:lnTo>
                    <a:pt x="282857" y="242576"/>
                  </a:lnTo>
                  <a:lnTo>
                    <a:pt x="284700" y="245852"/>
                  </a:lnTo>
                  <a:lnTo>
                    <a:pt x="283155" y="248961"/>
                  </a:lnTo>
                  <a:lnTo>
                    <a:pt x="279351" y="251958"/>
                  </a:lnTo>
                  <a:lnTo>
                    <a:pt x="265163" y="273845"/>
                  </a:lnTo>
                  <a:lnTo>
                    <a:pt x="244403" y="331619"/>
                  </a:lnTo>
                  <a:lnTo>
                    <a:pt x="240221" y="361860"/>
                  </a:lnTo>
                  <a:lnTo>
                    <a:pt x="243399" y="389825"/>
                  </a:lnTo>
                  <a:lnTo>
                    <a:pt x="249149" y="394869"/>
                  </a:lnTo>
                  <a:lnTo>
                    <a:pt x="267866" y="398008"/>
                  </a:lnTo>
                  <a:lnTo>
                    <a:pt x="286662" y="393856"/>
                  </a:lnTo>
                  <a:lnTo>
                    <a:pt x="304262" y="383998"/>
                  </a:lnTo>
                  <a:lnTo>
                    <a:pt x="321330" y="367289"/>
                  </a:lnTo>
                  <a:lnTo>
                    <a:pt x="337698" y="337090"/>
                  </a:lnTo>
                  <a:lnTo>
                    <a:pt x="343986" y="300303"/>
                  </a:lnTo>
                  <a:lnTo>
                    <a:pt x="342095" y="289884"/>
                  </a:lnTo>
                  <a:lnTo>
                    <a:pt x="332597" y="273377"/>
                  </a:lnTo>
                  <a:lnTo>
                    <a:pt x="325257" y="268235"/>
                  </a:lnTo>
                  <a:lnTo>
                    <a:pt x="307239" y="262522"/>
                  </a:lnTo>
                  <a:lnTo>
                    <a:pt x="289369" y="264914"/>
                  </a:lnTo>
                  <a:lnTo>
                    <a:pt x="280720" y="268141"/>
                  </a:lnTo>
                  <a:lnTo>
                    <a:pt x="276804" y="273066"/>
                  </a:lnTo>
                  <a:lnTo>
                    <a:pt x="276042" y="279123"/>
                  </a:lnTo>
                  <a:lnTo>
                    <a:pt x="277383" y="285934"/>
                  </a:lnTo>
                  <a:lnTo>
                    <a:pt x="281051" y="291400"/>
                  </a:lnTo>
                  <a:lnTo>
                    <a:pt x="292523" y="299938"/>
                  </a:lnTo>
                  <a:lnTo>
                    <a:pt x="321670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521014" y="4925156"/>
              <a:ext cx="431485" cy="264437"/>
            </a:xfrm>
            <a:custGeom>
              <a:avLst/>
              <a:gdLst/>
              <a:ahLst/>
              <a:cxnLst/>
              <a:rect l="0" t="0" r="0" b="0"/>
              <a:pathLst>
                <a:path w="431485" h="264437">
                  <a:moveTo>
                    <a:pt x="90321" y="25868"/>
                  </a:moveTo>
                  <a:lnTo>
                    <a:pt x="67157" y="2704"/>
                  </a:lnTo>
                  <a:lnTo>
                    <a:pt x="61010" y="255"/>
                  </a:lnTo>
                  <a:lnTo>
                    <a:pt x="46783" y="0"/>
                  </a:lnTo>
                  <a:lnTo>
                    <a:pt x="33680" y="5433"/>
                  </a:lnTo>
                  <a:lnTo>
                    <a:pt x="27597" y="9471"/>
                  </a:lnTo>
                  <a:lnTo>
                    <a:pt x="18373" y="23819"/>
                  </a:lnTo>
                  <a:lnTo>
                    <a:pt x="4918" y="71999"/>
                  </a:lnTo>
                  <a:lnTo>
                    <a:pt x="0" y="122574"/>
                  </a:lnTo>
                  <a:lnTo>
                    <a:pt x="3366" y="180997"/>
                  </a:lnTo>
                  <a:lnTo>
                    <a:pt x="14863" y="222384"/>
                  </a:lnTo>
                  <a:lnTo>
                    <a:pt x="27198" y="240797"/>
                  </a:lnTo>
                  <a:lnTo>
                    <a:pt x="41926" y="253296"/>
                  </a:lnTo>
                  <a:lnTo>
                    <a:pt x="58642" y="261008"/>
                  </a:lnTo>
                  <a:lnTo>
                    <a:pt x="78399" y="264436"/>
                  </a:lnTo>
                  <a:lnTo>
                    <a:pt x="97042" y="261028"/>
                  </a:lnTo>
                  <a:lnTo>
                    <a:pt x="131610" y="243774"/>
                  </a:lnTo>
                  <a:lnTo>
                    <a:pt x="152378" y="223569"/>
                  </a:lnTo>
                  <a:lnTo>
                    <a:pt x="159507" y="205575"/>
                  </a:lnTo>
                  <a:lnTo>
                    <a:pt x="161751" y="185250"/>
                  </a:lnTo>
                  <a:lnTo>
                    <a:pt x="159666" y="163889"/>
                  </a:lnTo>
                  <a:lnTo>
                    <a:pt x="153193" y="146999"/>
                  </a:lnTo>
                  <a:lnTo>
                    <a:pt x="114197" y="84896"/>
                  </a:lnTo>
                  <a:lnTo>
                    <a:pt x="84996" y="54073"/>
                  </a:lnTo>
                  <a:lnTo>
                    <a:pt x="83997" y="49294"/>
                  </a:lnTo>
                  <a:lnTo>
                    <a:pt x="86105" y="45184"/>
                  </a:lnTo>
                  <a:lnTo>
                    <a:pt x="95844" y="38151"/>
                  </a:lnTo>
                  <a:lnTo>
                    <a:pt x="109418" y="31943"/>
                  </a:lnTo>
                  <a:lnTo>
                    <a:pt x="127162" y="31033"/>
                  </a:lnTo>
                  <a:lnTo>
                    <a:pt x="164269" y="37983"/>
                  </a:lnTo>
                  <a:lnTo>
                    <a:pt x="189895" y="54421"/>
                  </a:lnTo>
                  <a:lnTo>
                    <a:pt x="201761" y="71534"/>
                  </a:lnTo>
                  <a:lnTo>
                    <a:pt x="216912" y="112654"/>
                  </a:lnTo>
                  <a:lnTo>
                    <a:pt x="217101" y="145374"/>
                  </a:lnTo>
                  <a:lnTo>
                    <a:pt x="216446" y="148993"/>
                  </a:lnTo>
                  <a:lnTo>
                    <a:pt x="216009" y="147708"/>
                  </a:lnTo>
                  <a:lnTo>
                    <a:pt x="215719" y="143152"/>
                  </a:lnTo>
                  <a:lnTo>
                    <a:pt x="224144" y="119071"/>
                  </a:lnTo>
                  <a:lnTo>
                    <a:pt x="250200" y="79651"/>
                  </a:lnTo>
                  <a:lnTo>
                    <a:pt x="273911" y="59268"/>
                  </a:lnTo>
                  <a:lnTo>
                    <a:pt x="290260" y="50574"/>
                  </a:lnTo>
                  <a:lnTo>
                    <a:pt x="309238" y="48559"/>
                  </a:lnTo>
                  <a:lnTo>
                    <a:pt x="319476" y="49317"/>
                  </a:lnTo>
                  <a:lnTo>
                    <a:pt x="335783" y="57555"/>
                  </a:lnTo>
                  <a:lnTo>
                    <a:pt x="342720" y="63634"/>
                  </a:lnTo>
                  <a:lnTo>
                    <a:pt x="346420" y="70461"/>
                  </a:lnTo>
                  <a:lnTo>
                    <a:pt x="348066" y="85443"/>
                  </a:lnTo>
                  <a:lnTo>
                    <a:pt x="343438" y="111190"/>
                  </a:lnTo>
                  <a:lnTo>
                    <a:pt x="359427" y="66704"/>
                  </a:lnTo>
                  <a:lnTo>
                    <a:pt x="369873" y="51413"/>
                  </a:lnTo>
                  <a:lnTo>
                    <a:pt x="431484" y="9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185487" y="4718885"/>
              <a:ext cx="424375" cy="420420"/>
            </a:xfrm>
            <a:custGeom>
              <a:avLst/>
              <a:gdLst/>
              <a:ahLst/>
              <a:cxnLst/>
              <a:rect l="0" t="0" r="0" b="0"/>
              <a:pathLst>
                <a:path w="424375" h="420420">
                  <a:moveTo>
                    <a:pt x="0" y="348634"/>
                  </a:moveTo>
                  <a:lnTo>
                    <a:pt x="2466" y="291859"/>
                  </a:lnTo>
                  <a:lnTo>
                    <a:pt x="7165" y="228526"/>
                  </a:lnTo>
                  <a:lnTo>
                    <a:pt x="10635" y="166556"/>
                  </a:lnTo>
                  <a:lnTo>
                    <a:pt x="22495" y="110226"/>
                  </a:lnTo>
                  <a:lnTo>
                    <a:pt x="38858" y="50183"/>
                  </a:lnTo>
                  <a:lnTo>
                    <a:pt x="52704" y="3199"/>
                  </a:lnTo>
                  <a:lnTo>
                    <a:pt x="55476" y="0"/>
                  </a:lnTo>
                  <a:lnTo>
                    <a:pt x="58249" y="1566"/>
                  </a:lnTo>
                  <a:lnTo>
                    <a:pt x="61022" y="6308"/>
                  </a:lnTo>
                  <a:lnTo>
                    <a:pt x="64925" y="39486"/>
                  </a:lnTo>
                  <a:lnTo>
                    <a:pt x="59766" y="99280"/>
                  </a:lnTo>
                  <a:lnTo>
                    <a:pt x="62965" y="161208"/>
                  </a:lnTo>
                  <a:lnTo>
                    <a:pt x="73425" y="209464"/>
                  </a:lnTo>
                  <a:lnTo>
                    <a:pt x="82251" y="225451"/>
                  </a:lnTo>
                  <a:lnTo>
                    <a:pt x="88119" y="228605"/>
                  </a:lnTo>
                  <a:lnTo>
                    <a:pt x="94804" y="228858"/>
                  </a:lnTo>
                  <a:lnTo>
                    <a:pt x="108704" y="224209"/>
                  </a:lnTo>
                  <a:lnTo>
                    <a:pt x="121045" y="215979"/>
                  </a:lnTo>
                  <a:lnTo>
                    <a:pt x="148829" y="183267"/>
                  </a:lnTo>
                  <a:lnTo>
                    <a:pt x="172757" y="136329"/>
                  </a:lnTo>
                  <a:lnTo>
                    <a:pt x="175268" y="134056"/>
                  </a:lnTo>
                  <a:lnTo>
                    <a:pt x="176017" y="137164"/>
                  </a:lnTo>
                  <a:lnTo>
                    <a:pt x="165802" y="190037"/>
                  </a:lnTo>
                  <a:lnTo>
                    <a:pt x="159622" y="250326"/>
                  </a:lnTo>
                  <a:lnTo>
                    <a:pt x="162969" y="290331"/>
                  </a:lnTo>
                  <a:lnTo>
                    <a:pt x="167818" y="298670"/>
                  </a:lnTo>
                  <a:lnTo>
                    <a:pt x="174749" y="304230"/>
                  </a:lnTo>
                  <a:lnTo>
                    <a:pt x="183068" y="307936"/>
                  </a:lnTo>
                  <a:lnTo>
                    <a:pt x="190463" y="308558"/>
                  </a:lnTo>
                  <a:lnTo>
                    <a:pt x="203610" y="304318"/>
                  </a:lnTo>
                  <a:lnTo>
                    <a:pt x="207856" y="307071"/>
                  </a:lnTo>
                  <a:lnTo>
                    <a:pt x="212573" y="322457"/>
                  </a:lnTo>
                  <a:lnTo>
                    <a:pt x="218316" y="380753"/>
                  </a:lnTo>
                  <a:lnTo>
                    <a:pt x="223694" y="401740"/>
                  </a:lnTo>
                  <a:lnTo>
                    <a:pt x="232248" y="417232"/>
                  </a:lnTo>
                  <a:lnTo>
                    <a:pt x="237118" y="420254"/>
                  </a:lnTo>
                  <a:lnTo>
                    <a:pt x="242214" y="420419"/>
                  </a:lnTo>
                  <a:lnTo>
                    <a:pt x="247460" y="418680"/>
                  </a:lnTo>
                  <a:lnTo>
                    <a:pt x="255755" y="409351"/>
                  </a:lnTo>
                  <a:lnTo>
                    <a:pt x="274402" y="362296"/>
                  </a:lnTo>
                  <a:lnTo>
                    <a:pt x="291220" y="305032"/>
                  </a:lnTo>
                  <a:lnTo>
                    <a:pt x="298460" y="245573"/>
                  </a:lnTo>
                  <a:lnTo>
                    <a:pt x="299413" y="188068"/>
                  </a:lnTo>
                  <a:lnTo>
                    <a:pt x="299539" y="125741"/>
                  </a:lnTo>
                  <a:lnTo>
                    <a:pt x="299554" y="71102"/>
                  </a:lnTo>
                  <a:lnTo>
                    <a:pt x="304351" y="34216"/>
                  </a:lnTo>
                  <a:lnTo>
                    <a:pt x="295955" y="84352"/>
                  </a:lnTo>
                  <a:lnTo>
                    <a:pt x="292169" y="136960"/>
                  </a:lnTo>
                  <a:lnTo>
                    <a:pt x="286942" y="200235"/>
                  </a:lnTo>
                  <a:lnTo>
                    <a:pt x="283711" y="257169"/>
                  </a:lnTo>
                  <a:lnTo>
                    <a:pt x="283269" y="282403"/>
                  </a:lnTo>
                  <a:lnTo>
                    <a:pt x="285001" y="287838"/>
                  </a:lnTo>
                  <a:lnTo>
                    <a:pt x="288004" y="288687"/>
                  </a:lnTo>
                  <a:lnTo>
                    <a:pt x="291855" y="286480"/>
                  </a:lnTo>
                  <a:lnTo>
                    <a:pt x="335440" y="226320"/>
                  </a:lnTo>
                  <a:lnTo>
                    <a:pt x="342895" y="219939"/>
                  </a:lnTo>
                  <a:lnTo>
                    <a:pt x="350639" y="216609"/>
                  </a:lnTo>
                  <a:lnTo>
                    <a:pt x="366639" y="215375"/>
                  </a:lnTo>
                  <a:lnTo>
                    <a:pt x="372016" y="219114"/>
                  </a:lnTo>
                  <a:lnTo>
                    <a:pt x="375600" y="225305"/>
                  </a:lnTo>
                  <a:lnTo>
                    <a:pt x="378658" y="241120"/>
                  </a:lnTo>
                  <a:lnTo>
                    <a:pt x="376935" y="257396"/>
                  </a:lnTo>
                  <a:lnTo>
                    <a:pt x="377955" y="260071"/>
                  </a:lnTo>
                  <a:lnTo>
                    <a:pt x="380484" y="259082"/>
                  </a:lnTo>
                  <a:lnTo>
                    <a:pt x="397829" y="241981"/>
                  </a:lnTo>
                  <a:lnTo>
                    <a:pt x="402055" y="242398"/>
                  </a:lnTo>
                  <a:lnTo>
                    <a:pt x="405796" y="246375"/>
                  </a:lnTo>
                  <a:lnTo>
                    <a:pt x="421738" y="281044"/>
                  </a:lnTo>
                  <a:lnTo>
                    <a:pt x="424374" y="2820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643145" y="4844185"/>
              <a:ext cx="133138" cy="230906"/>
            </a:xfrm>
            <a:custGeom>
              <a:avLst/>
              <a:gdLst/>
              <a:ahLst/>
              <a:cxnLst/>
              <a:rect l="0" t="0" r="0" b="0"/>
              <a:pathLst>
                <a:path w="133138" h="230906">
                  <a:moveTo>
                    <a:pt x="0" y="15307"/>
                  </a:moveTo>
                  <a:lnTo>
                    <a:pt x="8835" y="2055"/>
                  </a:lnTo>
                  <a:lnTo>
                    <a:pt x="14211" y="0"/>
                  </a:lnTo>
                  <a:lnTo>
                    <a:pt x="20569" y="480"/>
                  </a:lnTo>
                  <a:lnTo>
                    <a:pt x="27581" y="2649"/>
                  </a:lnTo>
                  <a:lnTo>
                    <a:pt x="33180" y="6868"/>
                  </a:lnTo>
                  <a:lnTo>
                    <a:pt x="47327" y="24209"/>
                  </a:lnTo>
                  <a:lnTo>
                    <a:pt x="60791" y="32516"/>
                  </a:lnTo>
                  <a:lnTo>
                    <a:pt x="63641" y="36950"/>
                  </a:lnTo>
                  <a:lnTo>
                    <a:pt x="63692" y="41755"/>
                  </a:lnTo>
                  <a:lnTo>
                    <a:pt x="38156" y="94253"/>
                  </a:lnTo>
                  <a:lnTo>
                    <a:pt x="20551" y="133004"/>
                  </a:lnTo>
                  <a:lnTo>
                    <a:pt x="10737" y="183095"/>
                  </a:lnTo>
                  <a:lnTo>
                    <a:pt x="13454" y="212952"/>
                  </a:lnTo>
                  <a:lnTo>
                    <a:pt x="17290" y="220111"/>
                  </a:lnTo>
                  <a:lnTo>
                    <a:pt x="28949" y="230530"/>
                  </a:lnTo>
                  <a:lnTo>
                    <a:pt x="36866" y="230905"/>
                  </a:lnTo>
                  <a:lnTo>
                    <a:pt x="55525" y="223925"/>
                  </a:lnTo>
                  <a:lnTo>
                    <a:pt x="103518" y="178302"/>
                  </a:lnTo>
                  <a:lnTo>
                    <a:pt x="133137" y="1318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718034" y="4867813"/>
              <a:ext cx="123680" cy="254541"/>
            </a:xfrm>
            <a:custGeom>
              <a:avLst/>
              <a:gdLst/>
              <a:ahLst/>
              <a:cxnLst/>
              <a:rect l="0" t="0" r="0" b="0"/>
              <a:pathLst>
                <a:path w="123680" h="254541">
                  <a:moveTo>
                    <a:pt x="99853" y="0"/>
                  </a:moveTo>
                  <a:lnTo>
                    <a:pt x="77766" y="8835"/>
                  </a:lnTo>
                  <a:lnTo>
                    <a:pt x="64457" y="20569"/>
                  </a:lnTo>
                  <a:lnTo>
                    <a:pt x="43962" y="55119"/>
                  </a:lnTo>
                  <a:lnTo>
                    <a:pt x="40496" y="73499"/>
                  </a:lnTo>
                  <a:lnTo>
                    <a:pt x="42962" y="89989"/>
                  </a:lnTo>
                  <a:lnTo>
                    <a:pt x="64704" y="125891"/>
                  </a:lnTo>
                  <a:lnTo>
                    <a:pt x="121723" y="180173"/>
                  </a:lnTo>
                  <a:lnTo>
                    <a:pt x="123679" y="186684"/>
                  </a:lnTo>
                  <a:lnTo>
                    <a:pt x="120921" y="201315"/>
                  </a:lnTo>
                  <a:lnTo>
                    <a:pt x="108971" y="225146"/>
                  </a:lnTo>
                  <a:lnTo>
                    <a:pt x="91578" y="239057"/>
                  </a:lnTo>
                  <a:lnTo>
                    <a:pt x="69363" y="249554"/>
                  </a:lnTo>
                  <a:lnTo>
                    <a:pt x="36989" y="254540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028378" y="4651466"/>
              <a:ext cx="80747" cy="532548"/>
            </a:xfrm>
            <a:custGeom>
              <a:avLst/>
              <a:gdLst/>
              <a:ahLst/>
              <a:cxnLst/>
              <a:rect l="0" t="0" r="0" b="0"/>
              <a:pathLst>
                <a:path w="80747" h="532548">
                  <a:moveTo>
                    <a:pt x="80746" y="0"/>
                  </a:moveTo>
                  <a:lnTo>
                    <a:pt x="72271" y="62491"/>
                  </a:lnTo>
                  <a:lnTo>
                    <a:pt x="60945" y="123514"/>
                  </a:lnTo>
                  <a:lnTo>
                    <a:pt x="50159" y="177806"/>
                  </a:lnTo>
                  <a:lnTo>
                    <a:pt x="39125" y="235512"/>
                  </a:lnTo>
                  <a:lnTo>
                    <a:pt x="30815" y="283663"/>
                  </a:lnTo>
                  <a:lnTo>
                    <a:pt x="19724" y="345214"/>
                  </a:lnTo>
                  <a:lnTo>
                    <a:pt x="8630" y="401888"/>
                  </a:lnTo>
                  <a:lnTo>
                    <a:pt x="0" y="460065"/>
                  </a:lnTo>
                  <a:lnTo>
                    <a:pt x="4338" y="523170"/>
                  </a:lnTo>
                  <a:lnTo>
                    <a:pt x="5856" y="532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167744" y="4663863"/>
              <a:ext cx="132357" cy="423371"/>
            </a:xfrm>
            <a:custGeom>
              <a:avLst/>
              <a:gdLst/>
              <a:ahLst/>
              <a:cxnLst/>
              <a:rect l="0" t="0" r="0" b="0"/>
              <a:pathLst>
                <a:path w="132357" h="423371">
                  <a:moveTo>
                    <a:pt x="24590" y="62492"/>
                  </a:moveTo>
                  <a:lnTo>
                    <a:pt x="22124" y="112681"/>
                  </a:lnTo>
                  <a:lnTo>
                    <a:pt x="18003" y="167354"/>
                  </a:lnTo>
                  <a:lnTo>
                    <a:pt x="16783" y="220535"/>
                  </a:lnTo>
                  <a:lnTo>
                    <a:pt x="10618" y="283284"/>
                  </a:lnTo>
                  <a:lnTo>
                    <a:pt x="3882" y="339715"/>
                  </a:lnTo>
                  <a:lnTo>
                    <a:pt x="467" y="395648"/>
                  </a:lnTo>
                  <a:lnTo>
                    <a:pt x="0" y="420745"/>
                  </a:lnTo>
                  <a:lnTo>
                    <a:pt x="800" y="423370"/>
                  </a:lnTo>
                  <a:lnTo>
                    <a:pt x="11241" y="369201"/>
                  </a:lnTo>
                  <a:lnTo>
                    <a:pt x="16200" y="310215"/>
                  </a:lnTo>
                  <a:lnTo>
                    <a:pt x="25124" y="254047"/>
                  </a:lnTo>
                  <a:lnTo>
                    <a:pt x="31373" y="198436"/>
                  </a:lnTo>
                  <a:lnTo>
                    <a:pt x="40175" y="143860"/>
                  </a:lnTo>
                  <a:lnTo>
                    <a:pt x="59595" y="85170"/>
                  </a:lnTo>
                  <a:lnTo>
                    <a:pt x="77197" y="29738"/>
                  </a:lnTo>
                  <a:lnTo>
                    <a:pt x="94418" y="4402"/>
                  </a:lnTo>
                  <a:lnTo>
                    <a:pt x="101653" y="652"/>
                  </a:lnTo>
                  <a:lnTo>
                    <a:pt x="109249" y="0"/>
                  </a:lnTo>
                  <a:lnTo>
                    <a:pt x="117087" y="1415"/>
                  </a:lnTo>
                  <a:lnTo>
                    <a:pt x="122313" y="6057"/>
                  </a:lnTo>
                  <a:lnTo>
                    <a:pt x="128119" y="21076"/>
                  </a:lnTo>
                  <a:lnTo>
                    <a:pt x="132356" y="82412"/>
                  </a:lnTo>
                  <a:lnTo>
                    <a:pt x="126039" y="133030"/>
                  </a:lnTo>
                  <a:lnTo>
                    <a:pt x="118355" y="187544"/>
                  </a:lnTo>
                  <a:lnTo>
                    <a:pt x="112145" y="242829"/>
                  </a:lnTo>
                  <a:lnTo>
                    <a:pt x="99321" y="305544"/>
                  </a:lnTo>
                  <a:lnTo>
                    <a:pt x="92937" y="329540"/>
                  </a:lnTo>
                  <a:lnTo>
                    <a:pt x="83936" y="346368"/>
                  </a:lnTo>
                  <a:lnTo>
                    <a:pt x="79871" y="348822"/>
                  </a:lnTo>
                  <a:lnTo>
                    <a:pt x="76237" y="347684"/>
                  </a:lnTo>
                  <a:lnTo>
                    <a:pt x="72890" y="344152"/>
                  </a:lnTo>
                  <a:lnTo>
                    <a:pt x="62365" y="288633"/>
                  </a:lnTo>
                  <a:lnTo>
                    <a:pt x="49553" y="2455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192334" y="4765998"/>
              <a:ext cx="219317" cy="288501"/>
            </a:xfrm>
            <a:custGeom>
              <a:avLst/>
              <a:gdLst/>
              <a:ahLst/>
              <a:cxnLst/>
              <a:rect l="0" t="0" r="0" b="0"/>
              <a:pathLst>
                <a:path w="219317" h="288501">
                  <a:moveTo>
                    <a:pt x="0" y="68531"/>
                  </a:moveTo>
                  <a:lnTo>
                    <a:pt x="14211" y="80893"/>
                  </a:lnTo>
                  <a:lnTo>
                    <a:pt x="27581" y="87277"/>
                  </a:lnTo>
                  <a:lnTo>
                    <a:pt x="78430" y="92676"/>
                  </a:lnTo>
                  <a:lnTo>
                    <a:pt x="102351" y="91281"/>
                  </a:lnTo>
                  <a:lnTo>
                    <a:pt x="130487" y="80100"/>
                  </a:lnTo>
                  <a:lnTo>
                    <a:pt x="191659" y="26349"/>
                  </a:lnTo>
                  <a:lnTo>
                    <a:pt x="207594" y="1792"/>
                  </a:lnTo>
                  <a:lnTo>
                    <a:pt x="211437" y="0"/>
                  </a:lnTo>
                  <a:lnTo>
                    <a:pt x="214922" y="2503"/>
                  </a:lnTo>
                  <a:lnTo>
                    <a:pt x="218171" y="7871"/>
                  </a:lnTo>
                  <a:lnTo>
                    <a:pt x="219316" y="23696"/>
                  </a:lnTo>
                  <a:lnTo>
                    <a:pt x="216608" y="85620"/>
                  </a:lnTo>
                  <a:lnTo>
                    <a:pt x="210663" y="146424"/>
                  </a:lnTo>
                  <a:lnTo>
                    <a:pt x="208374" y="208524"/>
                  </a:lnTo>
                  <a:lnTo>
                    <a:pt x="208072" y="270143"/>
                  </a:lnTo>
                  <a:lnTo>
                    <a:pt x="208046" y="288500"/>
                  </a:lnTo>
                  <a:lnTo>
                    <a:pt x="208026" y="2765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333792" y="4744937"/>
              <a:ext cx="291238" cy="280977"/>
            </a:xfrm>
            <a:custGeom>
              <a:avLst/>
              <a:gdLst/>
              <a:ahLst/>
              <a:cxnLst/>
              <a:rect l="0" t="0" r="0" b="0"/>
              <a:pathLst>
                <a:path w="291238" h="280977">
                  <a:moveTo>
                    <a:pt x="0" y="122876"/>
                  </a:moveTo>
                  <a:lnTo>
                    <a:pt x="13252" y="118459"/>
                  </a:lnTo>
                  <a:lnTo>
                    <a:pt x="67781" y="72205"/>
                  </a:lnTo>
                  <a:lnTo>
                    <a:pt x="126053" y="23710"/>
                  </a:lnTo>
                  <a:lnTo>
                    <a:pt x="153927" y="970"/>
                  </a:lnTo>
                  <a:lnTo>
                    <a:pt x="160865" y="0"/>
                  </a:lnTo>
                  <a:lnTo>
                    <a:pt x="175971" y="6319"/>
                  </a:lnTo>
                  <a:lnTo>
                    <a:pt x="180184" y="13736"/>
                  </a:lnTo>
                  <a:lnTo>
                    <a:pt x="182769" y="63788"/>
                  </a:lnTo>
                  <a:lnTo>
                    <a:pt x="178587" y="122197"/>
                  </a:lnTo>
                  <a:lnTo>
                    <a:pt x="172783" y="178204"/>
                  </a:lnTo>
                  <a:lnTo>
                    <a:pt x="166334" y="239500"/>
                  </a:lnTo>
                  <a:lnTo>
                    <a:pt x="162376" y="260693"/>
                  </a:lnTo>
                  <a:lnTo>
                    <a:pt x="160026" y="263756"/>
                  </a:lnTo>
                  <a:lnTo>
                    <a:pt x="157535" y="262099"/>
                  </a:lnTo>
                  <a:lnTo>
                    <a:pt x="152301" y="248548"/>
                  </a:lnTo>
                  <a:lnTo>
                    <a:pt x="138651" y="192297"/>
                  </a:lnTo>
                  <a:lnTo>
                    <a:pt x="122039" y="139769"/>
                  </a:lnTo>
                  <a:lnTo>
                    <a:pt x="122040" y="132289"/>
                  </a:lnTo>
                  <a:lnTo>
                    <a:pt x="126972" y="119047"/>
                  </a:lnTo>
                  <a:lnTo>
                    <a:pt x="133650" y="115700"/>
                  </a:lnTo>
                  <a:lnTo>
                    <a:pt x="186087" y="114523"/>
                  </a:lnTo>
                  <a:lnTo>
                    <a:pt x="245464" y="117017"/>
                  </a:lnTo>
                  <a:lnTo>
                    <a:pt x="264421" y="119347"/>
                  </a:lnTo>
                  <a:lnTo>
                    <a:pt x="282092" y="117301"/>
                  </a:lnTo>
                  <a:lnTo>
                    <a:pt x="284216" y="116386"/>
                  </a:lnTo>
                  <a:lnTo>
                    <a:pt x="276713" y="115369"/>
                  </a:lnTo>
                  <a:lnTo>
                    <a:pt x="263517" y="119848"/>
                  </a:lnTo>
                  <a:lnTo>
                    <a:pt x="240493" y="135231"/>
                  </a:lnTo>
                  <a:lnTo>
                    <a:pt x="225230" y="151481"/>
                  </a:lnTo>
                  <a:lnTo>
                    <a:pt x="212282" y="174113"/>
                  </a:lnTo>
                  <a:lnTo>
                    <a:pt x="203432" y="212844"/>
                  </a:lnTo>
                  <a:lnTo>
                    <a:pt x="206292" y="232512"/>
                  </a:lnTo>
                  <a:lnTo>
                    <a:pt x="209644" y="240346"/>
                  </a:lnTo>
                  <a:lnTo>
                    <a:pt x="215577" y="244644"/>
                  </a:lnTo>
                  <a:lnTo>
                    <a:pt x="232031" y="246954"/>
                  </a:lnTo>
                  <a:lnTo>
                    <a:pt x="270878" y="243677"/>
                  </a:lnTo>
                  <a:lnTo>
                    <a:pt x="285579" y="249298"/>
                  </a:lnTo>
                  <a:lnTo>
                    <a:pt x="289314" y="254310"/>
                  </a:lnTo>
                  <a:lnTo>
                    <a:pt x="290879" y="260425"/>
                  </a:lnTo>
                  <a:lnTo>
                    <a:pt x="291237" y="2809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693684" y="4782032"/>
              <a:ext cx="247545" cy="298627"/>
            </a:xfrm>
            <a:custGeom>
              <a:avLst/>
              <a:gdLst/>
              <a:ahLst/>
              <a:cxnLst/>
              <a:rect l="0" t="0" r="0" b="0"/>
              <a:pathLst>
                <a:path w="247545" h="298627">
                  <a:moveTo>
                    <a:pt x="31197" y="110745"/>
                  </a:moveTo>
                  <a:lnTo>
                    <a:pt x="40032" y="101910"/>
                  </a:lnTo>
                  <a:lnTo>
                    <a:pt x="39861" y="101156"/>
                  </a:lnTo>
                  <a:lnTo>
                    <a:pt x="32274" y="105250"/>
                  </a:lnTo>
                  <a:lnTo>
                    <a:pt x="16826" y="126786"/>
                  </a:lnTo>
                  <a:lnTo>
                    <a:pt x="4955" y="161006"/>
                  </a:lnTo>
                  <a:lnTo>
                    <a:pt x="0" y="200423"/>
                  </a:lnTo>
                  <a:lnTo>
                    <a:pt x="7366" y="236963"/>
                  </a:lnTo>
                  <a:lnTo>
                    <a:pt x="21260" y="266794"/>
                  </a:lnTo>
                  <a:lnTo>
                    <a:pt x="28271" y="271176"/>
                  </a:lnTo>
                  <a:lnTo>
                    <a:pt x="36643" y="272248"/>
                  </a:lnTo>
                  <a:lnTo>
                    <a:pt x="53958" y="268508"/>
                  </a:lnTo>
                  <a:lnTo>
                    <a:pt x="74102" y="256006"/>
                  </a:lnTo>
                  <a:lnTo>
                    <a:pt x="97474" y="232750"/>
                  </a:lnTo>
                  <a:lnTo>
                    <a:pt x="136580" y="172731"/>
                  </a:lnTo>
                  <a:lnTo>
                    <a:pt x="158298" y="114976"/>
                  </a:lnTo>
                  <a:lnTo>
                    <a:pt x="172591" y="55714"/>
                  </a:lnTo>
                  <a:lnTo>
                    <a:pt x="176026" y="16776"/>
                  </a:lnTo>
                  <a:lnTo>
                    <a:pt x="174902" y="6494"/>
                  </a:lnTo>
                  <a:lnTo>
                    <a:pt x="172304" y="1488"/>
                  </a:lnTo>
                  <a:lnTo>
                    <a:pt x="168723" y="0"/>
                  </a:lnTo>
                  <a:lnTo>
                    <a:pt x="164486" y="857"/>
                  </a:lnTo>
                  <a:lnTo>
                    <a:pt x="154848" y="9206"/>
                  </a:lnTo>
                  <a:lnTo>
                    <a:pt x="149689" y="15315"/>
                  </a:lnTo>
                  <a:lnTo>
                    <a:pt x="129212" y="75303"/>
                  </a:lnTo>
                  <a:lnTo>
                    <a:pt x="112914" y="121413"/>
                  </a:lnTo>
                  <a:lnTo>
                    <a:pt x="114337" y="128952"/>
                  </a:lnTo>
                  <a:lnTo>
                    <a:pt x="118983" y="133977"/>
                  </a:lnTo>
                  <a:lnTo>
                    <a:pt x="125779" y="137328"/>
                  </a:lnTo>
                  <a:lnTo>
                    <a:pt x="140727" y="138585"/>
                  </a:lnTo>
                  <a:lnTo>
                    <a:pt x="196002" y="126909"/>
                  </a:lnTo>
                  <a:lnTo>
                    <a:pt x="204862" y="124294"/>
                  </a:lnTo>
                  <a:lnTo>
                    <a:pt x="208919" y="127174"/>
                  </a:lnTo>
                  <a:lnTo>
                    <a:pt x="209775" y="133717"/>
                  </a:lnTo>
                  <a:lnTo>
                    <a:pt x="202279" y="168598"/>
                  </a:lnTo>
                  <a:lnTo>
                    <a:pt x="170669" y="230203"/>
                  </a:lnTo>
                  <a:lnTo>
                    <a:pt x="154490" y="267786"/>
                  </a:lnTo>
                  <a:lnTo>
                    <a:pt x="154998" y="275535"/>
                  </a:lnTo>
                  <a:lnTo>
                    <a:pt x="162958" y="289077"/>
                  </a:lnTo>
                  <a:lnTo>
                    <a:pt x="180673" y="296328"/>
                  </a:lnTo>
                  <a:lnTo>
                    <a:pt x="202107" y="298626"/>
                  </a:lnTo>
                  <a:lnTo>
                    <a:pt x="247544" y="2938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307888" y="4460082"/>
            <a:ext cx="3444169" cy="1475070"/>
            <a:chOff x="6307888" y="4460082"/>
            <a:chExt cx="3444169" cy="1475070"/>
          </a:xfrm>
        </p:grpSpPr>
        <p:sp>
          <p:nvSpPr>
            <p:cNvPr id="187" name="Freeform 186"/>
            <p:cNvSpPr/>
            <p:nvPr/>
          </p:nvSpPr>
          <p:spPr>
            <a:xfrm>
              <a:off x="6307888" y="4460082"/>
              <a:ext cx="132604" cy="1248158"/>
            </a:xfrm>
            <a:custGeom>
              <a:avLst/>
              <a:gdLst/>
              <a:ahLst/>
              <a:cxnLst/>
              <a:rect l="0" t="0" r="0" b="0"/>
              <a:pathLst>
                <a:path w="132604" h="1248158">
                  <a:moveTo>
                    <a:pt x="132603" y="0"/>
                  </a:moveTo>
                  <a:lnTo>
                    <a:pt x="120242" y="14211"/>
                  </a:lnTo>
                  <a:lnTo>
                    <a:pt x="89440" y="72372"/>
                  </a:lnTo>
                  <a:lnTo>
                    <a:pt x="74516" y="125215"/>
                  </a:lnTo>
                  <a:lnTo>
                    <a:pt x="54790" y="187909"/>
                  </a:lnTo>
                  <a:lnTo>
                    <a:pt x="41590" y="250589"/>
                  </a:lnTo>
                  <a:lnTo>
                    <a:pt x="32905" y="302307"/>
                  </a:lnTo>
                  <a:lnTo>
                    <a:pt x="24475" y="358619"/>
                  </a:lnTo>
                  <a:lnTo>
                    <a:pt x="16122" y="416294"/>
                  </a:lnTo>
                  <a:lnTo>
                    <a:pt x="10257" y="476837"/>
                  </a:lnTo>
                  <a:lnTo>
                    <a:pt x="8519" y="539154"/>
                  </a:lnTo>
                  <a:lnTo>
                    <a:pt x="5539" y="601073"/>
                  </a:lnTo>
                  <a:lnTo>
                    <a:pt x="2165" y="644364"/>
                  </a:lnTo>
                  <a:lnTo>
                    <a:pt x="666" y="688260"/>
                  </a:lnTo>
                  <a:lnTo>
                    <a:pt x="0" y="732424"/>
                  </a:lnTo>
                  <a:lnTo>
                    <a:pt x="628" y="775783"/>
                  </a:lnTo>
                  <a:lnTo>
                    <a:pt x="5256" y="837504"/>
                  </a:lnTo>
                  <a:lnTo>
                    <a:pt x="6663" y="880424"/>
                  </a:lnTo>
                  <a:lnTo>
                    <a:pt x="11872" y="941754"/>
                  </a:lnTo>
                  <a:lnTo>
                    <a:pt x="14853" y="996497"/>
                  </a:lnTo>
                  <a:lnTo>
                    <a:pt x="20154" y="1052268"/>
                  </a:lnTo>
                  <a:lnTo>
                    <a:pt x="31998" y="1100947"/>
                  </a:lnTo>
                  <a:lnTo>
                    <a:pt x="44998" y="1157886"/>
                  </a:lnTo>
                  <a:lnTo>
                    <a:pt x="53456" y="1203239"/>
                  </a:lnTo>
                  <a:lnTo>
                    <a:pt x="74356" y="12481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549371" y="4518329"/>
              <a:ext cx="473595" cy="369259"/>
            </a:xfrm>
            <a:custGeom>
              <a:avLst/>
              <a:gdLst/>
              <a:ahLst/>
              <a:cxnLst/>
              <a:rect l="0" t="0" r="0" b="0"/>
              <a:pathLst>
                <a:path w="473595" h="369259">
                  <a:moveTo>
                    <a:pt x="99146" y="0"/>
                  </a:moveTo>
                  <a:lnTo>
                    <a:pt x="64401" y="15999"/>
                  </a:lnTo>
                  <a:lnTo>
                    <a:pt x="44884" y="39977"/>
                  </a:lnTo>
                  <a:lnTo>
                    <a:pt x="23572" y="81211"/>
                  </a:lnTo>
                  <a:lnTo>
                    <a:pt x="12524" y="140430"/>
                  </a:lnTo>
                  <a:lnTo>
                    <a:pt x="2866" y="194503"/>
                  </a:lnTo>
                  <a:lnTo>
                    <a:pt x="0" y="247234"/>
                  </a:lnTo>
                  <a:lnTo>
                    <a:pt x="312" y="309584"/>
                  </a:lnTo>
                  <a:lnTo>
                    <a:pt x="10887" y="356934"/>
                  </a:lnTo>
                  <a:lnTo>
                    <a:pt x="16269" y="362772"/>
                  </a:lnTo>
                  <a:lnTo>
                    <a:pt x="32109" y="369258"/>
                  </a:lnTo>
                  <a:lnTo>
                    <a:pt x="39662" y="368215"/>
                  </a:lnTo>
                  <a:lnTo>
                    <a:pt x="52986" y="359658"/>
                  </a:lnTo>
                  <a:lnTo>
                    <a:pt x="70881" y="343664"/>
                  </a:lnTo>
                  <a:lnTo>
                    <a:pt x="93495" y="300840"/>
                  </a:lnTo>
                  <a:lnTo>
                    <a:pt x="113302" y="247317"/>
                  </a:lnTo>
                  <a:lnTo>
                    <a:pt x="119306" y="223640"/>
                  </a:lnTo>
                  <a:lnTo>
                    <a:pt x="125626" y="165567"/>
                  </a:lnTo>
                  <a:lnTo>
                    <a:pt x="131086" y="113039"/>
                  </a:lnTo>
                  <a:lnTo>
                    <a:pt x="127615" y="74379"/>
                  </a:lnTo>
                  <a:lnTo>
                    <a:pt x="123673" y="65304"/>
                  </a:lnTo>
                  <a:lnTo>
                    <a:pt x="111896" y="52755"/>
                  </a:lnTo>
                  <a:lnTo>
                    <a:pt x="106722" y="51812"/>
                  </a:lnTo>
                  <a:lnTo>
                    <a:pt x="102348" y="53957"/>
                  </a:lnTo>
                  <a:lnTo>
                    <a:pt x="94097" y="65587"/>
                  </a:lnTo>
                  <a:lnTo>
                    <a:pt x="68337" y="123739"/>
                  </a:lnTo>
                  <a:lnTo>
                    <a:pt x="64805" y="145602"/>
                  </a:lnTo>
                  <a:lnTo>
                    <a:pt x="65158" y="155316"/>
                  </a:lnTo>
                  <a:lnTo>
                    <a:pt x="68166" y="160867"/>
                  </a:lnTo>
                  <a:lnTo>
                    <a:pt x="72946" y="163643"/>
                  </a:lnTo>
                  <a:lnTo>
                    <a:pt x="85653" y="164262"/>
                  </a:lnTo>
                  <a:lnTo>
                    <a:pt x="100546" y="161455"/>
                  </a:lnTo>
                  <a:lnTo>
                    <a:pt x="124524" y="145842"/>
                  </a:lnTo>
                  <a:lnTo>
                    <a:pt x="180550" y="105494"/>
                  </a:lnTo>
                  <a:lnTo>
                    <a:pt x="198196" y="94347"/>
                  </a:lnTo>
                  <a:lnTo>
                    <a:pt x="217749" y="90626"/>
                  </a:lnTo>
                  <a:lnTo>
                    <a:pt x="228142" y="90928"/>
                  </a:lnTo>
                  <a:lnTo>
                    <a:pt x="235994" y="93903"/>
                  </a:lnTo>
                  <a:lnTo>
                    <a:pt x="247185" y="104605"/>
                  </a:lnTo>
                  <a:lnTo>
                    <a:pt x="258682" y="126224"/>
                  </a:lnTo>
                  <a:lnTo>
                    <a:pt x="264660" y="188830"/>
                  </a:lnTo>
                  <a:lnTo>
                    <a:pt x="258902" y="251143"/>
                  </a:lnTo>
                  <a:lnTo>
                    <a:pt x="258350" y="261733"/>
                  </a:lnTo>
                  <a:lnTo>
                    <a:pt x="259831" y="266021"/>
                  </a:lnTo>
                  <a:lnTo>
                    <a:pt x="262668" y="266105"/>
                  </a:lnTo>
                  <a:lnTo>
                    <a:pt x="266408" y="263388"/>
                  </a:lnTo>
                  <a:lnTo>
                    <a:pt x="308480" y="204272"/>
                  </a:lnTo>
                  <a:lnTo>
                    <a:pt x="324396" y="193106"/>
                  </a:lnTo>
                  <a:lnTo>
                    <a:pt x="331599" y="192532"/>
                  </a:lnTo>
                  <a:lnTo>
                    <a:pt x="338250" y="194923"/>
                  </a:lnTo>
                  <a:lnTo>
                    <a:pt x="344533" y="199291"/>
                  </a:lnTo>
                  <a:lnTo>
                    <a:pt x="353980" y="214006"/>
                  </a:lnTo>
                  <a:lnTo>
                    <a:pt x="367578" y="249170"/>
                  </a:lnTo>
                  <a:lnTo>
                    <a:pt x="373330" y="253946"/>
                  </a:lnTo>
                  <a:lnTo>
                    <a:pt x="380863" y="256206"/>
                  </a:lnTo>
                  <a:lnTo>
                    <a:pt x="389585" y="256788"/>
                  </a:lnTo>
                  <a:lnTo>
                    <a:pt x="397247" y="253479"/>
                  </a:lnTo>
                  <a:lnTo>
                    <a:pt x="410693" y="239938"/>
                  </a:lnTo>
                  <a:lnTo>
                    <a:pt x="427747" y="201112"/>
                  </a:lnTo>
                  <a:lnTo>
                    <a:pt x="435252" y="169714"/>
                  </a:lnTo>
                  <a:lnTo>
                    <a:pt x="434055" y="151243"/>
                  </a:lnTo>
                  <a:lnTo>
                    <a:pt x="430593" y="148906"/>
                  </a:lnTo>
                  <a:lnTo>
                    <a:pt x="425511" y="151046"/>
                  </a:lnTo>
                  <a:lnTo>
                    <a:pt x="419349" y="156171"/>
                  </a:lnTo>
                  <a:lnTo>
                    <a:pt x="401842" y="185471"/>
                  </a:lnTo>
                  <a:lnTo>
                    <a:pt x="386928" y="231993"/>
                  </a:lnTo>
                  <a:lnTo>
                    <a:pt x="385489" y="292684"/>
                  </a:lnTo>
                  <a:lnTo>
                    <a:pt x="393864" y="334195"/>
                  </a:lnTo>
                  <a:lnTo>
                    <a:pt x="398251" y="344839"/>
                  </a:lnTo>
                  <a:lnTo>
                    <a:pt x="410522" y="359131"/>
                  </a:lnTo>
                  <a:lnTo>
                    <a:pt x="417677" y="364237"/>
                  </a:lnTo>
                  <a:lnTo>
                    <a:pt x="437955" y="367444"/>
                  </a:lnTo>
                  <a:lnTo>
                    <a:pt x="473594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381166" y="4488370"/>
              <a:ext cx="264573" cy="625763"/>
            </a:xfrm>
            <a:custGeom>
              <a:avLst/>
              <a:gdLst/>
              <a:ahLst/>
              <a:cxnLst/>
              <a:rect l="0" t="0" r="0" b="0"/>
              <a:pathLst>
                <a:path w="264573" h="625763">
                  <a:moveTo>
                    <a:pt x="49530" y="129812"/>
                  </a:moveTo>
                  <a:lnTo>
                    <a:pt x="22069" y="183828"/>
                  </a:lnTo>
                  <a:lnTo>
                    <a:pt x="10993" y="222973"/>
                  </a:lnTo>
                  <a:lnTo>
                    <a:pt x="2610" y="277956"/>
                  </a:lnTo>
                  <a:lnTo>
                    <a:pt x="0" y="339483"/>
                  </a:lnTo>
                  <a:lnTo>
                    <a:pt x="11221" y="395499"/>
                  </a:lnTo>
                  <a:lnTo>
                    <a:pt x="23591" y="416457"/>
                  </a:lnTo>
                  <a:lnTo>
                    <a:pt x="30389" y="419837"/>
                  </a:lnTo>
                  <a:lnTo>
                    <a:pt x="47803" y="421126"/>
                  </a:lnTo>
                  <a:lnTo>
                    <a:pt x="67871" y="413687"/>
                  </a:lnTo>
                  <a:lnTo>
                    <a:pt x="87267" y="400210"/>
                  </a:lnTo>
                  <a:lnTo>
                    <a:pt x="120771" y="355206"/>
                  </a:lnTo>
                  <a:lnTo>
                    <a:pt x="133612" y="320897"/>
                  </a:lnTo>
                  <a:lnTo>
                    <a:pt x="138665" y="269738"/>
                  </a:lnTo>
                  <a:lnTo>
                    <a:pt x="135990" y="249324"/>
                  </a:lnTo>
                  <a:lnTo>
                    <a:pt x="120451" y="217820"/>
                  </a:lnTo>
                  <a:lnTo>
                    <a:pt x="102698" y="193898"/>
                  </a:lnTo>
                  <a:lnTo>
                    <a:pt x="86412" y="186032"/>
                  </a:lnTo>
                  <a:lnTo>
                    <a:pt x="76892" y="183934"/>
                  </a:lnTo>
                  <a:lnTo>
                    <a:pt x="73319" y="180686"/>
                  </a:lnTo>
                  <a:lnTo>
                    <a:pt x="73710" y="176672"/>
                  </a:lnTo>
                  <a:lnTo>
                    <a:pt x="89851" y="156943"/>
                  </a:lnTo>
                  <a:lnTo>
                    <a:pt x="152879" y="96346"/>
                  </a:lnTo>
                  <a:lnTo>
                    <a:pt x="173533" y="76955"/>
                  </a:lnTo>
                  <a:lnTo>
                    <a:pt x="217959" y="18189"/>
                  </a:lnTo>
                  <a:lnTo>
                    <a:pt x="225474" y="3463"/>
                  </a:lnTo>
                  <a:lnTo>
                    <a:pt x="223224" y="276"/>
                  </a:lnTo>
                  <a:lnTo>
                    <a:pt x="217102" y="0"/>
                  </a:lnTo>
                  <a:lnTo>
                    <a:pt x="208397" y="1665"/>
                  </a:lnTo>
                  <a:lnTo>
                    <a:pt x="191329" y="18308"/>
                  </a:lnTo>
                  <a:lnTo>
                    <a:pt x="152609" y="81328"/>
                  </a:lnTo>
                  <a:lnTo>
                    <a:pt x="144483" y="113597"/>
                  </a:lnTo>
                  <a:lnTo>
                    <a:pt x="136718" y="168700"/>
                  </a:lnTo>
                  <a:lnTo>
                    <a:pt x="140307" y="224124"/>
                  </a:lnTo>
                  <a:lnTo>
                    <a:pt x="156600" y="279592"/>
                  </a:lnTo>
                  <a:lnTo>
                    <a:pt x="178069" y="335065"/>
                  </a:lnTo>
                  <a:lnTo>
                    <a:pt x="204769" y="394990"/>
                  </a:lnTo>
                  <a:lnTo>
                    <a:pt x="234678" y="451634"/>
                  </a:lnTo>
                  <a:lnTo>
                    <a:pt x="255970" y="504417"/>
                  </a:lnTo>
                  <a:lnTo>
                    <a:pt x="264572" y="562162"/>
                  </a:lnTo>
                  <a:lnTo>
                    <a:pt x="263448" y="582694"/>
                  </a:lnTo>
                  <a:lnTo>
                    <a:pt x="256785" y="597983"/>
                  </a:lnTo>
                  <a:lnTo>
                    <a:pt x="238220" y="616986"/>
                  </a:lnTo>
                  <a:lnTo>
                    <a:pt x="218144" y="623702"/>
                  </a:lnTo>
                  <a:lnTo>
                    <a:pt x="197509" y="625762"/>
                  </a:lnTo>
                  <a:lnTo>
                    <a:pt x="174346" y="6207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938280" y="4485045"/>
              <a:ext cx="38136" cy="392995"/>
            </a:xfrm>
            <a:custGeom>
              <a:avLst/>
              <a:gdLst/>
              <a:ahLst/>
              <a:cxnLst/>
              <a:rect l="0" t="0" r="0" b="0"/>
              <a:pathLst>
                <a:path w="38136" h="392995">
                  <a:moveTo>
                    <a:pt x="24963" y="0"/>
                  </a:moveTo>
                  <a:lnTo>
                    <a:pt x="33798" y="8835"/>
                  </a:lnTo>
                  <a:lnTo>
                    <a:pt x="38135" y="25500"/>
                  </a:lnTo>
                  <a:lnTo>
                    <a:pt x="38111" y="58406"/>
                  </a:lnTo>
                  <a:lnTo>
                    <a:pt x="32995" y="120385"/>
                  </a:lnTo>
                  <a:lnTo>
                    <a:pt x="24358" y="174962"/>
                  </a:lnTo>
                  <a:lnTo>
                    <a:pt x="18167" y="234677"/>
                  </a:lnTo>
                  <a:lnTo>
                    <a:pt x="16944" y="292323"/>
                  </a:lnTo>
                  <a:lnTo>
                    <a:pt x="16682" y="351670"/>
                  </a:lnTo>
                  <a:lnTo>
                    <a:pt x="16654" y="389785"/>
                  </a:lnTo>
                  <a:lnTo>
                    <a:pt x="15726" y="392994"/>
                  </a:lnTo>
                  <a:lnTo>
                    <a:pt x="3374" y="349286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921638" y="4651466"/>
              <a:ext cx="83212" cy="49927"/>
            </a:xfrm>
            <a:custGeom>
              <a:avLst/>
              <a:gdLst/>
              <a:ahLst/>
              <a:cxnLst/>
              <a:rect l="0" t="0" r="0" b="0"/>
              <a:pathLst>
                <a:path w="83212" h="49927">
                  <a:moveTo>
                    <a:pt x="0" y="49926"/>
                  </a:moveTo>
                  <a:lnTo>
                    <a:pt x="33741" y="38409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051658" y="4510008"/>
              <a:ext cx="227786" cy="441608"/>
            </a:xfrm>
            <a:custGeom>
              <a:avLst/>
              <a:gdLst/>
              <a:ahLst/>
              <a:cxnLst/>
              <a:rect l="0" t="0" r="0" b="0"/>
              <a:pathLst>
                <a:path w="227786" h="441608">
                  <a:moveTo>
                    <a:pt x="53043" y="0"/>
                  </a:moveTo>
                  <a:lnTo>
                    <a:pt x="41461" y="62326"/>
                  </a:lnTo>
                  <a:lnTo>
                    <a:pt x="28015" y="123892"/>
                  </a:lnTo>
                  <a:lnTo>
                    <a:pt x="15128" y="180168"/>
                  </a:lnTo>
                  <a:lnTo>
                    <a:pt x="7507" y="235747"/>
                  </a:lnTo>
                  <a:lnTo>
                    <a:pt x="0" y="269043"/>
                  </a:lnTo>
                  <a:lnTo>
                    <a:pt x="1039" y="275516"/>
                  </a:lnTo>
                  <a:lnTo>
                    <a:pt x="4505" y="278907"/>
                  </a:lnTo>
                  <a:lnTo>
                    <a:pt x="9589" y="280243"/>
                  </a:lnTo>
                  <a:lnTo>
                    <a:pt x="14829" y="278361"/>
                  </a:lnTo>
                  <a:lnTo>
                    <a:pt x="42030" y="252353"/>
                  </a:lnTo>
                  <a:lnTo>
                    <a:pt x="48475" y="250522"/>
                  </a:lnTo>
                  <a:lnTo>
                    <a:pt x="63032" y="253417"/>
                  </a:lnTo>
                  <a:lnTo>
                    <a:pt x="68948" y="257703"/>
                  </a:lnTo>
                  <a:lnTo>
                    <a:pt x="77986" y="269861"/>
                  </a:lnTo>
                  <a:lnTo>
                    <a:pt x="88273" y="292300"/>
                  </a:lnTo>
                  <a:lnTo>
                    <a:pt x="94097" y="297493"/>
                  </a:lnTo>
                  <a:lnTo>
                    <a:pt x="110429" y="303263"/>
                  </a:lnTo>
                  <a:lnTo>
                    <a:pt x="117188" y="302028"/>
                  </a:lnTo>
                  <a:lnTo>
                    <a:pt x="122618" y="298431"/>
                  </a:lnTo>
                  <a:lnTo>
                    <a:pt x="127164" y="293259"/>
                  </a:lnTo>
                  <a:lnTo>
                    <a:pt x="129269" y="287038"/>
                  </a:lnTo>
                  <a:lnTo>
                    <a:pt x="129143" y="272728"/>
                  </a:lnTo>
                  <a:lnTo>
                    <a:pt x="126891" y="269652"/>
                  </a:lnTo>
                  <a:lnTo>
                    <a:pt x="123540" y="269451"/>
                  </a:lnTo>
                  <a:lnTo>
                    <a:pt x="119456" y="271165"/>
                  </a:lnTo>
                  <a:lnTo>
                    <a:pt x="104875" y="291248"/>
                  </a:lnTo>
                  <a:lnTo>
                    <a:pt x="97679" y="325038"/>
                  </a:lnTo>
                  <a:lnTo>
                    <a:pt x="97097" y="376022"/>
                  </a:lnTo>
                  <a:lnTo>
                    <a:pt x="103750" y="396412"/>
                  </a:lnTo>
                  <a:lnTo>
                    <a:pt x="115336" y="412254"/>
                  </a:lnTo>
                  <a:lnTo>
                    <a:pt x="139918" y="431569"/>
                  </a:lnTo>
                  <a:lnTo>
                    <a:pt x="149791" y="437492"/>
                  </a:lnTo>
                  <a:lnTo>
                    <a:pt x="170623" y="441607"/>
                  </a:lnTo>
                  <a:lnTo>
                    <a:pt x="227785" y="432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483534" y="4684750"/>
              <a:ext cx="436631" cy="260337"/>
            </a:xfrm>
            <a:custGeom>
              <a:avLst/>
              <a:gdLst/>
              <a:ahLst/>
              <a:cxnLst/>
              <a:rect l="0" t="0" r="0" b="0"/>
              <a:pathLst>
                <a:path w="436631" h="260337">
                  <a:moveTo>
                    <a:pt x="28898" y="0"/>
                  </a:moveTo>
                  <a:lnTo>
                    <a:pt x="28898" y="56775"/>
                  </a:lnTo>
                  <a:lnTo>
                    <a:pt x="24482" y="115690"/>
                  </a:lnTo>
                  <a:lnTo>
                    <a:pt x="14505" y="174271"/>
                  </a:lnTo>
                  <a:lnTo>
                    <a:pt x="5909" y="230154"/>
                  </a:lnTo>
                  <a:lnTo>
                    <a:pt x="0" y="256085"/>
                  </a:lnTo>
                  <a:lnTo>
                    <a:pt x="10111" y="196593"/>
                  </a:lnTo>
                  <a:lnTo>
                    <a:pt x="17990" y="145261"/>
                  </a:lnTo>
                  <a:lnTo>
                    <a:pt x="28936" y="90914"/>
                  </a:lnTo>
                  <a:lnTo>
                    <a:pt x="35386" y="66294"/>
                  </a:lnTo>
                  <a:lnTo>
                    <a:pt x="49415" y="42038"/>
                  </a:lnTo>
                  <a:lnTo>
                    <a:pt x="59898" y="29162"/>
                  </a:lnTo>
                  <a:lnTo>
                    <a:pt x="66207" y="25913"/>
                  </a:lnTo>
                  <a:lnTo>
                    <a:pt x="80614" y="24769"/>
                  </a:lnTo>
                  <a:lnTo>
                    <a:pt x="87413" y="28532"/>
                  </a:lnTo>
                  <a:lnTo>
                    <a:pt x="99900" y="42575"/>
                  </a:lnTo>
                  <a:lnTo>
                    <a:pt x="112909" y="75691"/>
                  </a:lnTo>
                  <a:lnTo>
                    <a:pt x="118201" y="123615"/>
                  </a:lnTo>
                  <a:lnTo>
                    <a:pt x="119990" y="183580"/>
                  </a:lnTo>
                  <a:lnTo>
                    <a:pt x="121224" y="213932"/>
                  </a:lnTo>
                  <a:lnTo>
                    <a:pt x="122809" y="214737"/>
                  </a:lnTo>
                  <a:lnTo>
                    <a:pt x="124789" y="212500"/>
                  </a:lnTo>
                  <a:lnTo>
                    <a:pt x="152626" y="153880"/>
                  </a:lnTo>
                  <a:lnTo>
                    <a:pt x="157852" y="137117"/>
                  </a:lnTo>
                  <a:lnTo>
                    <a:pt x="165727" y="106888"/>
                  </a:lnTo>
                  <a:lnTo>
                    <a:pt x="184954" y="67958"/>
                  </a:lnTo>
                  <a:lnTo>
                    <a:pt x="205500" y="46434"/>
                  </a:lnTo>
                  <a:lnTo>
                    <a:pt x="214126" y="42976"/>
                  </a:lnTo>
                  <a:lnTo>
                    <a:pt x="233572" y="41598"/>
                  </a:lnTo>
                  <a:lnTo>
                    <a:pt x="249611" y="46533"/>
                  </a:lnTo>
                  <a:lnTo>
                    <a:pt x="256477" y="50438"/>
                  </a:lnTo>
                  <a:lnTo>
                    <a:pt x="261054" y="56740"/>
                  </a:lnTo>
                  <a:lnTo>
                    <a:pt x="266140" y="73603"/>
                  </a:lnTo>
                  <a:lnTo>
                    <a:pt x="269851" y="136285"/>
                  </a:lnTo>
                  <a:lnTo>
                    <a:pt x="270161" y="191433"/>
                  </a:lnTo>
                  <a:lnTo>
                    <a:pt x="270177" y="202512"/>
                  </a:lnTo>
                  <a:lnTo>
                    <a:pt x="272961" y="208973"/>
                  </a:lnTo>
                  <a:lnTo>
                    <a:pt x="277591" y="212355"/>
                  </a:lnTo>
                  <a:lnTo>
                    <a:pt x="283452" y="213686"/>
                  </a:lnTo>
                  <a:lnTo>
                    <a:pt x="290132" y="211800"/>
                  </a:lnTo>
                  <a:lnTo>
                    <a:pt x="304951" y="202307"/>
                  </a:lnTo>
                  <a:lnTo>
                    <a:pt x="315851" y="188842"/>
                  </a:lnTo>
                  <a:lnTo>
                    <a:pt x="339300" y="132988"/>
                  </a:lnTo>
                  <a:lnTo>
                    <a:pt x="340055" y="116429"/>
                  </a:lnTo>
                  <a:lnTo>
                    <a:pt x="338963" y="108130"/>
                  </a:lnTo>
                  <a:lnTo>
                    <a:pt x="336385" y="105371"/>
                  </a:lnTo>
                  <a:lnTo>
                    <a:pt x="332818" y="106305"/>
                  </a:lnTo>
                  <a:lnTo>
                    <a:pt x="328590" y="109702"/>
                  </a:lnTo>
                  <a:lnTo>
                    <a:pt x="318223" y="132151"/>
                  </a:lnTo>
                  <a:lnTo>
                    <a:pt x="313713" y="162225"/>
                  </a:lnTo>
                  <a:lnTo>
                    <a:pt x="321115" y="214060"/>
                  </a:lnTo>
                  <a:lnTo>
                    <a:pt x="327042" y="231048"/>
                  </a:lnTo>
                  <a:lnTo>
                    <a:pt x="335841" y="244763"/>
                  </a:lnTo>
                  <a:lnTo>
                    <a:pt x="348380" y="254556"/>
                  </a:lnTo>
                  <a:lnTo>
                    <a:pt x="355607" y="258462"/>
                  </a:lnTo>
                  <a:lnTo>
                    <a:pt x="371034" y="260336"/>
                  </a:lnTo>
                  <a:lnTo>
                    <a:pt x="379031" y="259542"/>
                  </a:lnTo>
                  <a:lnTo>
                    <a:pt x="392847" y="251262"/>
                  </a:lnTo>
                  <a:lnTo>
                    <a:pt x="404227" y="238337"/>
                  </a:lnTo>
                  <a:lnTo>
                    <a:pt x="425125" y="190199"/>
                  </a:lnTo>
                  <a:lnTo>
                    <a:pt x="43663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914836" y="4518329"/>
              <a:ext cx="229997" cy="363371"/>
            </a:xfrm>
            <a:custGeom>
              <a:avLst/>
              <a:gdLst/>
              <a:ahLst/>
              <a:cxnLst/>
              <a:rect l="0" t="0" r="0" b="0"/>
              <a:pathLst>
                <a:path w="229997" h="363371">
                  <a:moveTo>
                    <a:pt x="13648" y="0"/>
                  </a:moveTo>
                  <a:lnTo>
                    <a:pt x="9232" y="55162"/>
                  </a:lnTo>
                  <a:lnTo>
                    <a:pt x="6099" y="109961"/>
                  </a:lnTo>
                  <a:lnTo>
                    <a:pt x="1012" y="173117"/>
                  </a:lnTo>
                  <a:lnTo>
                    <a:pt x="0" y="232410"/>
                  </a:lnTo>
                  <a:lnTo>
                    <a:pt x="4627" y="289311"/>
                  </a:lnTo>
                  <a:lnTo>
                    <a:pt x="6044" y="320971"/>
                  </a:lnTo>
                  <a:lnTo>
                    <a:pt x="7655" y="322155"/>
                  </a:lnTo>
                  <a:lnTo>
                    <a:pt x="9653" y="320170"/>
                  </a:lnTo>
                  <a:lnTo>
                    <a:pt x="16882" y="299707"/>
                  </a:lnTo>
                  <a:lnTo>
                    <a:pt x="22814" y="261509"/>
                  </a:lnTo>
                  <a:lnTo>
                    <a:pt x="34958" y="240413"/>
                  </a:lnTo>
                  <a:lnTo>
                    <a:pt x="45001" y="228276"/>
                  </a:lnTo>
                  <a:lnTo>
                    <a:pt x="53041" y="226149"/>
                  </a:lnTo>
                  <a:lnTo>
                    <a:pt x="74303" y="228717"/>
                  </a:lnTo>
                  <a:lnTo>
                    <a:pt x="91765" y="240953"/>
                  </a:lnTo>
                  <a:lnTo>
                    <a:pt x="104765" y="259643"/>
                  </a:lnTo>
                  <a:lnTo>
                    <a:pt x="113625" y="283359"/>
                  </a:lnTo>
                  <a:lnTo>
                    <a:pt x="114976" y="322701"/>
                  </a:lnTo>
                  <a:lnTo>
                    <a:pt x="108998" y="363370"/>
                  </a:lnTo>
                  <a:lnTo>
                    <a:pt x="109574" y="362439"/>
                  </a:lnTo>
                  <a:lnTo>
                    <a:pt x="117269" y="345926"/>
                  </a:lnTo>
                  <a:lnTo>
                    <a:pt x="128795" y="321002"/>
                  </a:lnTo>
                  <a:lnTo>
                    <a:pt x="146667" y="260110"/>
                  </a:lnTo>
                  <a:lnTo>
                    <a:pt x="153205" y="243194"/>
                  </a:lnTo>
                  <a:lnTo>
                    <a:pt x="177776" y="211413"/>
                  </a:lnTo>
                  <a:lnTo>
                    <a:pt x="184088" y="209360"/>
                  </a:lnTo>
                  <a:lnTo>
                    <a:pt x="198498" y="212009"/>
                  </a:lnTo>
                  <a:lnTo>
                    <a:pt x="204374" y="217153"/>
                  </a:lnTo>
                  <a:lnTo>
                    <a:pt x="213370" y="232731"/>
                  </a:lnTo>
                  <a:lnTo>
                    <a:pt x="215518" y="254448"/>
                  </a:lnTo>
                  <a:lnTo>
                    <a:pt x="212715" y="317759"/>
                  </a:lnTo>
                  <a:lnTo>
                    <a:pt x="209064" y="338158"/>
                  </a:lnTo>
                  <a:lnTo>
                    <a:pt x="209569" y="341933"/>
                  </a:lnTo>
                  <a:lnTo>
                    <a:pt x="211755" y="341677"/>
                  </a:lnTo>
                  <a:lnTo>
                    <a:pt x="215062" y="338732"/>
                  </a:lnTo>
                  <a:lnTo>
                    <a:pt x="224133" y="321335"/>
                  </a:lnTo>
                  <a:lnTo>
                    <a:pt x="229996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169795" y="4576576"/>
              <a:ext cx="16643" cy="33286"/>
            </a:xfrm>
            <a:custGeom>
              <a:avLst/>
              <a:gdLst/>
              <a:ahLst/>
              <a:cxnLst/>
              <a:rect l="0" t="0" r="0" b="0"/>
              <a:pathLst>
                <a:path w="16643" h="33286">
                  <a:moveTo>
                    <a:pt x="0" y="0"/>
                  </a:moveTo>
                  <a:lnTo>
                    <a:pt x="8835" y="8835"/>
                  </a:lnTo>
                  <a:lnTo>
                    <a:pt x="13172" y="18103"/>
                  </a:lnTo>
                  <a:lnTo>
                    <a:pt x="16642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193993" y="4742998"/>
              <a:ext cx="167187" cy="175349"/>
            </a:xfrm>
            <a:custGeom>
              <a:avLst/>
              <a:gdLst/>
              <a:ahLst/>
              <a:cxnLst/>
              <a:rect l="0" t="0" r="0" b="0"/>
              <a:pathLst>
                <a:path w="167187" h="175349">
                  <a:moveTo>
                    <a:pt x="75655" y="0"/>
                  </a:moveTo>
                  <a:lnTo>
                    <a:pt x="40910" y="15999"/>
                  </a:lnTo>
                  <a:lnTo>
                    <a:pt x="21392" y="35558"/>
                  </a:lnTo>
                  <a:lnTo>
                    <a:pt x="3898" y="63338"/>
                  </a:lnTo>
                  <a:lnTo>
                    <a:pt x="0" y="86706"/>
                  </a:lnTo>
                  <a:lnTo>
                    <a:pt x="2274" y="110651"/>
                  </a:lnTo>
                  <a:lnTo>
                    <a:pt x="13951" y="138802"/>
                  </a:lnTo>
                  <a:lnTo>
                    <a:pt x="23885" y="152913"/>
                  </a:lnTo>
                  <a:lnTo>
                    <a:pt x="48707" y="171253"/>
                  </a:lnTo>
                  <a:lnTo>
                    <a:pt x="68918" y="175348"/>
                  </a:lnTo>
                  <a:lnTo>
                    <a:pt x="89302" y="173162"/>
                  </a:lnTo>
                  <a:lnTo>
                    <a:pt x="115448" y="161535"/>
                  </a:lnTo>
                  <a:lnTo>
                    <a:pt x="167186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327895" y="4726355"/>
              <a:ext cx="99854" cy="243736"/>
            </a:xfrm>
            <a:custGeom>
              <a:avLst/>
              <a:gdLst/>
              <a:ahLst/>
              <a:cxnLst/>
              <a:rect l="0" t="0" r="0" b="0"/>
              <a:pathLst>
                <a:path w="99854" h="243736">
                  <a:moveTo>
                    <a:pt x="99853" y="0"/>
                  </a:moveTo>
                  <a:lnTo>
                    <a:pt x="57943" y="11582"/>
                  </a:lnTo>
                  <a:lnTo>
                    <a:pt x="51573" y="16967"/>
                  </a:lnTo>
                  <a:lnTo>
                    <a:pt x="38189" y="41291"/>
                  </a:lnTo>
                  <a:lnTo>
                    <a:pt x="31458" y="58108"/>
                  </a:lnTo>
                  <a:lnTo>
                    <a:pt x="32781" y="77293"/>
                  </a:lnTo>
                  <a:lnTo>
                    <a:pt x="53729" y="130680"/>
                  </a:lnTo>
                  <a:lnTo>
                    <a:pt x="85150" y="190317"/>
                  </a:lnTo>
                  <a:lnTo>
                    <a:pt x="92701" y="207552"/>
                  </a:lnTo>
                  <a:lnTo>
                    <a:pt x="93236" y="215107"/>
                  </a:lnTo>
                  <a:lnTo>
                    <a:pt x="88899" y="228432"/>
                  </a:lnTo>
                  <a:lnTo>
                    <a:pt x="78342" y="238052"/>
                  </a:lnTo>
                  <a:lnTo>
                    <a:pt x="71644" y="241912"/>
                  </a:lnTo>
                  <a:lnTo>
                    <a:pt x="56805" y="243735"/>
                  </a:lnTo>
                  <a:lnTo>
                    <a:pt x="48964" y="242927"/>
                  </a:lnTo>
                  <a:lnTo>
                    <a:pt x="32857" y="234633"/>
                  </a:lnTo>
                  <a:lnTo>
                    <a:pt x="24678" y="228538"/>
                  </a:lnTo>
                  <a:lnTo>
                    <a:pt x="13126" y="206973"/>
                  </a:lnTo>
                  <a:lnTo>
                    <a:pt x="3889" y="17104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544242" y="4510008"/>
              <a:ext cx="16644" cy="166422"/>
            </a:xfrm>
            <a:custGeom>
              <a:avLst/>
              <a:gdLst/>
              <a:ahLst/>
              <a:cxnLst/>
              <a:rect l="0" t="0" r="0" b="0"/>
              <a:pathLst>
                <a:path w="16644" h="166422">
                  <a:moveTo>
                    <a:pt x="16643" y="0"/>
                  </a:moveTo>
                  <a:lnTo>
                    <a:pt x="16643" y="50745"/>
                  </a:lnTo>
                  <a:lnTo>
                    <a:pt x="10000" y="109055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748370" y="5392039"/>
              <a:ext cx="24964" cy="239812"/>
            </a:xfrm>
            <a:custGeom>
              <a:avLst/>
              <a:gdLst/>
              <a:ahLst/>
              <a:cxnLst/>
              <a:rect l="0" t="0" r="0" b="0"/>
              <a:pathLst>
                <a:path w="24964" h="239812">
                  <a:moveTo>
                    <a:pt x="0" y="0"/>
                  </a:moveTo>
                  <a:lnTo>
                    <a:pt x="4418" y="59579"/>
                  </a:lnTo>
                  <a:lnTo>
                    <a:pt x="7550" y="111793"/>
                  </a:lnTo>
                  <a:lnTo>
                    <a:pt x="12637" y="164524"/>
                  </a:lnTo>
                  <a:lnTo>
                    <a:pt x="18581" y="227535"/>
                  </a:lnTo>
                  <a:lnTo>
                    <a:pt x="20708" y="237674"/>
                  </a:lnTo>
                  <a:lnTo>
                    <a:pt x="22126" y="239811"/>
                  </a:lnTo>
                  <a:lnTo>
                    <a:pt x="24963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814938" y="5242260"/>
              <a:ext cx="49928" cy="83212"/>
            </a:xfrm>
            <a:custGeom>
              <a:avLst/>
              <a:gdLst/>
              <a:ahLst/>
              <a:cxnLst/>
              <a:rect l="0" t="0" r="0" b="0"/>
              <a:pathLst>
                <a:path w="49928" h="83212">
                  <a:moveTo>
                    <a:pt x="0" y="0"/>
                  </a:moveTo>
                  <a:lnTo>
                    <a:pt x="13253" y="8835"/>
                  </a:lnTo>
                  <a:lnTo>
                    <a:pt x="30329" y="31998"/>
                  </a:lnTo>
                  <a:lnTo>
                    <a:pt x="49927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831581" y="5392039"/>
              <a:ext cx="95585" cy="316201"/>
            </a:xfrm>
            <a:custGeom>
              <a:avLst/>
              <a:gdLst/>
              <a:ahLst/>
              <a:cxnLst/>
              <a:rect l="0" t="0" r="0" b="0"/>
              <a:pathLst>
                <a:path w="95585" h="316201">
                  <a:moveTo>
                    <a:pt x="0" y="0"/>
                  </a:moveTo>
                  <a:lnTo>
                    <a:pt x="13269" y="52903"/>
                  </a:lnTo>
                  <a:lnTo>
                    <a:pt x="15975" y="110405"/>
                  </a:lnTo>
                  <a:lnTo>
                    <a:pt x="16510" y="166348"/>
                  </a:lnTo>
                  <a:lnTo>
                    <a:pt x="17540" y="217977"/>
                  </a:lnTo>
                  <a:lnTo>
                    <a:pt x="19090" y="220208"/>
                  </a:lnTo>
                  <a:lnTo>
                    <a:pt x="21047" y="218921"/>
                  </a:lnTo>
                  <a:lnTo>
                    <a:pt x="28220" y="203858"/>
                  </a:lnTo>
                  <a:lnTo>
                    <a:pt x="37257" y="146152"/>
                  </a:lnTo>
                  <a:lnTo>
                    <a:pt x="48388" y="87527"/>
                  </a:lnTo>
                  <a:lnTo>
                    <a:pt x="57190" y="50779"/>
                  </a:lnTo>
                  <a:lnTo>
                    <a:pt x="65790" y="33663"/>
                  </a:lnTo>
                  <a:lnTo>
                    <a:pt x="71597" y="29839"/>
                  </a:lnTo>
                  <a:lnTo>
                    <a:pt x="78241" y="29138"/>
                  </a:lnTo>
                  <a:lnTo>
                    <a:pt x="85445" y="30520"/>
                  </a:lnTo>
                  <a:lnTo>
                    <a:pt x="90248" y="36065"/>
                  </a:lnTo>
                  <a:lnTo>
                    <a:pt x="95584" y="54552"/>
                  </a:lnTo>
                  <a:lnTo>
                    <a:pt x="93291" y="108882"/>
                  </a:lnTo>
                  <a:lnTo>
                    <a:pt x="89414" y="159610"/>
                  </a:lnTo>
                  <a:lnTo>
                    <a:pt x="84027" y="222847"/>
                  </a:lnTo>
                  <a:lnTo>
                    <a:pt x="83371" y="279269"/>
                  </a:lnTo>
                  <a:lnTo>
                    <a:pt x="84206" y="299786"/>
                  </a:lnTo>
                  <a:lnTo>
                    <a:pt x="91531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380770" y="5217297"/>
              <a:ext cx="33285" cy="451086"/>
            </a:xfrm>
            <a:custGeom>
              <a:avLst/>
              <a:gdLst/>
              <a:ahLst/>
              <a:cxnLst/>
              <a:rect l="0" t="0" r="0" b="0"/>
              <a:pathLst>
                <a:path w="33285" h="451086">
                  <a:moveTo>
                    <a:pt x="33284" y="0"/>
                  </a:moveTo>
                  <a:lnTo>
                    <a:pt x="24810" y="56773"/>
                  </a:lnTo>
                  <a:lnTo>
                    <a:pt x="17901" y="115536"/>
                  </a:lnTo>
                  <a:lnTo>
                    <a:pt x="16891" y="177121"/>
                  </a:lnTo>
                  <a:lnTo>
                    <a:pt x="16716" y="230818"/>
                  </a:lnTo>
                  <a:lnTo>
                    <a:pt x="15740" y="282272"/>
                  </a:lnTo>
                  <a:lnTo>
                    <a:pt x="10930" y="331727"/>
                  </a:lnTo>
                  <a:lnTo>
                    <a:pt x="8836" y="390322"/>
                  </a:lnTo>
                  <a:lnTo>
                    <a:pt x="8389" y="451085"/>
                  </a:lnTo>
                  <a:lnTo>
                    <a:pt x="2608" y="392114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347486" y="5367076"/>
              <a:ext cx="99853" cy="58468"/>
            </a:xfrm>
            <a:custGeom>
              <a:avLst/>
              <a:gdLst/>
              <a:ahLst/>
              <a:cxnLst/>
              <a:rect l="0" t="0" r="0" b="0"/>
              <a:pathLst>
                <a:path w="99853" h="58468">
                  <a:moveTo>
                    <a:pt x="0" y="16642"/>
                  </a:moveTo>
                  <a:lnTo>
                    <a:pt x="0" y="34312"/>
                  </a:lnTo>
                  <a:lnTo>
                    <a:pt x="4930" y="47918"/>
                  </a:lnTo>
                  <a:lnTo>
                    <a:pt x="8835" y="54135"/>
                  </a:lnTo>
                  <a:lnTo>
                    <a:pt x="15135" y="57355"/>
                  </a:lnTo>
                  <a:lnTo>
                    <a:pt x="31998" y="58467"/>
                  </a:lnTo>
                  <a:lnTo>
                    <a:pt x="49355" y="50948"/>
                  </a:lnTo>
                  <a:lnTo>
                    <a:pt x="83888" y="22324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474926" y="5200655"/>
              <a:ext cx="180440" cy="476412"/>
            </a:xfrm>
            <a:custGeom>
              <a:avLst/>
              <a:gdLst/>
              <a:ahLst/>
              <a:cxnLst/>
              <a:rect l="0" t="0" r="0" b="0"/>
              <a:pathLst>
                <a:path w="180440" h="476412">
                  <a:moveTo>
                    <a:pt x="30659" y="0"/>
                  </a:moveTo>
                  <a:lnTo>
                    <a:pt x="19079" y="55162"/>
                  </a:lnTo>
                  <a:lnTo>
                    <a:pt x="12219" y="115723"/>
                  </a:lnTo>
                  <a:lnTo>
                    <a:pt x="6555" y="178510"/>
                  </a:lnTo>
                  <a:lnTo>
                    <a:pt x="5866" y="230720"/>
                  </a:lnTo>
                  <a:lnTo>
                    <a:pt x="0" y="288165"/>
                  </a:lnTo>
                  <a:lnTo>
                    <a:pt x="360" y="330317"/>
                  </a:lnTo>
                  <a:lnTo>
                    <a:pt x="2139" y="339480"/>
                  </a:lnTo>
                  <a:lnTo>
                    <a:pt x="4249" y="341890"/>
                  </a:lnTo>
                  <a:lnTo>
                    <a:pt x="6580" y="339799"/>
                  </a:lnTo>
                  <a:lnTo>
                    <a:pt x="32328" y="290670"/>
                  </a:lnTo>
                  <a:lnTo>
                    <a:pt x="36395" y="288086"/>
                  </a:lnTo>
                  <a:lnTo>
                    <a:pt x="40955" y="289136"/>
                  </a:lnTo>
                  <a:lnTo>
                    <a:pt x="45844" y="292610"/>
                  </a:lnTo>
                  <a:lnTo>
                    <a:pt x="51277" y="308797"/>
                  </a:lnTo>
                  <a:lnTo>
                    <a:pt x="55051" y="369192"/>
                  </a:lnTo>
                  <a:lnTo>
                    <a:pt x="59964" y="422403"/>
                  </a:lnTo>
                  <a:lnTo>
                    <a:pt x="64065" y="427683"/>
                  </a:lnTo>
                  <a:lnTo>
                    <a:pt x="69572" y="430278"/>
                  </a:lnTo>
                  <a:lnTo>
                    <a:pt x="76017" y="431083"/>
                  </a:lnTo>
                  <a:lnTo>
                    <a:pt x="82162" y="427922"/>
                  </a:lnTo>
                  <a:lnTo>
                    <a:pt x="93922" y="414548"/>
                  </a:lnTo>
                  <a:lnTo>
                    <a:pt x="119655" y="358611"/>
                  </a:lnTo>
                  <a:lnTo>
                    <a:pt x="128367" y="313586"/>
                  </a:lnTo>
                  <a:lnTo>
                    <a:pt x="125459" y="284607"/>
                  </a:lnTo>
                  <a:lnTo>
                    <a:pt x="122520" y="280345"/>
                  </a:lnTo>
                  <a:lnTo>
                    <a:pt x="118713" y="279353"/>
                  </a:lnTo>
                  <a:lnTo>
                    <a:pt x="114325" y="280540"/>
                  </a:lnTo>
                  <a:lnTo>
                    <a:pt x="106983" y="294188"/>
                  </a:lnTo>
                  <a:lnTo>
                    <a:pt x="100119" y="330326"/>
                  </a:lnTo>
                  <a:lnTo>
                    <a:pt x="102216" y="392236"/>
                  </a:lnTo>
                  <a:lnTo>
                    <a:pt x="112458" y="442749"/>
                  </a:lnTo>
                  <a:lnTo>
                    <a:pt x="121255" y="459044"/>
                  </a:lnTo>
                  <a:lnTo>
                    <a:pt x="133795" y="469985"/>
                  </a:lnTo>
                  <a:lnTo>
                    <a:pt x="141022" y="474197"/>
                  </a:lnTo>
                  <a:lnTo>
                    <a:pt x="156448" y="476411"/>
                  </a:lnTo>
                  <a:lnTo>
                    <a:pt x="180439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941408" y="5283866"/>
              <a:ext cx="115905" cy="413036"/>
            </a:xfrm>
            <a:custGeom>
              <a:avLst/>
              <a:gdLst/>
              <a:ahLst/>
              <a:cxnLst/>
              <a:rect l="0" t="0" r="0" b="0"/>
              <a:pathLst>
                <a:path w="115905" h="413036">
                  <a:moveTo>
                    <a:pt x="30157" y="0"/>
                  </a:moveTo>
                  <a:lnTo>
                    <a:pt x="18574" y="50744"/>
                  </a:lnTo>
                  <a:lnTo>
                    <a:pt x="13589" y="108129"/>
                  </a:lnTo>
                  <a:lnTo>
                    <a:pt x="6482" y="168458"/>
                  </a:lnTo>
                  <a:lnTo>
                    <a:pt x="5363" y="231157"/>
                  </a:lnTo>
                  <a:lnTo>
                    <a:pt x="6140" y="293940"/>
                  </a:lnTo>
                  <a:lnTo>
                    <a:pt x="16778" y="351883"/>
                  </a:lnTo>
                  <a:lnTo>
                    <a:pt x="34122" y="394713"/>
                  </a:lnTo>
                  <a:lnTo>
                    <a:pt x="44555" y="409959"/>
                  </a:lnTo>
                  <a:lnTo>
                    <a:pt x="50850" y="412914"/>
                  </a:lnTo>
                  <a:lnTo>
                    <a:pt x="57821" y="413035"/>
                  </a:lnTo>
                  <a:lnTo>
                    <a:pt x="65241" y="411267"/>
                  </a:lnTo>
                  <a:lnTo>
                    <a:pt x="78417" y="401906"/>
                  </a:lnTo>
                  <a:lnTo>
                    <a:pt x="90437" y="386651"/>
                  </a:lnTo>
                  <a:lnTo>
                    <a:pt x="106676" y="351148"/>
                  </a:lnTo>
                  <a:lnTo>
                    <a:pt x="115904" y="304981"/>
                  </a:lnTo>
                  <a:lnTo>
                    <a:pt x="114530" y="253498"/>
                  </a:lnTo>
                  <a:lnTo>
                    <a:pt x="109103" y="194267"/>
                  </a:lnTo>
                  <a:lnTo>
                    <a:pt x="94063" y="150158"/>
                  </a:lnTo>
                  <a:lnTo>
                    <a:pt x="67713" y="103429"/>
                  </a:lnTo>
                  <a:lnTo>
                    <a:pt x="53320" y="88806"/>
                  </a:lnTo>
                  <a:lnTo>
                    <a:pt x="45598" y="85092"/>
                  </a:lnTo>
                  <a:lnTo>
                    <a:pt x="29623" y="83430"/>
                  </a:lnTo>
                  <a:lnTo>
                    <a:pt x="23329" y="87980"/>
                  </a:lnTo>
                  <a:lnTo>
                    <a:pt x="13870" y="105362"/>
                  </a:lnTo>
                  <a:lnTo>
                    <a:pt x="1189" y="161756"/>
                  </a:lnTo>
                  <a:lnTo>
                    <a:pt x="0" y="212705"/>
                  </a:lnTo>
                  <a:lnTo>
                    <a:pt x="13514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097537" y="5383718"/>
              <a:ext cx="256797" cy="240592"/>
            </a:xfrm>
            <a:custGeom>
              <a:avLst/>
              <a:gdLst/>
              <a:ahLst/>
              <a:cxnLst/>
              <a:rect l="0" t="0" r="0" b="0"/>
              <a:pathLst>
                <a:path w="256797" h="240592">
                  <a:moveTo>
                    <a:pt x="7164" y="108174"/>
                  </a:moveTo>
                  <a:lnTo>
                    <a:pt x="0" y="166082"/>
                  </a:lnTo>
                  <a:lnTo>
                    <a:pt x="3603" y="197139"/>
                  </a:lnTo>
                  <a:lnTo>
                    <a:pt x="5715" y="199844"/>
                  </a:lnTo>
                  <a:lnTo>
                    <a:pt x="8047" y="197949"/>
                  </a:lnTo>
                  <a:lnTo>
                    <a:pt x="26631" y="149189"/>
                  </a:lnTo>
                  <a:lnTo>
                    <a:pt x="30313" y="146612"/>
                  </a:lnTo>
                  <a:lnTo>
                    <a:pt x="34615" y="147668"/>
                  </a:lnTo>
                  <a:lnTo>
                    <a:pt x="66835" y="172958"/>
                  </a:lnTo>
                  <a:lnTo>
                    <a:pt x="82686" y="174566"/>
                  </a:lnTo>
                  <a:lnTo>
                    <a:pt x="107204" y="165855"/>
                  </a:lnTo>
                  <a:lnTo>
                    <a:pt x="127618" y="147146"/>
                  </a:lnTo>
                  <a:lnTo>
                    <a:pt x="130920" y="139703"/>
                  </a:lnTo>
                  <a:lnTo>
                    <a:pt x="132126" y="124036"/>
                  </a:lnTo>
                  <a:lnTo>
                    <a:pt x="127114" y="110292"/>
                  </a:lnTo>
                  <a:lnTo>
                    <a:pt x="123188" y="104039"/>
                  </a:lnTo>
                  <a:lnTo>
                    <a:pt x="124270" y="100795"/>
                  </a:lnTo>
                  <a:lnTo>
                    <a:pt x="128689" y="99556"/>
                  </a:lnTo>
                  <a:lnTo>
                    <a:pt x="135333" y="99655"/>
                  </a:lnTo>
                  <a:lnTo>
                    <a:pt x="147647" y="104696"/>
                  </a:lnTo>
                  <a:lnTo>
                    <a:pt x="153519" y="108629"/>
                  </a:lnTo>
                  <a:lnTo>
                    <a:pt x="162509" y="122861"/>
                  </a:lnTo>
                  <a:lnTo>
                    <a:pt x="175815" y="166549"/>
                  </a:lnTo>
                  <a:lnTo>
                    <a:pt x="174519" y="224320"/>
                  </a:lnTo>
                  <a:lnTo>
                    <a:pt x="174207" y="235531"/>
                  </a:lnTo>
                  <a:lnTo>
                    <a:pt x="175849" y="240231"/>
                  </a:lnTo>
                  <a:lnTo>
                    <a:pt x="178793" y="240591"/>
                  </a:lnTo>
                  <a:lnTo>
                    <a:pt x="182604" y="238057"/>
                  </a:lnTo>
                  <a:lnTo>
                    <a:pt x="192386" y="221239"/>
                  </a:lnTo>
                  <a:lnTo>
                    <a:pt x="204831" y="157746"/>
                  </a:lnTo>
                  <a:lnTo>
                    <a:pt x="218061" y="104988"/>
                  </a:lnTo>
                  <a:lnTo>
                    <a:pt x="234311" y="52338"/>
                  </a:lnTo>
                  <a:lnTo>
                    <a:pt x="2567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416106" y="5217297"/>
              <a:ext cx="316394" cy="633073"/>
            </a:xfrm>
            <a:custGeom>
              <a:avLst/>
              <a:gdLst/>
              <a:ahLst/>
              <a:cxnLst/>
              <a:rect l="0" t="0" r="0" b="0"/>
              <a:pathLst>
                <a:path w="316394" h="633073">
                  <a:moveTo>
                    <a:pt x="4795" y="0"/>
                  </a:moveTo>
                  <a:lnTo>
                    <a:pt x="4795" y="54310"/>
                  </a:lnTo>
                  <a:lnTo>
                    <a:pt x="4795" y="108526"/>
                  </a:lnTo>
                  <a:lnTo>
                    <a:pt x="2329" y="166102"/>
                  </a:lnTo>
                  <a:lnTo>
                    <a:pt x="0" y="188469"/>
                  </a:lnTo>
                  <a:lnTo>
                    <a:pt x="3981" y="244066"/>
                  </a:lnTo>
                  <a:lnTo>
                    <a:pt x="7153" y="304486"/>
                  </a:lnTo>
                  <a:lnTo>
                    <a:pt x="20774" y="358265"/>
                  </a:lnTo>
                  <a:lnTo>
                    <a:pt x="31513" y="388760"/>
                  </a:lnTo>
                  <a:lnTo>
                    <a:pt x="37400" y="395084"/>
                  </a:lnTo>
                  <a:lnTo>
                    <a:pt x="53803" y="402110"/>
                  </a:lnTo>
                  <a:lnTo>
                    <a:pt x="70956" y="400302"/>
                  </a:lnTo>
                  <a:lnTo>
                    <a:pt x="86900" y="392411"/>
                  </a:lnTo>
                  <a:lnTo>
                    <a:pt x="118005" y="356884"/>
                  </a:lnTo>
                  <a:lnTo>
                    <a:pt x="140173" y="307798"/>
                  </a:lnTo>
                  <a:lnTo>
                    <a:pt x="144452" y="278475"/>
                  </a:lnTo>
                  <a:lnTo>
                    <a:pt x="140521" y="262143"/>
                  </a:lnTo>
                  <a:lnTo>
                    <a:pt x="136884" y="255198"/>
                  </a:lnTo>
                  <a:lnTo>
                    <a:pt x="131686" y="252418"/>
                  </a:lnTo>
                  <a:lnTo>
                    <a:pt x="125447" y="252414"/>
                  </a:lnTo>
                  <a:lnTo>
                    <a:pt x="118513" y="254260"/>
                  </a:lnTo>
                  <a:lnTo>
                    <a:pt x="112967" y="259189"/>
                  </a:lnTo>
                  <a:lnTo>
                    <a:pt x="104338" y="274528"/>
                  </a:lnTo>
                  <a:lnTo>
                    <a:pt x="97909" y="315434"/>
                  </a:lnTo>
                  <a:lnTo>
                    <a:pt x="99104" y="362140"/>
                  </a:lnTo>
                  <a:lnTo>
                    <a:pt x="100952" y="371790"/>
                  </a:lnTo>
                  <a:lnTo>
                    <a:pt x="104958" y="379148"/>
                  </a:lnTo>
                  <a:lnTo>
                    <a:pt x="116804" y="389789"/>
                  </a:lnTo>
                  <a:lnTo>
                    <a:pt x="123846" y="392071"/>
                  </a:lnTo>
                  <a:lnTo>
                    <a:pt x="139068" y="392142"/>
                  </a:lnTo>
                  <a:lnTo>
                    <a:pt x="152614" y="384161"/>
                  </a:lnTo>
                  <a:lnTo>
                    <a:pt x="163873" y="371368"/>
                  </a:lnTo>
                  <a:lnTo>
                    <a:pt x="171958" y="356437"/>
                  </a:lnTo>
                  <a:lnTo>
                    <a:pt x="175409" y="354120"/>
                  </a:lnTo>
                  <a:lnTo>
                    <a:pt x="178635" y="355348"/>
                  </a:lnTo>
                  <a:lnTo>
                    <a:pt x="181709" y="358941"/>
                  </a:lnTo>
                  <a:lnTo>
                    <a:pt x="186532" y="358563"/>
                  </a:lnTo>
                  <a:lnTo>
                    <a:pt x="199288" y="350745"/>
                  </a:lnTo>
                  <a:lnTo>
                    <a:pt x="223434" y="322202"/>
                  </a:lnTo>
                  <a:lnTo>
                    <a:pt x="251589" y="275568"/>
                  </a:lnTo>
                  <a:lnTo>
                    <a:pt x="255308" y="275244"/>
                  </a:lnTo>
                  <a:lnTo>
                    <a:pt x="257788" y="280575"/>
                  </a:lnTo>
                  <a:lnTo>
                    <a:pt x="262094" y="343217"/>
                  </a:lnTo>
                  <a:lnTo>
                    <a:pt x="267078" y="404349"/>
                  </a:lnTo>
                  <a:lnTo>
                    <a:pt x="271182" y="411949"/>
                  </a:lnTo>
                  <a:lnTo>
                    <a:pt x="283138" y="422858"/>
                  </a:lnTo>
                  <a:lnTo>
                    <a:pt x="290209" y="425212"/>
                  </a:lnTo>
                  <a:lnTo>
                    <a:pt x="305463" y="425363"/>
                  </a:lnTo>
                  <a:lnTo>
                    <a:pt x="310640" y="428732"/>
                  </a:lnTo>
                  <a:lnTo>
                    <a:pt x="314092" y="434675"/>
                  </a:lnTo>
                  <a:lnTo>
                    <a:pt x="316393" y="442336"/>
                  </a:lnTo>
                  <a:lnTo>
                    <a:pt x="315214" y="475205"/>
                  </a:lnTo>
                  <a:lnTo>
                    <a:pt x="305607" y="514440"/>
                  </a:lnTo>
                  <a:lnTo>
                    <a:pt x="270520" y="576215"/>
                  </a:lnTo>
                  <a:lnTo>
                    <a:pt x="236433" y="616212"/>
                  </a:lnTo>
                  <a:lnTo>
                    <a:pt x="212421" y="632021"/>
                  </a:lnTo>
                  <a:lnTo>
                    <a:pt x="205158" y="633072"/>
                  </a:lnTo>
                  <a:lnTo>
                    <a:pt x="192157" y="629309"/>
                  </a:lnTo>
                  <a:lnTo>
                    <a:pt x="182680" y="616541"/>
                  </a:lnTo>
                  <a:lnTo>
                    <a:pt x="178859" y="607959"/>
                  </a:lnTo>
                  <a:lnTo>
                    <a:pt x="177078" y="591026"/>
                  </a:lnTo>
                  <a:lnTo>
                    <a:pt x="180293" y="574255"/>
                  </a:lnTo>
                  <a:lnTo>
                    <a:pt x="187886" y="557556"/>
                  </a:lnTo>
                  <a:lnTo>
                    <a:pt x="221142" y="5242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971811" y="5242260"/>
              <a:ext cx="131417" cy="498190"/>
            </a:xfrm>
            <a:custGeom>
              <a:avLst/>
              <a:gdLst/>
              <a:ahLst/>
              <a:cxnLst/>
              <a:rect l="0" t="0" r="0" b="0"/>
              <a:pathLst>
                <a:path w="131417" h="498190">
                  <a:moveTo>
                    <a:pt x="23242" y="0"/>
                  </a:moveTo>
                  <a:lnTo>
                    <a:pt x="11660" y="55162"/>
                  </a:lnTo>
                  <a:lnTo>
                    <a:pt x="7266" y="118189"/>
                  </a:lnTo>
                  <a:lnTo>
                    <a:pt x="2314" y="172303"/>
                  </a:lnTo>
                  <a:lnTo>
                    <a:pt x="0" y="227508"/>
                  </a:lnTo>
                  <a:lnTo>
                    <a:pt x="5022" y="282929"/>
                  </a:lnTo>
                  <a:lnTo>
                    <a:pt x="6288" y="338392"/>
                  </a:lnTo>
                  <a:lnTo>
                    <a:pt x="22197" y="398681"/>
                  </a:lnTo>
                  <a:lnTo>
                    <a:pt x="39792" y="456863"/>
                  </a:lnTo>
                  <a:lnTo>
                    <a:pt x="42597" y="465449"/>
                  </a:lnTo>
                  <a:lnTo>
                    <a:pt x="64213" y="490785"/>
                  </a:lnTo>
                  <a:lnTo>
                    <a:pt x="72745" y="495460"/>
                  </a:lnTo>
                  <a:lnTo>
                    <a:pt x="89623" y="498189"/>
                  </a:lnTo>
                  <a:lnTo>
                    <a:pt x="106369" y="493855"/>
                  </a:lnTo>
                  <a:lnTo>
                    <a:pt x="131416" y="4826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063807" y="5534543"/>
              <a:ext cx="189200" cy="161610"/>
            </a:xfrm>
            <a:custGeom>
              <a:avLst/>
              <a:gdLst/>
              <a:ahLst/>
              <a:cxnLst/>
              <a:rect l="0" t="0" r="0" b="0"/>
              <a:pathLst>
                <a:path w="189200" h="161610">
                  <a:moveTo>
                    <a:pt x="97667" y="32238"/>
                  </a:moveTo>
                  <a:lnTo>
                    <a:pt x="90099" y="13233"/>
                  </a:lnTo>
                  <a:lnTo>
                    <a:pt x="81668" y="1910"/>
                  </a:lnTo>
                  <a:lnTo>
                    <a:pt x="74982" y="0"/>
                  </a:lnTo>
                  <a:lnTo>
                    <a:pt x="57690" y="2809"/>
                  </a:lnTo>
                  <a:lnTo>
                    <a:pt x="42609" y="15152"/>
                  </a:lnTo>
                  <a:lnTo>
                    <a:pt x="13028" y="58992"/>
                  </a:lnTo>
                  <a:lnTo>
                    <a:pt x="2733" y="95434"/>
                  </a:lnTo>
                  <a:lnTo>
                    <a:pt x="0" y="121963"/>
                  </a:lnTo>
                  <a:lnTo>
                    <a:pt x="3717" y="141766"/>
                  </a:lnTo>
                  <a:lnTo>
                    <a:pt x="7297" y="149636"/>
                  </a:lnTo>
                  <a:lnTo>
                    <a:pt x="14306" y="154882"/>
                  </a:lnTo>
                  <a:lnTo>
                    <a:pt x="34422" y="160712"/>
                  </a:lnTo>
                  <a:lnTo>
                    <a:pt x="56306" y="158372"/>
                  </a:lnTo>
                  <a:lnTo>
                    <a:pt x="89418" y="144192"/>
                  </a:lnTo>
                  <a:lnTo>
                    <a:pt x="108794" y="130072"/>
                  </a:lnTo>
                  <a:lnTo>
                    <a:pt x="120487" y="114552"/>
                  </a:lnTo>
                  <a:lnTo>
                    <a:pt x="121201" y="111153"/>
                  </a:lnTo>
                  <a:lnTo>
                    <a:pt x="118904" y="110736"/>
                  </a:lnTo>
                  <a:lnTo>
                    <a:pt x="114599" y="112307"/>
                  </a:lnTo>
                  <a:lnTo>
                    <a:pt x="111729" y="117052"/>
                  </a:lnTo>
                  <a:lnTo>
                    <a:pt x="108539" y="132187"/>
                  </a:lnTo>
                  <a:lnTo>
                    <a:pt x="112053" y="146310"/>
                  </a:lnTo>
                  <a:lnTo>
                    <a:pt x="115578" y="152665"/>
                  </a:lnTo>
                  <a:lnTo>
                    <a:pt x="121628" y="156902"/>
                  </a:lnTo>
                  <a:lnTo>
                    <a:pt x="138210" y="161609"/>
                  </a:lnTo>
                  <a:lnTo>
                    <a:pt x="145961" y="160091"/>
                  </a:lnTo>
                  <a:lnTo>
                    <a:pt x="165703" y="145626"/>
                  </a:lnTo>
                  <a:lnTo>
                    <a:pt x="189199" y="1237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256498" y="5491892"/>
              <a:ext cx="354314" cy="406128"/>
            </a:xfrm>
            <a:custGeom>
              <a:avLst/>
              <a:gdLst/>
              <a:ahLst/>
              <a:cxnLst/>
              <a:rect l="0" t="0" r="0" b="0"/>
              <a:pathLst>
                <a:path w="354314" h="406128">
                  <a:moveTo>
                    <a:pt x="46434" y="0"/>
                  </a:moveTo>
                  <a:lnTo>
                    <a:pt x="32041" y="59627"/>
                  </a:lnTo>
                  <a:lnTo>
                    <a:pt x="30236" y="102899"/>
                  </a:lnTo>
                  <a:lnTo>
                    <a:pt x="34920" y="122471"/>
                  </a:lnTo>
                  <a:lnTo>
                    <a:pt x="47953" y="146618"/>
                  </a:lnTo>
                  <a:lnTo>
                    <a:pt x="52994" y="153219"/>
                  </a:lnTo>
                  <a:lnTo>
                    <a:pt x="59129" y="156695"/>
                  </a:lnTo>
                  <a:lnTo>
                    <a:pt x="73341" y="158092"/>
                  </a:lnTo>
                  <a:lnTo>
                    <a:pt x="78241" y="161793"/>
                  </a:lnTo>
                  <a:lnTo>
                    <a:pt x="83685" y="175767"/>
                  </a:lnTo>
                  <a:lnTo>
                    <a:pt x="86255" y="219666"/>
                  </a:lnTo>
                  <a:lnTo>
                    <a:pt x="74695" y="275080"/>
                  </a:lnTo>
                  <a:lnTo>
                    <a:pt x="62997" y="332141"/>
                  </a:lnTo>
                  <a:lnTo>
                    <a:pt x="46788" y="388167"/>
                  </a:lnTo>
                  <a:lnTo>
                    <a:pt x="43897" y="397462"/>
                  </a:lnTo>
                  <a:lnTo>
                    <a:pt x="39195" y="402734"/>
                  </a:lnTo>
                  <a:lnTo>
                    <a:pt x="33288" y="405325"/>
                  </a:lnTo>
                  <a:lnTo>
                    <a:pt x="26575" y="406127"/>
                  </a:lnTo>
                  <a:lnTo>
                    <a:pt x="14186" y="402088"/>
                  </a:lnTo>
                  <a:lnTo>
                    <a:pt x="8293" y="398422"/>
                  </a:lnTo>
                  <a:lnTo>
                    <a:pt x="4365" y="392279"/>
                  </a:lnTo>
                  <a:lnTo>
                    <a:pt x="0" y="375592"/>
                  </a:lnTo>
                  <a:lnTo>
                    <a:pt x="2990" y="358314"/>
                  </a:lnTo>
                  <a:lnTo>
                    <a:pt x="25098" y="317191"/>
                  </a:lnTo>
                  <a:lnTo>
                    <a:pt x="65591" y="263298"/>
                  </a:lnTo>
                  <a:lnTo>
                    <a:pt x="105013" y="203765"/>
                  </a:lnTo>
                  <a:lnTo>
                    <a:pt x="133100" y="151950"/>
                  </a:lnTo>
                  <a:lnTo>
                    <a:pt x="148099" y="110246"/>
                  </a:lnTo>
                  <a:lnTo>
                    <a:pt x="151193" y="106782"/>
                  </a:lnTo>
                  <a:lnTo>
                    <a:pt x="154180" y="107246"/>
                  </a:lnTo>
                  <a:lnTo>
                    <a:pt x="157096" y="110329"/>
                  </a:lnTo>
                  <a:lnTo>
                    <a:pt x="165618" y="132337"/>
                  </a:lnTo>
                  <a:lnTo>
                    <a:pt x="166268" y="167359"/>
                  </a:lnTo>
                  <a:lnTo>
                    <a:pt x="168853" y="168895"/>
                  </a:lnTo>
                  <a:lnTo>
                    <a:pt x="172426" y="168070"/>
                  </a:lnTo>
                  <a:lnTo>
                    <a:pt x="186288" y="153658"/>
                  </a:lnTo>
                  <a:lnTo>
                    <a:pt x="222923" y="96201"/>
                  </a:lnTo>
                  <a:lnTo>
                    <a:pt x="241059" y="81896"/>
                  </a:lnTo>
                  <a:lnTo>
                    <a:pt x="261448" y="73381"/>
                  </a:lnTo>
                  <a:lnTo>
                    <a:pt x="282838" y="69596"/>
                  </a:lnTo>
                  <a:lnTo>
                    <a:pt x="302205" y="72845"/>
                  </a:lnTo>
                  <a:lnTo>
                    <a:pt x="354313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560885" y="5208976"/>
              <a:ext cx="191172" cy="726176"/>
            </a:xfrm>
            <a:custGeom>
              <a:avLst/>
              <a:gdLst/>
              <a:ahLst/>
              <a:cxnLst/>
              <a:rect l="0" t="0" r="0" b="0"/>
              <a:pathLst>
                <a:path w="191172" h="726176">
                  <a:moveTo>
                    <a:pt x="158099" y="0"/>
                  </a:moveTo>
                  <a:lnTo>
                    <a:pt x="163818" y="57697"/>
                  </a:lnTo>
                  <a:lnTo>
                    <a:pt x="168372" y="111627"/>
                  </a:lnTo>
                  <a:lnTo>
                    <a:pt x="175320" y="159123"/>
                  </a:lnTo>
                  <a:lnTo>
                    <a:pt x="183234" y="210795"/>
                  </a:lnTo>
                  <a:lnTo>
                    <a:pt x="188969" y="267094"/>
                  </a:lnTo>
                  <a:lnTo>
                    <a:pt x="190668" y="324764"/>
                  </a:lnTo>
                  <a:lnTo>
                    <a:pt x="191171" y="382840"/>
                  </a:lnTo>
                  <a:lnTo>
                    <a:pt x="188855" y="438572"/>
                  </a:lnTo>
                  <a:lnTo>
                    <a:pt x="182313" y="490218"/>
                  </a:lnTo>
                  <a:lnTo>
                    <a:pt x="172054" y="540654"/>
                  </a:lnTo>
                  <a:lnTo>
                    <a:pt x="156439" y="598560"/>
                  </a:lnTo>
                  <a:lnTo>
                    <a:pt x="132553" y="654459"/>
                  </a:lnTo>
                  <a:lnTo>
                    <a:pt x="110832" y="690073"/>
                  </a:lnTo>
                  <a:lnTo>
                    <a:pt x="92405" y="704569"/>
                  </a:lnTo>
                  <a:lnTo>
                    <a:pt x="56040" y="720660"/>
                  </a:lnTo>
                  <a:lnTo>
                    <a:pt x="32302" y="726175"/>
                  </a:lnTo>
                  <a:lnTo>
                    <a:pt x="0" y="7239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997052" y="5192894"/>
            <a:ext cx="1106700" cy="923144"/>
            <a:chOff x="1997052" y="5192894"/>
            <a:chExt cx="1106700" cy="923144"/>
          </a:xfrm>
        </p:grpSpPr>
        <p:sp>
          <p:nvSpPr>
            <p:cNvPr id="213" name="Freeform 212"/>
            <p:cNvSpPr/>
            <p:nvPr/>
          </p:nvSpPr>
          <p:spPr>
            <a:xfrm>
              <a:off x="2046978" y="5292187"/>
              <a:ext cx="199706" cy="441016"/>
            </a:xfrm>
            <a:custGeom>
              <a:avLst/>
              <a:gdLst/>
              <a:ahLst/>
              <a:cxnLst/>
              <a:rect l="0" t="0" r="0" b="0"/>
              <a:pathLst>
                <a:path w="199706" h="441016">
                  <a:moveTo>
                    <a:pt x="0" y="0"/>
                  </a:moveTo>
                  <a:lnTo>
                    <a:pt x="19912" y="61566"/>
                  </a:lnTo>
                  <a:lnTo>
                    <a:pt x="38632" y="116980"/>
                  </a:lnTo>
                  <a:lnTo>
                    <a:pt x="57091" y="169623"/>
                  </a:lnTo>
                  <a:lnTo>
                    <a:pt x="80958" y="224724"/>
                  </a:lnTo>
                  <a:lnTo>
                    <a:pt x="102501" y="279224"/>
                  </a:lnTo>
                  <a:lnTo>
                    <a:pt x="133697" y="340947"/>
                  </a:lnTo>
                  <a:lnTo>
                    <a:pt x="164837" y="399397"/>
                  </a:lnTo>
                  <a:lnTo>
                    <a:pt x="185147" y="429918"/>
                  </a:lnTo>
                  <a:lnTo>
                    <a:pt x="199705" y="44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997052" y="5192894"/>
              <a:ext cx="158101" cy="229818"/>
            </a:xfrm>
            <a:custGeom>
              <a:avLst/>
              <a:gdLst/>
              <a:ahLst/>
              <a:cxnLst/>
              <a:rect l="0" t="0" r="0" b="0"/>
              <a:pathLst>
                <a:path w="158101" h="229818">
                  <a:moveTo>
                    <a:pt x="0" y="115935"/>
                  </a:moveTo>
                  <a:lnTo>
                    <a:pt x="13252" y="120352"/>
                  </a:lnTo>
                  <a:lnTo>
                    <a:pt x="22223" y="129918"/>
                  </a:lnTo>
                  <a:lnTo>
                    <a:pt x="35516" y="163076"/>
                  </a:lnTo>
                  <a:lnTo>
                    <a:pt x="47389" y="216151"/>
                  </a:lnTo>
                  <a:lnTo>
                    <a:pt x="48799" y="229817"/>
                  </a:lnTo>
                  <a:lnTo>
                    <a:pt x="49827" y="172027"/>
                  </a:lnTo>
                  <a:lnTo>
                    <a:pt x="49906" y="119995"/>
                  </a:lnTo>
                  <a:lnTo>
                    <a:pt x="55642" y="59489"/>
                  </a:lnTo>
                  <a:lnTo>
                    <a:pt x="57904" y="4860"/>
                  </a:lnTo>
                  <a:lnTo>
                    <a:pt x="59867" y="279"/>
                  </a:lnTo>
                  <a:lnTo>
                    <a:pt x="63026" y="0"/>
                  </a:lnTo>
                  <a:lnTo>
                    <a:pt x="66980" y="2587"/>
                  </a:lnTo>
                  <a:lnTo>
                    <a:pt x="73839" y="12858"/>
                  </a:lnTo>
                  <a:lnTo>
                    <a:pt x="95262" y="49113"/>
                  </a:lnTo>
                  <a:lnTo>
                    <a:pt x="105825" y="61890"/>
                  </a:lnTo>
                  <a:lnTo>
                    <a:pt x="121614" y="71266"/>
                  </a:lnTo>
                  <a:lnTo>
                    <a:pt x="158100" y="909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454709" y="5591744"/>
              <a:ext cx="16643" cy="343058"/>
            </a:xfrm>
            <a:custGeom>
              <a:avLst/>
              <a:gdLst/>
              <a:ahLst/>
              <a:cxnLst/>
              <a:rect l="0" t="0" r="0" b="0"/>
              <a:pathLst>
                <a:path w="16643" h="343058">
                  <a:moveTo>
                    <a:pt x="0" y="0"/>
                  </a:moveTo>
                  <a:lnTo>
                    <a:pt x="0" y="57909"/>
                  </a:lnTo>
                  <a:lnTo>
                    <a:pt x="5719" y="107559"/>
                  </a:lnTo>
                  <a:lnTo>
                    <a:pt x="7807" y="169416"/>
                  </a:lnTo>
                  <a:lnTo>
                    <a:pt x="8254" y="232288"/>
                  </a:lnTo>
                  <a:lnTo>
                    <a:pt x="10773" y="291750"/>
                  </a:lnTo>
                  <a:lnTo>
                    <a:pt x="16127" y="343057"/>
                  </a:lnTo>
                  <a:lnTo>
                    <a:pt x="16642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29746" y="5841376"/>
              <a:ext cx="99854" cy="41606"/>
            </a:xfrm>
            <a:custGeom>
              <a:avLst/>
              <a:gdLst/>
              <a:ahLst/>
              <a:cxnLst/>
              <a:rect l="0" t="0" r="0" b="0"/>
              <a:pathLst>
                <a:path w="99854" h="41606">
                  <a:moveTo>
                    <a:pt x="0" y="41605"/>
                  </a:moveTo>
                  <a:lnTo>
                    <a:pt x="58680" y="6902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554562" y="5816413"/>
              <a:ext cx="58248" cy="95872"/>
            </a:xfrm>
            <a:custGeom>
              <a:avLst/>
              <a:gdLst/>
              <a:ahLst/>
              <a:cxnLst/>
              <a:rect l="0" t="0" r="0" b="0"/>
              <a:pathLst>
                <a:path w="58248" h="95872">
                  <a:moveTo>
                    <a:pt x="0" y="0"/>
                  </a:moveTo>
                  <a:lnTo>
                    <a:pt x="5718" y="21778"/>
                  </a:lnTo>
                  <a:lnTo>
                    <a:pt x="7978" y="81844"/>
                  </a:lnTo>
                  <a:lnTo>
                    <a:pt x="8092" y="86922"/>
                  </a:lnTo>
                  <a:lnTo>
                    <a:pt x="8169" y="86609"/>
                  </a:lnTo>
                  <a:lnTo>
                    <a:pt x="8219" y="82703"/>
                  </a:lnTo>
                  <a:lnTo>
                    <a:pt x="13207" y="73431"/>
                  </a:lnTo>
                  <a:lnTo>
                    <a:pt x="17125" y="68370"/>
                  </a:lnTo>
                  <a:lnTo>
                    <a:pt x="21587" y="67769"/>
                  </a:lnTo>
                  <a:lnTo>
                    <a:pt x="26410" y="70142"/>
                  </a:lnTo>
                  <a:lnTo>
                    <a:pt x="35777" y="80176"/>
                  </a:lnTo>
                  <a:lnTo>
                    <a:pt x="43021" y="93881"/>
                  </a:lnTo>
                  <a:lnTo>
                    <a:pt x="46247" y="95871"/>
                  </a:lnTo>
                  <a:lnTo>
                    <a:pt x="49323" y="94425"/>
                  </a:lnTo>
                  <a:lnTo>
                    <a:pt x="52297" y="90687"/>
                  </a:lnTo>
                  <a:lnTo>
                    <a:pt x="58247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612809" y="5724881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6643" y="17156"/>
                  </a:ln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697380" y="5783128"/>
              <a:ext cx="43182" cy="239307"/>
            </a:xfrm>
            <a:custGeom>
              <a:avLst/>
              <a:gdLst/>
              <a:ahLst/>
              <a:cxnLst/>
              <a:rect l="0" t="0" r="0" b="0"/>
              <a:pathLst>
                <a:path w="43182" h="239307">
                  <a:moveTo>
                    <a:pt x="6961" y="0"/>
                  </a:moveTo>
                  <a:lnTo>
                    <a:pt x="2543" y="57909"/>
                  </a:lnTo>
                  <a:lnTo>
                    <a:pt x="5129" y="112354"/>
                  </a:lnTo>
                  <a:lnTo>
                    <a:pt x="9064" y="175568"/>
                  </a:lnTo>
                  <a:lnTo>
                    <a:pt x="14054" y="232639"/>
                  </a:lnTo>
                  <a:lnTo>
                    <a:pt x="12614" y="238304"/>
                  </a:lnTo>
                  <a:lnTo>
                    <a:pt x="9805" y="239306"/>
                  </a:lnTo>
                  <a:lnTo>
                    <a:pt x="6083" y="237201"/>
                  </a:lnTo>
                  <a:lnTo>
                    <a:pt x="1948" y="224999"/>
                  </a:lnTo>
                  <a:lnTo>
                    <a:pt x="0" y="164102"/>
                  </a:lnTo>
                  <a:lnTo>
                    <a:pt x="10279" y="103200"/>
                  </a:lnTo>
                  <a:lnTo>
                    <a:pt x="26140" y="52102"/>
                  </a:lnTo>
                  <a:lnTo>
                    <a:pt x="30842" y="43056"/>
                  </a:lnTo>
                  <a:lnTo>
                    <a:pt x="34901" y="39799"/>
                  </a:lnTo>
                  <a:lnTo>
                    <a:pt x="38531" y="40401"/>
                  </a:lnTo>
                  <a:lnTo>
                    <a:pt x="41876" y="43577"/>
                  </a:lnTo>
                  <a:lnTo>
                    <a:pt x="43181" y="49392"/>
                  </a:lnTo>
                  <a:lnTo>
                    <a:pt x="33981" y="111122"/>
                  </a:lnTo>
                  <a:lnTo>
                    <a:pt x="25927" y="148718"/>
                  </a:lnTo>
                  <a:lnTo>
                    <a:pt x="23603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779573" y="5771365"/>
              <a:ext cx="62148" cy="344673"/>
            </a:xfrm>
            <a:custGeom>
              <a:avLst/>
              <a:gdLst/>
              <a:ahLst/>
              <a:cxnLst/>
              <a:rect l="0" t="0" r="0" b="0"/>
              <a:pathLst>
                <a:path w="62148" h="344673">
                  <a:moveTo>
                    <a:pt x="7978" y="78332"/>
                  </a:moveTo>
                  <a:lnTo>
                    <a:pt x="814" y="133494"/>
                  </a:lnTo>
                  <a:lnTo>
                    <a:pt x="0" y="184153"/>
                  </a:lnTo>
                  <a:lnTo>
                    <a:pt x="5443" y="239323"/>
                  </a:lnTo>
                  <a:lnTo>
                    <a:pt x="7477" y="290765"/>
                  </a:lnTo>
                  <a:lnTo>
                    <a:pt x="12706" y="344672"/>
                  </a:lnTo>
                  <a:lnTo>
                    <a:pt x="12055" y="344650"/>
                  </a:lnTo>
                  <a:lnTo>
                    <a:pt x="10696" y="341861"/>
                  </a:lnTo>
                  <a:lnTo>
                    <a:pt x="8336" y="287641"/>
                  </a:lnTo>
                  <a:lnTo>
                    <a:pt x="8025" y="231053"/>
                  </a:lnTo>
                  <a:lnTo>
                    <a:pt x="12402" y="171015"/>
                  </a:lnTo>
                  <a:lnTo>
                    <a:pt x="16454" y="121637"/>
                  </a:lnTo>
                  <a:lnTo>
                    <a:pt x="25199" y="67778"/>
                  </a:lnTo>
                  <a:lnTo>
                    <a:pt x="39489" y="16092"/>
                  </a:lnTo>
                  <a:lnTo>
                    <a:pt x="48487" y="1052"/>
                  </a:lnTo>
                  <a:lnTo>
                    <a:pt x="51626" y="0"/>
                  </a:lnTo>
                  <a:lnTo>
                    <a:pt x="53719" y="2996"/>
                  </a:lnTo>
                  <a:lnTo>
                    <a:pt x="62147" y="39613"/>
                  </a:lnTo>
                  <a:lnTo>
                    <a:pt x="59017" y="90785"/>
                  </a:lnTo>
                  <a:lnTo>
                    <a:pt x="53707" y="140785"/>
                  </a:lnTo>
                  <a:lnTo>
                    <a:pt x="51408" y="146780"/>
                  </a:lnTo>
                  <a:lnTo>
                    <a:pt x="48950" y="149851"/>
                  </a:lnTo>
                  <a:lnTo>
                    <a:pt x="41262" y="1532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854120" y="5530415"/>
              <a:ext cx="249632" cy="358047"/>
            </a:xfrm>
            <a:custGeom>
              <a:avLst/>
              <a:gdLst/>
              <a:ahLst/>
              <a:cxnLst/>
              <a:rect l="0" t="0" r="0" b="0"/>
              <a:pathLst>
                <a:path w="249632" h="358047">
                  <a:moveTo>
                    <a:pt x="0" y="302640"/>
                  </a:moveTo>
                  <a:lnTo>
                    <a:pt x="13252" y="298223"/>
                  </a:lnTo>
                  <a:lnTo>
                    <a:pt x="24689" y="288657"/>
                  </a:lnTo>
                  <a:lnTo>
                    <a:pt x="30327" y="282223"/>
                  </a:lnTo>
                  <a:lnTo>
                    <a:pt x="33162" y="275160"/>
                  </a:lnTo>
                  <a:lnTo>
                    <a:pt x="33846" y="259916"/>
                  </a:lnTo>
                  <a:lnTo>
                    <a:pt x="31809" y="257515"/>
                  </a:lnTo>
                  <a:lnTo>
                    <a:pt x="28602" y="258688"/>
                  </a:lnTo>
                  <a:lnTo>
                    <a:pt x="24616" y="262244"/>
                  </a:lnTo>
                  <a:lnTo>
                    <a:pt x="22651" y="278522"/>
                  </a:lnTo>
                  <a:lnTo>
                    <a:pt x="25784" y="299318"/>
                  </a:lnTo>
                  <a:lnTo>
                    <a:pt x="33341" y="317805"/>
                  </a:lnTo>
                  <a:lnTo>
                    <a:pt x="39794" y="322920"/>
                  </a:lnTo>
                  <a:lnTo>
                    <a:pt x="56826" y="326138"/>
                  </a:lnTo>
                  <a:lnTo>
                    <a:pt x="64696" y="323853"/>
                  </a:lnTo>
                  <a:lnTo>
                    <a:pt x="78372" y="313917"/>
                  </a:lnTo>
                  <a:lnTo>
                    <a:pt x="96467" y="288312"/>
                  </a:lnTo>
                  <a:lnTo>
                    <a:pt x="112504" y="229372"/>
                  </a:lnTo>
                  <a:lnTo>
                    <a:pt x="123011" y="167674"/>
                  </a:lnTo>
                  <a:lnTo>
                    <a:pt x="131821" y="107408"/>
                  </a:lnTo>
                  <a:lnTo>
                    <a:pt x="139549" y="50402"/>
                  </a:lnTo>
                  <a:lnTo>
                    <a:pt x="138426" y="15562"/>
                  </a:lnTo>
                  <a:lnTo>
                    <a:pt x="136663" y="5855"/>
                  </a:lnTo>
                  <a:lnTo>
                    <a:pt x="133638" y="1232"/>
                  </a:lnTo>
                  <a:lnTo>
                    <a:pt x="129773" y="0"/>
                  </a:lnTo>
                  <a:lnTo>
                    <a:pt x="125346" y="1027"/>
                  </a:lnTo>
                  <a:lnTo>
                    <a:pt x="121471" y="4486"/>
                  </a:lnTo>
                  <a:lnTo>
                    <a:pt x="114700" y="15726"/>
                  </a:lnTo>
                  <a:lnTo>
                    <a:pt x="97164" y="73291"/>
                  </a:lnTo>
                  <a:lnTo>
                    <a:pt x="89807" y="130477"/>
                  </a:lnTo>
                  <a:lnTo>
                    <a:pt x="78361" y="190937"/>
                  </a:lnTo>
                  <a:lnTo>
                    <a:pt x="75575" y="243318"/>
                  </a:lnTo>
                  <a:lnTo>
                    <a:pt x="77043" y="275350"/>
                  </a:lnTo>
                  <a:lnTo>
                    <a:pt x="93052" y="323582"/>
                  </a:lnTo>
                  <a:lnTo>
                    <a:pt x="104227" y="340609"/>
                  </a:lnTo>
                  <a:lnTo>
                    <a:pt x="118438" y="351258"/>
                  </a:lnTo>
                  <a:lnTo>
                    <a:pt x="146451" y="358034"/>
                  </a:lnTo>
                  <a:lnTo>
                    <a:pt x="209049" y="358046"/>
                  </a:lnTo>
                  <a:lnTo>
                    <a:pt x="249631" y="3525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590640" y="49926"/>
            <a:ext cx="1192489" cy="432388"/>
            <a:chOff x="4590640" y="49926"/>
            <a:chExt cx="1192489" cy="432388"/>
          </a:xfrm>
        </p:grpSpPr>
        <p:sp>
          <p:nvSpPr>
            <p:cNvPr id="223" name="Freeform 222"/>
            <p:cNvSpPr/>
            <p:nvPr/>
          </p:nvSpPr>
          <p:spPr>
            <a:xfrm>
              <a:off x="4590640" y="60492"/>
              <a:ext cx="133574" cy="322934"/>
            </a:xfrm>
            <a:custGeom>
              <a:avLst/>
              <a:gdLst/>
              <a:ahLst/>
              <a:cxnLst/>
              <a:rect l="0" t="0" r="0" b="0"/>
              <a:pathLst>
                <a:path w="133574" h="322934">
                  <a:moveTo>
                    <a:pt x="27542" y="122571"/>
                  </a:moveTo>
                  <a:lnTo>
                    <a:pt x="14289" y="118154"/>
                  </a:lnTo>
                  <a:lnTo>
                    <a:pt x="9461" y="119626"/>
                  </a:lnTo>
                  <a:lnTo>
                    <a:pt x="5318" y="123381"/>
                  </a:lnTo>
                  <a:lnTo>
                    <a:pt x="1631" y="128659"/>
                  </a:lnTo>
                  <a:lnTo>
                    <a:pt x="0" y="144384"/>
                  </a:lnTo>
                  <a:lnTo>
                    <a:pt x="8882" y="207730"/>
                  </a:lnTo>
                  <a:lnTo>
                    <a:pt x="17596" y="247142"/>
                  </a:lnTo>
                  <a:lnTo>
                    <a:pt x="26512" y="264537"/>
                  </a:lnTo>
                  <a:lnTo>
                    <a:pt x="31478" y="268066"/>
                  </a:lnTo>
                  <a:lnTo>
                    <a:pt x="36638" y="268569"/>
                  </a:lnTo>
                  <a:lnTo>
                    <a:pt x="41927" y="267056"/>
                  </a:lnTo>
                  <a:lnTo>
                    <a:pt x="46377" y="263273"/>
                  </a:lnTo>
                  <a:lnTo>
                    <a:pt x="53788" y="251674"/>
                  </a:lnTo>
                  <a:lnTo>
                    <a:pt x="63158" y="220715"/>
                  </a:lnTo>
                  <a:lnTo>
                    <a:pt x="62955" y="182264"/>
                  </a:lnTo>
                  <a:lnTo>
                    <a:pt x="57039" y="150428"/>
                  </a:lnTo>
                  <a:lnTo>
                    <a:pt x="45014" y="127846"/>
                  </a:lnTo>
                  <a:lnTo>
                    <a:pt x="39190" y="124238"/>
                  </a:lnTo>
                  <a:lnTo>
                    <a:pt x="25322" y="122696"/>
                  </a:lnTo>
                  <a:lnTo>
                    <a:pt x="12379" y="127557"/>
                  </a:lnTo>
                  <a:lnTo>
                    <a:pt x="6338" y="131443"/>
                  </a:lnTo>
                  <a:lnTo>
                    <a:pt x="3236" y="136807"/>
                  </a:lnTo>
                  <a:lnTo>
                    <a:pt x="2254" y="150163"/>
                  </a:lnTo>
                  <a:lnTo>
                    <a:pt x="5136" y="153909"/>
                  </a:lnTo>
                  <a:lnTo>
                    <a:pt x="9831" y="155483"/>
                  </a:lnTo>
                  <a:lnTo>
                    <a:pt x="15735" y="155607"/>
                  </a:lnTo>
                  <a:lnTo>
                    <a:pt x="37295" y="146947"/>
                  </a:lnTo>
                  <a:lnTo>
                    <a:pt x="99208" y="92316"/>
                  </a:lnTo>
                  <a:lnTo>
                    <a:pt x="124869" y="48720"/>
                  </a:lnTo>
                  <a:lnTo>
                    <a:pt x="130895" y="30576"/>
                  </a:lnTo>
                  <a:lnTo>
                    <a:pt x="133573" y="10185"/>
                  </a:lnTo>
                  <a:lnTo>
                    <a:pt x="131514" y="4193"/>
                  </a:lnTo>
                  <a:lnTo>
                    <a:pt x="127367" y="1122"/>
                  </a:lnTo>
                  <a:lnTo>
                    <a:pt x="121829" y="0"/>
                  </a:lnTo>
                  <a:lnTo>
                    <a:pt x="116287" y="2025"/>
                  </a:lnTo>
                  <a:lnTo>
                    <a:pt x="105199" y="11672"/>
                  </a:lnTo>
                  <a:lnTo>
                    <a:pt x="99038" y="30137"/>
                  </a:lnTo>
                  <a:lnTo>
                    <a:pt x="95084" y="84075"/>
                  </a:lnTo>
                  <a:lnTo>
                    <a:pt x="103290" y="142362"/>
                  </a:lnTo>
                  <a:lnTo>
                    <a:pt x="116413" y="201402"/>
                  </a:lnTo>
                  <a:lnTo>
                    <a:pt x="122805" y="230372"/>
                  </a:lnTo>
                  <a:lnTo>
                    <a:pt x="121348" y="251227"/>
                  </a:lnTo>
                  <a:lnTo>
                    <a:pt x="110913" y="279343"/>
                  </a:lnTo>
                  <a:lnTo>
                    <a:pt x="72848" y="318899"/>
                  </a:lnTo>
                  <a:lnTo>
                    <a:pt x="67916" y="321874"/>
                  </a:lnTo>
                  <a:lnTo>
                    <a:pt x="63704" y="322933"/>
                  </a:lnTo>
                  <a:lnTo>
                    <a:pt x="52505" y="3222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044354" y="99853"/>
              <a:ext cx="405934" cy="231274"/>
            </a:xfrm>
            <a:custGeom>
              <a:avLst/>
              <a:gdLst/>
              <a:ahLst/>
              <a:cxnLst/>
              <a:rect l="0" t="0" r="0" b="0"/>
              <a:pathLst>
                <a:path w="405934" h="231274">
                  <a:moveTo>
                    <a:pt x="81412" y="74889"/>
                  </a:moveTo>
                  <a:lnTo>
                    <a:pt x="63742" y="74889"/>
                  </a:lnTo>
                  <a:lnTo>
                    <a:pt x="50137" y="79820"/>
                  </a:lnTo>
                  <a:lnTo>
                    <a:pt x="43920" y="83724"/>
                  </a:lnTo>
                  <a:lnTo>
                    <a:pt x="26335" y="106887"/>
                  </a:lnTo>
                  <a:lnTo>
                    <a:pt x="4270" y="157987"/>
                  </a:lnTo>
                  <a:lnTo>
                    <a:pt x="0" y="191864"/>
                  </a:lnTo>
                  <a:lnTo>
                    <a:pt x="3932" y="212862"/>
                  </a:lnTo>
                  <a:lnTo>
                    <a:pt x="7569" y="222345"/>
                  </a:lnTo>
                  <a:lnTo>
                    <a:pt x="13692" y="227742"/>
                  </a:lnTo>
                  <a:lnTo>
                    <a:pt x="21472" y="230415"/>
                  </a:lnTo>
                  <a:lnTo>
                    <a:pt x="30357" y="231273"/>
                  </a:lnTo>
                  <a:lnTo>
                    <a:pt x="45161" y="227295"/>
                  </a:lnTo>
                  <a:lnTo>
                    <a:pt x="51697" y="223646"/>
                  </a:lnTo>
                  <a:lnTo>
                    <a:pt x="69731" y="200840"/>
                  </a:lnTo>
                  <a:lnTo>
                    <a:pt x="85748" y="164796"/>
                  </a:lnTo>
                  <a:lnTo>
                    <a:pt x="96251" y="106099"/>
                  </a:lnTo>
                  <a:lnTo>
                    <a:pt x="92322" y="88452"/>
                  </a:lnTo>
                  <a:lnTo>
                    <a:pt x="88685" y="81157"/>
                  </a:lnTo>
                  <a:lnTo>
                    <a:pt x="84412" y="79068"/>
                  </a:lnTo>
                  <a:lnTo>
                    <a:pt x="79713" y="80449"/>
                  </a:lnTo>
                  <a:lnTo>
                    <a:pt x="74732" y="84143"/>
                  </a:lnTo>
                  <a:lnTo>
                    <a:pt x="72336" y="90304"/>
                  </a:lnTo>
                  <a:lnTo>
                    <a:pt x="72139" y="107011"/>
                  </a:lnTo>
                  <a:lnTo>
                    <a:pt x="76154" y="112946"/>
                  </a:lnTo>
                  <a:lnTo>
                    <a:pt x="82530" y="116902"/>
                  </a:lnTo>
                  <a:lnTo>
                    <a:pt x="90478" y="119540"/>
                  </a:lnTo>
                  <a:lnTo>
                    <a:pt x="97626" y="119449"/>
                  </a:lnTo>
                  <a:lnTo>
                    <a:pt x="118370" y="113261"/>
                  </a:lnTo>
                  <a:lnTo>
                    <a:pt x="136978" y="114441"/>
                  </a:lnTo>
                  <a:lnTo>
                    <a:pt x="144343" y="117899"/>
                  </a:lnTo>
                  <a:lnTo>
                    <a:pt x="154993" y="129138"/>
                  </a:lnTo>
                  <a:lnTo>
                    <a:pt x="179776" y="177868"/>
                  </a:lnTo>
                  <a:lnTo>
                    <a:pt x="185819" y="181449"/>
                  </a:lnTo>
                  <a:lnTo>
                    <a:pt x="199931" y="182962"/>
                  </a:lnTo>
                  <a:lnTo>
                    <a:pt x="204804" y="179297"/>
                  </a:lnTo>
                  <a:lnTo>
                    <a:pt x="222100" y="145562"/>
                  </a:lnTo>
                  <a:lnTo>
                    <a:pt x="228828" y="141420"/>
                  </a:lnTo>
                  <a:lnTo>
                    <a:pt x="253194" y="132817"/>
                  </a:lnTo>
                  <a:lnTo>
                    <a:pt x="263467" y="120975"/>
                  </a:lnTo>
                  <a:lnTo>
                    <a:pt x="275747" y="97244"/>
                  </a:lnTo>
                  <a:lnTo>
                    <a:pt x="276119" y="118993"/>
                  </a:lnTo>
                  <a:lnTo>
                    <a:pt x="280745" y="133322"/>
                  </a:lnTo>
                  <a:lnTo>
                    <a:pt x="309308" y="168967"/>
                  </a:lnTo>
                  <a:lnTo>
                    <a:pt x="320150" y="180188"/>
                  </a:lnTo>
                  <a:lnTo>
                    <a:pt x="325630" y="180222"/>
                  </a:lnTo>
                  <a:lnTo>
                    <a:pt x="331133" y="176546"/>
                  </a:lnTo>
                  <a:lnTo>
                    <a:pt x="336650" y="170397"/>
                  </a:lnTo>
                  <a:lnTo>
                    <a:pt x="352149" y="127313"/>
                  </a:lnTo>
                  <a:lnTo>
                    <a:pt x="371376" y="69454"/>
                  </a:lnTo>
                  <a:lnTo>
                    <a:pt x="395343" y="21222"/>
                  </a:lnTo>
                  <a:lnTo>
                    <a:pt x="40593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483571" y="49926"/>
              <a:ext cx="299558" cy="432388"/>
            </a:xfrm>
            <a:custGeom>
              <a:avLst/>
              <a:gdLst/>
              <a:ahLst/>
              <a:cxnLst/>
              <a:rect l="0" t="0" r="0" b="0"/>
              <a:pathLst>
                <a:path w="299558" h="432388">
                  <a:moveTo>
                    <a:pt x="0" y="0"/>
                  </a:moveTo>
                  <a:lnTo>
                    <a:pt x="4417" y="55162"/>
                  </a:lnTo>
                  <a:lnTo>
                    <a:pt x="13269" y="111811"/>
                  </a:lnTo>
                  <a:lnTo>
                    <a:pt x="18441" y="170530"/>
                  </a:lnTo>
                  <a:lnTo>
                    <a:pt x="28092" y="213872"/>
                  </a:lnTo>
                  <a:lnTo>
                    <a:pt x="33521" y="218395"/>
                  </a:lnTo>
                  <a:lnTo>
                    <a:pt x="40838" y="219562"/>
                  </a:lnTo>
                  <a:lnTo>
                    <a:pt x="49415" y="218490"/>
                  </a:lnTo>
                  <a:lnTo>
                    <a:pt x="63875" y="209903"/>
                  </a:lnTo>
                  <a:lnTo>
                    <a:pt x="70320" y="203730"/>
                  </a:lnTo>
                  <a:lnTo>
                    <a:pt x="77481" y="187010"/>
                  </a:lnTo>
                  <a:lnTo>
                    <a:pt x="79391" y="177373"/>
                  </a:lnTo>
                  <a:lnTo>
                    <a:pt x="78815" y="172798"/>
                  </a:lnTo>
                  <a:lnTo>
                    <a:pt x="76581" y="171597"/>
                  </a:lnTo>
                  <a:lnTo>
                    <a:pt x="73244" y="172645"/>
                  </a:lnTo>
                  <a:lnTo>
                    <a:pt x="71019" y="177043"/>
                  </a:lnTo>
                  <a:lnTo>
                    <a:pt x="68546" y="191790"/>
                  </a:lnTo>
                  <a:lnTo>
                    <a:pt x="71572" y="216468"/>
                  </a:lnTo>
                  <a:lnTo>
                    <a:pt x="75451" y="221051"/>
                  </a:lnTo>
                  <a:lnTo>
                    <a:pt x="80811" y="223181"/>
                  </a:lnTo>
                  <a:lnTo>
                    <a:pt x="87158" y="223677"/>
                  </a:lnTo>
                  <a:lnTo>
                    <a:pt x="93239" y="221234"/>
                  </a:lnTo>
                  <a:lnTo>
                    <a:pt x="104926" y="211123"/>
                  </a:lnTo>
                  <a:lnTo>
                    <a:pt x="121902" y="185419"/>
                  </a:lnTo>
                  <a:lnTo>
                    <a:pt x="125647" y="182785"/>
                  </a:lnTo>
                  <a:lnTo>
                    <a:pt x="128143" y="184727"/>
                  </a:lnTo>
                  <a:lnTo>
                    <a:pt x="136568" y="209999"/>
                  </a:lnTo>
                  <a:lnTo>
                    <a:pt x="146681" y="220614"/>
                  </a:lnTo>
                  <a:lnTo>
                    <a:pt x="153261" y="224739"/>
                  </a:lnTo>
                  <a:lnTo>
                    <a:pt x="160421" y="224716"/>
                  </a:lnTo>
                  <a:lnTo>
                    <a:pt x="175774" y="217293"/>
                  </a:lnTo>
                  <a:lnTo>
                    <a:pt x="195594" y="197520"/>
                  </a:lnTo>
                  <a:lnTo>
                    <a:pt x="208759" y="174095"/>
                  </a:lnTo>
                  <a:lnTo>
                    <a:pt x="211289" y="172462"/>
                  </a:lnTo>
                  <a:lnTo>
                    <a:pt x="212975" y="175071"/>
                  </a:lnTo>
                  <a:lnTo>
                    <a:pt x="220099" y="201414"/>
                  </a:lnTo>
                  <a:lnTo>
                    <a:pt x="232149" y="220758"/>
                  </a:lnTo>
                  <a:lnTo>
                    <a:pt x="237976" y="222986"/>
                  </a:lnTo>
                  <a:lnTo>
                    <a:pt x="244635" y="222622"/>
                  </a:lnTo>
                  <a:lnTo>
                    <a:pt x="251848" y="220531"/>
                  </a:lnTo>
                  <a:lnTo>
                    <a:pt x="264793" y="210810"/>
                  </a:lnTo>
                  <a:lnTo>
                    <a:pt x="270834" y="204335"/>
                  </a:lnTo>
                  <a:lnTo>
                    <a:pt x="275786" y="202792"/>
                  </a:lnTo>
                  <a:lnTo>
                    <a:pt x="280011" y="204537"/>
                  </a:lnTo>
                  <a:lnTo>
                    <a:pt x="283753" y="208474"/>
                  </a:lnTo>
                  <a:lnTo>
                    <a:pt x="287911" y="225176"/>
                  </a:lnTo>
                  <a:lnTo>
                    <a:pt x="289874" y="279284"/>
                  </a:lnTo>
                  <a:lnTo>
                    <a:pt x="279597" y="337295"/>
                  </a:lnTo>
                  <a:lnTo>
                    <a:pt x="263736" y="391950"/>
                  </a:lnTo>
                  <a:lnTo>
                    <a:pt x="248880" y="419698"/>
                  </a:lnTo>
                  <a:lnTo>
                    <a:pt x="243583" y="426804"/>
                  </a:lnTo>
                  <a:lnTo>
                    <a:pt x="236354" y="430617"/>
                  </a:lnTo>
                  <a:lnTo>
                    <a:pt x="218458" y="432387"/>
                  </a:lnTo>
                  <a:lnTo>
                    <a:pt x="210358" y="429716"/>
                  </a:lnTo>
                  <a:lnTo>
                    <a:pt x="196427" y="419352"/>
                  </a:lnTo>
                  <a:lnTo>
                    <a:pt x="186537" y="403034"/>
                  </a:lnTo>
                  <a:lnTo>
                    <a:pt x="182605" y="393505"/>
                  </a:lnTo>
                  <a:lnTo>
                    <a:pt x="181489" y="358007"/>
                  </a:lnTo>
                  <a:lnTo>
                    <a:pt x="185712" y="348695"/>
                  </a:lnTo>
                  <a:lnTo>
                    <a:pt x="200266" y="335881"/>
                  </a:lnTo>
                  <a:lnTo>
                    <a:pt x="243850" y="316966"/>
                  </a:lnTo>
                  <a:lnTo>
                    <a:pt x="299557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4285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79615" y="2543671"/>
            <a:ext cx="811521" cy="915651"/>
            <a:chOff x="3079615" y="2543671"/>
            <a:chExt cx="811521" cy="915651"/>
          </a:xfrm>
        </p:grpSpPr>
        <p:sp>
          <p:nvSpPr>
            <p:cNvPr id="2" name="Freeform 1"/>
            <p:cNvSpPr/>
            <p:nvPr/>
          </p:nvSpPr>
          <p:spPr>
            <a:xfrm>
              <a:off x="3087936" y="2846390"/>
              <a:ext cx="183064" cy="55088"/>
            </a:xfrm>
            <a:custGeom>
              <a:avLst/>
              <a:gdLst/>
              <a:ahLst/>
              <a:cxnLst/>
              <a:rect l="0" t="0" r="0" b="0"/>
              <a:pathLst>
                <a:path w="183064" h="55088">
                  <a:moveTo>
                    <a:pt x="0" y="55087"/>
                  </a:moveTo>
                  <a:lnTo>
                    <a:pt x="17669" y="55087"/>
                  </a:lnTo>
                  <a:lnTo>
                    <a:pt x="74949" y="32419"/>
                  </a:lnTo>
                  <a:lnTo>
                    <a:pt x="125745" y="3951"/>
                  </a:lnTo>
                  <a:lnTo>
                    <a:pt x="145877" y="0"/>
                  </a:lnTo>
                  <a:lnTo>
                    <a:pt x="162221" y="3175"/>
                  </a:lnTo>
                  <a:lnTo>
                    <a:pt x="173800" y="9826"/>
                  </a:lnTo>
                  <a:lnTo>
                    <a:pt x="183063" y="21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329883" y="2610240"/>
              <a:ext cx="74713" cy="293340"/>
            </a:xfrm>
            <a:custGeom>
              <a:avLst/>
              <a:gdLst/>
              <a:ahLst/>
              <a:cxnLst/>
              <a:rect l="0" t="0" r="0" b="0"/>
              <a:pathLst>
                <a:path w="74713" h="293340">
                  <a:moveTo>
                    <a:pt x="49290" y="0"/>
                  </a:moveTo>
                  <a:lnTo>
                    <a:pt x="36038" y="8835"/>
                  </a:lnTo>
                  <a:lnTo>
                    <a:pt x="18961" y="31998"/>
                  </a:lnTo>
                  <a:lnTo>
                    <a:pt x="4194" y="90113"/>
                  </a:lnTo>
                  <a:lnTo>
                    <a:pt x="0" y="151635"/>
                  </a:lnTo>
                  <a:lnTo>
                    <a:pt x="414" y="205242"/>
                  </a:lnTo>
                  <a:lnTo>
                    <a:pt x="8440" y="266374"/>
                  </a:lnTo>
                  <a:lnTo>
                    <a:pt x="10962" y="277435"/>
                  </a:lnTo>
                  <a:lnTo>
                    <a:pt x="16341" y="284810"/>
                  </a:lnTo>
                  <a:lnTo>
                    <a:pt x="23625" y="289726"/>
                  </a:lnTo>
                  <a:lnTo>
                    <a:pt x="32180" y="293003"/>
                  </a:lnTo>
                  <a:lnTo>
                    <a:pt x="39732" y="293339"/>
                  </a:lnTo>
                  <a:lnTo>
                    <a:pt x="53055" y="288781"/>
                  </a:lnTo>
                  <a:lnTo>
                    <a:pt x="70951" y="275819"/>
                  </a:lnTo>
                  <a:lnTo>
                    <a:pt x="73901" y="268939"/>
                  </a:lnTo>
                  <a:lnTo>
                    <a:pt x="74712" y="251433"/>
                  </a:lnTo>
                  <a:lnTo>
                    <a:pt x="71785" y="243436"/>
                  </a:lnTo>
                  <a:lnTo>
                    <a:pt x="61137" y="229619"/>
                  </a:lnTo>
                  <a:lnTo>
                    <a:pt x="54414" y="226120"/>
                  </a:lnTo>
                  <a:lnTo>
                    <a:pt x="39548" y="224697"/>
                  </a:lnTo>
                  <a:lnTo>
                    <a:pt x="33550" y="227461"/>
                  </a:lnTo>
                  <a:lnTo>
                    <a:pt x="24418" y="237929"/>
                  </a:lnTo>
                  <a:lnTo>
                    <a:pt x="24387" y="240905"/>
                  </a:lnTo>
                  <a:lnTo>
                    <a:pt x="27141" y="241965"/>
                  </a:lnTo>
                  <a:lnTo>
                    <a:pt x="31750" y="241747"/>
                  </a:lnTo>
                  <a:lnTo>
                    <a:pt x="41803" y="234108"/>
                  </a:lnTo>
                  <a:lnTo>
                    <a:pt x="5761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464085" y="2601320"/>
              <a:ext cx="77584" cy="227933"/>
            </a:xfrm>
            <a:custGeom>
              <a:avLst/>
              <a:gdLst/>
              <a:ahLst/>
              <a:cxnLst/>
              <a:rect l="0" t="0" r="0" b="0"/>
              <a:pathLst>
                <a:path w="77584" h="227933">
                  <a:moveTo>
                    <a:pt x="23261" y="75488"/>
                  </a:moveTo>
                  <a:lnTo>
                    <a:pt x="16675" y="105109"/>
                  </a:lnTo>
                  <a:lnTo>
                    <a:pt x="8506" y="165774"/>
                  </a:lnTo>
                  <a:lnTo>
                    <a:pt x="6867" y="227877"/>
                  </a:lnTo>
                  <a:lnTo>
                    <a:pt x="6785" y="227932"/>
                  </a:lnTo>
                  <a:lnTo>
                    <a:pt x="922" y="177610"/>
                  </a:lnTo>
                  <a:lnTo>
                    <a:pt x="0" y="126498"/>
                  </a:lnTo>
                  <a:lnTo>
                    <a:pt x="5171" y="76734"/>
                  </a:lnTo>
                  <a:lnTo>
                    <a:pt x="13483" y="35074"/>
                  </a:lnTo>
                  <a:lnTo>
                    <a:pt x="22306" y="17154"/>
                  </a:lnTo>
                  <a:lnTo>
                    <a:pt x="37321" y="5491"/>
                  </a:lnTo>
                  <a:lnTo>
                    <a:pt x="46503" y="1087"/>
                  </a:lnTo>
                  <a:lnTo>
                    <a:pt x="54473" y="0"/>
                  </a:lnTo>
                  <a:lnTo>
                    <a:pt x="68261" y="3723"/>
                  </a:lnTo>
                  <a:lnTo>
                    <a:pt x="72677" y="10078"/>
                  </a:lnTo>
                  <a:lnTo>
                    <a:pt x="77583" y="29467"/>
                  </a:lnTo>
                  <a:lnTo>
                    <a:pt x="75928" y="61955"/>
                  </a:lnTo>
                  <a:lnTo>
                    <a:pt x="69475" y="79027"/>
                  </a:lnTo>
                  <a:lnTo>
                    <a:pt x="34139" y="136690"/>
                  </a:lnTo>
                  <a:lnTo>
                    <a:pt x="29589" y="138479"/>
                  </a:lnTo>
                  <a:lnTo>
                    <a:pt x="25630" y="136898"/>
                  </a:lnTo>
                  <a:lnTo>
                    <a:pt x="22067" y="133070"/>
                  </a:lnTo>
                  <a:lnTo>
                    <a:pt x="21540" y="126820"/>
                  </a:lnTo>
                  <a:lnTo>
                    <a:pt x="31582" y="921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45594" y="2543671"/>
              <a:ext cx="113960" cy="341165"/>
            </a:xfrm>
            <a:custGeom>
              <a:avLst/>
              <a:gdLst/>
              <a:ahLst/>
              <a:cxnLst/>
              <a:rect l="0" t="0" r="0" b="0"/>
              <a:pathLst>
                <a:path w="113960" h="341165">
                  <a:moveTo>
                    <a:pt x="99852" y="0"/>
                  </a:moveTo>
                  <a:lnTo>
                    <a:pt x="79016" y="47374"/>
                  </a:lnTo>
                  <a:lnTo>
                    <a:pt x="60432" y="78769"/>
                  </a:lnTo>
                  <a:lnTo>
                    <a:pt x="47584" y="115618"/>
                  </a:lnTo>
                  <a:lnTo>
                    <a:pt x="49193" y="132747"/>
                  </a:lnTo>
                  <a:lnTo>
                    <a:pt x="52211" y="141198"/>
                  </a:lnTo>
                  <a:lnTo>
                    <a:pt x="62960" y="155519"/>
                  </a:lnTo>
                  <a:lnTo>
                    <a:pt x="76983" y="167124"/>
                  </a:lnTo>
                  <a:lnTo>
                    <a:pt x="98624" y="180703"/>
                  </a:lnTo>
                  <a:lnTo>
                    <a:pt x="107935" y="194034"/>
                  </a:lnTo>
                  <a:lnTo>
                    <a:pt x="113959" y="221550"/>
                  </a:lnTo>
                  <a:lnTo>
                    <a:pt x="110436" y="239925"/>
                  </a:lnTo>
                  <a:lnTo>
                    <a:pt x="82678" y="295236"/>
                  </a:lnTo>
                  <a:lnTo>
                    <a:pt x="63945" y="314920"/>
                  </a:lnTo>
                  <a:lnTo>
                    <a:pt x="40827" y="329998"/>
                  </a:lnTo>
                  <a:lnTo>
                    <a:pt x="18877" y="337855"/>
                  </a:lnTo>
                  <a:lnTo>
                    <a:pt x="0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79615" y="3101182"/>
              <a:ext cx="199706" cy="216348"/>
            </a:xfrm>
            <a:custGeom>
              <a:avLst/>
              <a:gdLst/>
              <a:ahLst/>
              <a:cxnLst/>
              <a:rect l="0" t="0" r="0" b="0"/>
              <a:pathLst>
                <a:path w="199706" h="216348">
                  <a:moveTo>
                    <a:pt x="0" y="0"/>
                  </a:moveTo>
                  <a:lnTo>
                    <a:pt x="59627" y="36182"/>
                  </a:lnTo>
                  <a:lnTo>
                    <a:pt x="117244" y="84537"/>
                  </a:lnTo>
                  <a:lnTo>
                    <a:pt x="143284" y="112887"/>
                  </a:lnTo>
                  <a:lnTo>
                    <a:pt x="183008" y="175616"/>
                  </a:lnTo>
                  <a:lnTo>
                    <a:pt x="192284" y="190848"/>
                  </a:lnTo>
                  <a:lnTo>
                    <a:pt x="19970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21414" y="3159429"/>
              <a:ext cx="116007" cy="299893"/>
            </a:xfrm>
            <a:custGeom>
              <a:avLst/>
              <a:gdLst/>
              <a:ahLst/>
              <a:cxnLst/>
              <a:rect l="0" t="0" r="0" b="0"/>
              <a:pathLst>
                <a:path w="116007" h="299893">
                  <a:moveTo>
                    <a:pt x="49438" y="0"/>
                  </a:moveTo>
                  <a:lnTo>
                    <a:pt x="37076" y="14211"/>
                  </a:lnTo>
                  <a:lnTo>
                    <a:pt x="24772" y="47700"/>
                  </a:lnTo>
                  <a:lnTo>
                    <a:pt x="10645" y="102162"/>
                  </a:lnTo>
                  <a:lnTo>
                    <a:pt x="1985" y="161672"/>
                  </a:lnTo>
                  <a:lnTo>
                    <a:pt x="0" y="218697"/>
                  </a:lnTo>
                  <a:lnTo>
                    <a:pt x="11136" y="281661"/>
                  </a:lnTo>
                  <a:lnTo>
                    <a:pt x="15582" y="288551"/>
                  </a:lnTo>
                  <a:lnTo>
                    <a:pt x="27919" y="298672"/>
                  </a:lnTo>
                  <a:lnTo>
                    <a:pt x="36016" y="299892"/>
                  </a:lnTo>
                  <a:lnTo>
                    <a:pt x="54875" y="296316"/>
                  </a:lnTo>
                  <a:lnTo>
                    <a:pt x="70653" y="286098"/>
                  </a:lnTo>
                  <a:lnTo>
                    <a:pt x="89932" y="262286"/>
                  </a:lnTo>
                  <a:lnTo>
                    <a:pt x="116006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12457" y="3332807"/>
              <a:ext cx="216348" cy="109539"/>
            </a:xfrm>
            <a:custGeom>
              <a:avLst/>
              <a:gdLst/>
              <a:ahLst/>
              <a:cxnLst/>
              <a:rect l="0" t="0" r="0" b="0"/>
              <a:pathLst>
                <a:path w="216348" h="109539">
                  <a:moveTo>
                    <a:pt x="0" y="9685"/>
                  </a:moveTo>
                  <a:lnTo>
                    <a:pt x="4417" y="56012"/>
                  </a:lnTo>
                  <a:lnTo>
                    <a:pt x="11517" y="72189"/>
                  </a:lnTo>
                  <a:lnTo>
                    <a:pt x="15999" y="79091"/>
                  </a:lnTo>
                  <a:lnTo>
                    <a:pt x="21761" y="82768"/>
                  </a:lnTo>
                  <a:lnTo>
                    <a:pt x="35559" y="84388"/>
                  </a:lnTo>
                  <a:lnTo>
                    <a:pt x="41272" y="81677"/>
                  </a:lnTo>
                  <a:lnTo>
                    <a:pt x="50086" y="71267"/>
                  </a:lnTo>
                  <a:lnTo>
                    <a:pt x="64663" y="45396"/>
                  </a:lnTo>
                  <a:lnTo>
                    <a:pt x="67879" y="27406"/>
                  </a:lnTo>
                  <a:lnTo>
                    <a:pt x="67442" y="18725"/>
                  </a:lnTo>
                  <a:lnTo>
                    <a:pt x="64377" y="12014"/>
                  </a:lnTo>
                  <a:lnTo>
                    <a:pt x="53575" y="2091"/>
                  </a:lnTo>
                  <a:lnTo>
                    <a:pt x="46812" y="0"/>
                  </a:lnTo>
                  <a:lnTo>
                    <a:pt x="31899" y="141"/>
                  </a:lnTo>
                  <a:lnTo>
                    <a:pt x="25889" y="3323"/>
                  </a:lnTo>
                  <a:lnTo>
                    <a:pt x="16745" y="14254"/>
                  </a:lnTo>
                  <a:lnTo>
                    <a:pt x="14531" y="30823"/>
                  </a:lnTo>
                  <a:lnTo>
                    <a:pt x="20642" y="67177"/>
                  </a:lnTo>
                  <a:lnTo>
                    <a:pt x="25780" y="71127"/>
                  </a:lnTo>
                  <a:lnTo>
                    <a:pt x="32905" y="71912"/>
                  </a:lnTo>
                  <a:lnTo>
                    <a:pt x="41352" y="70585"/>
                  </a:lnTo>
                  <a:lnTo>
                    <a:pt x="55669" y="61715"/>
                  </a:lnTo>
                  <a:lnTo>
                    <a:pt x="74126" y="38662"/>
                  </a:lnTo>
                  <a:lnTo>
                    <a:pt x="96928" y="2157"/>
                  </a:lnTo>
                  <a:lnTo>
                    <a:pt x="99752" y="44"/>
                  </a:lnTo>
                  <a:lnTo>
                    <a:pt x="100709" y="2333"/>
                  </a:lnTo>
                  <a:lnTo>
                    <a:pt x="100022" y="32580"/>
                  </a:lnTo>
                  <a:lnTo>
                    <a:pt x="102739" y="37892"/>
                  </a:lnTo>
                  <a:lnTo>
                    <a:pt x="107324" y="40509"/>
                  </a:lnTo>
                  <a:lnTo>
                    <a:pt x="113154" y="41329"/>
                  </a:lnTo>
                  <a:lnTo>
                    <a:pt x="124564" y="37309"/>
                  </a:lnTo>
                  <a:lnTo>
                    <a:pt x="130195" y="33649"/>
                  </a:lnTo>
                  <a:lnTo>
                    <a:pt x="134874" y="33982"/>
                  </a:lnTo>
                  <a:lnTo>
                    <a:pt x="138918" y="36978"/>
                  </a:lnTo>
                  <a:lnTo>
                    <a:pt x="142538" y="41749"/>
                  </a:lnTo>
                  <a:lnTo>
                    <a:pt x="147633" y="70550"/>
                  </a:lnTo>
                  <a:lnTo>
                    <a:pt x="151122" y="76150"/>
                  </a:lnTo>
                  <a:lnTo>
                    <a:pt x="156221" y="78034"/>
                  </a:lnTo>
                  <a:lnTo>
                    <a:pt x="162395" y="77440"/>
                  </a:lnTo>
                  <a:lnTo>
                    <a:pt x="167435" y="74271"/>
                  </a:lnTo>
                  <a:lnTo>
                    <a:pt x="189657" y="41613"/>
                  </a:lnTo>
                  <a:lnTo>
                    <a:pt x="193931" y="39291"/>
                  </a:lnTo>
                  <a:lnTo>
                    <a:pt x="197705" y="40517"/>
                  </a:lnTo>
                  <a:lnTo>
                    <a:pt x="204363" y="49276"/>
                  </a:lnTo>
                  <a:lnTo>
                    <a:pt x="210404" y="62414"/>
                  </a:lnTo>
                  <a:lnTo>
                    <a:pt x="216347" y="1095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62088" y="3334171"/>
              <a:ext cx="133138" cy="83212"/>
            </a:xfrm>
            <a:custGeom>
              <a:avLst/>
              <a:gdLst/>
              <a:ahLst/>
              <a:cxnLst/>
              <a:rect l="0" t="0" r="0" b="0"/>
              <a:pathLst>
                <a:path w="133138" h="83212">
                  <a:moveTo>
                    <a:pt x="0" y="0"/>
                  </a:moveTo>
                  <a:lnTo>
                    <a:pt x="0" y="46327"/>
                  </a:lnTo>
                  <a:lnTo>
                    <a:pt x="1850" y="51225"/>
                  </a:lnTo>
                  <a:lnTo>
                    <a:pt x="4932" y="52642"/>
                  </a:lnTo>
                  <a:lnTo>
                    <a:pt x="8835" y="51737"/>
                  </a:lnTo>
                  <a:lnTo>
                    <a:pt x="12362" y="48360"/>
                  </a:lnTo>
                  <a:lnTo>
                    <a:pt x="31956" y="15340"/>
                  </a:lnTo>
                  <a:lnTo>
                    <a:pt x="36097" y="13925"/>
                  </a:lnTo>
                  <a:lnTo>
                    <a:pt x="39782" y="16680"/>
                  </a:lnTo>
                  <a:lnTo>
                    <a:pt x="43163" y="22215"/>
                  </a:lnTo>
                  <a:lnTo>
                    <a:pt x="44455" y="40692"/>
                  </a:lnTo>
                  <a:lnTo>
                    <a:pt x="43505" y="52091"/>
                  </a:lnTo>
                  <a:lnTo>
                    <a:pt x="44721" y="57842"/>
                  </a:lnTo>
                  <a:lnTo>
                    <a:pt x="47381" y="59826"/>
                  </a:lnTo>
                  <a:lnTo>
                    <a:pt x="51003" y="59300"/>
                  </a:lnTo>
                  <a:lnTo>
                    <a:pt x="64936" y="49724"/>
                  </a:lnTo>
                  <a:lnTo>
                    <a:pt x="71027" y="48867"/>
                  </a:lnTo>
                  <a:lnTo>
                    <a:pt x="92853" y="53722"/>
                  </a:lnTo>
                  <a:lnTo>
                    <a:pt x="108761" y="52230"/>
                  </a:lnTo>
                  <a:lnTo>
                    <a:pt x="114113" y="55160"/>
                  </a:lnTo>
                  <a:lnTo>
                    <a:pt x="117681" y="60812"/>
                  </a:lnTo>
                  <a:lnTo>
                    <a:pt x="122569" y="73256"/>
                  </a:lnTo>
                  <a:lnTo>
                    <a:pt x="133137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78435" y="342570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47953" y="3209356"/>
            <a:ext cx="424079" cy="873744"/>
            <a:chOff x="2147953" y="3209356"/>
            <a:chExt cx="424079" cy="873744"/>
          </a:xfrm>
        </p:grpSpPr>
        <p:sp>
          <p:nvSpPr>
            <p:cNvPr id="12" name="Freeform 11"/>
            <p:cNvSpPr/>
            <p:nvPr/>
          </p:nvSpPr>
          <p:spPr>
            <a:xfrm>
              <a:off x="2272473" y="3209356"/>
              <a:ext cx="208027" cy="424374"/>
            </a:xfrm>
            <a:custGeom>
              <a:avLst/>
              <a:gdLst/>
              <a:ahLst/>
              <a:cxnLst/>
              <a:rect l="0" t="0" r="0" b="0"/>
              <a:pathLst>
                <a:path w="208027" h="424374">
                  <a:moveTo>
                    <a:pt x="208026" y="0"/>
                  </a:moveTo>
                  <a:lnTo>
                    <a:pt x="195665" y="14210"/>
                  </a:lnTo>
                  <a:lnTo>
                    <a:pt x="165779" y="73499"/>
                  </a:lnTo>
                  <a:lnTo>
                    <a:pt x="133080" y="127159"/>
                  </a:lnTo>
                  <a:lnTo>
                    <a:pt x="105393" y="181522"/>
                  </a:lnTo>
                  <a:lnTo>
                    <a:pt x="77663" y="242968"/>
                  </a:lnTo>
                  <a:lnTo>
                    <a:pt x="56512" y="305996"/>
                  </a:lnTo>
                  <a:lnTo>
                    <a:pt x="27277" y="365230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47953" y="3633729"/>
              <a:ext cx="79316" cy="332935"/>
            </a:xfrm>
            <a:custGeom>
              <a:avLst/>
              <a:gdLst/>
              <a:ahLst/>
              <a:cxnLst/>
              <a:rect l="0" t="0" r="0" b="0"/>
              <a:pathLst>
                <a:path w="79316" h="332935">
                  <a:moveTo>
                    <a:pt x="16346" y="0"/>
                  </a:moveTo>
                  <a:lnTo>
                    <a:pt x="1953" y="53041"/>
                  </a:lnTo>
                  <a:lnTo>
                    <a:pt x="0" y="113378"/>
                  </a:lnTo>
                  <a:lnTo>
                    <a:pt x="2228" y="170839"/>
                  </a:lnTo>
                  <a:lnTo>
                    <a:pt x="3843" y="204404"/>
                  </a:lnTo>
                  <a:lnTo>
                    <a:pt x="2468" y="215662"/>
                  </a:lnTo>
                  <a:lnTo>
                    <a:pt x="4939" y="205256"/>
                  </a:lnTo>
                  <a:lnTo>
                    <a:pt x="14050" y="192618"/>
                  </a:lnTo>
                  <a:lnTo>
                    <a:pt x="20363" y="186660"/>
                  </a:lnTo>
                  <a:lnTo>
                    <a:pt x="37239" y="180039"/>
                  </a:lnTo>
                  <a:lnTo>
                    <a:pt x="46917" y="178273"/>
                  </a:lnTo>
                  <a:lnTo>
                    <a:pt x="55218" y="180794"/>
                  </a:lnTo>
                  <a:lnTo>
                    <a:pt x="69372" y="193458"/>
                  </a:lnTo>
                  <a:lnTo>
                    <a:pt x="76896" y="211413"/>
                  </a:lnTo>
                  <a:lnTo>
                    <a:pt x="79315" y="231721"/>
                  </a:lnTo>
                  <a:lnTo>
                    <a:pt x="70981" y="281470"/>
                  </a:lnTo>
                  <a:lnTo>
                    <a:pt x="58833" y="307451"/>
                  </a:lnTo>
                  <a:lnTo>
                    <a:pt x="39105" y="328298"/>
                  </a:lnTo>
                  <a:lnTo>
                    <a:pt x="31519" y="331662"/>
                  </a:lnTo>
                  <a:lnTo>
                    <a:pt x="15693" y="332934"/>
                  </a:lnTo>
                  <a:lnTo>
                    <a:pt x="11288" y="329205"/>
                  </a:lnTo>
                  <a:lnTo>
                    <a:pt x="9276" y="323021"/>
                  </a:lnTo>
                  <a:lnTo>
                    <a:pt x="8860" y="315200"/>
                  </a:lnTo>
                  <a:lnTo>
                    <a:pt x="13327" y="299113"/>
                  </a:lnTo>
                  <a:lnTo>
                    <a:pt x="26238" y="276928"/>
                  </a:lnTo>
                  <a:lnTo>
                    <a:pt x="4130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32709" y="3766866"/>
              <a:ext cx="73049" cy="151776"/>
            </a:xfrm>
            <a:custGeom>
              <a:avLst/>
              <a:gdLst/>
              <a:ahLst/>
              <a:cxnLst/>
              <a:rect l="0" t="0" r="0" b="0"/>
              <a:pathLst>
                <a:path w="73049" h="151776">
                  <a:moveTo>
                    <a:pt x="23122" y="58247"/>
                  </a:moveTo>
                  <a:lnTo>
                    <a:pt x="14287" y="49412"/>
                  </a:lnTo>
                  <a:lnTo>
                    <a:pt x="10760" y="49584"/>
                  </a:lnTo>
                  <a:lnTo>
                    <a:pt x="7484" y="52471"/>
                  </a:lnTo>
                  <a:lnTo>
                    <a:pt x="4376" y="57170"/>
                  </a:lnTo>
                  <a:lnTo>
                    <a:pt x="0" y="81453"/>
                  </a:lnTo>
                  <a:lnTo>
                    <a:pt x="9902" y="144564"/>
                  </a:lnTo>
                  <a:lnTo>
                    <a:pt x="13384" y="150000"/>
                  </a:lnTo>
                  <a:lnTo>
                    <a:pt x="17554" y="151775"/>
                  </a:lnTo>
                  <a:lnTo>
                    <a:pt x="22184" y="151110"/>
                  </a:lnTo>
                  <a:lnTo>
                    <a:pt x="26195" y="146968"/>
                  </a:lnTo>
                  <a:lnTo>
                    <a:pt x="33117" y="132504"/>
                  </a:lnTo>
                  <a:lnTo>
                    <a:pt x="35333" y="130865"/>
                  </a:lnTo>
                  <a:lnTo>
                    <a:pt x="36810" y="133472"/>
                  </a:lnTo>
                  <a:lnTo>
                    <a:pt x="37795" y="138907"/>
                  </a:lnTo>
                  <a:lnTo>
                    <a:pt x="40300" y="140682"/>
                  </a:lnTo>
                  <a:lnTo>
                    <a:pt x="43820" y="140016"/>
                  </a:lnTo>
                  <a:lnTo>
                    <a:pt x="48015" y="137723"/>
                  </a:lnTo>
                  <a:lnTo>
                    <a:pt x="55142" y="120382"/>
                  </a:lnTo>
                  <a:lnTo>
                    <a:pt x="64390" y="59684"/>
                  </a:lnTo>
                  <a:lnTo>
                    <a:pt x="730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22399" y="3617087"/>
              <a:ext cx="249633" cy="466013"/>
            </a:xfrm>
            <a:custGeom>
              <a:avLst/>
              <a:gdLst/>
              <a:ahLst/>
              <a:cxnLst/>
              <a:rect l="0" t="0" r="0" b="0"/>
              <a:pathLst>
                <a:path w="249633" h="466013">
                  <a:moveTo>
                    <a:pt x="0" y="0"/>
                  </a:moveTo>
                  <a:lnTo>
                    <a:pt x="4418" y="55162"/>
                  </a:lnTo>
                  <a:lnTo>
                    <a:pt x="7808" y="118188"/>
                  </a:lnTo>
                  <a:lnTo>
                    <a:pt x="8254" y="179417"/>
                  </a:lnTo>
                  <a:lnTo>
                    <a:pt x="12730" y="231230"/>
                  </a:lnTo>
                  <a:lnTo>
                    <a:pt x="19901" y="257431"/>
                  </a:lnTo>
                  <a:lnTo>
                    <a:pt x="23438" y="259454"/>
                  </a:lnTo>
                  <a:lnTo>
                    <a:pt x="27645" y="257104"/>
                  </a:lnTo>
                  <a:lnTo>
                    <a:pt x="36325" y="244632"/>
                  </a:lnTo>
                  <a:lnTo>
                    <a:pt x="43266" y="226761"/>
                  </a:lnTo>
                  <a:lnTo>
                    <a:pt x="49535" y="167074"/>
                  </a:lnTo>
                  <a:lnTo>
                    <a:pt x="56253" y="111316"/>
                  </a:lnTo>
                  <a:lnTo>
                    <a:pt x="64659" y="48467"/>
                  </a:lnTo>
                  <a:lnTo>
                    <a:pt x="65720" y="34485"/>
                  </a:lnTo>
                  <a:lnTo>
                    <a:pt x="66457" y="64832"/>
                  </a:lnTo>
                  <a:lnTo>
                    <a:pt x="59968" y="119462"/>
                  </a:lnTo>
                  <a:lnTo>
                    <a:pt x="58587" y="172555"/>
                  </a:lnTo>
                  <a:lnTo>
                    <a:pt x="58292" y="234801"/>
                  </a:lnTo>
                  <a:lnTo>
                    <a:pt x="57343" y="253210"/>
                  </a:lnTo>
                  <a:lnTo>
                    <a:pt x="55795" y="252942"/>
                  </a:lnTo>
                  <a:lnTo>
                    <a:pt x="49200" y="232429"/>
                  </a:lnTo>
                  <a:lnTo>
                    <a:pt x="37812" y="189633"/>
                  </a:lnTo>
                  <a:lnTo>
                    <a:pt x="39303" y="193380"/>
                  </a:lnTo>
                  <a:lnTo>
                    <a:pt x="42844" y="193639"/>
                  </a:lnTo>
                  <a:lnTo>
                    <a:pt x="54176" y="188996"/>
                  </a:lnTo>
                  <a:lnTo>
                    <a:pt x="71731" y="175987"/>
                  </a:lnTo>
                  <a:lnTo>
                    <a:pt x="84227" y="156003"/>
                  </a:lnTo>
                  <a:lnTo>
                    <a:pt x="93785" y="132516"/>
                  </a:lnTo>
                  <a:lnTo>
                    <a:pt x="96732" y="130873"/>
                  </a:lnTo>
                  <a:lnTo>
                    <a:pt x="99621" y="133477"/>
                  </a:lnTo>
                  <a:lnTo>
                    <a:pt x="110571" y="149880"/>
                  </a:lnTo>
                  <a:lnTo>
                    <a:pt x="139203" y="185537"/>
                  </a:lnTo>
                  <a:lnTo>
                    <a:pt x="142728" y="193034"/>
                  </a:lnTo>
                  <a:lnTo>
                    <a:pt x="144180" y="208759"/>
                  </a:lnTo>
                  <a:lnTo>
                    <a:pt x="143273" y="216836"/>
                  </a:lnTo>
                  <a:lnTo>
                    <a:pt x="143592" y="218522"/>
                  </a:lnTo>
                  <a:lnTo>
                    <a:pt x="146413" y="210534"/>
                  </a:lnTo>
                  <a:lnTo>
                    <a:pt x="153901" y="158746"/>
                  </a:lnTo>
                  <a:lnTo>
                    <a:pt x="158074" y="154832"/>
                  </a:lnTo>
                  <a:lnTo>
                    <a:pt x="163630" y="154072"/>
                  </a:lnTo>
                  <a:lnTo>
                    <a:pt x="170108" y="155415"/>
                  </a:lnTo>
                  <a:lnTo>
                    <a:pt x="175351" y="159083"/>
                  </a:lnTo>
                  <a:lnTo>
                    <a:pt x="183642" y="170556"/>
                  </a:lnTo>
                  <a:lnTo>
                    <a:pt x="188997" y="172876"/>
                  </a:lnTo>
                  <a:lnTo>
                    <a:pt x="195340" y="172574"/>
                  </a:lnTo>
                  <a:lnTo>
                    <a:pt x="208860" y="167306"/>
                  </a:lnTo>
                  <a:lnTo>
                    <a:pt x="221033" y="158802"/>
                  </a:lnTo>
                  <a:lnTo>
                    <a:pt x="225943" y="160417"/>
                  </a:lnTo>
                  <a:lnTo>
                    <a:pt x="233864" y="174539"/>
                  </a:lnTo>
                  <a:lnTo>
                    <a:pt x="240330" y="231958"/>
                  </a:lnTo>
                  <a:lnTo>
                    <a:pt x="241117" y="285999"/>
                  </a:lnTo>
                  <a:lnTo>
                    <a:pt x="235554" y="349169"/>
                  </a:lnTo>
                  <a:lnTo>
                    <a:pt x="228910" y="412358"/>
                  </a:lnTo>
                  <a:lnTo>
                    <a:pt x="221508" y="439921"/>
                  </a:lnTo>
                  <a:lnTo>
                    <a:pt x="211245" y="454706"/>
                  </a:lnTo>
                  <a:lnTo>
                    <a:pt x="204625" y="461237"/>
                  </a:lnTo>
                  <a:lnTo>
                    <a:pt x="197438" y="464667"/>
                  </a:lnTo>
                  <a:lnTo>
                    <a:pt x="182055" y="466012"/>
                  </a:lnTo>
                  <a:lnTo>
                    <a:pt x="174995" y="463227"/>
                  </a:lnTo>
                  <a:lnTo>
                    <a:pt x="162219" y="452736"/>
                  </a:lnTo>
                  <a:lnTo>
                    <a:pt x="149048" y="426819"/>
                  </a:lnTo>
                  <a:lnTo>
                    <a:pt x="147297" y="408818"/>
                  </a:lnTo>
                  <a:lnTo>
                    <a:pt x="153706" y="370244"/>
                  </a:lnTo>
                  <a:lnTo>
                    <a:pt x="170050" y="342383"/>
                  </a:lnTo>
                  <a:lnTo>
                    <a:pt x="195628" y="314763"/>
                  </a:lnTo>
                  <a:lnTo>
                    <a:pt x="249632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38451" y="3134466"/>
            <a:ext cx="499265" cy="931958"/>
            <a:chOff x="2738451" y="3134466"/>
            <a:chExt cx="499265" cy="931958"/>
          </a:xfrm>
        </p:grpSpPr>
        <p:sp>
          <p:nvSpPr>
            <p:cNvPr id="17" name="Freeform 16"/>
            <p:cNvSpPr/>
            <p:nvPr/>
          </p:nvSpPr>
          <p:spPr>
            <a:xfrm>
              <a:off x="2738451" y="3176071"/>
              <a:ext cx="58249" cy="325636"/>
            </a:xfrm>
            <a:custGeom>
              <a:avLst/>
              <a:gdLst/>
              <a:ahLst/>
              <a:cxnLst/>
              <a:rect l="0" t="0" r="0" b="0"/>
              <a:pathLst>
                <a:path w="58249" h="325636">
                  <a:moveTo>
                    <a:pt x="0" y="0"/>
                  </a:moveTo>
                  <a:lnTo>
                    <a:pt x="0" y="50745"/>
                  </a:lnTo>
                  <a:lnTo>
                    <a:pt x="6643" y="110904"/>
                  </a:lnTo>
                  <a:lnTo>
                    <a:pt x="13269" y="162505"/>
                  </a:lnTo>
                  <a:lnTo>
                    <a:pt x="18442" y="214478"/>
                  </a:lnTo>
                  <a:lnTo>
                    <a:pt x="30749" y="266781"/>
                  </a:lnTo>
                  <a:lnTo>
                    <a:pt x="44411" y="322031"/>
                  </a:lnTo>
                  <a:lnTo>
                    <a:pt x="47174" y="325635"/>
                  </a:lnTo>
                  <a:lnTo>
                    <a:pt x="49940" y="325264"/>
                  </a:lnTo>
                  <a:lnTo>
                    <a:pt x="52710" y="322243"/>
                  </a:lnTo>
                  <a:lnTo>
                    <a:pt x="55787" y="313955"/>
                  </a:lnTo>
                  <a:lnTo>
                    <a:pt x="5824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96552" y="3176071"/>
              <a:ext cx="58248" cy="307880"/>
            </a:xfrm>
            <a:custGeom>
              <a:avLst/>
              <a:gdLst/>
              <a:ahLst/>
              <a:cxnLst/>
              <a:rect l="0" t="0" r="0" b="0"/>
              <a:pathLst>
                <a:path w="58248" h="307880">
                  <a:moveTo>
                    <a:pt x="0" y="0"/>
                  </a:moveTo>
                  <a:lnTo>
                    <a:pt x="16858" y="55507"/>
                  </a:lnTo>
                  <a:lnTo>
                    <a:pt x="27779" y="115337"/>
                  </a:lnTo>
                  <a:lnTo>
                    <a:pt x="33121" y="168624"/>
                  </a:lnTo>
                  <a:lnTo>
                    <a:pt x="41663" y="229850"/>
                  </a:lnTo>
                  <a:lnTo>
                    <a:pt x="55947" y="292708"/>
                  </a:lnTo>
                  <a:lnTo>
                    <a:pt x="58247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21368" y="3134466"/>
              <a:ext cx="33285" cy="282917"/>
            </a:xfrm>
            <a:custGeom>
              <a:avLst/>
              <a:gdLst/>
              <a:ahLst/>
              <a:cxnLst/>
              <a:rect l="0" t="0" r="0" b="0"/>
              <a:pathLst>
                <a:path w="33285" h="282917">
                  <a:moveTo>
                    <a:pt x="0" y="0"/>
                  </a:moveTo>
                  <a:lnTo>
                    <a:pt x="0" y="53492"/>
                  </a:lnTo>
                  <a:lnTo>
                    <a:pt x="6586" y="113209"/>
                  </a:lnTo>
                  <a:lnTo>
                    <a:pt x="12395" y="166902"/>
                  </a:lnTo>
                  <a:lnTo>
                    <a:pt x="16727" y="223633"/>
                  </a:lnTo>
                  <a:lnTo>
                    <a:pt x="33284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88378" y="3600445"/>
              <a:ext cx="116496" cy="126939"/>
            </a:xfrm>
            <a:custGeom>
              <a:avLst/>
              <a:gdLst/>
              <a:ahLst/>
              <a:cxnLst/>
              <a:rect l="0" t="0" r="0" b="0"/>
              <a:pathLst>
                <a:path w="116496" h="126939">
                  <a:moveTo>
                    <a:pt x="0" y="0"/>
                  </a:moveTo>
                  <a:lnTo>
                    <a:pt x="2465" y="33741"/>
                  </a:lnTo>
                  <a:lnTo>
                    <a:pt x="13268" y="79914"/>
                  </a:lnTo>
                  <a:lnTo>
                    <a:pt x="14394" y="79164"/>
                  </a:lnTo>
                  <a:lnTo>
                    <a:pt x="23914" y="43504"/>
                  </a:lnTo>
                  <a:lnTo>
                    <a:pt x="32510" y="29813"/>
                  </a:lnTo>
                  <a:lnTo>
                    <a:pt x="38315" y="26347"/>
                  </a:lnTo>
                  <a:lnTo>
                    <a:pt x="52163" y="24962"/>
                  </a:lnTo>
                  <a:lnTo>
                    <a:pt x="57889" y="27736"/>
                  </a:lnTo>
                  <a:lnTo>
                    <a:pt x="66717" y="38214"/>
                  </a:lnTo>
                  <a:lnTo>
                    <a:pt x="85754" y="88060"/>
                  </a:lnTo>
                  <a:lnTo>
                    <a:pt x="89820" y="119883"/>
                  </a:lnTo>
                  <a:lnTo>
                    <a:pt x="92239" y="125226"/>
                  </a:lnTo>
                  <a:lnTo>
                    <a:pt x="95702" y="126938"/>
                  </a:lnTo>
                  <a:lnTo>
                    <a:pt x="99859" y="126231"/>
                  </a:lnTo>
                  <a:lnTo>
                    <a:pt x="102631" y="122061"/>
                  </a:lnTo>
                  <a:lnTo>
                    <a:pt x="106531" y="97598"/>
                  </a:lnTo>
                  <a:lnTo>
                    <a:pt x="110315" y="55781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97323" y="3583803"/>
              <a:ext cx="37845" cy="126589"/>
            </a:xfrm>
            <a:custGeom>
              <a:avLst/>
              <a:gdLst/>
              <a:ahLst/>
              <a:cxnLst/>
              <a:rect l="0" t="0" r="0" b="0"/>
              <a:pathLst>
                <a:path w="37845" h="126589">
                  <a:moveTo>
                    <a:pt x="7550" y="0"/>
                  </a:moveTo>
                  <a:lnTo>
                    <a:pt x="0" y="62491"/>
                  </a:lnTo>
                  <a:lnTo>
                    <a:pt x="3748" y="119097"/>
                  </a:lnTo>
                  <a:lnTo>
                    <a:pt x="6864" y="124701"/>
                  </a:lnTo>
                  <a:lnTo>
                    <a:pt x="10791" y="126588"/>
                  </a:lnTo>
                  <a:lnTo>
                    <a:pt x="15258" y="125997"/>
                  </a:lnTo>
                  <a:lnTo>
                    <a:pt x="25152" y="115479"/>
                  </a:lnTo>
                  <a:lnTo>
                    <a:pt x="33865" y="98477"/>
                  </a:lnTo>
                  <a:lnTo>
                    <a:pt x="37844" y="69037"/>
                  </a:lnTo>
                  <a:lnTo>
                    <a:pt x="32654" y="42337"/>
                  </a:lnTo>
                  <a:lnTo>
                    <a:pt x="14803" y="10931"/>
                  </a:lnTo>
                  <a:lnTo>
                    <a:pt x="9612" y="4514"/>
                  </a:lnTo>
                  <a:lnTo>
                    <a:pt x="7076" y="3009"/>
                  </a:lnTo>
                  <a:lnTo>
                    <a:pt x="6309" y="4780"/>
                  </a:lnTo>
                  <a:lnTo>
                    <a:pt x="6722" y="8734"/>
                  </a:lnTo>
                  <a:lnTo>
                    <a:pt x="8848" y="11370"/>
                  </a:lnTo>
                  <a:lnTo>
                    <a:pt x="2419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938157" y="3522579"/>
              <a:ext cx="61876" cy="105651"/>
            </a:xfrm>
            <a:custGeom>
              <a:avLst/>
              <a:gdLst/>
              <a:ahLst/>
              <a:cxnLst/>
              <a:rect l="0" t="0" r="0" b="0"/>
              <a:pathLst>
                <a:path w="61876" h="105651">
                  <a:moveTo>
                    <a:pt x="0" y="44582"/>
                  </a:moveTo>
                  <a:lnTo>
                    <a:pt x="18746" y="2672"/>
                  </a:lnTo>
                  <a:lnTo>
                    <a:pt x="22668" y="0"/>
                  </a:lnTo>
                  <a:lnTo>
                    <a:pt x="27131" y="992"/>
                  </a:lnTo>
                  <a:lnTo>
                    <a:pt x="31956" y="4427"/>
                  </a:lnTo>
                  <a:lnTo>
                    <a:pt x="39782" y="15641"/>
                  </a:lnTo>
                  <a:lnTo>
                    <a:pt x="49386" y="44944"/>
                  </a:lnTo>
                  <a:lnTo>
                    <a:pt x="61875" y="105650"/>
                  </a:lnTo>
                  <a:lnTo>
                    <a:pt x="61590" y="105634"/>
                  </a:lnTo>
                  <a:lnTo>
                    <a:pt x="58247" y="94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9836" y="3550519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62491" y="924"/>
                  </a:lnTo>
                  <a:lnTo>
                    <a:pt x="124933" y="14393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54947" y="3825113"/>
              <a:ext cx="141458" cy="148188"/>
            </a:xfrm>
            <a:custGeom>
              <a:avLst/>
              <a:gdLst/>
              <a:ahLst/>
              <a:cxnLst/>
              <a:rect l="0" t="0" r="0" b="0"/>
              <a:pathLst>
                <a:path w="141458" h="148188">
                  <a:moveTo>
                    <a:pt x="0" y="0"/>
                  </a:moveTo>
                  <a:lnTo>
                    <a:pt x="6586" y="29620"/>
                  </a:lnTo>
                  <a:lnTo>
                    <a:pt x="14735" y="86769"/>
                  </a:lnTo>
                  <a:lnTo>
                    <a:pt x="27851" y="139552"/>
                  </a:lnTo>
                  <a:lnTo>
                    <a:pt x="32436" y="144811"/>
                  </a:lnTo>
                  <a:lnTo>
                    <a:pt x="38266" y="147391"/>
                  </a:lnTo>
                  <a:lnTo>
                    <a:pt x="44926" y="148187"/>
                  </a:lnTo>
                  <a:lnTo>
                    <a:pt x="50290" y="145944"/>
                  </a:lnTo>
                  <a:lnTo>
                    <a:pt x="58717" y="136055"/>
                  </a:lnTo>
                  <a:lnTo>
                    <a:pt x="77461" y="91058"/>
                  </a:lnTo>
                  <a:lnTo>
                    <a:pt x="80302" y="89367"/>
                  </a:lnTo>
                  <a:lnTo>
                    <a:pt x="83121" y="91937"/>
                  </a:lnTo>
                  <a:lnTo>
                    <a:pt x="102621" y="141969"/>
                  </a:lnTo>
                  <a:lnTo>
                    <a:pt x="107245" y="144572"/>
                  </a:lnTo>
                  <a:lnTo>
                    <a:pt x="113101" y="143534"/>
                  </a:lnTo>
                  <a:lnTo>
                    <a:pt x="119780" y="140069"/>
                  </a:lnTo>
                  <a:lnTo>
                    <a:pt x="129665" y="128821"/>
                  </a:lnTo>
                  <a:lnTo>
                    <a:pt x="136216" y="114576"/>
                  </a:lnTo>
                  <a:lnTo>
                    <a:pt x="141457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89818" y="3701945"/>
              <a:ext cx="247898" cy="364479"/>
            </a:xfrm>
            <a:custGeom>
              <a:avLst/>
              <a:gdLst/>
              <a:ahLst/>
              <a:cxnLst/>
              <a:rect l="0" t="0" r="0" b="0"/>
              <a:pathLst>
                <a:path w="247898" h="364479">
                  <a:moveTo>
                    <a:pt x="6586" y="106526"/>
                  </a:moveTo>
                  <a:lnTo>
                    <a:pt x="0" y="136146"/>
                  </a:lnTo>
                  <a:lnTo>
                    <a:pt x="1245" y="163688"/>
                  </a:lnTo>
                  <a:lnTo>
                    <a:pt x="3026" y="172371"/>
                  </a:lnTo>
                  <a:lnTo>
                    <a:pt x="7911" y="178159"/>
                  </a:lnTo>
                  <a:lnTo>
                    <a:pt x="23200" y="184591"/>
                  </a:lnTo>
                  <a:lnTo>
                    <a:pt x="52600" y="192629"/>
                  </a:lnTo>
                  <a:lnTo>
                    <a:pt x="60376" y="197213"/>
                  </a:lnTo>
                  <a:lnTo>
                    <a:pt x="71482" y="209702"/>
                  </a:lnTo>
                  <a:lnTo>
                    <a:pt x="73889" y="216915"/>
                  </a:lnTo>
                  <a:lnTo>
                    <a:pt x="74097" y="232326"/>
                  </a:lnTo>
                  <a:lnTo>
                    <a:pt x="69016" y="256596"/>
                  </a:lnTo>
                  <a:lnTo>
                    <a:pt x="57238" y="276937"/>
                  </a:lnTo>
                  <a:lnTo>
                    <a:pt x="55147" y="278381"/>
                  </a:lnTo>
                  <a:lnTo>
                    <a:pt x="54678" y="276570"/>
                  </a:lnTo>
                  <a:lnTo>
                    <a:pt x="55289" y="272588"/>
                  </a:lnTo>
                  <a:lnTo>
                    <a:pt x="91183" y="209714"/>
                  </a:lnTo>
                  <a:lnTo>
                    <a:pt x="110056" y="146324"/>
                  </a:lnTo>
                  <a:lnTo>
                    <a:pt x="108663" y="150102"/>
                  </a:lnTo>
                  <a:lnTo>
                    <a:pt x="107494" y="212853"/>
                  </a:lnTo>
                  <a:lnTo>
                    <a:pt x="114045" y="243636"/>
                  </a:lnTo>
                  <a:lnTo>
                    <a:pt x="122456" y="258687"/>
                  </a:lnTo>
                  <a:lnTo>
                    <a:pt x="127287" y="261591"/>
                  </a:lnTo>
                  <a:lnTo>
                    <a:pt x="132357" y="261678"/>
                  </a:lnTo>
                  <a:lnTo>
                    <a:pt x="137586" y="259887"/>
                  </a:lnTo>
                  <a:lnTo>
                    <a:pt x="148327" y="248035"/>
                  </a:lnTo>
                  <a:lnTo>
                    <a:pt x="162304" y="220571"/>
                  </a:lnTo>
                  <a:lnTo>
                    <a:pt x="175311" y="182575"/>
                  </a:lnTo>
                  <a:lnTo>
                    <a:pt x="174542" y="179415"/>
                  </a:lnTo>
                  <a:lnTo>
                    <a:pt x="171257" y="180082"/>
                  </a:lnTo>
                  <a:lnTo>
                    <a:pt x="166293" y="183300"/>
                  </a:lnTo>
                  <a:lnTo>
                    <a:pt x="162983" y="189144"/>
                  </a:lnTo>
                  <a:lnTo>
                    <a:pt x="159307" y="205499"/>
                  </a:lnTo>
                  <a:lnTo>
                    <a:pt x="161654" y="235498"/>
                  </a:lnTo>
                  <a:lnTo>
                    <a:pt x="172622" y="263392"/>
                  </a:lnTo>
                  <a:lnTo>
                    <a:pt x="178298" y="266577"/>
                  </a:lnTo>
                  <a:lnTo>
                    <a:pt x="184856" y="265927"/>
                  </a:lnTo>
                  <a:lnTo>
                    <a:pt x="192001" y="262720"/>
                  </a:lnTo>
                  <a:lnTo>
                    <a:pt x="202406" y="244363"/>
                  </a:lnTo>
                  <a:lnTo>
                    <a:pt x="210996" y="202840"/>
                  </a:lnTo>
                  <a:lnTo>
                    <a:pt x="211075" y="152938"/>
                  </a:lnTo>
                  <a:lnTo>
                    <a:pt x="207709" y="99629"/>
                  </a:lnTo>
                  <a:lnTo>
                    <a:pt x="202154" y="36335"/>
                  </a:lnTo>
                  <a:lnTo>
                    <a:pt x="194002" y="0"/>
                  </a:lnTo>
                  <a:lnTo>
                    <a:pt x="197265" y="50253"/>
                  </a:lnTo>
                  <a:lnTo>
                    <a:pt x="204475" y="107669"/>
                  </a:lnTo>
                  <a:lnTo>
                    <a:pt x="214802" y="158048"/>
                  </a:lnTo>
                  <a:lnTo>
                    <a:pt x="222787" y="219361"/>
                  </a:lnTo>
                  <a:lnTo>
                    <a:pt x="234374" y="275604"/>
                  </a:lnTo>
                  <a:lnTo>
                    <a:pt x="245477" y="327058"/>
                  </a:lnTo>
                  <a:lnTo>
                    <a:pt x="247897" y="364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13636" y="2884835"/>
            <a:ext cx="291238" cy="242025"/>
            <a:chOff x="2613636" y="2884835"/>
            <a:chExt cx="291238" cy="242025"/>
          </a:xfrm>
        </p:grpSpPr>
        <p:sp>
          <p:nvSpPr>
            <p:cNvPr id="27" name="Freeform 26"/>
            <p:cNvSpPr/>
            <p:nvPr/>
          </p:nvSpPr>
          <p:spPr>
            <a:xfrm>
              <a:off x="2622207" y="2970888"/>
              <a:ext cx="41356" cy="155972"/>
            </a:xfrm>
            <a:custGeom>
              <a:avLst/>
              <a:gdLst/>
              <a:ahLst/>
              <a:cxnLst/>
              <a:rect l="0" t="0" r="0" b="0"/>
              <a:pathLst>
                <a:path w="41356" h="155972">
                  <a:moveTo>
                    <a:pt x="41355" y="30441"/>
                  </a:moveTo>
                  <a:lnTo>
                    <a:pt x="28994" y="16230"/>
                  </a:lnTo>
                  <a:lnTo>
                    <a:pt x="22610" y="2860"/>
                  </a:lnTo>
                  <a:lnTo>
                    <a:pt x="18688" y="35"/>
                  </a:lnTo>
                  <a:lnTo>
                    <a:pt x="14224" y="0"/>
                  </a:lnTo>
                  <a:lnTo>
                    <a:pt x="9400" y="1826"/>
                  </a:lnTo>
                  <a:lnTo>
                    <a:pt x="6183" y="6742"/>
                  </a:lnTo>
                  <a:lnTo>
                    <a:pt x="1656" y="32254"/>
                  </a:lnTo>
                  <a:lnTo>
                    <a:pt x="0" y="90788"/>
                  </a:lnTo>
                  <a:lnTo>
                    <a:pt x="11354" y="153554"/>
                  </a:lnTo>
                  <a:lnTo>
                    <a:pt x="13958" y="155971"/>
                  </a:lnTo>
                  <a:lnTo>
                    <a:pt x="16618" y="153884"/>
                  </a:lnTo>
                  <a:lnTo>
                    <a:pt x="22315" y="140674"/>
                  </a:lnTo>
                  <a:lnTo>
                    <a:pt x="24714" y="1302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621957" y="2906028"/>
              <a:ext cx="87115" cy="37055"/>
            </a:xfrm>
            <a:custGeom>
              <a:avLst/>
              <a:gdLst/>
              <a:ahLst/>
              <a:cxnLst/>
              <a:rect l="0" t="0" r="0" b="0"/>
              <a:pathLst>
                <a:path w="87115" h="37055">
                  <a:moveTo>
                    <a:pt x="0" y="37054"/>
                  </a:moveTo>
                  <a:lnTo>
                    <a:pt x="8835" y="23802"/>
                  </a:lnTo>
                  <a:lnTo>
                    <a:pt x="20569" y="14830"/>
                  </a:lnTo>
                  <a:lnTo>
                    <a:pt x="35954" y="8685"/>
                  </a:lnTo>
                  <a:lnTo>
                    <a:pt x="82284" y="0"/>
                  </a:lnTo>
                  <a:lnTo>
                    <a:pt x="86291" y="332"/>
                  </a:lnTo>
                  <a:lnTo>
                    <a:pt x="87114" y="2402"/>
                  </a:lnTo>
                  <a:lnTo>
                    <a:pt x="83210" y="12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613636" y="3014517"/>
              <a:ext cx="83211" cy="20098"/>
            </a:xfrm>
            <a:custGeom>
              <a:avLst/>
              <a:gdLst/>
              <a:ahLst/>
              <a:cxnLst/>
              <a:rect l="0" t="0" r="0" b="0"/>
              <a:pathLst>
                <a:path w="83211" h="20098">
                  <a:moveTo>
                    <a:pt x="0" y="20097"/>
                  </a:moveTo>
                  <a:lnTo>
                    <a:pt x="58680" y="537"/>
                  </a:lnTo>
                  <a:lnTo>
                    <a:pt x="70151" y="0"/>
                  </a:lnTo>
                  <a:lnTo>
                    <a:pt x="83210" y="34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38599" y="3067898"/>
              <a:ext cx="116496" cy="57311"/>
            </a:xfrm>
            <a:custGeom>
              <a:avLst/>
              <a:gdLst/>
              <a:ahLst/>
              <a:cxnLst/>
              <a:rect l="0" t="0" r="0" b="0"/>
              <a:pathLst>
                <a:path w="116496" h="57311">
                  <a:moveTo>
                    <a:pt x="0" y="8321"/>
                  </a:moveTo>
                  <a:lnTo>
                    <a:pt x="2465" y="42061"/>
                  </a:lnTo>
                  <a:lnTo>
                    <a:pt x="4418" y="50230"/>
                  </a:lnTo>
                  <a:lnTo>
                    <a:pt x="9417" y="54752"/>
                  </a:lnTo>
                  <a:lnTo>
                    <a:pt x="16448" y="56841"/>
                  </a:lnTo>
                  <a:lnTo>
                    <a:pt x="24835" y="57310"/>
                  </a:lnTo>
                  <a:lnTo>
                    <a:pt x="41548" y="52899"/>
                  </a:lnTo>
                  <a:lnTo>
                    <a:pt x="82278" y="29806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55094" y="2884835"/>
              <a:ext cx="149780" cy="217338"/>
            </a:xfrm>
            <a:custGeom>
              <a:avLst/>
              <a:gdLst/>
              <a:ahLst/>
              <a:cxnLst/>
              <a:rect l="0" t="0" r="0" b="0"/>
              <a:pathLst>
                <a:path w="149780" h="217338">
                  <a:moveTo>
                    <a:pt x="149779" y="0"/>
                  </a:moveTo>
                  <a:lnTo>
                    <a:pt x="130774" y="7567"/>
                  </a:lnTo>
                  <a:lnTo>
                    <a:pt x="113843" y="21760"/>
                  </a:lnTo>
                  <a:lnTo>
                    <a:pt x="86000" y="54504"/>
                  </a:lnTo>
                  <a:lnTo>
                    <a:pt x="85070" y="60374"/>
                  </a:lnTo>
                  <a:lnTo>
                    <a:pt x="87224" y="66137"/>
                  </a:lnTo>
                  <a:lnTo>
                    <a:pt x="91434" y="71828"/>
                  </a:lnTo>
                  <a:lnTo>
                    <a:pt x="105973" y="80617"/>
                  </a:lnTo>
                  <a:lnTo>
                    <a:pt x="130019" y="93229"/>
                  </a:lnTo>
                  <a:lnTo>
                    <a:pt x="136605" y="98210"/>
                  </a:lnTo>
                  <a:lnTo>
                    <a:pt x="140072" y="104305"/>
                  </a:lnTo>
                  <a:lnTo>
                    <a:pt x="141459" y="118473"/>
                  </a:lnTo>
                  <a:lnTo>
                    <a:pt x="132624" y="142043"/>
                  </a:lnTo>
                  <a:lnTo>
                    <a:pt x="106429" y="173933"/>
                  </a:lnTo>
                  <a:lnTo>
                    <a:pt x="66338" y="204780"/>
                  </a:lnTo>
                  <a:lnTo>
                    <a:pt x="37120" y="217337"/>
                  </a:lnTo>
                  <a:lnTo>
                    <a:pt x="28445" y="216083"/>
                  </a:lnTo>
                  <a:lnTo>
                    <a:pt x="20813" y="21154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21957" y="3225998"/>
            <a:ext cx="640722" cy="1277526"/>
            <a:chOff x="2621957" y="3225998"/>
            <a:chExt cx="640722" cy="1277526"/>
          </a:xfrm>
        </p:grpSpPr>
        <p:sp>
          <p:nvSpPr>
            <p:cNvPr id="33" name="Freeform 32"/>
            <p:cNvSpPr/>
            <p:nvPr/>
          </p:nvSpPr>
          <p:spPr>
            <a:xfrm>
              <a:off x="2621957" y="3225998"/>
              <a:ext cx="49927" cy="532548"/>
            </a:xfrm>
            <a:custGeom>
              <a:avLst/>
              <a:gdLst/>
              <a:ahLst/>
              <a:cxnLst/>
              <a:rect l="0" t="0" r="0" b="0"/>
              <a:pathLst>
                <a:path w="49927" h="532548">
                  <a:moveTo>
                    <a:pt x="0" y="0"/>
                  </a:moveTo>
                  <a:lnTo>
                    <a:pt x="4417" y="57909"/>
                  </a:lnTo>
                  <a:lnTo>
                    <a:pt x="11581" y="106635"/>
                  </a:lnTo>
                  <a:lnTo>
                    <a:pt x="16567" y="162076"/>
                  </a:lnTo>
                  <a:lnTo>
                    <a:pt x="23031" y="216584"/>
                  </a:lnTo>
                  <a:lnTo>
                    <a:pt x="28999" y="271867"/>
                  </a:lnTo>
                  <a:lnTo>
                    <a:pt x="32438" y="332098"/>
                  </a:lnTo>
                  <a:lnTo>
                    <a:pt x="35583" y="383991"/>
                  </a:lnTo>
                  <a:lnTo>
                    <a:pt x="40416" y="438483"/>
                  </a:lnTo>
                  <a:lnTo>
                    <a:pt x="43914" y="498564"/>
                  </a:lnTo>
                  <a:lnTo>
                    <a:pt x="49926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56398" y="3766866"/>
              <a:ext cx="40449" cy="524227"/>
            </a:xfrm>
            <a:custGeom>
              <a:avLst/>
              <a:gdLst/>
              <a:ahLst/>
              <a:cxnLst/>
              <a:rect l="0" t="0" r="0" b="0"/>
              <a:pathLst>
                <a:path w="40449" h="524227">
                  <a:moveTo>
                    <a:pt x="7164" y="0"/>
                  </a:moveTo>
                  <a:lnTo>
                    <a:pt x="0" y="50744"/>
                  </a:lnTo>
                  <a:lnTo>
                    <a:pt x="6109" y="111932"/>
                  </a:lnTo>
                  <a:lnTo>
                    <a:pt x="9491" y="166550"/>
                  </a:lnTo>
                  <a:lnTo>
                    <a:pt x="15621" y="228555"/>
                  </a:lnTo>
                  <a:lnTo>
                    <a:pt x="21916" y="280670"/>
                  </a:lnTo>
                  <a:lnTo>
                    <a:pt x="23557" y="343812"/>
                  </a:lnTo>
                  <a:lnTo>
                    <a:pt x="23774" y="401802"/>
                  </a:lnTo>
                  <a:lnTo>
                    <a:pt x="30443" y="457924"/>
                  </a:lnTo>
                  <a:lnTo>
                    <a:pt x="38198" y="501610"/>
                  </a:lnTo>
                  <a:lnTo>
                    <a:pt x="40448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683473" y="4275606"/>
              <a:ext cx="129869" cy="227918"/>
            </a:xfrm>
            <a:custGeom>
              <a:avLst/>
              <a:gdLst/>
              <a:ahLst/>
              <a:cxnLst/>
              <a:rect l="0" t="0" r="0" b="0"/>
              <a:pathLst>
                <a:path w="129869" h="227918">
                  <a:moveTo>
                    <a:pt x="104905" y="7165"/>
                  </a:moveTo>
                  <a:lnTo>
                    <a:pt x="75285" y="578"/>
                  </a:lnTo>
                  <a:lnTo>
                    <a:pt x="65743" y="0"/>
                  </a:lnTo>
                  <a:lnTo>
                    <a:pt x="50209" y="4289"/>
                  </a:lnTo>
                  <a:lnTo>
                    <a:pt x="37142" y="13283"/>
                  </a:lnTo>
                  <a:lnTo>
                    <a:pt x="25169" y="26526"/>
                  </a:lnTo>
                  <a:lnTo>
                    <a:pt x="12452" y="58410"/>
                  </a:lnTo>
                  <a:lnTo>
                    <a:pt x="796" y="117243"/>
                  </a:lnTo>
                  <a:lnTo>
                    <a:pt x="0" y="179817"/>
                  </a:lnTo>
                  <a:lnTo>
                    <a:pt x="4656" y="205941"/>
                  </a:lnTo>
                  <a:lnTo>
                    <a:pt x="12889" y="223716"/>
                  </a:lnTo>
                  <a:lnTo>
                    <a:pt x="18598" y="227346"/>
                  </a:lnTo>
                  <a:lnTo>
                    <a:pt x="25177" y="227917"/>
                  </a:lnTo>
                  <a:lnTo>
                    <a:pt x="32337" y="226449"/>
                  </a:lnTo>
                  <a:lnTo>
                    <a:pt x="45224" y="217421"/>
                  </a:lnTo>
                  <a:lnTo>
                    <a:pt x="57115" y="202314"/>
                  </a:lnTo>
                  <a:lnTo>
                    <a:pt x="77351" y="154948"/>
                  </a:lnTo>
                  <a:lnTo>
                    <a:pt x="90525" y="101076"/>
                  </a:lnTo>
                  <a:lnTo>
                    <a:pt x="95388" y="60883"/>
                  </a:lnTo>
                  <a:lnTo>
                    <a:pt x="96479" y="119445"/>
                  </a:lnTo>
                  <a:lnTo>
                    <a:pt x="96564" y="177787"/>
                  </a:lnTo>
                  <a:lnTo>
                    <a:pt x="96570" y="190255"/>
                  </a:lnTo>
                  <a:lnTo>
                    <a:pt x="99349" y="197642"/>
                  </a:lnTo>
                  <a:lnTo>
                    <a:pt x="103975" y="201643"/>
                  </a:lnTo>
                  <a:lnTo>
                    <a:pt x="109832" y="203385"/>
                  </a:lnTo>
                  <a:lnTo>
                    <a:pt x="114662" y="198999"/>
                  </a:lnTo>
                  <a:lnTo>
                    <a:pt x="124952" y="169096"/>
                  </a:lnTo>
                  <a:lnTo>
                    <a:pt x="129868" y="1319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821730" y="4182918"/>
              <a:ext cx="299491" cy="299122"/>
            </a:xfrm>
            <a:custGeom>
              <a:avLst/>
              <a:gdLst/>
              <a:ahLst/>
              <a:cxnLst/>
              <a:rect l="0" t="0" r="0" b="0"/>
              <a:pathLst>
                <a:path w="299491" h="299122">
                  <a:moveTo>
                    <a:pt x="8253" y="0"/>
                  </a:moveTo>
                  <a:lnTo>
                    <a:pt x="2535" y="21778"/>
                  </a:lnTo>
                  <a:lnTo>
                    <a:pt x="274" y="77427"/>
                  </a:lnTo>
                  <a:lnTo>
                    <a:pt x="0" y="139151"/>
                  </a:lnTo>
                  <a:lnTo>
                    <a:pt x="4359" y="197027"/>
                  </a:lnTo>
                  <a:lnTo>
                    <a:pt x="10206" y="256596"/>
                  </a:lnTo>
                  <a:lnTo>
                    <a:pt x="15593" y="277690"/>
                  </a:lnTo>
                  <a:lnTo>
                    <a:pt x="24151" y="293229"/>
                  </a:lnTo>
                  <a:lnTo>
                    <a:pt x="29946" y="297188"/>
                  </a:lnTo>
                  <a:lnTo>
                    <a:pt x="43783" y="299121"/>
                  </a:lnTo>
                  <a:lnTo>
                    <a:pt x="56712" y="294433"/>
                  </a:lnTo>
                  <a:lnTo>
                    <a:pt x="62749" y="290594"/>
                  </a:lnTo>
                  <a:lnTo>
                    <a:pt x="71921" y="276466"/>
                  </a:lnTo>
                  <a:lnTo>
                    <a:pt x="100261" y="218247"/>
                  </a:lnTo>
                  <a:lnTo>
                    <a:pt x="122068" y="187856"/>
                  </a:lnTo>
                  <a:lnTo>
                    <a:pt x="122962" y="182560"/>
                  </a:lnTo>
                  <a:lnTo>
                    <a:pt x="120783" y="178105"/>
                  </a:lnTo>
                  <a:lnTo>
                    <a:pt x="116557" y="174211"/>
                  </a:lnTo>
                  <a:lnTo>
                    <a:pt x="110967" y="173463"/>
                  </a:lnTo>
                  <a:lnTo>
                    <a:pt x="97358" y="177564"/>
                  </a:lnTo>
                  <a:lnTo>
                    <a:pt x="91695" y="183095"/>
                  </a:lnTo>
                  <a:lnTo>
                    <a:pt x="82938" y="199103"/>
                  </a:lnTo>
                  <a:lnTo>
                    <a:pt x="77227" y="233325"/>
                  </a:lnTo>
                  <a:lnTo>
                    <a:pt x="79952" y="263908"/>
                  </a:lnTo>
                  <a:lnTo>
                    <a:pt x="86655" y="279398"/>
                  </a:lnTo>
                  <a:lnTo>
                    <a:pt x="91032" y="286118"/>
                  </a:lnTo>
                  <a:lnTo>
                    <a:pt x="95799" y="288749"/>
                  </a:lnTo>
                  <a:lnTo>
                    <a:pt x="100826" y="288654"/>
                  </a:lnTo>
                  <a:lnTo>
                    <a:pt x="111342" y="283617"/>
                  </a:lnTo>
                  <a:lnTo>
                    <a:pt x="122179" y="275215"/>
                  </a:lnTo>
                  <a:lnTo>
                    <a:pt x="126734" y="275932"/>
                  </a:lnTo>
                  <a:lnTo>
                    <a:pt x="130694" y="280110"/>
                  </a:lnTo>
                  <a:lnTo>
                    <a:pt x="134260" y="286592"/>
                  </a:lnTo>
                  <a:lnTo>
                    <a:pt x="138485" y="288140"/>
                  </a:lnTo>
                  <a:lnTo>
                    <a:pt x="143153" y="286399"/>
                  </a:lnTo>
                  <a:lnTo>
                    <a:pt x="148112" y="282464"/>
                  </a:lnTo>
                  <a:lnTo>
                    <a:pt x="153623" y="265765"/>
                  </a:lnTo>
                  <a:lnTo>
                    <a:pt x="163170" y="210733"/>
                  </a:lnTo>
                  <a:lnTo>
                    <a:pt x="166335" y="183968"/>
                  </a:lnTo>
                  <a:lnTo>
                    <a:pt x="168190" y="183667"/>
                  </a:lnTo>
                  <a:lnTo>
                    <a:pt x="170351" y="186239"/>
                  </a:lnTo>
                  <a:lnTo>
                    <a:pt x="178712" y="248841"/>
                  </a:lnTo>
                  <a:lnTo>
                    <a:pt x="183074" y="289608"/>
                  </a:lnTo>
                  <a:lnTo>
                    <a:pt x="184897" y="290151"/>
                  </a:lnTo>
                  <a:lnTo>
                    <a:pt x="187036" y="287739"/>
                  </a:lnTo>
                  <a:lnTo>
                    <a:pt x="197114" y="262090"/>
                  </a:lnTo>
                  <a:lnTo>
                    <a:pt x="214452" y="201043"/>
                  </a:lnTo>
                  <a:lnTo>
                    <a:pt x="233656" y="169151"/>
                  </a:lnTo>
                  <a:lnTo>
                    <a:pt x="271796" y="120585"/>
                  </a:lnTo>
                  <a:lnTo>
                    <a:pt x="277330" y="117373"/>
                  </a:lnTo>
                  <a:lnTo>
                    <a:pt x="282867" y="116155"/>
                  </a:lnTo>
                  <a:lnTo>
                    <a:pt x="29949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29541" y="4336137"/>
              <a:ext cx="133138" cy="122260"/>
            </a:xfrm>
            <a:custGeom>
              <a:avLst/>
              <a:gdLst/>
              <a:ahLst/>
              <a:cxnLst/>
              <a:rect l="0" t="0" r="0" b="0"/>
              <a:pathLst>
                <a:path w="133138" h="122260">
                  <a:moveTo>
                    <a:pt x="0" y="21523"/>
                  </a:moveTo>
                  <a:lnTo>
                    <a:pt x="0" y="39192"/>
                  </a:lnTo>
                  <a:lnTo>
                    <a:pt x="4931" y="52799"/>
                  </a:lnTo>
                  <a:lnTo>
                    <a:pt x="8835" y="59015"/>
                  </a:lnTo>
                  <a:lnTo>
                    <a:pt x="13287" y="59462"/>
                  </a:lnTo>
                  <a:lnTo>
                    <a:pt x="18103" y="56062"/>
                  </a:lnTo>
                  <a:lnTo>
                    <a:pt x="27462" y="42421"/>
                  </a:lnTo>
                  <a:lnTo>
                    <a:pt x="43468" y="8461"/>
                  </a:lnTo>
                  <a:lnTo>
                    <a:pt x="48394" y="1720"/>
                  </a:lnTo>
                  <a:lnTo>
                    <a:pt x="52604" y="0"/>
                  </a:lnTo>
                  <a:lnTo>
                    <a:pt x="56334" y="1627"/>
                  </a:lnTo>
                  <a:lnTo>
                    <a:pt x="59746" y="5486"/>
                  </a:lnTo>
                  <a:lnTo>
                    <a:pt x="68965" y="28585"/>
                  </a:lnTo>
                  <a:lnTo>
                    <a:pt x="73134" y="63269"/>
                  </a:lnTo>
                  <a:lnTo>
                    <a:pt x="76493" y="70618"/>
                  </a:lnTo>
                  <a:lnTo>
                    <a:pt x="81506" y="74594"/>
                  </a:lnTo>
                  <a:lnTo>
                    <a:pt x="87622" y="76319"/>
                  </a:lnTo>
                  <a:lnTo>
                    <a:pt x="93548" y="74696"/>
                  </a:lnTo>
                  <a:lnTo>
                    <a:pt x="105064" y="65496"/>
                  </a:lnTo>
                  <a:lnTo>
                    <a:pt x="108874" y="66556"/>
                  </a:lnTo>
                  <a:lnTo>
                    <a:pt x="111414" y="71885"/>
                  </a:lnTo>
                  <a:lnTo>
                    <a:pt x="117675" y="119927"/>
                  </a:lnTo>
                  <a:lnTo>
                    <a:pt x="120980" y="122259"/>
                  </a:lnTo>
                  <a:lnTo>
                    <a:pt x="125032" y="121965"/>
                  </a:lnTo>
                  <a:lnTo>
                    <a:pt x="127734" y="119919"/>
                  </a:lnTo>
                  <a:lnTo>
                    <a:pt x="133137" y="104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36977" y="2643524"/>
            <a:ext cx="1041148" cy="1303927"/>
            <a:chOff x="3736977" y="2643524"/>
            <a:chExt cx="1041148" cy="1303927"/>
          </a:xfrm>
        </p:grpSpPr>
        <p:sp>
          <p:nvSpPr>
            <p:cNvPr id="39" name="Freeform 38"/>
            <p:cNvSpPr/>
            <p:nvPr/>
          </p:nvSpPr>
          <p:spPr>
            <a:xfrm>
              <a:off x="3753620" y="3567161"/>
              <a:ext cx="16477" cy="282249"/>
            </a:xfrm>
            <a:custGeom>
              <a:avLst/>
              <a:gdLst/>
              <a:ahLst/>
              <a:cxnLst/>
              <a:rect l="0" t="0" r="0" b="0"/>
              <a:pathLst>
                <a:path w="16477" h="282249">
                  <a:moveTo>
                    <a:pt x="0" y="0"/>
                  </a:moveTo>
                  <a:lnTo>
                    <a:pt x="4417" y="55161"/>
                  </a:lnTo>
                  <a:lnTo>
                    <a:pt x="8474" y="109961"/>
                  </a:lnTo>
                  <a:lnTo>
                    <a:pt x="15384" y="173117"/>
                  </a:lnTo>
                  <a:lnTo>
                    <a:pt x="16476" y="232410"/>
                  </a:lnTo>
                  <a:lnTo>
                    <a:pt x="15696" y="281915"/>
                  </a:lnTo>
                  <a:lnTo>
                    <a:pt x="14162" y="282248"/>
                  </a:lnTo>
                  <a:lnTo>
                    <a:pt x="8321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36977" y="35505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36977" y="3475629"/>
              <a:ext cx="108175" cy="83211"/>
            </a:xfrm>
            <a:custGeom>
              <a:avLst/>
              <a:gdLst/>
              <a:ahLst/>
              <a:cxnLst/>
              <a:rect l="0" t="0" r="0" b="0"/>
              <a:pathLst>
                <a:path w="108175" h="83211">
                  <a:moveTo>
                    <a:pt x="0" y="83210"/>
                  </a:moveTo>
                  <a:lnTo>
                    <a:pt x="58383" y="38639"/>
                  </a:lnTo>
                  <a:lnTo>
                    <a:pt x="97233" y="4920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745299" y="3458987"/>
              <a:ext cx="478393" cy="488464"/>
            </a:xfrm>
            <a:custGeom>
              <a:avLst/>
              <a:gdLst/>
              <a:ahLst/>
              <a:cxnLst/>
              <a:rect l="0" t="0" r="0" b="0"/>
              <a:pathLst>
                <a:path w="478393" h="488464">
                  <a:moveTo>
                    <a:pt x="99852" y="0"/>
                  </a:moveTo>
                  <a:lnTo>
                    <a:pt x="133593" y="2465"/>
                  </a:lnTo>
                  <a:lnTo>
                    <a:pt x="189689" y="10273"/>
                  </a:lnTo>
                  <a:lnTo>
                    <a:pt x="207272" y="12886"/>
                  </a:lnTo>
                  <a:lnTo>
                    <a:pt x="270248" y="8844"/>
                  </a:lnTo>
                  <a:lnTo>
                    <a:pt x="332532" y="2648"/>
                  </a:lnTo>
                  <a:lnTo>
                    <a:pt x="372468" y="2989"/>
                  </a:lnTo>
                  <a:lnTo>
                    <a:pt x="433251" y="14439"/>
                  </a:lnTo>
                  <a:lnTo>
                    <a:pt x="453282" y="13814"/>
                  </a:lnTo>
                  <a:lnTo>
                    <a:pt x="468348" y="7372"/>
                  </a:lnTo>
                  <a:lnTo>
                    <a:pt x="473106" y="8613"/>
                  </a:lnTo>
                  <a:lnTo>
                    <a:pt x="476277" y="13138"/>
                  </a:lnTo>
                  <a:lnTo>
                    <a:pt x="478392" y="19854"/>
                  </a:lnTo>
                  <a:lnTo>
                    <a:pt x="478276" y="34711"/>
                  </a:lnTo>
                  <a:lnTo>
                    <a:pt x="474649" y="92387"/>
                  </a:lnTo>
                  <a:lnTo>
                    <a:pt x="471865" y="155709"/>
                  </a:lnTo>
                  <a:lnTo>
                    <a:pt x="469519" y="173680"/>
                  </a:lnTo>
                  <a:lnTo>
                    <a:pt x="473758" y="231218"/>
                  </a:lnTo>
                  <a:lnTo>
                    <a:pt x="474228" y="285821"/>
                  </a:lnTo>
                  <a:lnTo>
                    <a:pt x="469875" y="347852"/>
                  </a:lnTo>
                  <a:lnTo>
                    <a:pt x="458299" y="369546"/>
                  </a:lnTo>
                  <a:lnTo>
                    <a:pt x="445923" y="379357"/>
                  </a:lnTo>
                  <a:lnTo>
                    <a:pt x="390184" y="412374"/>
                  </a:lnTo>
                  <a:lnTo>
                    <a:pt x="332789" y="432642"/>
                  </a:lnTo>
                  <a:lnTo>
                    <a:pt x="276325" y="455918"/>
                  </a:lnTo>
                  <a:lnTo>
                    <a:pt x="218233" y="474147"/>
                  </a:lnTo>
                  <a:lnTo>
                    <a:pt x="164121" y="488463"/>
                  </a:lnTo>
                  <a:lnTo>
                    <a:pt x="134920" y="487741"/>
                  </a:lnTo>
                  <a:lnTo>
                    <a:pt x="100204" y="479215"/>
                  </a:lnTo>
                  <a:lnTo>
                    <a:pt x="41105" y="449826"/>
                  </a:lnTo>
                  <a:lnTo>
                    <a:pt x="25665" y="443082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17657" y="3608766"/>
              <a:ext cx="85742" cy="279983"/>
            </a:xfrm>
            <a:custGeom>
              <a:avLst/>
              <a:gdLst/>
              <a:ahLst/>
              <a:cxnLst/>
              <a:rect l="0" t="0" r="0" b="0"/>
              <a:pathLst>
                <a:path w="85742" h="279983">
                  <a:moveTo>
                    <a:pt x="85741" y="0"/>
                  </a:moveTo>
                  <a:lnTo>
                    <a:pt x="50996" y="15999"/>
                  </a:lnTo>
                  <a:lnTo>
                    <a:pt x="31479" y="35559"/>
                  </a:lnTo>
                  <a:lnTo>
                    <a:pt x="5156" y="90827"/>
                  </a:lnTo>
                  <a:lnTo>
                    <a:pt x="0" y="112483"/>
                  </a:lnTo>
                  <a:lnTo>
                    <a:pt x="790" y="131354"/>
                  </a:lnTo>
                  <a:lnTo>
                    <a:pt x="5068" y="137495"/>
                  </a:lnTo>
                  <a:lnTo>
                    <a:pt x="11619" y="141590"/>
                  </a:lnTo>
                  <a:lnTo>
                    <a:pt x="51634" y="156268"/>
                  </a:lnTo>
                  <a:lnTo>
                    <a:pt x="64728" y="165299"/>
                  </a:lnTo>
                  <a:lnTo>
                    <a:pt x="74245" y="177941"/>
                  </a:lnTo>
                  <a:lnTo>
                    <a:pt x="78077" y="185196"/>
                  </a:lnTo>
                  <a:lnTo>
                    <a:pt x="79869" y="200653"/>
                  </a:lnTo>
                  <a:lnTo>
                    <a:pt x="65983" y="258008"/>
                  </a:lnTo>
                  <a:lnTo>
                    <a:pt x="53486" y="278515"/>
                  </a:lnTo>
                  <a:lnTo>
                    <a:pt x="49444" y="279982"/>
                  </a:lnTo>
                  <a:lnTo>
                    <a:pt x="45826" y="278186"/>
                  </a:lnTo>
                  <a:lnTo>
                    <a:pt x="42489" y="274215"/>
                  </a:lnTo>
                  <a:lnTo>
                    <a:pt x="38781" y="259941"/>
                  </a:lnTo>
                  <a:lnTo>
                    <a:pt x="38058" y="243119"/>
                  </a:lnTo>
                  <a:lnTo>
                    <a:pt x="44136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920554" y="3642050"/>
              <a:ext cx="24451" cy="161479"/>
            </a:xfrm>
            <a:custGeom>
              <a:avLst/>
              <a:gdLst/>
              <a:ahLst/>
              <a:cxnLst/>
              <a:rect l="0" t="0" r="0" b="0"/>
              <a:pathLst>
                <a:path w="24451" h="161479">
                  <a:moveTo>
                    <a:pt x="7808" y="0"/>
                  </a:moveTo>
                  <a:lnTo>
                    <a:pt x="2090" y="22703"/>
                  </a:lnTo>
                  <a:lnTo>
                    <a:pt x="0" y="75265"/>
                  </a:lnTo>
                  <a:lnTo>
                    <a:pt x="479" y="136714"/>
                  </a:lnTo>
                  <a:lnTo>
                    <a:pt x="3934" y="155991"/>
                  </a:lnTo>
                  <a:lnTo>
                    <a:pt x="7074" y="160393"/>
                  </a:lnTo>
                  <a:lnTo>
                    <a:pt x="11017" y="161478"/>
                  </a:lnTo>
                  <a:lnTo>
                    <a:pt x="2445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961646" y="3638553"/>
              <a:ext cx="116495" cy="244808"/>
            </a:xfrm>
            <a:custGeom>
              <a:avLst/>
              <a:gdLst/>
              <a:ahLst/>
              <a:cxnLst/>
              <a:rect l="0" t="0" r="0" b="0"/>
              <a:pathLst>
                <a:path w="116495" h="244808">
                  <a:moveTo>
                    <a:pt x="0" y="119992"/>
                  </a:moveTo>
                  <a:lnTo>
                    <a:pt x="23445" y="60364"/>
                  </a:lnTo>
                  <a:lnTo>
                    <a:pt x="39556" y="13657"/>
                  </a:lnTo>
                  <a:lnTo>
                    <a:pt x="48708" y="0"/>
                  </a:lnTo>
                  <a:lnTo>
                    <a:pt x="51887" y="241"/>
                  </a:lnTo>
                  <a:lnTo>
                    <a:pt x="54007" y="5025"/>
                  </a:lnTo>
                  <a:lnTo>
                    <a:pt x="60340" y="66729"/>
                  </a:lnTo>
                  <a:lnTo>
                    <a:pt x="62416" y="76163"/>
                  </a:lnTo>
                  <a:lnTo>
                    <a:pt x="65649" y="78753"/>
                  </a:lnTo>
                  <a:lnTo>
                    <a:pt x="69654" y="76781"/>
                  </a:lnTo>
                  <a:lnTo>
                    <a:pt x="78110" y="65654"/>
                  </a:lnTo>
                  <a:lnTo>
                    <a:pt x="93999" y="27879"/>
                  </a:lnTo>
                  <a:lnTo>
                    <a:pt x="96874" y="26224"/>
                  </a:lnTo>
                  <a:lnTo>
                    <a:pt x="99716" y="28818"/>
                  </a:lnTo>
                  <a:lnTo>
                    <a:pt x="102535" y="34246"/>
                  </a:lnTo>
                  <a:lnTo>
                    <a:pt x="109896" y="88930"/>
                  </a:lnTo>
                  <a:lnTo>
                    <a:pt x="115191" y="142620"/>
                  </a:lnTo>
                  <a:lnTo>
                    <a:pt x="116237" y="196817"/>
                  </a:lnTo>
                  <a:lnTo>
                    <a:pt x="116494" y="2448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44562" y="3134466"/>
              <a:ext cx="141458" cy="274596"/>
            </a:xfrm>
            <a:custGeom>
              <a:avLst/>
              <a:gdLst/>
              <a:ahLst/>
              <a:cxnLst/>
              <a:rect l="0" t="0" r="0" b="0"/>
              <a:pathLst>
                <a:path w="141458" h="274596">
                  <a:moveTo>
                    <a:pt x="0" y="274595"/>
                  </a:moveTo>
                  <a:lnTo>
                    <a:pt x="25910" y="212502"/>
                  </a:lnTo>
                  <a:lnTo>
                    <a:pt x="53749" y="157936"/>
                  </a:lnTo>
                  <a:lnTo>
                    <a:pt x="83199" y="102388"/>
                  </a:lnTo>
                  <a:lnTo>
                    <a:pt x="108537" y="54461"/>
                  </a:lnTo>
                  <a:lnTo>
                    <a:pt x="122457" y="32162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369477" y="2643524"/>
              <a:ext cx="91433" cy="340066"/>
            </a:xfrm>
            <a:custGeom>
              <a:avLst/>
              <a:gdLst/>
              <a:ahLst/>
              <a:cxnLst/>
              <a:rect l="0" t="0" r="0" b="0"/>
              <a:pathLst>
                <a:path w="91433" h="340066">
                  <a:moveTo>
                    <a:pt x="91432" y="0"/>
                  </a:moveTo>
                  <a:lnTo>
                    <a:pt x="56687" y="15999"/>
                  </a:lnTo>
                  <a:lnTo>
                    <a:pt x="43322" y="33307"/>
                  </a:lnTo>
                  <a:lnTo>
                    <a:pt x="17433" y="90803"/>
                  </a:lnTo>
                  <a:lnTo>
                    <a:pt x="3716" y="139684"/>
                  </a:lnTo>
                  <a:lnTo>
                    <a:pt x="403" y="194290"/>
                  </a:lnTo>
                  <a:lnTo>
                    <a:pt x="0" y="256643"/>
                  </a:lnTo>
                  <a:lnTo>
                    <a:pt x="2386" y="310462"/>
                  </a:lnTo>
                  <a:lnTo>
                    <a:pt x="4331" y="320696"/>
                  </a:lnTo>
                  <a:lnTo>
                    <a:pt x="8402" y="328443"/>
                  </a:lnTo>
                  <a:lnTo>
                    <a:pt x="20321" y="339516"/>
                  </a:lnTo>
                  <a:lnTo>
                    <a:pt x="26458" y="340065"/>
                  </a:lnTo>
                  <a:lnTo>
                    <a:pt x="32398" y="337658"/>
                  </a:lnTo>
                  <a:lnTo>
                    <a:pt x="49594" y="321017"/>
                  </a:lnTo>
                  <a:lnTo>
                    <a:pt x="71971" y="290545"/>
                  </a:lnTo>
                  <a:lnTo>
                    <a:pt x="75694" y="271822"/>
                  </a:lnTo>
                  <a:lnTo>
                    <a:pt x="75393" y="261651"/>
                  </a:lnTo>
                  <a:lnTo>
                    <a:pt x="72418" y="255796"/>
                  </a:lnTo>
                  <a:lnTo>
                    <a:pt x="67661" y="252817"/>
                  </a:lnTo>
                  <a:lnTo>
                    <a:pt x="61716" y="251755"/>
                  </a:lnTo>
                  <a:lnTo>
                    <a:pt x="55904" y="253821"/>
                  </a:lnTo>
                  <a:lnTo>
                    <a:pt x="44515" y="263513"/>
                  </a:lnTo>
                  <a:lnTo>
                    <a:pt x="32124" y="288981"/>
                  </a:lnTo>
                  <a:lnTo>
                    <a:pt x="31554" y="293431"/>
                  </a:lnTo>
                  <a:lnTo>
                    <a:pt x="33022" y="294549"/>
                  </a:lnTo>
                  <a:lnTo>
                    <a:pt x="35849" y="293445"/>
                  </a:lnTo>
                  <a:lnTo>
                    <a:pt x="38992" y="282356"/>
                  </a:lnTo>
                  <a:lnTo>
                    <a:pt x="42237" y="266950"/>
                  </a:lnTo>
                  <a:lnTo>
                    <a:pt x="58147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55730" y="2649160"/>
              <a:ext cx="171716" cy="291002"/>
            </a:xfrm>
            <a:custGeom>
              <a:avLst/>
              <a:gdLst/>
              <a:ahLst/>
              <a:cxnLst/>
              <a:rect l="0" t="0" r="0" b="0"/>
              <a:pathLst>
                <a:path w="171716" h="291002">
                  <a:moveTo>
                    <a:pt x="55105" y="44291"/>
                  </a:moveTo>
                  <a:lnTo>
                    <a:pt x="42743" y="58501"/>
                  </a:lnTo>
                  <a:lnTo>
                    <a:pt x="15323" y="113669"/>
                  </a:lnTo>
                  <a:lnTo>
                    <a:pt x="8185" y="144976"/>
                  </a:lnTo>
                  <a:lnTo>
                    <a:pt x="8364" y="164854"/>
                  </a:lnTo>
                  <a:lnTo>
                    <a:pt x="14607" y="179852"/>
                  </a:lnTo>
                  <a:lnTo>
                    <a:pt x="47098" y="220402"/>
                  </a:lnTo>
                  <a:lnTo>
                    <a:pt x="47918" y="228267"/>
                  </a:lnTo>
                  <a:lnTo>
                    <a:pt x="35656" y="269079"/>
                  </a:lnTo>
                  <a:lnTo>
                    <a:pt x="22941" y="289540"/>
                  </a:lnTo>
                  <a:lnTo>
                    <a:pt x="17944" y="291001"/>
                  </a:lnTo>
                  <a:lnTo>
                    <a:pt x="12765" y="289201"/>
                  </a:lnTo>
                  <a:lnTo>
                    <a:pt x="7463" y="285227"/>
                  </a:lnTo>
                  <a:lnTo>
                    <a:pt x="1571" y="270950"/>
                  </a:lnTo>
                  <a:lnTo>
                    <a:pt x="0" y="261965"/>
                  </a:lnTo>
                  <a:lnTo>
                    <a:pt x="3185" y="244585"/>
                  </a:lnTo>
                  <a:lnTo>
                    <a:pt x="15374" y="221673"/>
                  </a:lnTo>
                  <a:lnTo>
                    <a:pt x="57027" y="165358"/>
                  </a:lnTo>
                  <a:lnTo>
                    <a:pt x="74043" y="115547"/>
                  </a:lnTo>
                  <a:lnTo>
                    <a:pt x="79802" y="54702"/>
                  </a:lnTo>
                  <a:lnTo>
                    <a:pt x="87283" y="17892"/>
                  </a:lnTo>
                  <a:lnTo>
                    <a:pt x="95911" y="1431"/>
                  </a:lnTo>
                  <a:lnTo>
                    <a:pt x="99876" y="0"/>
                  </a:lnTo>
                  <a:lnTo>
                    <a:pt x="103443" y="2744"/>
                  </a:lnTo>
                  <a:lnTo>
                    <a:pt x="109873" y="16580"/>
                  </a:lnTo>
                  <a:lnTo>
                    <a:pt x="119937" y="76266"/>
                  </a:lnTo>
                  <a:lnTo>
                    <a:pt x="125576" y="112423"/>
                  </a:lnTo>
                  <a:lnTo>
                    <a:pt x="128898" y="118373"/>
                  </a:lnTo>
                  <a:lnTo>
                    <a:pt x="132961" y="120491"/>
                  </a:lnTo>
                  <a:lnTo>
                    <a:pt x="137520" y="120054"/>
                  </a:lnTo>
                  <a:lnTo>
                    <a:pt x="147515" y="114638"/>
                  </a:lnTo>
                  <a:lnTo>
                    <a:pt x="152770" y="110604"/>
                  </a:lnTo>
                  <a:lnTo>
                    <a:pt x="158122" y="110689"/>
                  </a:lnTo>
                  <a:lnTo>
                    <a:pt x="163539" y="113519"/>
                  </a:lnTo>
                  <a:lnTo>
                    <a:pt x="169000" y="118180"/>
                  </a:lnTo>
                  <a:lnTo>
                    <a:pt x="171715" y="126835"/>
                  </a:lnTo>
                  <a:lnTo>
                    <a:pt x="169431" y="180583"/>
                  </a:lnTo>
                  <a:lnTo>
                    <a:pt x="165102" y="228288"/>
                  </a:lnTo>
                  <a:lnTo>
                    <a:pt x="163279" y="2856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27786" y="3034614"/>
              <a:ext cx="52129" cy="268845"/>
            </a:xfrm>
            <a:custGeom>
              <a:avLst/>
              <a:gdLst/>
              <a:ahLst/>
              <a:cxnLst/>
              <a:rect l="0" t="0" r="0" b="0"/>
              <a:pathLst>
                <a:path w="52129" h="268845">
                  <a:moveTo>
                    <a:pt x="24802" y="0"/>
                  </a:moveTo>
                  <a:lnTo>
                    <a:pt x="6056" y="34745"/>
                  </a:lnTo>
                  <a:lnTo>
                    <a:pt x="657" y="90719"/>
                  </a:lnTo>
                  <a:lnTo>
                    <a:pt x="0" y="149001"/>
                  </a:lnTo>
                  <a:lnTo>
                    <a:pt x="5589" y="199037"/>
                  </a:lnTo>
                  <a:lnTo>
                    <a:pt x="9247" y="240804"/>
                  </a:lnTo>
                  <a:lnTo>
                    <a:pt x="16656" y="262350"/>
                  </a:lnTo>
                  <a:lnTo>
                    <a:pt x="21221" y="267356"/>
                  </a:lnTo>
                  <a:lnTo>
                    <a:pt x="26113" y="268844"/>
                  </a:lnTo>
                  <a:lnTo>
                    <a:pt x="31223" y="267987"/>
                  </a:lnTo>
                  <a:lnTo>
                    <a:pt x="35554" y="264642"/>
                  </a:lnTo>
                  <a:lnTo>
                    <a:pt x="46068" y="246682"/>
                  </a:lnTo>
                  <a:lnTo>
                    <a:pt x="52128" y="231678"/>
                  </a:lnTo>
                  <a:lnTo>
                    <a:pt x="51341" y="225643"/>
                  </a:lnTo>
                  <a:lnTo>
                    <a:pt x="48042" y="220695"/>
                  </a:lnTo>
                  <a:lnTo>
                    <a:pt x="43069" y="216472"/>
                  </a:lnTo>
                  <a:lnTo>
                    <a:pt x="37905" y="216430"/>
                  </a:lnTo>
                  <a:lnTo>
                    <a:pt x="32613" y="219176"/>
                  </a:lnTo>
                  <a:lnTo>
                    <a:pt x="27236" y="223780"/>
                  </a:lnTo>
                  <a:lnTo>
                    <a:pt x="21260" y="238758"/>
                  </a:lnTo>
                  <a:lnTo>
                    <a:pt x="19667" y="247929"/>
                  </a:lnTo>
                  <a:lnTo>
                    <a:pt x="21379" y="252195"/>
                  </a:lnTo>
                  <a:lnTo>
                    <a:pt x="25293" y="253190"/>
                  </a:lnTo>
                  <a:lnTo>
                    <a:pt x="41444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27579" y="3084540"/>
              <a:ext cx="58147" cy="149779"/>
            </a:xfrm>
            <a:custGeom>
              <a:avLst/>
              <a:gdLst/>
              <a:ahLst/>
              <a:cxnLst/>
              <a:rect l="0" t="0" r="0" b="0"/>
              <a:pathLst>
                <a:path w="58147" h="149779">
                  <a:moveTo>
                    <a:pt x="8219" y="0"/>
                  </a:moveTo>
                  <a:lnTo>
                    <a:pt x="8219" y="57908"/>
                  </a:lnTo>
                  <a:lnTo>
                    <a:pt x="7295" y="111428"/>
                  </a:lnTo>
                  <a:lnTo>
                    <a:pt x="2500" y="144374"/>
                  </a:lnTo>
                  <a:lnTo>
                    <a:pt x="1633" y="144326"/>
                  </a:lnTo>
                  <a:lnTo>
                    <a:pt x="0" y="87464"/>
                  </a:lnTo>
                  <a:lnTo>
                    <a:pt x="7486" y="45048"/>
                  </a:lnTo>
                  <a:lnTo>
                    <a:pt x="15906" y="26493"/>
                  </a:lnTo>
                  <a:lnTo>
                    <a:pt x="28278" y="13932"/>
                  </a:lnTo>
                  <a:lnTo>
                    <a:pt x="35460" y="9288"/>
                  </a:lnTo>
                  <a:lnTo>
                    <a:pt x="39324" y="8965"/>
                  </a:lnTo>
                  <a:lnTo>
                    <a:pt x="40975" y="11524"/>
                  </a:lnTo>
                  <a:lnTo>
                    <a:pt x="41151" y="16004"/>
                  </a:lnTo>
                  <a:lnTo>
                    <a:pt x="22726" y="58922"/>
                  </a:lnTo>
                  <a:lnTo>
                    <a:pt x="22514" y="66093"/>
                  </a:lnTo>
                  <a:lnTo>
                    <a:pt x="27208" y="78993"/>
                  </a:lnTo>
                  <a:lnTo>
                    <a:pt x="43440" y="109909"/>
                  </a:lnTo>
                  <a:lnTo>
                    <a:pt x="48857" y="136322"/>
                  </a:lnTo>
                  <a:lnTo>
                    <a:pt x="58146" y="1497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611960" y="3012847"/>
              <a:ext cx="106903" cy="174177"/>
            </a:xfrm>
            <a:custGeom>
              <a:avLst/>
              <a:gdLst/>
              <a:ahLst/>
              <a:cxnLst/>
              <a:rect l="0" t="0" r="0" b="0"/>
              <a:pathLst>
                <a:path w="106903" h="174177">
                  <a:moveTo>
                    <a:pt x="7049" y="80014"/>
                  </a:moveTo>
                  <a:lnTo>
                    <a:pt x="15883" y="93266"/>
                  </a:lnTo>
                  <a:lnTo>
                    <a:pt x="27423" y="145858"/>
                  </a:lnTo>
                  <a:lnTo>
                    <a:pt x="26234" y="171331"/>
                  </a:lnTo>
                  <a:lnTo>
                    <a:pt x="23538" y="174176"/>
                  </a:lnTo>
                  <a:lnTo>
                    <a:pt x="19891" y="173299"/>
                  </a:lnTo>
                  <a:lnTo>
                    <a:pt x="15609" y="169941"/>
                  </a:lnTo>
                  <a:lnTo>
                    <a:pt x="5168" y="143128"/>
                  </a:lnTo>
                  <a:lnTo>
                    <a:pt x="0" y="92652"/>
                  </a:lnTo>
                  <a:lnTo>
                    <a:pt x="1444" y="40631"/>
                  </a:lnTo>
                  <a:lnTo>
                    <a:pt x="6407" y="19056"/>
                  </a:lnTo>
                  <a:lnTo>
                    <a:pt x="14776" y="3303"/>
                  </a:lnTo>
                  <a:lnTo>
                    <a:pt x="19597" y="212"/>
                  </a:lnTo>
                  <a:lnTo>
                    <a:pt x="24659" y="0"/>
                  </a:lnTo>
                  <a:lnTo>
                    <a:pt x="29884" y="1708"/>
                  </a:lnTo>
                  <a:lnTo>
                    <a:pt x="34291" y="6545"/>
                  </a:lnTo>
                  <a:lnTo>
                    <a:pt x="41654" y="21782"/>
                  </a:lnTo>
                  <a:lnTo>
                    <a:pt x="47732" y="81477"/>
                  </a:lnTo>
                  <a:lnTo>
                    <a:pt x="48472" y="131359"/>
                  </a:lnTo>
                  <a:lnTo>
                    <a:pt x="51307" y="140132"/>
                  </a:lnTo>
                  <a:lnTo>
                    <a:pt x="61852" y="152345"/>
                  </a:lnTo>
                  <a:lnTo>
                    <a:pt x="68547" y="154122"/>
                  </a:lnTo>
                  <a:lnTo>
                    <a:pt x="83383" y="151166"/>
                  </a:lnTo>
                  <a:lnTo>
                    <a:pt x="89373" y="146864"/>
                  </a:lnTo>
                  <a:lnTo>
                    <a:pt x="98494" y="134688"/>
                  </a:lnTo>
                  <a:lnTo>
                    <a:pt x="106902" y="883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10540" y="2984687"/>
              <a:ext cx="67585" cy="266275"/>
            </a:xfrm>
            <a:custGeom>
              <a:avLst/>
              <a:gdLst/>
              <a:ahLst/>
              <a:cxnLst/>
              <a:rect l="0" t="0" r="0" b="0"/>
              <a:pathLst>
                <a:path w="67585" h="266275">
                  <a:moveTo>
                    <a:pt x="33284" y="0"/>
                  </a:moveTo>
                  <a:lnTo>
                    <a:pt x="24450" y="13252"/>
                  </a:lnTo>
                  <a:lnTo>
                    <a:pt x="18956" y="39163"/>
                  </a:lnTo>
                  <a:lnTo>
                    <a:pt x="21745" y="65845"/>
                  </a:lnTo>
                  <a:lnTo>
                    <a:pt x="28464" y="80424"/>
                  </a:lnTo>
                  <a:lnTo>
                    <a:pt x="64000" y="133461"/>
                  </a:lnTo>
                  <a:lnTo>
                    <a:pt x="67584" y="152389"/>
                  </a:lnTo>
                  <a:lnTo>
                    <a:pt x="62352" y="190256"/>
                  </a:lnTo>
                  <a:lnTo>
                    <a:pt x="50629" y="220431"/>
                  </a:lnTo>
                  <a:lnTo>
                    <a:pt x="31027" y="243959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434075" y="3359134"/>
              <a:ext cx="54264" cy="191422"/>
            </a:xfrm>
            <a:custGeom>
              <a:avLst/>
              <a:gdLst/>
              <a:ahLst/>
              <a:cxnLst/>
              <a:rect l="0" t="0" r="0" b="0"/>
              <a:pathLst>
                <a:path w="54264" h="191422">
                  <a:moveTo>
                    <a:pt x="35155" y="0"/>
                  </a:moveTo>
                  <a:lnTo>
                    <a:pt x="11992" y="27581"/>
                  </a:lnTo>
                  <a:lnTo>
                    <a:pt x="452" y="50702"/>
                  </a:lnTo>
                  <a:lnTo>
                    <a:pt x="0" y="57840"/>
                  </a:lnTo>
                  <a:lnTo>
                    <a:pt x="4429" y="70702"/>
                  </a:lnTo>
                  <a:lnTo>
                    <a:pt x="49025" y="121371"/>
                  </a:lnTo>
                  <a:lnTo>
                    <a:pt x="54263" y="139927"/>
                  </a:lnTo>
                  <a:lnTo>
                    <a:pt x="47341" y="191421"/>
                  </a:lnTo>
                  <a:lnTo>
                    <a:pt x="47902" y="191409"/>
                  </a:lnTo>
                  <a:lnTo>
                    <a:pt x="51797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44120" y="3411084"/>
              <a:ext cx="74890" cy="97830"/>
            </a:xfrm>
            <a:custGeom>
              <a:avLst/>
              <a:gdLst/>
              <a:ahLst/>
              <a:cxnLst/>
              <a:rect l="0" t="0" r="0" b="0"/>
              <a:pathLst>
                <a:path w="74890" h="97830">
                  <a:moveTo>
                    <a:pt x="0" y="97829"/>
                  </a:moveTo>
                  <a:lnTo>
                    <a:pt x="19560" y="39149"/>
                  </a:lnTo>
                  <a:lnTo>
                    <a:pt x="24134" y="34670"/>
                  </a:lnTo>
                  <a:lnTo>
                    <a:pt x="29957" y="32609"/>
                  </a:lnTo>
                  <a:lnTo>
                    <a:pt x="36614" y="32160"/>
                  </a:lnTo>
                  <a:lnTo>
                    <a:pt x="41975" y="29087"/>
                  </a:lnTo>
                  <a:lnTo>
                    <a:pt x="64756" y="1012"/>
                  </a:lnTo>
                  <a:lnTo>
                    <a:pt x="67209" y="0"/>
                  </a:lnTo>
                  <a:lnTo>
                    <a:pt x="67920" y="2100"/>
                  </a:lnTo>
                  <a:lnTo>
                    <a:pt x="62417" y="25398"/>
                  </a:lnTo>
                  <a:lnTo>
                    <a:pt x="62876" y="28277"/>
                  </a:lnTo>
                  <a:lnTo>
                    <a:pt x="65031" y="28347"/>
                  </a:lnTo>
                  <a:lnTo>
                    <a:pt x="74889" y="22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635651" y="3317529"/>
              <a:ext cx="66569" cy="235208"/>
            </a:xfrm>
            <a:custGeom>
              <a:avLst/>
              <a:gdLst/>
              <a:ahLst/>
              <a:cxnLst/>
              <a:rect l="0" t="0" r="0" b="0"/>
              <a:pathLst>
                <a:path w="66569" h="235208">
                  <a:moveTo>
                    <a:pt x="66568" y="0"/>
                  </a:moveTo>
                  <a:lnTo>
                    <a:pt x="53281" y="15135"/>
                  </a:lnTo>
                  <a:lnTo>
                    <a:pt x="25565" y="74720"/>
                  </a:lnTo>
                  <a:lnTo>
                    <a:pt x="22591" y="83098"/>
                  </a:lnTo>
                  <a:lnTo>
                    <a:pt x="22457" y="90532"/>
                  </a:lnTo>
                  <a:lnTo>
                    <a:pt x="27240" y="103723"/>
                  </a:lnTo>
                  <a:lnTo>
                    <a:pt x="58664" y="142954"/>
                  </a:lnTo>
                  <a:lnTo>
                    <a:pt x="64226" y="171282"/>
                  </a:lnTo>
                  <a:lnTo>
                    <a:pt x="61457" y="198680"/>
                  </a:lnTo>
                  <a:lnTo>
                    <a:pt x="54743" y="213426"/>
                  </a:lnTo>
                  <a:lnTo>
                    <a:pt x="50364" y="219948"/>
                  </a:lnTo>
                  <a:lnTo>
                    <a:pt x="35636" y="229658"/>
                  </a:lnTo>
                  <a:lnTo>
                    <a:pt x="19536" y="235207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7" name="Freeform 56"/>
          <p:cNvSpPr/>
          <p:nvPr/>
        </p:nvSpPr>
        <p:spPr>
          <a:xfrm>
            <a:off x="2288288" y="2390040"/>
            <a:ext cx="819076" cy="746967"/>
          </a:xfrm>
          <a:custGeom>
            <a:avLst/>
            <a:gdLst/>
            <a:ahLst/>
            <a:cxnLst/>
            <a:rect l="0" t="0" r="0" b="0"/>
            <a:pathLst>
              <a:path w="819076" h="746967">
                <a:moveTo>
                  <a:pt x="49927" y="139559"/>
                </a:moveTo>
                <a:lnTo>
                  <a:pt x="41092" y="148393"/>
                </a:lnTo>
                <a:lnTo>
                  <a:pt x="36754" y="165058"/>
                </a:lnTo>
                <a:lnTo>
                  <a:pt x="33970" y="217841"/>
                </a:lnTo>
                <a:lnTo>
                  <a:pt x="33488" y="269797"/>
                </a:lnTo>
                <a:lnTo>
                  <a:pt x="33345" y="326180"/>
                </a:lnTo>
                <a:lnTo>
                  <a:pt x="33296" y="383284"/>
                </a:lnTo>
                <a:lnTo>
                  <a:pt x="33286" y="441478"/>
                </a:lnTo>
                <a:lnTo>
                  <a:pt x="33285" y="488304"/>
                </a:lnTo>
                <a:lnTo>
                  <a:pt x="33285" y="538750"/>
                </a:lnTo>
                <a:lnTo>
                  <a:pt x="33284" y="598851"/>
                </a:lnTo>
                <a:lnTo>
                  <a:pt x="30819" y="652773"/>
                </a:lnTo>
                <a:lnTo>
                  <a:pt x="26659" y="709658"/>
                </a:lnTo>
                <a:lnTo>
                  <a:pt x="29723" y="728552"/>
                </a:lnTo>
                <a:lnTo>
                  <a:pt x="34609" y="734700"/>
                </a:lnTo>
                <a:lnTo>
                  <a:pt x="49899" y="741531"/>
                </a:lnTo>
                <a:lnTo>
                  <a:pt x="111432" y="746516"/>
                </a:lnTo>
                <a:lnTo>
                  <a:pt x="173071" y="746932"/>
                </a:lnTo>
                <a:lnTo>
                  <a:pt x="229996" y="741268"/>
                </a:lnTo>
                <a:lnTo>
                  <a:pt x="285661" y="739016"/>
                </a:lnTo>
                <a:lnTo>
                  <a:pt x="343625" y="745305"/>
                </a:lnTo>
                <a:lnTo>
                  <a:pt x="404186" y="746773"/>
                </a:lnTo>
                <a:lnTo>
                  <a:pt x="460330" y="746966"/>
                </a:lnTo>
                <a:lnTo>
                  <a:pt x="515892" y="740405"/>
                </a:lnTo>
                <a:lnTo>
                  <a:pt x="570453" y="737978"/>
                </a:lnTo>
                <a:lnTo>
                  <a:pt x="631322" y="731144"/>
                </a:lnTo>
                <a:lnTo>
                  <a:pt x="692366" y="730458"/>
                </a:lnTo>
                <a:lnTo>
                  <a:pt x="752733" y="723198"/>
                </a:lnTo>
                <a:lnTo>
                  <a:pt x="798231" y="718065"/>
                </a:lnTo>
                <a:lnTo>
                  <a:pt x="806748" y="719387"/>
                </a:lnTo>
                <a:lnTo>
                  <a:pt x="812427" y="716571"/>
                </a:lnTo>
                <a:lnTo>
                  <a:pt x="816213" y="710995"/>
                </a:lnTo>
                <a:lnTo>
                  <a:pt x="818736" y="703579"/>
                </a:lnTo>
                <a:lnTo>
                  <a:pt x="819075" y="687943"/>
                </a:lnTo>
                <a:lnTo>
                  <a:pt x="815780" y="629699"/>
                </a:lnTo>
                <a:lnTo>
                  <a:pt x="808905" y="567982"/>
                </a:lnTo>
                <a:lnTo>
                  <a:pt x="803073" y="515936"/>
                </a:lnTo>
                <a:lnTo>
                  <a:pt x="798736" y="462988"/>
                </a:lnTo>
                <a:lnTo>
                  <a:pt x="791767" y="406271"/>
                </a:lnTo>
                <a:lnTo>
                  <a:pt x="788201" y="343887"/>
                </a:lnTo>
                <a:lnTo>
                  <a:pt x="783369" y="293641"/>
                </a:lnTo>
                <a:lnTo>
                  <a:pt x="782414" y="236940"/>
                </a:lnTo>
                <a:lnTo>
                  <a:pt x="782225" y="181224"/>
                </a:lnTo>
                <a:lnTo>
                  <a:pt x="782188" y="125702"/>
                </a:lnTo>
                <a:lnTo>
                  <a:pt x="779715" y="67867"/>
                </a:lnTo>
                <a:lnTo>
                  <a:pt x="770597" y="32017"/>
                </a:lnTo>
                <a:lnTo>
                  <a:pt x="765212" y="26259"/>
                </a:lnTo>
                <a:lnTo>
                  <a:pt x="749367" y="19861"/>
                </a:lnTo>
                <a:lnTo>
                  <a:pt x="687428" y="15192"/>
                </a:lnTo>
                <a:lnTo>
                  <a:pt x="632341" y="21388"/>
                </a:lnTo>
                <a:lnTo>
                  <a:pt x="601564" y="20102"/>
                </a:lnTo>
                <a:lnTo>
                  <a:pt x="544547" y="14524"/>
                </a:lnTo>
                <a:lnTo>
                  <a:pt x="481245" y="7671"/>
                </a:lnTo>
                <a:lnTo>
                  <a:pt x="417972" y="0"/>
                </a:lnTo>
                <a:lnTo>
                  <a:pt x="367636" y="2893"/>
                </a:lnTo>
                <a:lnTo>
                  <a:pt x="314101" y="6649"/>
                </a:lnTo>
                <a:lnTo>
                  <a:pt x="260051" y="17912"/>
                </a:lnTo>
                <a:lnTo>
                  <a:pt x="205107" y="31437"/>
                </a:lnTo>
                <a:lnTo>
                  <a:pt x="145868" y="45260"/>
                </a:lnTo>
                <a:lnTo>
                  <a:pt x="85276" y="62821"/>
                </a:lnTo>
                <a:lnTo>
                  <a:pt x="46397" y="82042"/>
                </a:lnTo>
                <a:lnTo>
                  <a:pt x="32640" y="94580"/>
                </a:lnTo>
                <a:lnTo>
                  <a:pt x="15424" y="122431"/>
                </a:lnTo>
                <a:lnTo>
                  <a:pt x="0" y="16452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" name="Group 63"/>
          <p:cNvGrpSpPr/>
          <p:nvPr/>
        </p:nvGrpSpPr>
        <p:grpSpPr>
          <a:xfrm>
            <a:off x="990205" y="244238"/>
            <a:ext cx="1189911" cy="770931"/>
            <a:chOff x="990205" y="244238"/>
            <a:chExt cx="1189911" cy="770931"/>
          </a:xfrm>
        </p:grpSpPr>
        <p:sp>
          <p:nvSpPr>
            <p:cNvPr id="58" name="Freeform 57"/>
            <p:cNvSpPr/>
            <p:nvPr/>
          </p:nvSpPr>
          <p:spPr>
            <a:xfrm>
              <a:off x="1027340" y="244238"/>
              <a:ext cx="320671" cy="638193"/>
            </a:xfrm>
            <a:custGeom>
              <a:avLst/>
              <a:gdLst/>
              <a:ahLst/>
              <a:cxnLst/>
              <a:rect l="0" t="0" r="0" b="0"/>
              <a:pathLst>
                <a:path w="320671" h="638193">
                  <a:moveTo>
                    <a:pt x="96002" y="13714"/>
                  </a:moveTo>
                  <a:lnTo>
                    <a:pt x="87167" y="22549"/>
                  </a:lnTo>
                  <a:lnTo>
                    <a:pt x="77255" y="50130"/>
                  </a:lnTo>
                  <a:lnTo>
                    <a:pt x="69392" y="107759"/>
                  </a:lnTo>
                  <a:lnTo>
                    <a:pt x="64036" y="161216"/>
                  </a:lnTo>
                  <a:lnTo>
                    <a:pt x="56335" y="218140"/>
                  </a:lnTo>
                  <a:lnTo>
                    <a:pt x="49526" y="270189"/>
                  </a:lnTo>
                  <a:lnTo>
                    <a:pt x="46173" y="322080"/>
                  </a:lnTo>
                  <a:lnTo>
                    <a:pt x="39735" y="377108"/>
                  </a:lnTo>
                  <a:lnTo>
                    <a:pt x="31972" y="428957"/>
                  </a:lnTo>
                  <a:lnTo>
                    <a:pt x="23816" y="478529"/>
                  </a:lnTo>
                  <a:lnTo>
                    <a:pt x="12777" y="537163"/>
                  </a:lnTo>
                  <a:lnTo>
                    <a:pt x="6111" y="588843"/>
                  </a:lnTo>
                  <a:lnTo>
                    <a:pt x="0" y="633911"/>
                  </a:lnTo>
                  <a:lnTo>
                    <a:pt x="565" y="635205"/>
                  </a:lnTo>
                  <a:lnTo>
                    <a:pt x="1867" y="633294"/>
                  </a:lnTo>
                  <a:lnTo>
                    <a:pt x="15823" y="571899"/>
                  </a:lnTo>
                  <a:lnTo>
                    <a:pt x="23962" y="522936"/>
                  </a:lnTo>
                  <a:lnTo>
                    <a:pt x="36647" y="463023"/>
                  </a:lnTo>
                  <a:lnTo>
                    <a:pt x="52116" y="402844"/>
                  </a:lnTo>
                  <a:lnTo>
                    <a:pt x="68411" y="339606"/>
                  </a:lnTo>
                  <a:lnTo>
                    <a:pt x="80533" y="278442"/>
                  </a:lnTo>
                  <a:lnTo>
                    <a:pt x="89980" y="219331"/>
                  </a:lnTo>
                  <a:lnTo>
                    <a:pt x="103052" y="160828"/>
                  </a:lnTo>
                  <a:lnTo>
                    <a:pt x="114219" y="111339"/>
                  </a:lnTo>
                  <a:lnTo>
                    <a:pt x="126662" y="48166"/>
                  </a:lnTo>
                  <a:lnTo>
                    <a:pt x="128940" y="0"/>
                  </a:lnTo>
                  <a:lnTo>
                    <a:pt x="129265" y="59012"/>
                  </a:lnTo>
                  <a:lnTo>
                    <a:pt x="133699" y="115940"/>
                  </a:lnTo>
                  <a:lnTo>
                    <a:pt x="136449" y="164196"/>
                  </a:lnTo>
                  <a:lnTo>
                    <a:pt x="137264" y="213628"/>
                  </a:lnTo>
                  <a:lnTo>
                    <a:pt x="141922" y="263408"/>
                  </a:lnTo>
                  <a:lnTo>
                    <a:pt x="149158" y="317708"/>
                  </a:lnTo>
                  <a:lnTo>
                    <a:pt x="157158" y="374786"/>
                  </a:lnTo>
                  <a:lnTo>
                    <a:pt x="165384" y="432687"/>
                  </a:lnTo>
                  <a:lnTo>
                    <a:pt x="173677" y="486414"/>
                  </a:lnTo>
                  <a:lnTo>
                    <a:pt x="181989" y="537466"/>
                  </a:lnTo>
                  <a:lnTo>
                    <a:pt x="195855" y="600520"/>
                  </a:lnTo>
                  <a:lnTo>
                    <a:pt x="206949" y="637005"/>
                  </a:lnTo>
                  <a:lnTo>
                    <a:pt x="210647" y="638192"/>
                  </a:lnTo>
                  <a:lnTo>
                    <a:pt x="214962" y="634361"/>
                  </a:lnTo>
                  <a:lnTo>
                    <a:pt x="227403" y="609347"/>
                  </a:lnTo>
                  <a:lnTo>
                    <a:pt x="239890" y="558928"/>
                  </a:lnTo>
                  <a:lnTo>
                    <a:pt x="248452" y="511800"/>
                  </a:lnTo>
                  <a:lnTo>
                    <a:pt x="256845" y="453867"/>
                  </a:lnTo>
                  <a:lnTo>
                    <a:pt x="265187" y="394275"/>
                  </a:lnTo>
                  <a:lnTo>
                    <a:pt x="273515" y="335629"/>
                  </a:lnTo>
                  <a:lnTo>
                    <a:pt x="286255" y="277264"/>
                  </a:lnTo>
                  <a:lnTo>
                    <a:pt x="292906" y="223399"/>
                  </a:lnTo>
                  <a:lnTo>
                    <a:pt x="301797" y="163068"/>
                  </a:lnTo>
                  <a:lnTo>
                    <a:pt x="310777" y="103147"/>
                  </a:lnTo>
                  <a:lnTo>
                    <a:pt x="312963" y="63774"/>
                  </a:lnTo>
                  <a:lnTo>
                    <a:pt x="314607" y="61880"/>
                  </a:lnTo>
                  <a:lnTo>
                    <a:pt x="320670" y="63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05612" y="560524"/>
              <a:ext cx="92178" cy="246991"/>
            </a:xfrm>
            <a:custGeom>
              <a:avLst/>
              <a:gdLst/>
              <a:ahLst/>
              <a:cxnLst/>
              <a:rect l="0" t="0" r="0" b="0"/>
              <a:pathLst>
                <a:path w="92178" h="246991">
                  <a:moveTo>
                    <a:pt x="92177" y="21949"/>
                  </a:moveTo>
                  <a:lnTo>
                    <a:pt x="78925" y="30784"/>
                  </a:lnTo>
                  <a:lnTo>
                    <a:pt x="69953" y="44983"/>
                  </a:lnTo>
                  <a:lnTo>
                    <a:pt x="50812" y="99135"/>
                  </a:lnTo>
                  <a:lnTo>
                    <a:pt x="33951" y="161143"/>
                  </a:lnTo>
                  <a:lnTo>
                    <a:pt x="28080" y="195096"/>
                  </a:lnTo>
                  <a:lnTo>
                    <a:pt x="28806" y="232893"/>
                  </a:lnTo>
                  <a:lnTo>
                    <a:pt x="30514" y="243015"/>
                  </a:lnTo>
                  <a:lnTo>
                    <a:pt x="33502" y="246990"/>
                  </a:lnTo>
                  <a:lnTo>
                    <a:pt x="37342" y="246866"/>
                  </a:lnTo>
                  <a:lnTo>
                    <a:pt x="41752" y="244009"/>
                  </a:lnTo>
                  <a:lnTo>
                    <a:pt x="61210" y="217903"/>
                  </a:lnTo>
                  <a:lnTo>
                    <a:pt x="69168" y="196257"/>
                  </a:lnTo>
                  <a:lnTo>
                    <a:pt x="80415" y="141160"/>
                  </a:lnTo>
                  <a:lnTo>
                    <a:pt x="83402" y="85737"/>
                  </a:lnTo>
                  <a:lnTo>
                    <a:pt x="76198" y="35645"/>
                  </a:lnTo>
                  <a:lnTo>
                    <a:pt x="67817" y="12011"/>
                  </a:lnTo>
                  <a:lnTo>
                    <a:pt x="61144" y="5153"/>
                  </a:lnTo>
                  <a:lnTo>
                    <a:pt x="52997" y="1506"/>
                  </a:lnTo>
                  <a:lnTo>
                    <a:pt x="43867" y="0"/>
                  </a:lnTo>
                  <a:lnTo>
                    <a:pt x="28792" y="3257"/>
                  </a:lnTo>
                  <a:lnTo>
                    <a:pt x="22184" y="6714"/>
                  </a:lnTo>
                  <a:lnTo>
                    <a:pt x="9910" y="22883"/>
                  </a:lnTo>
                  <a:lnTo>
                    <a:pt x="4048" y="33666"/>
                  </a:lnTo>
                  <a:lnTo>
                    <a:pt x="0" y="60441"/>
                  </a:lnTo>
                  <a:lnTo>
                    <a:pt x="645" y="105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569599" y="284153"/>
              <a:ext cx="460738" cy="531311"/>
            </a:xfrm>
            <a:custGeom>
              <a:avLst/>
              <a:gdLst/>
              <a:ahLst/>
              <a:cxnLst/>
              <a:rect l="0" t="0" r="0" b="0"/>
              <a:pathLst>
                <a:path w="460738" h="531311">
                  <a:moveTo>
                    <a:pt x="111253" y="273357"/>
                  </a:moveTo>
                  <a:lnTo>
                    <a:pt x="58733" y="331219"/>
                  </a:lnTo>
                  <a:lnTo>
                    <a:pt x="21229" y="360215"/>
                  </a:lnTo>
                  <a:lnTo>
                    <a:pt x="7943" y="383536"/>
                  </a:lnTo>
                  <a:lnTo>
                    <a:pt x="0" y="412533"/>
                  </a:lnTo>
                  <a:lnTo>
                    <a:pt x="6908" y="464954"/>
                  </a:lnTo>
                  <a:lnTo>
                    <a:pt x="18904" y="495623"/>
                  </a:lnTo>
                  <a:lnTo>
                    <a:pt x="31377" y="508669"/>
                  </a:lnTo>
                  <a:lnTo>
                    <a:pt x="38587" y="513442"/>
                  </a:lnTo>
                  <a:lnTo>
                    <a:pt x="56459" y="516280"/>
                  </a:lnTo>
                  <a:lnTo>
                    <a:pt x="66402" y="515743"/>
                  </a:lnTo>
                  <a:lnTo>
                    <a:pt x="74881" y="510762"/>
                  </a:lnTo>
                  <a:lnTo>
                    <a:pt x="89232" y="492899"/>
                  </a:lnTo>
                  <a:lnTo>
                    <a:pt x="110179" y="446055"/>
                  </a:lnTo>
                  <a:lnTo>
                    <a:pt x="125904" y="384789"/>
                  </a:lnTo>
                  <a:lnTo>
                    <a:pt x="140043" y="337501"/>
                  </a:lnTo>
                  <a:lnTo>
                    <a:pt x="155019" y="282912"/>
                  </a:lnTo>
                  <a:lnTo>
                    <a:pt x="165723" y="225748"/>
                  </a:lnTo>
                  <a:lnTo>
                    <a:pt x="175675" y="168747"/>
                  </a:lnTo>
                  <a:lnTo>
                    <a:pt x="188075" y="117238"/>
                  </a:lnTo>
                  <a:lnTo>
                    <a:pt x="193201" y="55484"/>
                  </a:lnTo>
                  <a:lnTo>
                    <a:pt x="189797" y="3392"/>
                  </a:lnTo>
                  <a:lnTo>
                    <a:pt x="186729" y="0"/>
                  </a:lnTo>
                  <a:lnTo>
                    <a:pt x="182836" y="1437"/>
                  </a:lnTo>
                  <a:lnTo>
                    <a:pt x="178390" y="6093"/>
                  </a:lnTo>
                  <a:lnTo>
                    <a:pt x="167717" y="43567"/>
                  </a:lnTo>
                  <a:lnTo>
                    <a:pt x="162470" y="100925"/>
                  </a:lnTo>
                  <a:lnTo>
                    <a:pt x="161434" y="159236"/>
                  </a:lnTo>
                  <a:lnTo>
                    <a:pt x="163720" y="207492"/>
                  </a:lnTo>
                  <a:lnTo>
                    <a:pt x="172776" y="269079"/>
                  </a:lnTo>
                  <a:lnTo>
                    <a:pt x="183468" y="331479"/>
                  </a:lnTo>
                  <a:lnTo>
                    <a:pt x="194483" y="386814"/>
                  </a:lnTo>
                  <a:lnTo>
                    <a:pt x="209259" y="444001"/>
                  </a:lnTo>
                  <a:lnTo>
                    <a:pt x="238199" y="493582"/>
                  </a:lnTo>
                  <a:lnTo>
                    <a:pt x="253658" y="507762"/>
                  </a:lnTo>
                  <a:lnTo>
                    <a:pt x="261663" y="512837"/>
                  </a:lnTo>
                  <a:lnTo>
                    <a:pt x="269774" y="514372"/>
                  </a:lnTo>
                  <a:lnTo>
                    <a:pt x="286182" y="511146"/>
                  </a:lnTo>
                  <a:lnTo>
                    <a:pt x="315431" y="490099"/>
                  </a:lnTo>
                  <a:lnTo>
                    <a:pt x="334267" y="464858"/>
                  </a:lnTo>
                  <a:lnTo>
                    <a:pt x="358566" y="407514"/>
                  </a:lnTo>
                  <a:lnTo>
                    <a:pt x="373523" y="345436"/>
                  </a:lnTo>
                  <a:lnTo>
                    <a:pt x="376999" y="287586"/>
                  </a:lnTo>
                  <a:lnTo>
                    <a:pt x="372953" y="254048"/>
                  </a:lnTo>
                  <a:lnTo>
                    <a:pt x="368005" y="246616"/>
                  </a:lnTo>
                  <a:lnTo>
                    <a:pt x="361009" y="241661"/>
                  </a:lnTo>
                  <a:lnTo>
                    <a:pt x="352646" y="238358"/>
                  </a:lnTo>
                  <a:lnTo>
                    <a:pt x="345222" y="238005"/>
                  </a:lnTo>
                  <a:lnTo>
                    <a:pt x="332042" y="242544"/>
                  </a:lnTo>
                  <a:lnTo>
                    <a:pt x="314226" y="259913"/>
                  </a:lnTo>
                  <a:lnTo>
                    <a:pt x="298283" y="291556"/>
                  </a:lnTo>
                  <a:lnTo>
                    <a:pt x="282401" y="353250"/>
                  </a:lnTo>
                  <a:lnTo>
                    <a:pt x="286368" y="383321"/>
                  </a:lnTo>
                  <a:lnTo>
                    <a:pt x="304546" y="444500"/>
                  </a:lnTo>
                  <a:lnTo>
                    <a:pt x="315505" y="460676"/>
                  </a:lnTo>
                  <a:lnTo>
                    <a:pt x="347443" y="491018"/>
                  </a:lnTo>
                  <a:lnTo>
                    <a:pt x="405887" y="517241"/>
                  </a:lnTo>
                  <a:lnTo>
                    <a:pt x="460737" y="53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90205" y="956921"/>
              <a:ext cx="1048453" cy="58248"/>
            </a:xfrm>
            <a:custGeom>
              <a:avLst/>
              <a:gdLst/>
              <a:ahLst/>
              <a:cxnLst/>
              <a:rect l="0" t="0" r="0" b="0"/>
              <a:pathLst>
                <a:path w="1048453" h="58248">
                  <a:moveTo>
                    <a:pt x="0" y="58247"/>
                  </a:moveTo>
                  <a:lnTo>
                    <a:pt x="60655" y="51082"/>
                  </a:lnTo>
                  <a:lnTo>
                    <a:pt x="112895" y="50154"/>
                  </a:lnTo>
                  <a:lnTo>
                    <a:pt x="160423" y="49069"/>
                  </a:lnTo>
                  <a:lnTo>
                    <a:pt x="215084" y="44227"/>
                  </a:lnTo>
                  <a:lnTo>
                    <a:pt x="272268" y="41457"/>
                  </a:lnTo>
                  <a:lnTo>
                    <a:pt x="331125" y="36116"/>
                  </a:lnTo>
                  <a:lnTo>
                    <a:pt x="394073" y="34123"/>
                  </a:lnTo>
                  <a:lnTo>
                    <a:pt x="455049" y="33532"/>
                  </a:lnTo>
                  <a:lnTo>
                    <a:pt x="497795" y="33394"/>
                  </a:lnTo>
                  <a:lnTo>
                    <a:pt x="541448" y="30867"/>
                  </a:lnTo>
                  <a:lnTo>
                    <a:pt x="584580" y="27587"/>
                  </a:lnTo>
                  <a:lnTo>
                    <a:pt x="645248" y="24816"/>
                  </a:lnTo>
                  <a:lnTo>
                    <a:pt x="704213" y="19474"/>
                  </a:lnTo>
                  <a:lnTo>
                    <a:pt x="761748" y="16556"/>
                  </a:lnTo>
                  <a:lnTo>
                    <a:pt x="813416" y="11172"/>
                  </a:lnTo>
                  <a:lnTo>
                    <a:pt x="872758" y="8884"/>
                  </a:lnTo>
                  <a:lnTo>
                    <a:pt x="924578" y="4015"/>
                  </a:lnTo>
                  <a:lnTo>
                    <a:pt x="969503" y="1717"/>
                  </a:lnTo>
                  <a:lnTo>
                    <a:pt x="1027002" y="6695"/>
                  </a:lnTo>
                  <a:lnTo>
                    <a:pt x="10484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146830" y="549189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0" y="33284"/>
                  </a:moveTo>
                  <a:lnTo>
                    <a:pt x="4418" y="20032"/>
                  </a:lnTo>
                  <a:lnTo>
                    <a:pt x="13983" y="11061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55152" y="80714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5" name="Freeform 64"/>
          <p:cNvSpPr/>
          <p:nvPr/>
        </p:nvSpPr>
        <p:spPr>
          <a:xfrm>
            <a:off x="2745946" y="2879083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0"/>
                </a:moveTo>
                <a:lnTo>
                  <a:pt x="8321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8" name="Group 77"/>
          <p:cNvGrpSpPr/>
          <p:nvPr/>
        </p:nvGrpSpPr>
        <p:grpSpPr>
          <a:xfrm>
            <a:off x="5858018" y="332842"/>
            <a:ext cx="1813990" cy="656612"/>
            <a:chOff x="5858018" y="332842"/>
            <a:chExt cx="1813990" cy="656612"/>
          </a:xfrm>
        </p:grpSpPr>
        <p:sp>
          <p:nvSpPr>
            <p:cNvPr id="66" name="Freeform 65"/>
            <p:cNvSpPr/>
            <p:nvPr/>
          </p:nvSpPr>
          <p:spPr>
            <a:xfrm>
              <a:off x="5859638" y="433632"/>
              <a:ext cx="123197" cy="445613"/>
            </a:xfrm>
            <a:custGeom>
              <a:avLst/>
              <a:gdLst/>
              <a:ahLst/>
              <a:cxnLst/>
              <a:rect l="0" t="0" r="0" b="0"/>
              <a:pathLst>
                <a:path w="123197" h="445613">
                  <a:moveTo>
                    <a:pt x="123196" y="48989"/>
                  </a:moveTo>
                  <a:lnTo>
                    <a:pt x="111679" y="15248"/>
                  </a:lnTo>
                  <a:lnTo>
                    <a:pt x="107196" y="7079"/>
                  </a:lnTo>
                  <a:lnTo>
                    <a:pt x="100510" y="2558"/>
                  </a:lnTo>
                  <a:lnTo>
                    <a:pt x="83219" y="0"/>
                  </a:lnTo>
                  <a:lnTo>
                    <a:pt x="76204" y="2461"/>
                  </a:lnTo>
                  <a:lnTo>
                    <a:pt x="65944" y="12592"/>
                  </a:lnTo>
                  <a:lnTo>
                    <a:pt x="54971" y="38307"/>
                  </a:lnTo>
                  <a:lnTo>
                    <a:pt x="55770" y="95945"/>
                  </a:lnTo>
                  <a:lnTo>
                    <a:pt x="60875" y="158219"/>
                  </a:lnTo>
                  <a:lnTo>
                    <a:pt x="66878" y="219943"/>
                  </a:lnTo>
                  <a:lnTo>
                    <a:pt x="72427" y="274254"/>
                  </a:lnTo>
                  <a:lnTo>
                    <a:pt x="70638" y="332673"/>
                  </a:lnTo>
                  <a:lnTo>
                    <a:pt x="61655" y="385270"/>
                  </a:lnTo>
                  <a:lnTo>
                    <a:pt x="50053" y="428225"/>
                  </a:lnTo>
                  <a:lnTo>
                    <a:pt x="41070" y="442823"/>
                  </a:lnTo>
                  <a:lnTo>
                    <a:pt x="35161" y="445606"/>
                  </a:lnTo>
                  <a:lnTo>
                    <a:pt x="28448" y="445612"/>
                  </a:lnTo>
                  <a:lnTo>
                    <a:pt x="21199" y="443768"/>
                  </a:lnTo>
                  <a:lnTo>
                    <a:pt x="15442" y="438840"/>
                  </a:lnTo>
                  <a:lnTo>
                    <a:pt x="6580" y="423502"/>
                  </a:lnTo>
                  <a:lnTo>
                    <a:pt x="0" y="382597"/>
                  </a:lnTo>
                  <a:lnTo>
                    <a:pt x="3010" y="321824"/>
                  </a:lnTo>
                  <a:lnTo>
                    <a:pt x="6701" y="298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858018" y="609903"/>
              <a:ext cx="83211" cy="14177"/>
            </a:xfrm>
            <a:custGeom>
              <a:avLst/>
              <a:gdLst/>
              <a:ahLst/>
              <a:cxnLst/>
              <a:rect l="0" t="0" r="0" b="0"/>
              <a:pathLst>
                <a:path w="83211" h="14177">
                  <a:moveTo>
                    <a:pt x="0" y="14176"/>
                  </a:moveTo>
                  <a:lnTo>
                    <a:pt x="8835" y="5341"/>
                  </a:lnTo>
                  <a:lnTo>
                    <a:pt x="23034" y="1003"/>
                  </a:lnTo>
                  <a:lnTo>
                    <a:pt x="41673" y="0"/>
                  </a:lnTo>
                  <a:lnTo>
                    <a:pt x="83210" y="58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79242" y="607436"/>
              <a:ext cx="134891" cy="161328"/>
            </a:xfrm>
            <a:custGeom>
              <a:avLst/>
              <a:gdLst/>
              <a:ahLst/>
              <a:cxnLst/>
              <a:rect l="0" t="0" r="0" b="0"/>
              <a:pathLst>
                <a:path w="134891" h="161328">
                  <a:moveTo>
                    <a:pt x="45197" y="0"/>
                  </a:moveTo>
                  <a:lnTo>
                    <a:pt x="31945" y="4418"/>
                  </a:lnTo>
                  <a:lnTo>
                    <a:pt x="22973" y="13983"/>
                  </a:lnTo>
                  <a:lnTo>
                    <a:pt x="9680" y="42724"/>
                  </a:lnTo>
                  <a:lnTo>
                    <a:pt x="0" y="87473"/>
                  </a:lnTo>
                  <a:lnTo>
                    <a:pt x="7353" y="139645"/>
                  </a:lnTo>
                  <a:lnTo>
                    <a:pt x="11647" y="144872"/>
                  </a:lnTo>
                  <a:lnTo>
                    <a:pt x="17283" y="147433"/>
                  </a:lnTo>
                  <a:lnTo>
                    <a:pt x="23814" y="148215"/>
                  </a:lnTo>
                  <a:lnTo>
                    <a:pt x="30017" y="145038"/>
                  </a:lnTo>
                  <a:lnTo>
                    <a:pt x="47582" y="122898"/>
                  </a:lnTo>
                  <a:lnTo>
                    <a:pt x="71239" y="75916"/>
                  </a:lnTo>
                  <a:lnTo>
                    <a:pt x="74578" y="75574"/>
                  </a:lnTo>
                  <a:lnTo>
                    <a:pt x="80752" y="89987"/>
                  </a:lnTo>
                  <a:lnTo>
                    <a:pt x="88471" y="146106"/>
                  </a:lnTo>
                  <a:lnTo>
                    <a:pt x="90689" y="155651"/>
                  </a:lnTo>
                  <a:lnTo>
                    <a:pt x="94940" y="160166"/>
                  </a:lnTo>
                  <a:lnTo>
                    <a:pt x="100549" y="161327"/>
                  </a:lnTo>
                  <a:lnTo>
                    <a:pt x="107061" y="160251"/>
                  </a:lnTo>
                  <a:lnTo>
                    <a:pt x="112328" y="156761"/>
                  </a:lnTo>
                  <a:lnTo>
                    <a:pt x="120644" y="145486"/>
                  </a:lnTo>
                  <a:lnTo>
                    <a:pt x="130525" y="119127"/>
                  </a:lnTo>
                  <a:lnTo>
                    <a:pt x="132593" y="116400"/>
                  </a:lnTo>
                  <a:lnTo>
                    <a:pt x="133971" y="118281"/>
                  </a:lnTo>
                  <a:lnTo>
                    <a:pt x="134890" y="123233"/>
                  </a:lnTo>
                  <a:lnTo>
                    <a:pt x="133446" y="133666"/>
                  </a:lnTo>
                  <a:lnTo>
                    <a:pt x="128407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128195" y="461128"/>
              <a:ext cx="295655" cy="450104"/>
            </a:xfrm>
            <a:custGeom>
              <a:avLst/>
              <a:gdLst/>
              <a:ahLst/>
              <a:cxnLst/>
              <a:rect l="0" t="0" r="0" b="0"/>
              <a:pathLst>
                <a:path w="295655" h="450104">
                  <a:moveTo>
                    <a:pt x="4417" y="21493"/>
                  </a:moveTo>
                  <a:lnTo>
                    <a:pt x="0" y="8241"/>
                  </a:lnTo>
                  <a:lnTo>
                    <a:pt x="2397" y="4337"/>
                  </a:lnTo>
                  <a:lnTo>
                    <a:pt x="14923" y="0"/>
                  </a:lnTo>
                  <a:lnTo>
                    <a:pt x="21591" y="692"/>
                  </a:lnTo>
                  <a:lnTo>
                    <a:pt x="33932" y="6392"/>
                  </a:lnTo>
                  <a:lnTo>
                    <a:pt x="37962" y="12350"/>
                  </a:lnTo>
                  <a:lnTo>
                    <a:pt x="42440" y="28832"/>
                  </a:lnTo>
                  <a:lnTo>
                    <a:pt x="36500" y="82807"/>
                  </a:lnTo>
                  <a:lnTo>
                    <a:pt x="26369" y="140237"/>
                  </a:lnTo>
                  <a:lnTo>
                    <a:pt x="22108" y="193563"/>
                  </a:lnTo>
                  <a:lnTo>
                    <a:pt x="21267" y="250667"/>
                  </a:lnTo>
                  <a:lnTo>
                    <a:pt x="21100" y="298107"/>
                  </a:lnTo>
                  <a:lnTo>
                    <a:pt x="23860" y="302981"/>
                  </a:lnTo>
                  <a:lnTo>
                    <a:pt x="28474" y="303457"/>
                  </a:lnTo>
                  <a:lnTo>
                    <a:pt x="34323" y="301001"/>
                  </a:lnTo>
                  <a:lnTo>
                    <a:pt x="45754" y="288409"/>
                  </a:lnTo>
                  <a:lnTo>
                    <a:pt x="55149" y="270485"/>
                  </a:lnTo>
                  <a:lnTo>
                    <a:pt x="59325" y="250192"/>
                  </a:lnTo>
                  <a:lnTo>
                    <a:pt x="61362" y="247924"/>
                  </a:lnTo>
                  <a:lnTo>
                    <a:pt x="63646" y="251034"/>
                  </a:lnTo>
                  <a:lnTo>
                    <a:pt x="67723" y="265894"/>
                  </a:lnTo>
                  <a:lnTo>
                    <a:pt x="71868" y="293202"/>
                  </a:lnTo>
                  <a:lnTo>
                    <a:pt x="79391" y="307441"/>
                  </a:lnTo>
                  <a:lnTo>
                    <a:pt x="83986" y="310128"/>
                  </a:lnTo>
                  <a:lnTo>
                    <a:pt x="88898" y="310071"/>
                  </a:lnTo>
                  <a:lnTo>
                    <a:pt x="94022" y="308183"/>
                  </a:lnTo>
                  <a:lnTo>
                    <a:pt x="102181" y="296224"/>
                  </a:lnTo>
                  <a:lnTo>
                    <a:pt x="119370" y="258413"/>
                  </a:lnTo>
                  <a:lnTo>
                    <a:pt x="123582" y="254329"/>
                  </a:lnTo>
                  <a:lnTo>
                    <a:pt x="127315" y="254380"/>
                  </a:lnTo>
                  <a:lnTo>
                    <a:pt x="130728" y="257188"/>
                  </a:lnTo>
                  <a:lnTo>
                    <a:pt x="136206" y="305422"/>
                  </a:lnTo>
                  <a:lnTo>
                    <a:pt x="134823" y="350974"/>
                  </a:lnTo>
                  <a:lnTo>
                    <a:pt x="129045" y="408784"/>
                  </a:lnTo>
                  <a:lnTo>
                    <a:pt x="125143" y="435549"/>
                  </a:lnTo>
                  <a:lnTo>
                    <a:pt x="120959" y="443611"/>
                  </a:lnTo>
                  <a:lnTo>
                    <a:pt x="115396" y="448061"/>
                  </a:lnTo>
                  <a:lnTo>
                    <a:pt x="108914" y="450103"/>
                  </a:lnTo>
                  <a:lnTo>
                    <a:pt x="102743" y="449615"/>
                  </a:lnTo>
                  <a:lnTo>
                    <a:pt x="90956" y="444142"/>
                  </a:lnTo>
                  <a:lnTo>
                    <a:pt x="73924" y="430665"/>
                  </a:lnTo>
                  <a:lnTo>
                    <a:pt x="67669" y="415380"/>
                  </a:lnTo>
                  <a:lnTo>
                    <a:pt x="66001" y="406126"/>
                  </a:lnTo>
                  <a:lnTo>
                    <a:pt x="69078" y="385982"/>
                  </a:lnTo>
                  <a:lnTo>
                    <a:pt x="81207" y="358781"/>
                  </a:lnTo>
                  <a:lnTo>
                    <a:pt x="118250" y="301435"/>
                  </a:lnTo>
                  <a:lnTo>
                    <a:pt x="151433" y="251474"/>
                  </a:lnTo>
                  <a:lnTo>
                    <a:pt x="157902" y="249703"/>
                  </a:lnTo>
                  <a:lnTo>
                    <a:pt x="164988" y="251296"/>
                  </a:lnTo>
                  <a:lnTo>
                    <a:pt x="172486" y="255132"/>
                  </a:lnTo>
                  <a:lnTo>
                    <a:pt x="178408" y="253066"/>
                  </a:lnTo>
                  <a:lnTo>
                    <a:pt x="183281" y="247066"/>
                  </a:lnTo>
                  <a:lnTo>
                    <a:pt x="202163" y="217473"/>
                  </a:lnTo>
                  <a:lnTo>
                    <a:pt x="208364" y="214092"/>
                  </a:lnTo>
                  <a:lnTo>
                    <a:pt x="222650" y="212801"/>
                  </a:lnTo>
                  <a:lnTo>
                    <a:pt x="226644" y="210052"/>
                  </a:lnTo>
                  <a:lnTo>
                    <a:pt x="228383" y="205447"/>
                  </a:lnTo>
                  <a:lnTo>
                    <a:pt x="228617" y="199602"/>
                  </a:lnTo>
                  <a:lnTo>
                    <a:pt x="226000" y="196631"/>
                  </a:lnTo>
                  <a:lnTo>
                    <a:pt x="221481" y="195574"/>
                  </a:lnTo>
                  <a:lnTo>
                    <a:pt x="215695" y="195794"/>
                  </a:lnTo>
                  <a:lnTo>
                    <a:pt x="204335" y="200970"/>
                  </a:lnTo>
                  <a:lnTo>
                    <a:pt x="198717" y="204939"/>
                  </a:lnTo>
                  <a:lnTo>
                    <a:pt x="190009" y="216745"/>
                  </a:lnTo>
                  <a:lnTo>
                    <a:pt x="176885" y="246925"/>
                  </a:lnTo>
                  <a:lnTo>
                    <a:pt x="175992" y="263143"/>
                  </a:lnTo>
                  <a:lnTo>
                    <a:pt x="179601" y="278672"/>
                  </a:lnTo>
                  <a:lnTo>
                    <a:pt x="187368" y="291737"/>
                  </a:lnTo>
                  <a:lnTo>
                    <a:pt x="192953" y="295036"/>
                  </a:lnTo>
                  <a:lnTo>
                    <a:pt x="206555" y="296237"/>
                  </a:lnTo>
                  <a:lnTo>
                    <a:pt x="219380" y="291223"/>
                  </a:lnTo>
                  <a:lnTo>
                    <a:pt x="225389" y="287297"/>
                  </a:lnTo>
                  <a:lnTo>
                    <a:pt x="234531" y="273073"/>
                  </a:lnTo>
                  <a:lnTo>
                    <a:pt x="239827" y="255348"/>
                  </a:lnTo>
                  <a:lnTo>
                    <a:pt x="239099" y="238225"/>
                  </a:lnTo>
                  <a:lnTo>
                    <a:pt x="235761" y="233474"/>
                  </a:lnTo>
                  <a:lnTo>
                    <a:pt x="230762" y="231231"/>
                  </a:lnTo>
                  <a:lnTo>
                    <a:pt x="224656" y="230660"/>
                  </a:lnTo>
                  <a:lnTo>
                    <a:pt x="220585" y="233978"/>
                  </a:lnTo>
                  <a:lnTo>
                    <a:pt x="216062" y="247527"/>
                  </a:lnTo>
                  <a:lnTo>
                    <a:pt x="213516" y="275946"/>
                  </a:lnTo>
                  <a:lnTo>
                    <a:pt x="217851" y="292067"/>
                  </a:lnTo>
                  <a:lnTo>
                    <a:pt x="221596" y="298954"/>
                  </a:lnTo>
                  <a:lnTo>
                    <a:pt x="233154" y="309073"/>
                  </a:lnTo>
                  <a:lnTo>
                    <a:pt x="240119" y="313065"/>
                  </a:lnTo>
                  <a:lnTo>
                    <a:pt x="247536" y="313878"/>
                  </a:lnTo>
                  <a:lnTo>
                    <a:pt x="270302" y="307112"/>
                  </a:lnTo>
                  <a:lnTo>
                    <a:pt x="295654" y="2960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74510" y="332842"/>
              <a:ext cx="132403" cy="656612"/>
            </a:xfrm>
            <a:custGeom>
              <a:avLst/>
              <a:gdLst/>
              <a:ahLst/>
              <a:cxnLst/>
              <a:rect l="0" t="0" r="0" b="0"/>
              <a:pathLst>
                <a:path w="132403" h="656612">
                  <a:moveTo>
                    <a:pt x="132402" y="0"/>
                  </a:moveTo>
                  <a:lnTo>
                    <a:pt x="123568" y="8835"/>
                  </a:lnTo>
                  <a:lnTo>
                    <a:pt x="101151" y="58406"/>
                  </a:lnTo>
                  <a:lnTo>
                    <a:pt x="91236" y="115591"/>
                  </a:lnTo>
                  <a:lnTo>
                    <a:pt x="79549" y="178673"/>
                  </a:lnTo>
                  <a:lnTo>
                    <a:pt x="67432" y="234154"/>
                  </a:lnTo>
                  <a:lnTo>
                    <a:pt x="57987" y="291582"/>
                  </a:lnTo>
                  <a:lnTo>
                    <a:pt x="46866" y="352052"/>
                  </a:lnTo>
                  <a:lnTo>
                    <a:pt x="34326" y="414348"/>
                  </a:lnTo>
                  <a:lnTo>
                    <a:pt x="24755" y="471329"/>
                  </a:lnTo>
                  <a:lnTo>
                    <a:pt x="16064" y="523346"/>
                  </a:lnTo>
                  <a:lnTo>
                    <a:pt x="4844" y="581786"/>
                  </a:lnTo>
                  <a:lnTo>
                    <a:pt x="0" y="640265"/>
                  </a:lnTo>
                  <a:lnTo>
                    <a:pt x="516" y="656236"/>
                  </a:lnTo>
                  <a:lnTo>
                    <a:pt x="1949" y="656611"/>
                  </a:lnTo>
                  <a:lnTo>
                    <a:pt x="6005" y="649632"/>
                  </a:lnTo>
                  <a:lnTo>
                    <a:pt x="15908" y="624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591961" y="637889"/>
              <a:ext cx="48236" cy="162469"/>
            </a:xfrm>
            <a:custGeom>
              <a:avLst/>
              <a:gdLst/>
              <a:ahLst/>
              <a:cxnLst/>
              <a:rect l="0" t="0" r="0" b="0"/>
              <a:pathLst>
                <a:path w="48236" h="162469">
                  <a:moveTo>
                    <a:pt x="48235" y="27795"/>
                  </a:moveTo>
                  <a:lnTo>
                    <a:pt x="34983" y="36629"/>
                  </a:lnTo>
                  <a:lnTo>
                    <a:pt x="26012" y="50829"/>
                  </a:lnTo>
                  <a:lnTo>
                    <a:pt x="6870" y="107446"/>
                  </a:lnTo>
                  <a:lnTo>
                    <a:pt x="0" y="154681"/>
                  </a:lnTo>
                  <a:lnTo>
                    <a:pt x="2210" y="160463"/>
                  </a:lnTo>
                  <a:lnTo>
                    <a:pt x="6457" y="162468"/>
                  </a:lnTo>
                  <a:lnTo>
                    <a:pt x="12062" y="161956"/>
                  </a:lnTo>
                  <a:lnTo>
                    <a:pt x="16724" y="157916"/>
                  </a:lnTo>
                  <a:lnTo>
                    <a:pt x="33870" y="119112"/>
                  </a:lnTo>
                  <a:lnTo>
                    <a:pt x="43515" y="66995"/>
                  </a:lnTo>
                  <a:lnTo>
                    <a:pt x="36154" y="6168"/>
                  </a:lnTo>
                  <a:lnTo>
                    <a:pt x="32784" y="1357"/>
                  </a:lnTo>
                  <a:lnTo>
                    <a:pt x="28689" y="0"/>
                  </a:lnTo>
                  <a:lnTo>
                    <a:pt x="24110" y="944"/>
                  </a:lnTo>
                  <a:lnTo>
                    <a:pt x="20132" y="5271"/>
                  </a:lnTo>
                  <a:lnTo>
                    <a:pt x="13247" y="19942"/>
                  </a:lnTo>
                  <a:lnTo>
                    <a:pt x="7502" y="65261"/>
                  </a:lnTo>
                  <a:lnTo>
                    <a:pt x="6630" y="86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690123" y="455482"/>
              <a:ext cx="307880" cy="303847"/>
            </a:xfrm>
            <a:custGeom>
              <a:avLst/>
              <a:gdLst/>
              <a:ahLst/>
              <a:cxnLst/>
              <a:rect l="0" t="0" r="0" b="0"/>
              <a:pathLst>
                <a:path w="307880" h="303847">
                  <a:moveTo>
                    <a:pt x="0" y="143633"/>
                  </a:moveTo>
                  <a:lnTo>
                    <a:pt x="5718" y="204086"/>
                  </a:lnTo>
                  <a:lnTo>
                    <a:pt x="12396" y="264904"/>
                  </a:lnTo>
                  <a:lnTo>
                    <a:pt x="15384" y="296779"/>
                  </a:lnTo>
                  <a:lnTo>
                    <a:pt x="18577" y="302129"/>
                  </a:lnTo>
                  <a:lnTo>
                    <a:pt x="23480" y="303846"/>
                  </a:lnTo>
                  <a:lnTo>
                    <a:pt x="29521" y="303142"/>
                  </a:lnTo>
                  <a:lnTo>
                    <a:pt x="33549" y="298050"/>
                  </a:lnTo>
                  <a:lnTo>
                    <a:pt x="44961" y="243948"/>
                  </a:lnTo>
                  <a:lnTo>
                    <a:pt x="52872" y="212804"/>
                  </a:lnTo>
                  <a:lnTo>
                    <a:pt x="56513" y="209163"/>
                  </a:lnTo>
                  <a:lnTo>
                    <a:pt x="60789" y="209509"/>
                  </a:lnTo>
                  <a:lnTo>
                    <a:pt x="65489" y="212514"/>
                  </a:lnTo>
                  <a:lnTo>
                    <a:pt x="70471" y="212668"/>
                  </a:lnTo>
                  <a:lnTo>
                    <a:pt x="80938" y="207908"/>
                  </a:lnTo>
                  <a:lnTo>
                    <a:pt x="84469" y="202201"/>
                  </a:lnTo>
                  <a:lnTo>
                    <a:pt x="88392" y="185997"/>
                  </a:lnTo>
                  <a:lnTo>
                    <a:pt x="90363" y="183895"/>
                  </a:lnTo>
                  <a:lnTo>
                    <a:pt x="92602" y="186192"/>
                  </a:lnTo>
                  <a:lnTo>
                    <a:pt x="95019" y="191422"/>
                  </a:lnTo>
                  <a:lnTo>
                    <a:pt x="105100" y="199698"/>
                  </a:lnTo>
                  <a:lnTo>
                    <a:pt x="165701" y="231553"/>
                  </a:lnTo>
                  <a:lnTo>
                    <a:pt x="178737" y="245579"/>
                  </a:lnTo>
                  <a:lnTo>
                    <a:pt x="182028" y="253202"/>
                  </a:lnTo>
                  <a:lnTo>
                    <a:pt x="183219" y="269069"/>
                  </a:lnTo>
                  <a:lnTo>
                    <a:pt x="182243" y="271636"/>
                  </a:lnTo>
                  <a:lnTo>
                    <a:pt x="180667" y="270574"/>
                  </a:lnTo>
                  <a:lnTo>
                    <a:pt x="178692" y="267092"/>
                  </a:lnTo>
                  <a:lnTo>
                    <a:pt x="175912" y="240105"/>
                  </a:lnTo>
                  <a:lnTo>
                    <a:pt x="181616" y="185701"/>
                  </a:lnTo>
                  <a:lnTo>
                    <a:pt x="197973" y="125913"/>
                  </a:lnTo>
                  <a:lnTo>
                    <a:pt x="217100" y="75756"/>
                  </a:lnTo>
                  <a:lnTo>
                    <a:pt x="237540" y="20837"/>
                  </a:lnTo>
                  <a:lnTo>
                    <a:pt x="243641" y="3073"/>
                  </a:lnTo>
                  <a:lnTo>
                    <a:pt x="246563" y="0"/>
                  </a:lnTo>
                  <a:lnTo>
                    <a:pt x="249435" y="725"/>
                  </a:lnTo>
                  <a:lnTo>
                    <a:pt x="252274" y="3982"/>
                  </a:lnTo>
                  <a:lnTo>
                    <a:pt x="257205" y="65603"/>
                  </a:lnTo>
                  <a:lnTo>
                    <a:pt x="257854" y="123804"/>
                  </a:lnTo>
                  <a:lnTo>
                    <a:pt x="257934" y="175911"/>
                  </a:lnTo>
                  <a:lnTo>
                    <a:pt x="262366" y="230035"/>
                  </a:lnTo>
                  <a:lnTo>
                    <a:pt x="269533" y="263026"/>
                  </a:lnTo>
                  <a:lnTo>
                    <a:pt x="273994" y="271305"/>
                  </a:lnTo>
                  <a:lnTo>
                    <a:pt x="286347" y="282971"/>
                  </a:lnTo>
                  <a:lnTo>
                    <a:pt x="291675" y="285527"/>
                  </a:lnTo>
                  <a:lnTo>
                    <a:pt x="296151" y="286306"/>
                  </a:lnTo>
                  <a:lnTo>
                    <a:pt x="307879" y="285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016797" y="620570"/>
              <a:ext cx="33620" cy="112618"/>
            </a:xfrm>
            <a:custGeom>
              <a:avLst/>
              <a:gdLst/>
              <a:ahLst/>
              <a:cxnLst/>
              <a:rect l="0" t="0" r="0" b="0"/>
              <a:pathLst>
                <a:path w="33620" h="112618">
                  <a:moveTo>
                    <a:pt x="22810" y="11830"/>
                  </a:moveTo>
                  <a:lnTo>
                    <a:pt x="10448" y="32684"/>
                  </a:lnTo>
                  <a:lnTo>
                    <a:pt x="1992" y="61052"/>
                  </a:lnTo>
                  <a:lnTo>
                    <a:pt x="0" y="91955"/>
                  </a:lnTo>
                  <a:lnTo>
                    <a:pt x="2810" y="110311"/>
                  </a:lnTo>
                  <a:lnTo>
                    <a:pt x="5778" y="112617"/>
                  </a:lnTo>
                  <a:lnTo>
                    <a:pt x="9607" y="110456"/>
                  </a:lnTo>
                  <a:lnTo>
                    <a:pt x="17867" y="98194"/>
                  </a:lnTo>
                  <a:lnTo>
                    <a:pt x="33619" y="49615"/>
                  </a:lnTo>
                  <a:lnTo>
                    <a:pt x="33307" y="21484"/>
                  </a:lnTo>
                  <a:lnTo>
                    <a:pt x="27167" y="6567"/>
                  </a:lnTo>
                  <a:lnTo>
                    <a:pt x="22941" y="0"/>
                  </a:lnTo>
                  <a:lnTo>
                    <a:pt x="18274" y="245"/>
                  </a:lnTo>
                  <a:lnTo>
                    <a:pt x="8159" y="12845"/>
                  </a:lnTo>
                  <a:lnTo>
                    <a:pt x="903" y="41511"/>
                  </a:lnTo>
                  <a:lnTo>
                    <a:pt x="1670" y="55224"/>
                  </a:lnTo>
                  <a:lnTo>
                    <a:pt x="6168" y="700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083647" y="624079"/>
              <a:ext cx="97419" cy="166422"/>
            </a:xfrm>
            <a:custGeom>
              <a:avLst/>
              <a:gdLst/>
              <a:ahLst/>
              <a:cxnLst/>
              <a:rect l="0" t="0" r="0" b="0"/>
              <a:pathLst>
                <a:path w="97419" h="166422">
                  <a:moveTo>
                    <a:pt x="80775" y="0"/>
                  </a:moveTo>
                  <a:lnTo>
                    <a:pt x="63106" y="0"/>
                  </a:lnTo>
                  <a:lnTo>
                    <a:pt x="47035" y="7396"/>
                  </a:lnTo>
                  <a:lnTo>
                    <a:pt x="31571" y="20854"/>
                  </a:lnTo>
                  <a:lnTo>
                    <a:pt x="9042" y="57161"/>
                  </a:lnTo>
                  <a:lnTo>
                    <a:pt x="2665" y="76256"/>
                  </a:lnTo>
                  <a:lnTo>
                    <a:pt x="0" y="111146"/>
                  </a:lnTo>
                  <a:lnTo>
                    <a:pt x="2655" y="130760"/>
                  </a:lnTo>
                  <a:lnTo>
                    <a:pt x="6505" y="135250"/>
                  </a:lnTo>
                  <a:lnTo>
                    <a:pt x="11846" y="136395"/>
                  </a:lnTo>
                  <a:lnTo>
                    <a:pt x="18180" y="135309"/>
                  </a:lnTo>
                  <a:lnTo>
                    <a:pt x="30149" y="129171"/>
                  </a:lnTo>
                  <a:lnTo>
                    <a:pt x="41633" y="118430"/>
                  </a:lnTo>
                  <a:lnTo>
                    <a:pt x="57569" y="91591"/>
                  </a:lnTo>
                  <a:lnTo>
                    <a:pt x="65222" y="70909"/>
                  </a:lnTo>
                  <a:lnTo>
                    <a:pt x="68558" y="66688"/>
                  </a:lnTo>
                  <a:lnTo>
                    <a:pt x="71705" y="66648"/>
                  </a:lnTo>
                  <a:lnTo>
                    <a:pt x="74728" y="69395"/>
                  </a:lnTo>
                  <a:lnTo>
                    <a:pt x="83402" y="90931"/>
                  </a:lnTo>
                  <a:lnTo>
                    <a:pt x="90812" y="143764"/>
                  </a:lnTo>
                  <a:lnTo>
                    <a:pt x="9741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194268" y="486244"/>
              <a:ext cx="78329" cy="370825"/>
            </a:xfrm>
            <a:custGeom>
              <a:avLst/>
              <a:gdLst/>
              <a:ahLst/>
              <a:cxnLst/>
              <a:rect l="0" t="0" r="0" b="0"/>
              <a:pathLst>
                <a:path w="78329" h="370825">
                  <a:moveTo>
                    <a:pt x="61686" y="129514"/>
                  </a:moveTo>
                  <a:lnTo>
                    <a:pt x="48434" y="138348"/>
                  </a:lnTo>
                  <a:lnTo>
                    <a:pt x="31358" y="161512"/>
                  </a:lnTo>
                  <a:lnTo>
                    <a:pt x="10871" y="209114"/>
                  </a:lnTo>
                  <a:lnTo>
                    <a:pt x="0" y="267939"/>
                  </a:lnTo>
                  <a:lnTo>
                    <a:pt x="2071" y="273573"/>
                  </a:lnTo>
                  <a:lnTo>
                    <a:pt x="7150" y="276404"/>
                  </a:lnTo>
                  <a:lnTo>
                    <a:pt x="14234" y="277367"/>
                  </a:lnTo>
                  <a:lnTo>
                    <a:pt x="19882" y="273386"/>
                  </a:lnTo>
                  <a:lnTo>
                    <a:pt x="38740" y="230049"/>
                  </a:lnTo>
                  <a:lnTo>
                    <a:pt x="50800" y="172213"/>
                  </a:lnTo>
                  <a:lnTo>
                    <a:pt x="59670" y="114865"/>
                  </a:lnTo>
                  <a:lnTo>
                    <a:pt x="70157" y="59778"/>
                  </a:lnTo>
                  <a:lnTo>
                    <a:pt x="77252" y="0"/>
                  </a:lnTo>
                  <a:lnTo>
                    <a:pt x="77611" y="642"/>
                  </a:lnTo>
                  <a:lnTo>
                    <a:pt x="78266" y="63776"/>
                  </a:lnTo>
                  <a:lnTo>
                    <a:pt x="78321" y="126678"/>
                  </a:lnTo>
                  <a:lnTo>
                    <a:pt x="78328" y="189248"/>
                  </a:lnTo>
                  <a:lnTo>
                    <a:pt x="78328" y="250770"/>
                  </a:lnTo>
                  <a:lnTo>
                    <a:pt x="78328" y="313517"/>
                  </a:lnTo>
                  <a:lnTo>
                    <a:pt x="70007" y="3708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647043" y="657363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8321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638722" y="765536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06049" y="391089"/>
            <a:ext cx="1535248" cy="823305"/>
            <a:chOff x="8406049" y="391089"/>
            <a:chExt cx="1535248" cy="823305"/>
          </a:xfrm>
        </p:grpSpPr>
        <p:sp>
          <p:nvSpPr>
            <p:cNvPr id="79" name="Freeform 78"/>
            <p:cNvSpPr/>
            <p:nvPr/>
          </p:nvSpPr>
          <p:spPr>
            <a:xfrm>
              <a:off x="8406049" y="415673"/>
              <a:ext cx="114706" cy="299938"/>
            </a:xfrm>
            <a:custGeom>
              <a:avLst/>
              <a:gdLst/>
              <a:ahLst/>
              <a:cxnLst/>
              <a:rect l="0" t="0" r="0" b="0"/>
              <a:pathLst>
                <a:path w="114706" h="299938">
                  <a:moveTo>
                    <a:pt x="114705" y="108553"/>
                  </a:moveTo>
                  <a:lnTo>
                    <a:pt x="100312" y="55512"/>
                  </a:lnTo>
                  <a:lnTo>
                    <a:pt x="94090" y="18050"/>
                  </a:lnTo>
                  <a:lnTo>
                    <a:pt x="89867" y="11235"/>
                  </a:lnTo>
                  <a:lnTo>
                    <a:pt x="77777" y="1198"/>
                  </a:lnTo>
                  <a:lnTo>
                    <a:pt x="71595" y="0"/>
                  </a:lnTo>
                  <a:lnTo>
                    <a:pt x="65624" y="1051"/>
                  </a:lnTo>
                  <a:lnTo>
                    <a:pt x="54059" y="7150"/>
                  </a:lnTo>
                  <a:lnTo>
                    <a:pt x="42755" y="16024"/>
                  </a:lnTo>
                  <a:lnTo>
                    <a:pt x="17339" y="71028"/>
                  </a:lnTo>
                  <a:lnTo>
                    <a:pt x="2236" y="122959"/>
                  </a:lnTo>
                  <a:lnTo>
                    <a:pt x="0" y="144850"/>
                  </a:lnTo>
                  <a:lnTo>
                    <a:pt x="3936" y="161976"/>
                  </a:lnTo>
                  <a:lnTo>
                    <a:pt x="7575" y="169131"/>
                  </a:lnTo>
                  <a:lnTo>
                    <a:pt x="12774" y="172052"/>
                  </a:lnTo>
                  <a:lnTo>
                    <a:pt x="19014" y="172151"/>
                  </a:lnTo>
                  <a:lnTo>
                    <a:pt x="25948" y="170367"/>
                  </a:lnTo>
                  <a:lnTo>
                    <a:pt x="41048" y="158524"/>
                  </a:lnTo>
                  <a:lnTo>
                    <a:pt x="68925" y="120787"/>
                  </a:lnTo>
                  <a:lnTo>
                    <a:pt x="83746" y="90835"/>
                  </a:lnTo>
                  <a:lnTo>
                    <a:pt x="83896" y="93043"/>
                  </a:lnTo>
                  <a:lnTo>
                    <a:pt x="69983" y="146808"/>
                  </a:lnTo>
                  <a:lnTo>
                    <a:pt x="62998" y="200374"/>
                  </a:lnTo>
                  <a:lnTo>
                    <a:pt x="57749" y="244521"/>
                  </a:lnTo>
                  <a:lnTo>
                    <a:pt x="61257" y="277765"/>
                  </a:lnTo>
                  <a:lnTo>
                    <a:pt x="65679" y="290083"/>
                  </a:lnTo>
                  <a:lnTo>
                    <a:pt x="73099" y="2999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47796" y="458629"/>
              <a:ext cx="102834" cy="231375"/>
            </a:xfrm>
            <a:custGeom>
              <a:avLst/>
              <a:gdLst/>
              <a:ahLst/>
              <a:cxnLst/>
              <a:rect l="0" t="0" r="0" b="0"/>
              <a:pathLst>
                <a:path w="102834" h="231375">
                  <a:moveTo>
                    <a:pt x="39526" y="23992"/>
                  </a:moveTo>
                  <a:lnTo>
                    <a:pt x="16081" y="83619"/>
                  </a:lnTo>
                  <a:lnTo>
                    <a:pt x="3768" y="135725"/>
                  </a:lnTo>
                  <a:lnTo>
                    <a:pt x="0" y="186151"/>
                  </a:lnTo>
                  <a:lnTo>
                    <a:pt x="2851" y="209167"/>
                  </a:lnTo>
                  <a:lnTo>
                    <a:pt x="7679" y="217709"/>
                  </a:lnTo>
                  <a:lnTo>
                    <a:pt x="22906" y="229665"/>
                  </a:lnTo>
                  <a:lnTo>
                    <a:pt x="30295" y="231374"/>
                  </a:lnTo>
                  <a:lnTo>
                    <a:pt x="37071" y="230664"/>
                  </a:lnTo>
                  <a:lnTo>
                    <a:pt x="43436" y="228342"/>
                  </a:lnTo>
                  <a:lnTo>
                    <a:pt x="55440" y="215899"/>
                  </a:lnTo>
                  <a:lnTo>
                    <a:pt x="86923" y="163030"/>
                  </a:lnTo>
                  <a:lnTo>
                    <a:pt x="102063" y="112602"/>
                  </a:lnTo>
                  <a:lnTo>
                    <a:pt x="102833" y="51117"/>
                  </a:lnTo>
                  <a:lnTo>
                    <a:pt x="97248" y="24953"/>
                  </a:lnTo>
                  <a:lnTo>
                    <a:pt x="85520" y="7160"/>
                  </a:lnTo>
                  <a:lnTo>
                    <a:pt x="76661" y="2601"/>
                  </a:lnTo>
                  <a:lnTo>
                    <a:pt x="54490" y="0"/>
                  </a:lnTo>
                  <a:lnTo>
                    <a:pt x="44879" y="3374"/>
                  </a:lnTo>
                  <a:lnTo>
                    <a:pt x="29270" y="16986"/>
                  </a:lnTo>
                  <a:lnTo>
                    <a:pt x="21099" y="32897"/>
                  </a:lnTo>
                  <a:lnTo>
                    <a:pt x="14563" y="572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689336" y="532547"/>
              <a:ext cx="122888" cy="199706"/>
            </a:xfrm>
            <a:custGeom>
              <a:avLst/>
              <a:gdLst/>
              <a:ahLst/>
              <a:cxnLst/>
              <a:rect l="0" t="0" r="0" b="0"/>
              <a:pathLst>
                <a:path w="122888" h="199706">
                  <a:moveTo>
                    <a:pt x="89370" y="0"/>
                  </a:moveTo>
                  <a:lnTo>
                    <a:pt x="54625" y="15999"/>
                  </a:lnTo>
                  <a:lnTo>
                    <a:pt x="29156" y="37403"/>
                  </a:lnTo>
                  <a:lnTo>
                    <a:pt x="8784" y="67382"/>
                  </a:lnTo>
                  <a:lnTo>
                    <a:pt x="2703" y="84497"/>
                  </a:lnTo>
                  <a:lnTo>
                    <a:pt x="0" y="104431"/>
                  </a:lnTo>
                  <a:lnTo>
                    <a:pt x="3730" y="120687"/>
                  </a:lnTo>
                  <a:lnTo>
                    <a:pt x="12476" y="134075"/>
                  </a:lnTo>
                  <a:lnTo>
                    <a:pt x="25610" y="146190"/>
                  </a:lnTo>
                  <a:lnTo>
                    <a:pt x="29296" y="153858"/>
                  </a:lnTo>
                  <a:lnTo>
                    <a:pt x="30927" y="172240"/>
                  </a:lnTo>
                  <a:lnTo>
                    <a:pt x="28219" y="179546"/>
                  </a:lnTo>
                  <a:lnTo>
                    <a:pt x="17812" y="190129"/>
                  </a:lnTo>
                  <a:lnTo>
                    <a:pt x="17626" y="190548"/>
                  </a:lnTo>
                  <a:lnTo>
                    <a:pt x="74048" y="148756"/>
                  </a:lnTo>
                  <a:lnTo>
                    <a:pt x="108532" y="116293"/>
                  </a:lnTo>
                  <a:lnTo>
                    <a:pt x="122887" y="91472"/>
                  </a:lnTo>
                  <a:lnTo>
                    <a:pt x="121885" y="86869"/>
                  </a:lnTo>
                  <a:lnTo>
                    <a:pt x="117519" y="84725"/>
                  </a:lnTo>
                  <a:lnTo>
                    <a:pt x="110910" y="84220"/>
                  </a:lnTo>
                  <a:lnTo>
                    <a:pt x="104654" y="87582"/>
                  </a:lnTo>
                  <a:lnTo>
                    <a:pt x="92773" y="101179"/>
                  </a:lnTo>
                  <a:lnTo>
                    <a:pt x="80105" y="129626"/>
                  </a:lnTo>
                  <a:lnTo>
                    <a:pt x="78472" y="150684"/>
                  </a:lnTo>
                  <a:lnTo>
                    <a:pt x="79331" y="161477"/>
                  </a:lnTo>
                  <a:lnTo>
                    <a:pt x="82677" y="169597"/>
                  </a:lnTo>
                  <a:lnTo>
                    <a:pt x="93792" y="181085"/>
                  </a:lnTo>
                  <a:lnTo>
                    <a:pt x="122654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893444" y="582473"/>
              <a:ext cx="84968" cy="132492"/>
            </a:xfrm>
            <a:custGeom>
              <a:avLst/>
              <a:gdLst/>
              <a:ahLst/>
              <a:cxnLst/>
              <a:rect l="0" t="0" r="0" b="0"/>
              <a:pathLst>
                <a:path w="84968" h="132492">
                  <a:moveTo>
                    <a:pt x="43362" y="0"/>
                  </a:moveTo>
                  <a:lnTo>
                    <a:pt x="13034" y="34746"/>
                  </a:lnTo>
                  <a:lnTo>
                    <a:pt x="681" y="63098"/>
                  </a:lnTo>
                  <a:lnTo>
                    <a:pt x="0" y="99338"/>
                  </a:lnTo>
                  <a:lnTo>
                    <a:pt x="8372" y="118424"/>
                  </a:lnTo>
                  <a:lnTo>
                    <a:pt x="14488" y="126102"/>
                  </a:lnTo>
                  <a:lnTo>
                    <a:pt x="21339" y="130296"/>
                  </a:lnTo>
                  <a:lnTo>
                    <a:pt x="36348" y="132491"/>
                  </a:lnTo>
                  <a:lnTo>
                    <a:pt x="8496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187127" y="391089"/>
              <a:ext cx="193185" cy="296040"/>
            </a:xfrm>
            <a:custGeom>
              <a:avLst/>
              <a:gdLst/>
              <a:ahLst/>
              <a:cxnLst/>
              <a:rect l="0" t="0" r="0" b="0"/>
              <a:pathLst>
                <a:path w="193185" h="296040">
                  <a:moveTo>
                    <a:pt x="65879" y="0"/>
                  </a:moveTo>
                  <a:lnTo>
                    <a:pt x="65879" y="62326"/>
                  </a:lnTo>
                  <a:lnTo>
                    <a:pt x="65879" y="118054"/>
                  </a:lnTo>
                  <a:lnTo>
                    <a:pt x="61461" y="181408"/>
                  </a:lnTo>
                  <a:lnTo>
                    <a:pt x="49020" y="238262"/>
                  </a:lnTo>
                  <a:lnTo>
                    <a:pt x="38100" y="282827"/>
                  </a:lnTo>
                  <a:lnTo>
                    <a:pt x="33491" y="290253"/>
                  </a:lnTo>
                  <a:lnTo>
                    <a:pt x="27645" y="294279"/>
                  </a:lnTo>
                  <a:lnTo>
                    <a:pt x="20974" y="296039"/>
                  </a:lnTo>
                  <a:lnTo>
                    <a:pt x="15601" y="292589"/>
                  </a:lnTo>
                  <a:lnTo>
                    <a:pt x="7167" y="276429"/>
                  </a:lnTo>
                  <a:lnTo>
                    <a:pt x="345" y="217593"/>
                  </a:lnTo>
                  <a:lnTo>
                    <a:pt x="0" y="206083"/>
                  </a:lnTo>
                  <a:lnTo>
                    <a:pt x="3468" y="198410"/>
                  </a:lnTo>
                  <a:lnTo>
                    <a:pt x="9479" y="193294"/>
                  </a:lnTo>
                  <a:lnTo>
                    <a:pt x="17184" y="189884"/>
                  </a:lnTo>
                  <a:lnTo>
                    <a:pt x="33142" y="188560"/>
                  </a:lnTo>
                  <a:lnTo>
                    <a:pt x="49480" y="191978"/>
                  </a:lnTo>
                  <a:lnTo>
                    <a:pt x="90874" y="209965"/>
                  </a:lnTo>
                  <a:lnTo>
                    <a:pt x="99184" y="210244"/>
                  </a:lnTo>
                  <a:lnTo>
                    <a:pt x="115814" y="205622"/>
                  </a:lnTo>
                  <a:lnTo>
                    <a:pt x="119510" y="207348"/>
                  </a:lnTo>
                  <a:lnTo>
                    <a:pt x="120124" y="212197"/>
                  </a:lnTo>
                  <a:lnTo>
                    <a:pt x="118649" y="227447"/>
                  </a:lnTo>
                  <a:lnTo>
                    <a:pt x="121075" y="246552"/>
                  </a:lnTo>
                  <a:lnTo>
                    <a:pt x="124866" y="254050"/>
                  </a:lnTo>
                  <a:lnTo>
                    <a:pt x="136474" y="264848"/>
                  </a:lnTo>
                  <a:lnTo>
                    <a:pt x="143453" y="265323"/>
                  </a:lnTo>
                  <a:lnTo>
                    <a:pt x="158603" y="258455"/>
                  </a:lnTo>
                  <a:lnTo>
                    <a:pt x="178310" y="234577"/>
                  </a:lnTo>
                  <a:lnTo>
                    <a:pt x="191442" y="204079"/>
                  </a:lnTo>
                  <a:lnTo>
                    <a:pt x="193184" y="185007"/>
                  </a:lnTo>
                  <a:lnTo>
                    <a:pt x="192355" y="176038"/>
                  </a:lnTo>
                  <a:lnTo>
                    <a:pt x="184036" y="161142"/>
                  </a:lnTo>
                  <a:lnTo>
                    <a:pt x="177934" y="154580"/>
                  </a:lnTo>
                  <a:lnTo>
                    <a:pt x="172017" y="152980"/>
                  </a:lnTo>
                  <a:lnTo>
                    <a:pt x="166224" y="154687"/>
                  </a:lnTo>
                  <a:lnTo>
                    <a:pt x="160513" y="158598"/>
                  </a:lnTo>
                  <a:lnTo>
                    <a:pt x="151701" y="170341"/>
                  </a:lnTo>
                  <a:lnTo>
                    <a:pt x="132447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86879" y="898673"/>
              <a:ext cx="91533" cy="246651"/>
            </a:xfrm>
            <a:custGeom>
              <a:avLst/>
              <a:gdLst/>
              <a:ahLst/>
              <a:cxnLst/>
              <a:rect l="0" t="0" r="0" b="0"/>
              <a:pathLst>
                <a:path w="91533" h="246651">
                  <a:moveTo>
                    <a:pt x="91532" y="0"/>
                  </a:moveTo>
                  <a:lnTo>
                    <a:pt x="73862" y="0"/>
                  </a:lnTo>
                  <a:lnTo>
                    <a:pt x="60256" y="4931"/>
                  </a:lnTo>
                  <a:lnTo>
                    <a:pt x="48045" y="14211"/>
                  </a:lnTo>
                  <a:lnTo>
                    <a:pt x="25140" y="45234"/>
                  </a:lnTo>
                  <a:lnTo>
                    <a:pt x="15796" y="65408"/>
                  </a:lnTo>
                  <a:lnTo>
                    <a:pt x="11644" y="86701"/>
                  </a:lnTo>
                  <a:lnTo>
                    <a:pt x="14729" y="106027"/>
                  </a:lnTo>
                  <a:lnTo>
                    <a:pt x="18140" y="115064"/>
                  </a:lnTo>
                  <a:lnTo>
                    <a:pt x="29328" y="127570"/>
                  </a:lnTo>
                  <a:lnTo>
                    <a:pt x="54693" y="147549"/>
                  </a:lnTo>
                  <a:lnTo>
                    <a:pt x="57727" y="154764"/>
                  </a:lnTo>
                  <a:lnTo>
                    <a:pt x="58633" y="172643"/>
                  </a:lnTo>
                  <a:lnTo>
                    <a:pt x="53945" y="199083"/>
                  </a:lnTo>
                  <a:lnTo>
                    <a:pt x="37865" y="224484"/>
                  </a:lnTo>
                  <a:lnTo>
                    <a:pt x="19952" y="245160"/>
                  </a:lnTo>
                  <a:lnTo>
                    <a:pt x="15150" y="246650"/>
                  </a:lnTo>
                  <a:lnTo>
                    <a:pt x="11025" y="244870"/>
                  </a:lnTo>
                  <a:lnTo>
                    <a:pt x="7350" y="240910"/>
                  </a:lnTo>
                  <a:lnTo>
                    <a:pt x="3267" y="231579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995497" y="798821"/>
              <a:ext cx="66125" cy="307856"/>
            </a:xfrm>
            <a:custGeom>
              <a:avLst/>
              <a:gdLst/>
              <a:ahLst/>
              <a:cxnLst/>
              <a:rect l="0" t="0" r="0" b="0"/>
              <a:pathLst>
                <a:path w="66125" h="307856">
                  <a:moveTo>
                    <a:pt x="7877" y="0"/>
                  </a:moveTo>
                  <a:lnTo>
                    <a:pt x="13597" y="21778"/>
                  </a:lnTo>
                  <a:lnTo>
                    <a:pt x="15685" y="73609"/>
                  </a:lnTo>
                  <a:lnTo>
                    <a:pt x="16097" y="132370"/>
                  </a:lnTo>
                  <a:lnTo>
                    <a:pt x="16185" y="190918"/>
                  </a:lnTo>
                  <a:lnTo>
                    <a:pt x="15272" y="247721"/>
                  </a:lnTo>
                  <a:lnTo>
                    <a:pt x="4616" y="305070"/>
                  </a:lnTo>
                  <a:lnTo>
                    <a:pt x="2930" y="307855"/>
                  </a:lnTo>
                  <a:lnTo>
                    <a:pt x="1805" y="306014"/>
                  </a:lnTo>
                  <a:lnTo>
                    <a:pt x="0" y="276486"/>
                  </a:lnTo>
                  <a:lnTo>
                    <a:pt x="4685" y="258793"/>
                  </a:lnTo>
                  <a:lnTo>
                    <a:pt x="8523" y="250192"/>
                  </a:lnTo>
                  <a:lnTo>
                    <a:pt x="14779" y="244457"/>
                  </a:lnTo>
                  <a:lnTo>
                    <a:pt x="31593" y="238086"/>
                  </a:lnTo>
                  <a:lnTo>
                    <a:pt x="6612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055891" y="965242"/>
              <a:ext cx="97263" cy="103952"/>
            </a:xfrm>
            <a:custGeom>
              <a:avLst/>
              <a:gdLst/>
              <a:ahLst/>
              <a:cxnLst/>
              <a:rect l="0" t="0" r="0" b="0"/>
              <a:pathLst>
                <a:path w="97263" h="103952">
                  <a:moveTo>
                    <a:pt x="63978" y="0"/>
                  </a:moveTo>
                  <a:lnTo>
                    <a:pt x="46308" y="4417"/>
                  </a:lnTo>
                  <a:lnTo>
                    <a:pt x="22068" y="20416"/>
                  </a:lnTo>
                  <a:lnTo>
                    <a:pt x="10526" y="37427"/>
                  </a:lnTo>
                  <a:lnTo>
                    <a:pt x="3240" y="57315"/>
                  </a:lnTo>
                  <a:lnTo>
                    <a:pt x="0" y="78481"/>
                  </a:lnTo>
                  <a:lnTo>
                    <a:pt x="2835" y="84680"/>
                  </a:lnTo>
                  <a:lnTo>
                    <a:pt x="8423" y="87888"/>
                  </a:lnTo>
                  <a:lnTo>
                    <a:pt x="15847" y="89103"/>
                  </a:lnTo>
                  <a:lnTo>
                    <a:pt x="22645" y="88063"/>
                  </a:lnTo>
                  <a:lnTo>
                    <a:pt x="56971" y="72572"/>
                  </a:lnTo>
                  <a:lnTo>
                    <a:pt x="63005" y="73344"/>
                  </a:lnTo>
                  <a:lnTo>
                    <a:pt x="67952" y="76633"/>
                  </a:lnTo>
                  <a:lnTo>
                    <a:pt x="72174" y="81599"/>
                  </a:lnTo>
                  <a:lnTo>
                    <a:pt x="74065" y="87683"/>
                  </a:lnTo>
                  <a:lnTo>
                    <a:pt x="74158" y="103951"/>
                  </a:lnTo>
                  <a:lnTo>
                    <a:pt x="75387" y="102585"/>
                  </a:lnTo>
                  <a:lnTo>
                    <a:pt x="91896" y="43104"/>
                  </a:lnTo>
                  <a:lnTo>
                    <a:pt x="9726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188067" y="815463"/>
              <a:ext cx="131508" cy="242014"/>
            </a:xfrm>
            <a:custGeom>
              <a:avLst/>
              <a:gdLst/>
              <a:ahLst/>
              <a:cxnLst/>
              <a:rect l="0" t="0" r="0" b="0"/>
              <a:pathLst>
                <a:path w="131508" h="242014">
                  <a:moveTo>
                    <a:pt x="23334" y="0"/>
                  </a:moveTo>
                  <a:lnTo>
                    <a:pt x="29052" y="21778"/>
                  </a:lnTo>
                  <a:lnTo>
                    <a:pt x="31312" y="77426"/>
                  </a:lnTo>
                  <a:lnTo>
                    <a:pt x="30663" y="139151"/>
                  </a:lnTo>
                  <a:lnTo>
                    <a:pt x="22589" y="192298"/>
                  </a:lnTo>
                  <a:lnTo>
                    <a:pt x="12092" y="238203"/>
                  </a:lnTo>
                  <a:lnTo>
                    <a:pt x="9367" y="242013"/>
                  </a:lnTo>
                  <a:lnTo>
                    <a:pt x="6625" y="241778"/>
                  </a:lnTo>
                  <a:lnTo>
                    <a:pt x="3873" y="238849"/>
                  </a:lnTo>
                  <a:lnTo>
                    <a:pt x="0" y="212639"/>
                  </a:lnTo>
                  <a:lnTo>
                    <a:pt x="7688" y="180012"/>
                  </a:lnTo>
                  <a:lnTo>
                    <a:pt x="19154" y="165373"/>
                  </a:lnTo>
                  <a:lnTo>
                    <a:pt x="41202" y="151934"/>
                  </a:lnTo>
                  <a:lnTo>
                    <a:pt x="58087" y="146114"/>
                  </a:lnTo>
                  <a:lnTo>
                    <a:pt x="117087" y="136148"/>
                  </a:lnTo>
                  <a:lnTo>
                    <a:pt x="131507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434100" y="910464"/>
              <a:ext cx="110143" cy="171273"/>
            </a:xfrm>
            <a:custGeom>
              <a:avLst/>
              <a:gdLst/>
              <a:ahLst/>
              <a:cxnLst/>
              <a:rect l="0" t="0" r="0" b="0"/>
              <a:pathLst>
                <a:path w="110143" h="171273">
                  <a:moveTo>
                    <a:pt x="110142" y="21493"/>
                  </a:moveTo>
                  <a:lnTo>
                    <a:pt x="101308" y="8241"/>
                  </a:lnTo>
                  <a:lnTo>
                    <a:pt x="95007" y="4338"/>
                  </a:lnTo>
                  <a:lnTo>
                    <a:pt x="78144" y="0"/>
                  </a:lnTo>
                  <a:lnTo>
                    <a:pt x="60788" y="3003"/>
                  </a:lnTo>
                  <a:lnTo>
                    <a:pt x="52276" y="6393"/>
                  </a:lnTo>
                  <a:lnTo>
                    <a:pt x="27045" y="28833"/>
                  </a:lnTo>
                  <a:lnTo>
                    <a:pt x="10837" y="54487"/>
                  </a:lnTo>
                  <a:lnTo>
                    <a:pt x="179" y="88489"/>
                  </a:lnTo>
                  <a:lnTo>
                    <a:pt x="0" y="119007"/>
                  </a:lnTo>
                  <a:lnTo>
                    <a:pt x="3430" y="124410"/>
                  </a:lnTo>
                  <a:lnTo>
                    <a:pt x="8490" y="127087"/>
                  </a:lnTo>
                  <a:lnTo>
                    <a:pt x="14637" y="127947"/>
                  </a:lnTo>
                  <a:lnTo>
                    <a:pt x="26399" y="123972"/>
                  </a:lnTo>
                  <a:lnTo>
                    <a:pt x="37790" y="115116"/>
                  </a:lnTo>
                  <a:lnTo>
                    <a:pt x="49017" y="101935"/>
                  </a:lnTo>
                  <a:lnTo>
                    <a:pt x="53674" y="100084"/>
                  </a:lnTo>
                  <a:lnTo>
                    <a:pt x="57704" y="101624"/>
                  </a:lnTo>
                  <a:lnTo>
                    <a:pt x="61315" y="105424"/>
                  </a:lnTo>
                  <a:lnTo>
                    <a:pt x="65327" y="119509"/>
                  </a:lnTo>
                  <a:lnTo>
                    <a:pt x="68959" y="137172"/>
                  </a:lnTo>
                  <a:lnTo>
                    <a:pt x="85179" y="1712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06457" y="931957"/>
              <a:ext cx="109466" cy="282437"/>
            </a:xfrm>
            <a:custGeom>
              <a:avLst/>
              <a:gdLst/>
              <a:ahLst/>
              <a:cxnLst/>
              <a:rect l="0" t="0" r="0" b="0"/>
              <a:pathLst>
                <a:path w="109466" h="282437">
                  <a:moveTo>
                    <a:pt x="104354" y="0"/>
                  </a:moveTo>
                  <a:lnTo>
                    <a:pt x="86685" y="0"/>
                  </a:lnTo>
                  <a:lnTo>
                    <a:pt x="79630" y="2774"/>
                  </a:lnTo>
                  <a:lnTo>
                    <a:pt x="66862" y="13252"/>
                  </a:lnTo>
                  <a:lnTo>
                    <a:pt x="53694" y="39163"/>
                  </a:lnTo>
                  <a:lnTo>
                    <a:pt x="43938" y="70262"/>
                  </a:lnTo>
                  <a:lnTo>
                    <a:pt x="44026" y="102899"/>
                  </a:lnTo>
                  <a:lnTo>
                    <a:pt x="47493" y="109280"/>
                  </a:lnTo>
                  <a:lnTo>
                    <a:pt x="52578" y="112610"/>
                  </a:lnTo>
                  <a:lnTo>
                    <a:pt x="58741" y="113905"/>
                  </a:lnTo>
                  <a:lnTo>
                    <a:pt x="64700" y="112919"/>
                  </a:lnTo>
                  <a:lnTo>
                    <a:pt x="76251" y="106893"/>
                  </a:lnTo>
                  <a:lnTo>
                    <a:pt x="93151" y="93104"/>
                  </a:lnTo>
                  <a:lnTo>
                    <a:pt x="97809" y="92580"/>
                  </a:lnTo>
                  <a:lnTo>
                    <a:pt x="101840" y="95004"/>
                  </a:lnTo>
                  <a:lnTo>
                    <a:pt x="105452" y="99394"/>
                  </a:lnTo>
                  <a:lnTo>
                    <a:pt x="109465" y="114134"/>
                  </a:lnTo>
                  <a:lnTo>
                    <a:pt x="109258" y="148155"/>
                  </a:lnTo>
                  <a:lnTo>
                    <a:pt x="98357" y="206546"/>
                  </a:lnTo>
                  <a:lnTo>
                    <a:pt x="80461" y="260897"/>
                  </a:lnTo>
                  <a:lnTo>
                    <a:pt x="65381" y="275595"/>
                  </a:lnTo>
                  <a:lnTo>
                    <a:pt x="56183" y="280809"/>
                  </a:lnTo>
                  <a:lnTo>
                    <a:pt x="47276" y="282436"/>
                  </a:lnTo>
                  <a:lnTo>
                    <a:pt x="29984" y="279313"/>
                  </a:lnTo>
                  <a:lnTo>
                    <a:pt x="15519" y="266830"/>
                  </a:lnTo>
                  <a:lnTo>
                    <a:pt x="4775" y="248954"/>
                  </a:lnTo>
                  <a:lnTo>
                    <a:pt x="0" y="228682"/>
                  </a:lnTo>
                  <a:lnTo>
                    <a:pt x="450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680784" y="931957"/>
              <a:ext cx="98933" cy="98738"/>
            </a:xfrm>
            <a:custGeom>
              <a:avLst/>
              <a:gdLst/>
              <a:ahLst/>
              <a:cxnLst/>
              <a:rect l="0" t="0" r="0" b="0"/>
              <a:pathLst>
                <a:path w="98933" h="98738">
                  <a:moveTo>
                    <a:pt x="63164" y="0"/>
                  </a:moveTo>
                  <a:lnTo>
                    <a:pt x="45494" y="0"/>
                  </a:lnTo>
                  <a:lnTo>
                    <a:pt x="31888" y="4931"/>
                  </a:lnTo>
                  <a:lnTo>
                    <a:pt x="19677" y="14211"/>
                  </a:lnTo>
                  <a:lnTo>
                    <a:pt x="8087" y="27581"/>
                  </a:lnTo>
                  <a:lnTo>
                    <a:pt x="1703" y="45235"/>
                  </a:lnTo>
                  <a:lnTo>
                    <a:pt x="0" y="55120"/>
                  </a:lnTo>
                  <a:lnTo>
                    <a:pt x="2563" y="60785"/>
                  </a:lnTo>
                  <a:lnTo>
                    <a:pt x="7970" y="63638"/>
                  </a:lnTo>
                  <a:lnTo>
                    <a:pt x="38804" y="70407"/>
                  </a:lnTo>
                  <a:lnTo>
                    <a:pt x="44150" y="75600"/>
                  </a:lnTo>
                  <a:lnTo>
                    <a:pt x="50090" y="91231"/>
                  </a:lnTo>
                  <a:lnTo>
                    <a:pt x="54448" y="95954"/>
                  </a:lnTo>
                  <a:lnTo>
                    <a:pt x="60127" y="98178"/>
                  </a:lnTo>
                  <a:lnTo>
                    <a:pt x="66686" y="98737"/>
                  </a:lnTo>
                  <a:lnTo>
                    <a:pt x="72909" y="95410"/>
                  </a:lnTo>
                  <a:lnTo>
                    <a:pt x="84753" y="81853"/>
                  </a:lnTo>
                  <a:lnTo>
                    <a:pt x="98932" y="56130"/>
                  </a:lnTo>
                  <a:lnTo>
                    <a:pt x="96448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843800" y="857068"/>
              <a:ext cx="1" cy="74890"/>
            </a:xfrm>
            <a:custGeom>
              <a:avLst/>
              <a:gdLst/>
              <a:ahLst/>
              <a:cxnLst/>
              <a:rect l="0" t="0" r="0" b="0"/>
              <a:pathLst>
                <a:path w="1" h="74890">
                  <a:moveTo>
                    <a:pt x="0" y="0"/>
                  </a:moveTo>
                  <a:lnTo>
                    <a:pt x="0" y="60624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843800" y="992047"/>
              <a:ext cx="97497" cy="139617"/>
            </a:xfrm>
            <a:custGeom>
              <a:avLst/>
              <a:gdLst/>
              <a:ahLst/>
              <a:cxnLst/>
              <a:rect l="0" t="0" r="0" b="0"/>
              <a:pathLst>
                <a:path w="97497" h="139617">
                  <a:moveTo>
                    <a:pt x="0" y="23121"/>
                  </a:moveTo>
                  <a:lnTo>
                    <a:pt x="14211" y="10759"/>
                  </a:lnTo>
                  <a:lnTo>
                    <a:pt x="27581" y="4375"/>
                  </a:lnTo>
                  <a:lnTo>
                    <a:pt x="55119" y="0"/>
                  </a:lnTo>
                  <a:lnTo>
                    <a:pt x="71034" y="3907"/>
                  </a:lnTo>
                  <a:lnTo>
                    <a:pt x="77866" y="7538"/>
                  </a:lnTo>
                  <a:lnTo>
                    <a:pt x="87924" y="18969"/>
                  </a:lnTo>
                  <a:lnTo>
                    <a:pt x="91901" y="25900"/>
                  </a:lnTo>
                  <a:lnTo>
                    <a:pt x="97496" y="57742"/>
                  </a:lnTo>
                  <a:lnTo>
                    <a:pt x="92481" y="118457"/>
                  </a:lnTo>
                  <a:lnTo>
                    <a:pt x="91532" y="1396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397412" y="59897"/>
            <a:ext cx="300188" cy="306230"/>
            <a:chOff x="7397412" y="59897"/>
            <a:chExt cx="300188" cy="306230"/>
          </a:xfrm>
        </p:grpSpPr>
        <p:sp>
          <p:nvSpPr>
            <p:cNvPr id="94" name="Freeform 93"/>
            <p:cNvSpPr/>
            <p:nvPr/>
          </p:nvSpPr>
          <p:spPr>
            <a:xfrm>
              <a:off x="7430696" y="116495"/>
              <a:ext cx="8293" cy="228794"/>
            </a:xfrm>
            <a:custGeom>
              <a:avLst/>
              <a:gdLst/>
              <a:ahLst/>
              <a:cxnLst/>
              <a:rect l="0" t="0" r="0" b="0"/>
              <a:pathLst>
                <a:path w="8293" h="228794">
                  <a:moveTo>
                    <a:pt x="0" y="0"/>
                  </a:moveTo>
                  <a:lnTo>
                    <a:pt x="6586" y="29620"/>
                  </a:lnTo>
                  <a:lnTo>
                    <a:pt x="7979" y="79096"/>
                  </a:lnTo>
                  <a:lnTo>
                    <a:pt x="8220" y="130479"/>
                  </a:lnTo>
                  <a:lnTo>
                    <a:pt x="8292" y="182275"/>
                  </a:lnTo>
                  <a:lnTo>
                    <a:pt x="2597" y="228793"/>
                  </a:lnTo>
                  <a:lnTo>
                    <a:pt x="1731" y="228342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7412" y="59897"/>
              <a:ext cx="201892" cy="81562"/>
            </a:xfrm>
            <a:custGeom>
              <a:avLst/>
              <a:gdLst/>
              <a:ahLst/>
              <a:cxnLst/>
              <a:rect l="0" t="0" r="0" b="0"/>
              <a:pathLst>
                <a:path w="201892" h="81562">
                  <a:moveTo>
                    <a:pt x="0" y="81561"/>
                  </a:moveTo>
                  <a:lnTo>
                    <a:pt x="35029" y="48381"/>
                  </a:lnTo>
                  <a:lnTo>
                    <a:pt x="91634" y="23644"/>
                  </a:lnTo>
                  <a:lnTo>
                    <a:pt x="154202" y="3917"/>
                  </a:lnTo>
                  <a:lnTo>
                    <a:pt x="186325" y="0"/>
                  </a:lnTo>
                  <a:lnTo>
                    <a:pt x="193559" y="3148"/>
                  </a:lnTo>
                  <a:lnTo>
                    <a:pt x="198382" y="8945"/>
                  </a:lnTo>
                  <a:lnTo>
                    <a:pt x="201596" y="16508"/>
                  </a:lnTo>
                  <a:lnTo>
                    <a:pt x="201891" y="22475"/>
                  </a:lnTo>
                  <a:lnTo>
                    <a:pt x="200237" y="27377"/>
                  </a:lnTo>
                  <a:lnTo>
                    <a:pt x="191384" y="399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47338" y="218271"/>
              <a:ext cx="116496" cy="14719"/>
            </a:xfrm>
            <a:custGeom>
              <a:avLst/>
              <a:gdLst/>
              <a:ahLst/>
              <a:cxnLst/>
              <a:rect l="0" t="0" r="0" b="0"/>
              <a:pathLst>
                <a:path w="116496" h="14719">
                  <a:moveTo>
                    <a:pt x="0" y="14718"/>
                  </a:moveTo>
                  <a:lnTo>
                    <a:pt x="58604" y="1450"/>
                  </a:lnTo>
                  <a:lnTo>
                    <a:pt x="88761" y="0"/>
                  </a:lnTo>
                  <a:lnTo>
                    <a:pt x="114406" y="4860"/>
                  </a:lnTo>
                  <a:lnTo>
                    <a:pt x="116495" y="63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422375" y="282916"/>
              <a:ext cx="174743" cy="83211"/>
            </a:xfrm>
            <a:custGeom>
              <a:avLst/>
              <a:gdLst/>
              <a:ahLst/>
              <a:cxnLst/>
              <a:rect l="0" t="0" r="0" b="0"/>
              <a:pathLst>
                <a:path w="174743" h="83211">
                  <a:moveTo>
                    <a:pt x="0" y="83210"/>
                  </a:moveTo>
                  <a:lnTo>
                    <a:pt x="59627" y="59766"/>
                  </a:lnTo>
                  <a:lnTo>
                    <a:pt x="112978" y="42729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597117" y="99853"/>
              <a:ext cx="100483" cy="238968"/>
            </a:xfrm>
            <a:custGeom>
              <a:avLst/>
              <a:gdLst/>
              <a:ahLst/>
              <a:cxnLst/>
              <a:rect l="0" t="0" r="0" b="0"/>
              <a:pathLst>
                <a:path w="100483" h="238968">
                  <a:moveTo>
                    <a:pt x="74890" y="0"/>
                  </a:moveTo>
                  <a:lnTo>
                    <a:pt x="40145" y="15999"/>
                  </a:lnTo>
                  <a:lnTo>
                    <a:pt x="29245" y="28375"/>
                  </a:lnTo>
                  <a:lnTo>
                    <a:pt x="25044" y="35559"/>
                  </a:lnTo>
                  <a:lnTo>
                    <a:pt x="24093" y="44046"/>
                  </a:lnTo>
                  <a:lnTo>
                    <a:pt x="36126" y="90574"/>
                  </a:lnTo>
                  <a:lnTo>
                    <a:pt x="48816" y="111793"/>
                  </a:lnTo>
                  <a:lnTo>
                    <a:pt x="97123" y="170761"/>
                  </a:lnTo>
                  <a:lnTo>
                    <a:pt x="99881" y="178560"/>
                  </a:lnTo>
                  <a:lnTo>
                    <a:pt x="100482" y="197087"/>
                  </a:lnTo>
                  <a:lnTo>
                    <a:pt x="97499" y="205356"/>
                  </a:lnTo>
                  <a:lnTo>
                    <a:pt x="86787" y="219475"/>
                  </a:lnTo>
                  <a:lnTo>
                    <a:pt x="65163" y="233402"/>
                  </a:lnTo>
                  <a:lnTo>
                    <a:pt x="36771" y="238967"/>
                  </a:lnTo>
                  <a:lnTo>
                    <a:pt x="20658" y="235338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978763" y="1630925"/>
            <a:ext cx="418840" cy="407733"/>
            <a:chOff x="6978763" y="1630925"/>
            <a:chExt cx="418840" cy="407733"/>
          </a:xfrm>
        </p:grpSpPr>
        <p:sp>
          <p:nvSpPr>
            <p:cNvPr id="100" name="Freeform 99"/>
            <p:cNvSpPr/>
            <p:nvPr/>
          </p:nvSpPr>
          <p:spPr>
            <a:xfrm>
              <a:off x="6978763" y="1630925"/>
              <a:ext cx="94129" cy="401148"/>
            </a:xfrm>
            <a:custGeom>
              <a:avLst/>
              <a:gdLst/>
              <a:ahLst/>
              <a:cxnLst/>
              <a:rect l="0" t="0" r="0" b="0"/>
              <a:pathLst>
                <a:path w="94129" h="401148">
                  <a:moveTo>
                    <a:pt x="77486" y="0"/>
                  </a:moveTo>
                  <a:lnTo>
                    <a:pt x="54322" y="27581"/>
                  </a:lnTo>
                  <a:lnTo>
                    <a:pt x="42784" y="50702"/>
                  </a:lnTo>
                  <a:lnTo>
                    <a:pt x="30601" y="107163"/>
                  </a:lnTo>
                  <a:lnTo>
                    <a:pt x="19291" y="159270"/>
                  </a:lnTo>
                  <a:lnTo>
                    <a:pt x="11096" y="221878"/>
                  </a:lnTo>
                  <a:lnTo>
                    <a:pt x="3898" y="284409"/>
                  </a:lnTo>
                  <a:lnTo>
                    <a:pt x="2767" y="340995"/>
                  </a:lnTo>
                  <a:lnTo>
                    <a:pt x="7048" y="385509"/>
                  </a:lnTo>
                  <a:lnTo>
                    <a:pt x="12036" y="392917"/>
                  </a:lnTo>
                  <a:lnTo>
                    <a:pt x="19059" y="397855"/>
                  </a:lnTo>
                  <a:lnTo>
                    <a:pt x="27440" y="401147"/>
                  </a:lnTo>
                  <a:lnTo>
                    <a:pt x="34876" y="399644"/>
                  </a:lnTo>
                  <a:lnTo>
                    <a:pt x="48070" y="388111"/>
                  </a:lnTo>
                  <a:lnTo>
                    <a:pt x="70311" y="356409"/>
                  </a:lnTo>
                  <a:lnTo>
                    <a:pt x="83671" y="300413"/>
                  </a:lnTo>
                  <a:lnTo>
                    <a:pt x="89694" y="268068"/>
                  </a:lnTo>
                  <a:lnTo>
                    <a:pt x="88151" y="246423"/>
                  </a:lnTo>
                  <a:lnTo>
                    <a:pt x="84597" y="238247"/>
                  </a:lnTo>
                  <a:lnTo>
                    <a:pt x="73250" y="226697"/>
                  </a:lnTo>
                  <a:lnTo>
                    <a:pt x="66341" y="225096"/>
                  </a:lnTo>
                  <a:lnTo>
                    <a:pt x="51268" y="228249"/>
                  </a:lnTo>
                  <a:lnTo>
                    <a:pt x="31605" y="240420"/>
                  </a:lnTo>
                  <a:lnTo>
                    <a:pt x="22270" y="252934"/>
                  </a:lnTo>
                  <a:lnTo>
                    <a:pt x="0" y="312490"/>
                  </a:lnTo>
                  <a:lnTo>
                    <a:pt x="865" y="318349"/>
                  </a:lnTo>
                  <a:lnTo>
                    <a:pt x="4216" y="321331"/>
                  </a:lnTo>
                  <a:lnTo>
                    <a:pt x="9224" y="322395"/>
                  </a:lnTo>
                  <a:lnTo>
                    <a:pt x="14411" y="321254"/>
                  </a:lnTo>
                  <a:lnTo>
                    <a:pt x="30546" y="310815"/>
                  </a:lnTo>
                  <a:lnTo>
                    <a:pt x="69177" y="271977"/>
                  </a:lnTo>
                  <a:lnTo>
                    <a:pt x="94128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151544" y="1644311"/>
              <a:ext cx="105501" cy="294337"/>
            </a:xfrm>
            <a:custGeom>
              <a:avLst/>
              <a:gdLst/>
              <a:ahLst/>
              <a:cxnLst/>
              <a:rect l="0" t="0" r="0" b="0"/>
              <a:pathLst>
                <a:path w="105501" h="294337">
                  <a:moveTo>
                    <a:pt x="4557" y="94788"/>
                  </a:moveTo>
                  <a:lnTo>
                    <a:pt x="13392" y="108040"/>
                  </a:lnTo>
                  <a:lnTo>
                    <a:pt x="15264" y="126874"/>
                  </a:lnTo>
                  <a:lnTo>
                    <a:pt x="13350" y="181049"/>
                  </a:lnTo>
                  <a:lnTo>
                    <a:pt x="7253" y="232808"/>
                  </a:lnTo>
                  <a:lnTo>
                    <a:pt x="0" y="294336"/>
                  </a:lnTo>
                  <a:lnTo>
                    <a:pt x="2796" y="278832"/>
                  </a:lnTo>
                  <a:lnTo>
                    <a:pt x="8743" y="218055"/>
                  </a:lnTo>
                  <a:lnTo>
                    <a:pt x="14800" y="161518"/>
                  </a:lnTo>
                  <a:lnTo>
                    <a:pt x="24353" y="103757"/>
                  </a:lnTo>
                  <a:lnTo>
                    <a:pt x="36068" y="56598"/>
                  </a:lnTo>
                  <a:lnTo>
                    <a:pt x="60528" y="12027"/>
                  </a:lnTo>
                  <a:lnTo>
                    <a:pt x="67759" y="6330"/>
                  </a:lnTo>
                  <a:lnTo>
                    <a:pt x="85655" y="0"/>
                  </a:lnTo>
                  <a:lnTo>
                    <a:pt x="92832" y="1085"/>
                  </a:lnTo>
                  <a:lnTo>
                    <a:pt x="98541" y="4583"/>
                  </a:lnTo>
                  <a:lnTo>
                    <a:pt x="103271" y="9688"/>
                  </a:lnTo>
                  <a:lnTo>
                    <a:pt x="105500" y="16790"/>
                  </a:lnTo>
                  <a:lnTo>
                    <a:pt x="104219" y="43530"/>
                  </a:lnTo>
                  <a:lnTo>
                    <a:pt x="88507" y="90709"/>
                  </a:lnTo>
                  <a:lnTo>
                    <a:pt x="62537" y="126805"/>
                  </a:lnTo>
                  <a:lnTo>
                    <a:pt x="57079" y="132775"/>
                  </a:lnTo>
                  <a:lnTo>
                    <a:pt x="51591" y="135830"/>
                  </a:lnTo>
                  <a:lnTo>
                    <a:pt x="46083" y="136942"/>
                  </a:lnTo>
                  <a:lnTo>
                    <a:pt x="29521" y="1363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189386" y="1630925"/>
              <a:ext cx="208217" cy="407733"/>
            </a:xfrm>
            <a:custGeom>
              <a:avLst/>
              <a:gdLst/>
              <a:ahLst/>
              <a:cxnLst/>
              <a:rect l="0" t="0" r="0" b="0"/>
              <a:pathLst>
                <a:path w="208217" h="407733">
                  <a:moveTo>
                    <a:pt x="208026" y="0"/>
                  </a:moveTo>
                  <a:lnTo>
                    <a:pt x="177698" y="34746"/>
                  </a:lnTo>
                  <a:lnTo>
                    <a:pt x="143416" y="93324"/>
                  </a:lnTo>
                  <a:lnTo>
                    <a:pt x="128772" y="135222"/>
                  </a:lnTo>
                  <a:lnTo>
                    <a:pt x="128063" y="182106"/>
                  </a:lnTo>
                  <a:lnTo>
                    <a:pt x="132731" y="203903"/>
                  </a:lnTo>
                  <a:lnTo>
                    <a:pt x="140969" y="222836"/>
                  </a:lnTo>
                  <a:lnTo>
                    <a:pt x="160420" y="244672"/>
                  </a:lnTo>
                  <a:lnTo>
                    <a:pt x="203812" y="284368"/>
                  </a:lnTo>
                  <a:lnTo>
                    <a:pt x="207066" y="292205"/>
                  </a:lnTo>
                  <a:lnTo>
                    <a:pt x="208216" y="308309"/>
                  </a:lnTo>
                  <a:lnTo>
                    <a:pt x="205379" y="315563"/>
                  </a:lnTo>
                  <a:lnTo>
                    <a:pt x="177715" y="346262"/>
                  </a:lnTo>
                  <a:lnTo>
                    <a:pt x="124502" y="384592"/>
                  </a:lnTo>
                  <a:lnTo>
                    <a:pt x="83169" y="401694"/>
                  </a:lnTo>
                  <a:lnTo>
                    <a:pt x="28428" y="406937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354333" y="2256846"/>
            <a:ext cx="857069" cy="239384"/>
            <a:chOff x="8354333" y="2256846"/>
            <a:chExt cx="857069" cy="239384"/>
          </a:xfrm>
        </p:grpSpPr>
        <p:sp>
          <p:nvSpPr>
            <p:cNvPr id="104" name="Freeform 103"/>
            <p:cNvSpPr/>
            <p:nvPr/>
          </p:nvSpPr>
          <p:spPr>
            <a:xfrm>
              <a:off x="8354333" y="2256846"/>
              <a:ext cx="166422" cy="239384"/>
            </a:xfrm>
            <a:custGeom>
              <a:avLst/>
              <a:gdLst/>
              <a:ahLst/>
              <a:cxnLst/>
              <a:rect l="0" t="0" r="0" b="0"/>
              <a:pathLst>
                <a:path w="166422" h="239384">
                  <a:moveTo>
                    <a:pt x="0" y="23121"/>
                  </a:moveTo>
                  <a:lnTo>
                    <a:pt x="34745" y="4375"/>
                  </a:lnTo>
                  <a:lnTo>
                    <a:pt x="63097" y="0"/>
                  </a:lnTo>
                  <a:lnTo>
                    <a:pt x="81668" y="3908"/>
                  </a:lnTo>
                  <a:lnTo>
                    <a:pt x="90503" y="7538"/>
                  </a:lnTo>
                  <a:lnTo>
                    <a:pt x="96392" y="13657"/>
                  </a:lnTo>
                  <a:lnTo>
                    <a:pt x="102937" y="30318"/>
                  </a:lnTo>
                  <a:lnTo>
                    <a:pt x="100915" y="47585"/>
                  </a:lnTo>
                  <a:lnTo>
                    <a:pt x="74252" y="107018"/>
                  </a:lnTo>
                  <a:lnTo>
                    <a:pt x="48918" y="157102"/>
                  </a:lnTo>
                  <a:lnTo>
                    <a:pt x="44855" y="181288"/>
                  </a:lnTo>
                  <a:lnTo>
                    <a:pt x="47980" y="202516"/>
                  </a:lnTo>
                  <a:lnTo>
                    <a:pt x="56457" y="220271"/>
                  </a:lnTo>
                  <a:lnTo>
                    <a:pt x="69471" y="234326"/>
                  </a:lnTo>
                  <a:lnTo>
                    <a:pt x="78673" y="237890"/>
                  </a:lnTo>
                  <a:lnTo>
                    <a:pt x="101226" y="239383"/>
                  </a:lnTo>
                  <a:lnTo>
                    <a:pt x="121728" y="234500"/>
                  </a:lnTo>
                  <a:lnTo>
                    <a:pt x="146398" y="221354"/>
                  </a:lnTo>
                  <a:lnTo>
                    <a:pt x="166421" y="2061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56969" y="2271646"/>
              <a:ext cx="106959" cy="129484"/>
            </a:xfrm>
            <a:custGeom>
              <a:avLst/>
              <a:gdLst/>
              <a:ahLst/>
              <a:cxnLst/>
              <a:rect l="0" t="0" r="0" b="0"/>
              <a:pathLst>
                <a:path w="106959" h="129484">
                  <a:moveTo>
                    <a:pt x="30353" y="0"/>
                  </a:moveTo>
                  <a:lnTo>
                    <a:pt x="17991" y="20854"/>
                  </a:lnTo>
                  <a:lnTo>
                    <a:pt x="9534" y="50147"/>
                  </a:lnTo>
                  <a:lnTo>
                    <a:pt x="7232" y="74680"/>
                  </a:lnTo>
                  <a:lnTo>
                    <a:pt x="11140" y="93596"/>
                  </a:lnTo>
                  <a:lnTo>
                    <a:pt x="23736" y="114641"/>
                  </a:lnTo>
                  <a:lnTo>
                    <a:pt x="28715" y="120806"/>
                  </a:lnTo>
                  <a:lnTo>
                    <a:pt x="44109" y="127657"/>
                  </a:lnTo>
                  <a:lnTo>
                    <a:pt x="53392" y="129483"/>
                  </a:lnTo>
                  <a:lnTo>
                    <a:pt x="61430" y="127927"/>
                  </a:lnTo>
                  <a:lnTo>
                    <a:pt x="75292" y="118802"/>
                  </a:lnTo>
                  <a:lnTo>
                    <a:pt x="98333" y="90344"/>
                  </a:lnTo>
                  <a:lnTo>
                    <a:pt x="106178" y="74362"/>
                  </a:lnTo>
                  <a:lnTo>
                    <a:pt x="106958" y="40935"/>
                  </a:lnTo>
                  <a:lnTo>
                    <a:pt x="102688" y="30988"/>
                  </a:lnTo>
                  <a:lnTo>
                    <a:pt x="88081" y="15006"/>
                  </a:lnTo>
                  <a:lnTo>
                    <a:pt x="69261" y="6669"/>
                  </a:lnTo>
                  <a:lnTo>
                    <a:pt x="59066" y="4446"/>
                  </a:lnTo>
                  <a:lnTo>
                    <a:pt x="37875" y="6907"/>
                  </a:lnTo>
                  <a:lnTo>
                    <a:pt x="17979" y="15089"/>
                  </a:lnTo>
                  <a:lnTo>
                    <a:pt x="2972" y="27971"/>
                  </a:lnTo>
                  <a:lnTo>
                    <a:pt x="80" y="34365"/>
                  </a:lnTo>
                  <a:lnTo>
                    <a:pt x="0" y="40477"/>
                  </a:lnTo>
                  <a:lnTo>
                    <a:pt x="539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753742" y="2279967"/>
              <a:ext cx="100693" cy="155626"/>
            </a:xfrm>
            <a:custGeom>
              <a:avLst/>
              <a:gdLst/>
              <a:ahLst/>
              <a:cxnLst/>
              <a:rect l="0" t="0" r="0" b="0"/>
              <a:pathLst>
                <a:path w="100693" h="155626">
                  <a:moveTo>
                    <a:pt x="91532" y="0"/>
                  </a:moveTo>
                  <a:lnTo>
                    <a:pt x="66809" y="7568"/>
                  </a:lnTo>
                  <a:lnTo>
                    <a:pt x="54040" y="15999"/>
                  </a:lnTo>
                  <a:lnTo>
                    <a:pt x="36456" y="39977"/>
                  </a:lnTo>
                  <a:lnTo>
                    <a:pt x="34474" y="47916"/>
                  </a:lnTo>
                  <a:lnTo>
                    <a:pt x="35002" y="55058"/>
                  </a:lnTo>
                  <a:lnTo>
                    <a:pt x="40520" y="67925"/>
                  </a:lnTo>
                  <a:lnTo>
                    <a:pt x="54947" y="85564"/>
                  </a:lnTo>
                  <a:lnTo>
                    <a:pt x="92726" y="120156"/>
                  </a:lnTo>
                  <a:lnTo>
                    <a:pt x="100692" y="134764"/>
                  </a:lnTo>
                  <a:lnTo>
                    <a:pt x="99488" y="140694"/>
                  </a:lnTo>
                  <a:lnTo>
                    <a:pt x="94987" y="145571"/>
                  </a:lnTo>
                  <a:lnTo>
                    <a:pt x="88288" y="149747"/>
                  </a:lnTo>
                  <a:lnTo>
                    <a:pt x="61190" y="155625"/>
                  </a:lnTo>
                  <a:lnTo>
                    <a:pt x="34156" y="152949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53595" y="2331165"/>
              <a:ext cx="216349" cy="124813"/>
            </a:xfrm>
            <a:custGeom>
              <a:avLst/>
              <a:gdLst/>
              <a:ahLst/>
              <a:cxnLst/>
              <a:rect l="0" t="0" r="0" b="0"/>
              <a:pathLst>
                <a:path w="216349" h="124813">
                  <a:moveTo>
                    <a:pt x="0" y="81939"/>
                  </a:moveTo>
                  <a:lnTo>
                    <a:pt x="33742" y="79474"/>
                  </a:lnTo>
                  <a:lnTo>
                    <a:pt x="41910" y="77522"/>
                  </a:lnTo>
                  <a:lnTo>
                    <a:pt x="66659" y="61523"/>
                  </a:lnTo>
                  <a:lnTo>
                    <a:pt x="104921" y="7875"/>
                  </a:lnTo>
                  <a:lnTo>
                    <a:pt x="106005" y="2977"/>
                  </a:lnTo>
                  <a:lnTo>
                    <a:pt x="103954" y="636"/>
                  </a:lnTo>
                  <a:lnTo>
                    <a:pt x="99814" y="0"/>
                  </a:lnTo>
                  <a:lnTo>
                    <a:pt x="95204" y="3275"/>
                  </a:lnTo>
                  <a:lnTo>
                    <a:pt x="80806" y="24628"/>
                  </a:lnTo>
                  <a:lnTo>
                    <a:pt x="64209" y="69837"/>
                  </a:lnTo>
                  <a:lnTo>
                    <a:pt x="64431" y="101878"/>
                  </a:lnTo>
                  <a:lnTo>
                    <a:pt x="67918" y="110025"/>
                  </a:lnTo>
                  <a:lnTo>
                    <a:pt x="79188" y="121542"/>
                  </a:lnTo>
                  <a:lnTo>
                    <a:pt x="98373" y="124812"/>
                  </a:lnTo>
                  <a:lnTo>
                    <a:pt x="120460" y="122259"/>
                  </a:lnTo>
                  <a:lnTo>
                    <a:pt x="174683" y="96038"/>
                  </a:lnTo>
                  <a:lnTo>
                    <a:pt x="216348" y="65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059175" y="2325100"/>
              <a:ext cx="152227" cy="129610"/>
            </a:xfrm>
            <a:custGeom>
              <a:avLst/>
              <a:gdLst/>
              <a:ahLst/>
              <a:cxnLst/>
              <a:rect l="0" t="0" r="0" b="0"/>
              <a:pathLst>
                <a:path w="152227" h="129610">
                  <a:moveTo>
                    <a:pt x="102299" y="4793"/>
                  </a:moveTo>
                  <a:lnTo>
                    <a:pt x="76651" y="0"/>
                  </a:lnTo>
                  <a:lnTo>
                    <a:pt x="35640" y="8397"/>
                  </a:lnTo>
                  <a:lnTo>
                    <a:pt x="15158" y="20551"/>
                  </a:lnTo>
                  <a:lnTo>
                    <a:pt x="5631" y="33062"/>
                  </a:lnTo>
                  <a:lnTo>
                    <a:pt x="1796" y="40281"/>
                  </a:lnTo>
                  <a:lnTo>
                    <a:pt x="0" y="55699"/>
                  </a:lnTo>
                  <a:lnTo>
                    <a:pt x="3208" y="71797"/>
                  </a:lnTo>
                  <a:lnTo>
                    <a:pt x="10798" y="88197"/>
                  </a:lnTo>
                  <a:lnTo>
                    <a:pt x="25266" y="102267"/>
                  </a:lnTo>
                  <a:lnTo>
                    <a:pt x="44948" y="113759"/>
                  </a:lnTo>
                  <a:lnTo>
                    <a:pt x="82019" y="124502"/>
                  </a:lnTo>
                  <a:lnTo>
                    <a:pt x="128564" y="128600"/>
                  </a:lnTo>
                  <a:lnTo>
                    <a:pt x="152226" y="129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0" name="Freeform 109"/>
          <p:cNvSpPr/>
          <p:nvPr/>
        </p:nvSpPr>
        <p:spPr>
          <a:xfrm>
            <a:off x="7126008" y="2329893"/>
            <a:ext cx="414056" cy="216349"/>
          </a:xfrm>
          <a:custGeom>
            <a:avLst/>
            <a:gdLst/>
            <a:ahLst/>
            <a:cxnLst/>
            <a:rect l="0" t="0" r="0" b="0"/>
            <a:pathLst>
              <a:path w="414056" h="216349">
                <a:moveTo>
                  <a:pt x="13452" y="0"/>
                </a:moveTo>
                <a:lnTo>
                  <a:pt x="1869" y="55162"/>
                </a:lnTo>
                <a:lnTo>
                  <a:pt x="1596" y="111603"/>
                </a:lnTo>
                <a:lnTo>
                  <a:pt x="0" y="124329"/>
                </a:lnTo>
                <a:lnTo>
                  <a:pt x="786" y="128189"/>
                </a:lnTo>
                <a:lnTo>
                  <a:pt x="3158" y="126140"/>
                </a:lnTo>
                <a:lnTo>
                  <a:pt x="9801" y="110612"/>
                </a:lnTo>
                <a:lnTo>
                  <a:pt x="24431" y="48570"/>
                </a:lnTo>
                <a:lnTo>
                  <a:pt x="37250" y="23123"/>
                </a:lnTo>
                <a:lnTo>
                  <a:pt x="42261" y="20963"/>
                </a:lnTo>
                <a:lnTo>
                  <a:pt x="47451" y="22297"/>
                </a:lnTo>
                <a:lnTo>
                  <a:pt x="52760" y="25959"/>
                </a:lnTo>
                <a:lnTo>
                  <a:pt x="58659" y="42357"/>
                </a:lnTo>
                <a:lnTo>
                  <a:pt x="64606" y="96425"/>
                </a:lnTo>
                <a:lnTo>
                  <a:pt x="67894" y="97568"/>
                </a:lnTo>
                <a:lnTo>
                  <a:pt x="81358" y="88389"/>
                </a:lnTo>
                <a:lnTo>
                  <a:pt x="86460" y="83890"/>
                </a:lnTo>
                <a:lnTo>
                  <a:pt x="91710" y="82739"/>
                </a:lnTo>
                <a:lnTo>
                  <a:pt x="97058" y="83821"/>
                </a:lnTo>
                <a:lnTo>
                  <a:pt x="113421" y="94178"/>
                </a:lnTo>
                <a:lnTo>
                  <a:pt x="118930" y="98843"/>
                </a:lnTo>
                <a:lnTo>
                  <a:pt x="124451" y="100105"/>
                </a:lnTo>
                <a:lnTo>
                  <a:pt x="129981" y="99096"/>
                </a:lnTo>
                <a:lnTo>
                  <a:pt x="135517" y="96575"/>
                </a:lnTo>
                <a:lnTo>
                  <a:pt x="144134" y="83911"/>
                </a:lnTo>
                <a:lnTo>
                  <a:pt x="150121" y="65956"/>
                </a:lnTo>
                <a:lnTo>
                  <a:pt x="152781" y="45648"/>
                </a:lnTo>
                <a:lnTo>
                  <a:pt x="150717" y="40602"/>
                </a:lnTo>
                <a:lnTo>
                  <a:pt x="146567" y="39088"/>
                </a:lnTo>
                <a:lnTo>
                  <a:pt x="141027" y="39927"/>
                </a:lnTo>
                <a:lnTo>
                  <a:pt x="136408" y="45110"/>
                </a:lnTo>
                <a:lnTo>
                  <a:pt x="128812" y="63195"/>
                </a:lnTo>
                <a:lnTo>
                  <a:pt x="129751" y="81712"/>
                </a:lnTo>
                <a:lnTo>
                  <a:pt x="132589" y="90532"/>
                </a:lnTo>
                <a:lnTo>
                  <a:pt x="138180" y="95488"/>
                </a:lnTo>
                <a:lnTo>
                  <a:pt x="145606" y="97868"/>
                </a:lnTo>
                <a:lnTo>
                  <a:pt x="154254" y="98530"/>
                </a:lnTo>
                <a:lnTo>
                  <a:pt x="171261" y="94334"/>
                </a:lnTo>
                <a:lnTo>
                  <a:pt x="193963" y="81576"/>
                </a:lnTo>
                <a:lnTo>
                  <a:pt x="212400" y="63619"/>
                </a:lnTo>
                <a:lnTo>
                  <a:pt x="235197" y="37119"/>
                </a:lnTo>
                <a:lnTo>
                  <a:pt x="237095" y="31218"/>
                </a:lnTo>
                <a:lnTo>
                  <a:pt x="236512" y="25435"/>
                </a:lnTo>
                <a:lnTo>
                  <a:pt x="234275" y="19731"/>
                </a:lnTo>
                <a:lnTo>
                  <a:pt x="230934" y="19626"/>
                </a:lnTo>
                <a:lnTo>
                  <a:pt x="222290" y="29371"/>
                </a:lnTo>
                <a:lnTo>
                  <a:pt x="211445" y="55650"/>
                </a:lnTo>
                <a:lnTo>
                  <a:pt x="206794" y="91276"/>
                </a:lnTo>
                <a:lnTo>
                  <a:pt x="210637" y="110218"/>
                </a:lnTo>
                <a:lnTo>
                  <a:pt x="214250" y="117858"/>
                </a:lnTo>
                <a:lnTo>
                  <a:pt x="218509" y="121102"/>
                </a:lnTo>
                <a:lnTo>
                  <a:pt x="223196" y="121416"/>
                </a:lnTo>
                <a:lnTo>
                  <a:pt x="228171" y="119775"/>
                </a:lnTo>
                <a:lnTo>
                  <a:pt x="238629" y="110557"/>
                </a:lnTo>
                <a:lnTo>
                  <a:pt x="252447" y="89772"/>
                </a:lnTo>
                <a:lnTo>
                  <a:pt x="255993" y="82038"/>
                </a:lnTo>
                <a:lnTo>
                  <a:pt x="259281" y="80580"/>
                </a:lnTo>
                <a:lnTo>
                  <a:pt x="262398" y="83306"/>
                </a:lnTo>
                <a:lnTo>
                  <a:pt x="265400" y="88822"/>
                </a:lnTo>
                <a:lnTo>
                  <a:pt x="275294" y="147959"/>
                </a:lnTo>
                <a:lnTo>
                  <a:pt x="278621" y="151339"/>
                </a:lnTo>
                <a:lnTo>
                  <a:pt x="282687" y="150819"/>
                </a:lnTo>
                <a:lnTo>
                  <a:pt x="292136" y="142845"/>
                </a:lnTo>
                <a:lnTo>
                  <a:pt x="306927" y="122762"/>
                </a:lnTo>
                <a:lnTo>
                  <a:pt x="336044" y="59863"/>
                </a:lnTo>
                <a:lnTo>
                  <a:pt x="348686" y="25283"/>
                </a:lnTo>
                <a:lnTo>
                  <a:pt x="350662" y="24252"/>
                </a:lnTo>
                <a:lnTo>
                  <a:pt x="352858" y="35434"/>
                </a:lnTo>
                <a:lnTo>
                  <a:pt x="358878" y="90564"/>
                </a:lnTo>
                <a:lnTo>
                  <a:pt x="362080" y="94585"/>
                </a:lnTo>
                <a:lnTo>
                  <a:pt x="366063" y="95416"/>
                </a:lnTo>
                <a:lnTo>
                  <a:pt x="370568" y="94122"/>
                </a:lnTo>
                <a:lnTo>
                  <a:pt x="385743" y="83465"/>
                </a:lnTo>
                <a:lnTo>
                  <a:pt x="391084" y="82455"/>
                </a:lnTo>
                <a:lnTo>
                  <a:pt x="396494" y="83632"/>
                </a:lnTo>
                <a:lnTo>
                  <a:pt x="401950" y="86265"/>
                </a:lnTo>
                <a:lnTo>
                  <a:pt x="410478" y="96588"/>
                </a:lnTo>
                <a:lnTo>
                  <a:pt x="414046" y="103224"/>
                </a:lnTo>
                <a:lnTo>
                  <a:pt x="414055" y="153733"/>
                </a:lnTo>
                <a:lnTo>
                  <a:pt x="412862" y="21634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4" name="Group 113"/>
          <p:cNvGrpSpPr/>
          <p:nvPr/>
        </p:nvGrpSpPr>
        <p:grpSpPr>
          <a:xfrm>
            <a:off x="7040352" y="2987256"/>
            <a:ext cx="398666" cy="346239"/>
            <a:chOff x="7040352" y="2987256"/>
            <a:chExt cx="398666" cy="346239"/>
          </a:xfrm>
        </p:grpSpPr>
        <p:sp>
          <p:nvSpPr>
            <p:cNvPr id="111" name="Freeform 110"/>
            <p:cNvSpPr/>
            <p:nvPr/>
          </p:nvSpPr>
          <p:spPr>
            <a:xfrm>
              <a:off x="7040352" y="3011272"/>
              <a:ext cx="115750" cy="304759"/>
            </a:xfrm>
            <a:custGeom>
              <a:avLst/>
              <a:gdLst/>
              <a:ahLst/>
              <a:cxnLst/>
              <a:rect l="0" t="0" r="0" b="0"/>
              <a:pathLst>
                <a:path w="115750" h="304759">
                  <a:moveTo>
                    <a:pt x="115749" y="25911"/>
                  </a:moveTo>
                  <a:lnTo>
                    <a:pt x="111332" y="12659"/>
                  </a:lnTo>
                  <a:lnTo>
                    <a:pt x="101767" y="3687"/>
                  </a:lnTo>
                  <a:lnTo>
                    <a:pt x="95333" y="0"/>
                  </a:lnTo>
                  <a:lnTo>
                    <a:pt x="89195" y="1240"/>
                  </a:lnTo>
                  <a:lnTo>
                    <a:pt x="60432" y="30766"/>
                  </a:lnTo>
                  <a:lnTo>
                    <a:pt x="29928" y="85367"/>
                  </a:lnTo>
                  <a:lnTo>
                    <a:pt x="10608" y="141659"/>
                  </a:lnTo>
                  <a:lnTo>
                    <a:pt x="3030" y="169921"/>
                  </a:lnTo>
                  <a:lnTo>
                    <a:pt x="0" y="225298"/>
                  </a:lnTo>
                  <a:lnTo>
                    <a:pt x="1435" y="251362"/>
                  </a:lnTo>
                  <a:lnTo>
                    <a:pt x="12639" y="280705"/>
                  </a:lnTo>
                  <a:lnTo>
                    <a:pt x="22462" y="295095"/>
                  </a:lnTo>
                  <a:lnTo>
                    <a:pt x="29519" y="299672"/>
                  </a:lnTo>
                  <a:lnTo>
                    <a:pt x="47223" y="304758"/>
                  </a:lnTo>
                  <a:lnTo>
                    <a:pt x="64953" y="302087"/>
                  </a:lnTo>
                  <a:lnTo>
                    <a:pt x="81154" y="293812"/>
                  </a:lnTo>
                  <a:lnTo>
                    <a:pt x="107429" y="2672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125130" y="3179799"/>
              <a:ext cx="54978" cy="143934"/>
            </a:xfrm>
            <a:custGeom>
              <a:avLst/>
              <a:gdLst/>
              <a:ahLst/>
              <a:cxnLst/>
              <a:rect l="0" t="0" r="0" b="0"/>
              <a:pathLst>
                <a:path w="54978" h="143934">
                  <a:moveTo>
                    <a:pt x="22651" y="15483"/>
                  </a:moveTo>
                  <a:lnTo>
                    <a:pt x="9398" y="24318"/>
                  </a:lnTo>
                  <a:lnTo>
                    <a:pt x="5494" y="30619"/>
                  </a:lnTo>
                  <a:lnTo>
                    <a:pt x="0" y="57156"/>
                  </a:lnTo>
                  <a:lnTo>
                    <a:pt x="609" y="99255"/>
                  </a:lnTo>
                  <a:lnTo>
                    <a:pt x="5458" y="120208"/>
                  </a:lnTo>
                  <a:lnTo>
                    <a:pt x="13777" y="138766"/>
                  </a:lnTo>
                  <a:lnTo>
                    <a:pt x="18584" y="142976"/>
                  </a:lnTo>
                  <a:lnTo>
                    <a:pt x="23638" y="143933"/>
                  </a:lnTo>
                  <a:lnTo>
                    <a:pt x="28856" y="142721"/>
                  </a:lnTo>
                  <a:lnTo>
                    <a:pt x="39585" y="131514"/>
                  </a:lnTo>
                  <a:lnTo>
                    <a:pt x="48668" y="114205"/>
                  </a:lnTo>
                  <a:lnTo>
                    <a:pt x="54977" y="62122"/>
                  </a:lnTo>
                  <a:lnTo>
                    <a:pt x="44269" y="7605"/>
                  </a:lnTo>
                  <a:lnTo>
                    <a:pt x="39837" y="2834"/>
                  </a:lnTo>
                  <a:lnTo>
                    <a:pt x="34107" y="579"/>
                  </a:lnTo>
                  <a:lnTo>
                    <a:pt x="27515" y="0"/>
                  </a:lnTo>
                  <a:lnTo>
                    <a:pt x="22195" y="2387"/>
                  </a:lnTo>
                  <a:lnTo>
                    <a:pt x="13819" y="12437"/>
                  </a:lnTo>
                  <a:lnTo>
                    <a:pt x="11945" y="28614"/>
                  </a:lnTo>
                  <a:lnTo>
                    <a:pt x="14330" y="65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231525" y="2987256"/>
              <a:ext cx="207493" cy="346239"/>
            </a:xfrm>
            <a:custGeom>
              <a:avLst/>
              <a:gdLst/>
              <a:ahLst/>
              <a:cxnLst/>
              <a:rect l="0" t="0" r="0" b="0"/>
              <a:pathLst>
                <a:path w="207493" h="346239">
                  <a:moveTo>
                    <a:pt x="41071" y="0"/>
                  </a:moveTo>
                  <a:lnTo>
                    <a:pt x="27819" y="4418"/>
                  </a:lnTo>
                  <a:lnTo>
                    <a:pt x="18847" y="13983"/>
                  </a:lnTo>
                  <a:lnTo>
                    <a:pt x="11778" y="29329"/>
                  </a:lnTo>
                  <a:lnTo>
                    <a:pt x="2171" y="81779"/>
                  </a:lnTo>
                  <a:lnTo>
                    <a:pt x="0" y="145079"/>
                  </a:lnTo>
                  <a:lnTo>
                    <a:pt x="6215" y="205968"/>
                  </a:lnTo>
                  <a:lnTo>
                    <a:pt x="18811" y="247581"/>
                  </a:lnTo>
                  <a:lnTo>
                    <a:pt x="23457" y="256586"/>
                  </a:lnTo>
                  <a:lnTo>
                    <a:pt x="30253" y="260740"/>
                  </a:lnTo>
                  <a:lnTo>
                    <a:pt x="38482" y="261660"/>
                  </a:lnTo>
                  <a:lnTo>
                    <a:pt x="47666" y="260424"/>
                  </a:lnTo>
                  <a:lnTo>
                    <a:pt x="62802" y="251655"/>
                  </a:lnTo>
                  <a:lnTo>
                    <a:pt x="109094" y="194920"/>
                  </a:lnTo>
                  <a:lnTo>
                    <a:pt x="124199" y="167469"/>
                  </a:lnTo>
                  <a:lnTo>
                    <a:pt x="122377" y="163421"/>
                  </a:lnTo>
                  <a:lnTo>
                    <a:pt x="116540" y="162572"/>
                  </a:lnTo>
                  <a:lnTo>
                    <a:pt x="108026" y="163855"/>
                  </a:lnTo>
                  <a:lnTo>
                    <a:pt x="100501" y="169333"/>
                  </a:lnTo>
                  <a:lnTo>
                    <a:pt x="64532" y="223950"/>
                  </a:lnTo>
                  <a:lnTo>
                    <a:pt x="50192" y="265207"/>
                  </a:lnTo>
                  <a:lnTo>
                    <a:pt x="46049" y="292612"/>
                  </a:lnTo>
                  <a:lnTo>
                    <a:pt x="47290" y="317119"/>
                  </a:lnTo>
                  <a:lnTo>
                    <a:pt x="53389" y="335408"/>
                  </a:lnTo>
                  <a:lnTo>
                    <a:pt x="57604" y="342874"/>
                  </a:lnTo>
                  <a:lnTo>
                    <a:pt x="63188" y="346002"/>
                  </a:lnTo>
                  <a:lnTo>
                    <a:pt x="69684" y="346238"/>
                  </a:lnTo>
                  <a:lnTo>
                    <a:pt x="76789" y="344547"/>
                  </a:lnTo>
                  <a:lnTo>
                    <a:pt x="92079" y="332805"/>
                  </a:lnTo>
                  <a:lnTo>
                    <a:pt x="111350" y="307868"/>
                  </a:lnTo>
                  <a:lnTo>
                    <a:pt x="135107" y="245214"/>
                  </a:lnTo>
                  <a:lnTo>
                    <a:pt x="149209" y="184582"/>
                  </a:lnTo>
                  <a:lnTo>
                    <a:pt x="162184" y="126865"/>
                  </a:lnTo>
                  <a:lnTo>
                    <a:pt x="165399" y="64978"/>
                  </a:lnTo>
                  <a:lnTo>
                    <a:pt x="169943" y="15063"/>
                  </a:lnTo>
                  <a:lnTo>
                    <a:pt x="168592" y="4495"/>
                  </a:lnTo>
                  <a:lnTo>
                    <a:pt x="166765" y="223"/>
                  </a:lnTo>
                  <a:lnTo>
                    <a:pt x="164624" y="148"/>
                  </a:lnTo>
                  <a:lnTo>
                    <a:pt x="162271" y="2873"/>
                  </a:lnTo>
                  <a:lnTo>
                    <a:pt x="152123" y="65700"/>
                  </a:lnTo>
                  <a:lnTo>
                    <a:pt x="147348" y="117419"/>
                  </a:lnTo>
                  <a:lnTo>
                    <a:pt x="142192" y="172151"/>
                  </a:lnTo>
                  <a:lnTo>
                    <a:pt x="150142" y="232283"/>
                  </a:lnTo>
                  <a:lnTo>
                    <a:pt x="165966" y="290444"/>
                  </a:lnTo>
                  <a:lnTo>
                    <a:pt x="172394" y="306602"/>
                  </a:lnTo>
                  <a:lnTo>
                    <a:pt x="186409" y="325170"/>
                  </a:lnTo>
                  <a:lnTo>
                    <a:pt x="207492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246159" y="2966791"/>
            <a:ext cx="1173269" cy="360047"/>
            <a:chOff x="8246159" y="2966791"/>
            <a:chExt cx="1173269" cy="360047"/>
          </a:xfrm>
        </p:grpSpPr>
        <p:sp>
          <p:nvSpPr>
            <p:cNvPr id="115" name="Freeform 114"/>
            <p:cNvSpPr/>
            <p:nvPr/>
          </p:nvSpPr>
          <p:spPr>
            <a:xfrm>
              <a:off x="8246159" y="3000354"/>
              <a:ext cx="194807" cy="253177"/>
            </a:xfrm>
            <a:custGeom>
              <a:avLst/>
              <a:gdLst/>
              <a:ahLst/>
              <a:cxnLst/>
              <a:rect l="0" t="0" r="0" b="0"/>
              <a:pathLst>
                <a:path w="194807" h="253177">
                  <a:moveTo>
                    <a:pt x="0" y="186607"/>
                  </a:moveTo>
                  <a:lnTo>
                    <a:pt x="41524" y="128225"/>
                  </a:lnTo>
                  <a:lnTo>
                    <a:pt x="92013" y="70105"/>
                  </a:lnTo>
                  <a:lnTo>
                    <a:pt x="150311" y="10130"/>
                  </a:lnTo>
                  <a:lnTo>
                    <a:pt x="158455" y="2388"/>
                  </a:lnTo>
                  <a:lnTo>
                    <a:pt x="166658" y="0"/>
                  </a:lnTo>
                  <a:lnTo>
                    <a:pt x="174900" y="1181"/>
                  </a:lnTo>
                  <a:lnTo>
                    <a:pt x="183168" y="4743"/>
                  </a:lnTo>
                  <a:lnTo>
                    <a:pt x="188681" y="12664"/>
                  </a:lnTo>
                  <a:lnTo>
                    <a:pt x="194806" y="36259"/>
                  </a:lnTo>
                  <a:lnTo>
                    <a:pt x="193019" y="86095"/>
                  </a:lnTo>
                  <a:lnTo>
                    <a:pt x="189242" y="145523"/>
                  </a:lnTo>
                  <a:lnTo>
                    <a:pt x="184284" y="198319"/>
                  </a:lnTo>
                  <a:lnTo>
                    <a:pt x="184229" y="244257"/>
                  </a:lnTo>
                  <a:lnTo>
                    <a:pt x="185689" y="248155"/>
                  </a:lnTo>
                  <a:lnTo>
                    <a:pt x="191384" y="2531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486880" y="2966791"/>
              <a:ext cx="141902" cy="360047"/>
            </a:xfrm>
            <a:custGeom>
              <a:avLst/>
              <a:gdLst/>
              <a:ahLst/>
              <a:cxnLst/>
              <a:rect l="0" t="0" r="0" b="0"/>
              <a:pathLst>
                <a:path w="141902" h="360047">
                  <a:moveTo>
                    <a:pt x="58836" y="45428"/>
                  </a:moveTo>
                  <a:lnTo>
                    <a:pt x="86417" y="10683"/>
                  </a:lnTo>
                  <a:lnTo>
                    <a:pt x="104071" y="2249"/>
                  </a:lnTo>
                  <a:lnTo>
                    <a:pt x="113956" y="0"/>
                  </a:lnTo>
                  <a:lnTo>
                    <a:pt x="122395" y="1275"/>
                  </a:lnTo>
                  <a:lnTo>
                    <a:pt x="136703" y="10087"/>
                  </a:lnTo>
                  <a:lnTo>
                    <a:pt x="140333" y="17245"/>
                  </a:lnTo>
                  <a:lnTo>
                    <a:pt x="141901" y="35060"/>
                  </a:lnTo>
                  <a:lnTo>
                    <a:pt x="130453" y="94018"/>
                  </a:lnTo>
                  <a:lnTo>
                    <a:pt x="111508" y="153524"/>
                  </a:lnTo>
                  <a:lnTo>
                    <a:pt x="85533" y="214310"/>
                  </a:lnTo>
                  <a:lnTo>
                    <a:pt x="67310" y="274513"/>
                  </a:lnTo>
                  <a:lnTo>
                    <a:pt x="60511" y="322025"/>
                  </a:lnTo>
                  <a:lnTo>
                    <a:pt x="64511" y="342178"/>
                  </a:lnTo>
                  <a:lnTo>
                    <a:pt x="68167" y="351435"/>
                  </a:lnTo>
                  <a:lnTo>
                    <a:pt x="74303" y="356682"/>
                  </a:lnTo>
                  <a:lnTo>
                    <a:pt x="82091" y="359256"/>
                  </a:lnTo>
                  <a:lnTo>
                    <a:pt x="90982" y="360046"/>
                  </a:lnTo>
                  <a:lnTo>
                    <a:pt x="97833" y="357800"/>
                  </a:lnTo>
                  <a:lnTo>
                    <a:pt x="103326" y="353529"/>
                  </a:lnTo>
                  <a:lnTo>
                    <a:pt x="107912" y="347907"/>
                  </a:lnTo>
                  <a:lnTo>
                    <a:pt x="113007" y="331800"/>
                  </a:lnTo>
                  <a:lnTo>
                    <a:pt x="114348" y="312313"/>
                  </a:lnTo>
                  <a:lnTo>
                    <a:pt x="108980" y="281475"/>
                  </a:lnTo>
                  <a:lnTo>
                    <a:pt x="96088" y="255285"/>
                  </a:lnTo>
                  <a:lnTo>
                    <a:pt x="51884" y="199721"/>
                  </a:lnTo>
                  <a:lnTo>
                    <a:pt x="8277" y="145677"/>
                  </a:lnTo>
                  <a:lnTo>
                    <a:pt x="0" y="128815"/>
                  </a:lnTo>
                  <a:lnTo>
                    <a:pt x="636" y="109610"/>
                  </a:lnTo>
                  <a:lnTo>
                    <a:pt x="7082" y="90596"/>
                  </a:lnTo>
                  <a:lnTo>
                    <a:pt x="31590" y="57358"/>
                  </a:lnTo>
                  <a:lnTo>
                    <a:pt x="75479" y="12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684110" y="2995577"/>
              <a:ext cx="134323" cy="290036"/>
            </a:xfrm>
            <a:custGeom>
              <a:avLst/>
              <a:gdLst/>
              <a:ahLst/>
              <a:cxnLst/>
              <a:rect l="0" t="0" r="0" b="0"/>
              <a:pathLst>
                <a:path w="134323" h="290036">
                  <a:moveTo>
                    <a:pt x="61312" y="0"/>
                  </a:moveTo>
                  <a:lnTo>
                    <a:pt x="33850" y="62491"/>
                  </a:lnTo>
                  <a:lnTo>
                    <a:pt x="17334" y="119097"/>
                  </a:lnTo>
                  <a:lnTo>
                    <a:pt x="12168" y="177185"/>
                  </a:lnTo>
                  <a:lnTo>
                    <a:pt x="12413" y="236838"/>
                  </a:lnTo>
                  <a:lnTo>
                    <a:pt x="18984" y="264949"/>
                  </a:lnTo>
                  <a:lnTo>
                    <a:pt x="27399" y="282327"/>
                  </a:lnTo>
                  <a:lnTo>
                    <a:pt x="35004" y="287146"/>
                  </a:lnTo>
                  <a:lnTo>
                    <a:pt x="55784" y="290035"/>
                  </a:lnTo>
                  <a:lnTo>
                    <a:pt x="65947" y="286738"/>
                  </a:lnTo>
                  <a:lnTo>
                    <a:pt x="84637" y="273211"/>
                  </a:lnTo>
                  <a:lnTo>
                    <a:pt x="117312" y="224547"/>
                  </a:lnTo>
                  <a:lnTo>
                    <a:pt x="131370" y="167568"/>
                  </a:lnTo>
                  <a:lnTo>
                    <a:pt x="134322" y="123947"/>
                  </a:lnTo>
                  <a:lnTo>
                    <a:pt x="126961" y="60815"/>
                  </a:lnTo>
                  <a:lnTo>
                    <a:pt x="124493" y="46091"/>
                  </a:lnTo>
                  <a:lnTo>
                    <a:pt x="111890" y="24800"/>
                  </a:lnTo>
                  <a:lnTo>
                    <a:pt x="103351" y="16533"/>
                  </a:lnTo>
                  <a:lnTo>
                    <a:pt x="94886" y="11947"/>
                  </a:lnTo>
                  <a:lnTo>
                    <a:pt x="78082" y="9316"/>
                  </a:lnTo>
                  <a:lnTo>
                    <a:pt x="58904" y="16160"/>
                  </a:lnTo>
                  <a:lnTo>
                    <a:pt x="25292" y="38737"/>
                  </a:lnTo>
                  <a:lnTo>
                    <a:pt x="11089" y="59863"/>
                  </a:lnTo>
                  <a:lnTo>
                    <a:pt x="1024" y="83690"/>
                  </a:lnTo>
                  <a:lnTo>
                    <a:pt x="0" y="102531"/>
                  </a:lnTo>
                  <a:lnTo>
                    <a:pt x="306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959048" y="3070467"/>
              <a:ext cx="460380" cy="214116"/>
            </a:xfrm>
            <a:custGeom>
              <a:avLst/>
              <a:gdLst/>
              <a:ahLst/>
              <a:cxnLst/>
              <a:rect l="0" t="0" r="0" b="0"/>
              <a:pathLst>
                <a:path w="460380" h="214116">
                  <a:moveTo>
                    <a:pt x="102573" y="0"/>
                  </a:moveTo>
                  <a:lnTo>
                    <a:pt x="71206" y="1849"/>
                  </a:lnTo>
                  <a:lnTo>
                    <a:pt x="45819" y="13286"/>
                  </a:lnTo>
                  <a:lnTo>
                    <a:pt x="26175" y="29310"/>
                  </a:lnTo>
                  <a:lnTo>
                    <a:pt x="9568" y="51214"/>
                  </a:lnTo>
                  <a:lnTo>
                    <a:pt x="1758" y="67141"/>
                  </a:lnTo>
                  <a:lnTo>
                    <a:pt x="1154" y="74346"/>
                  </a:lnTo>
                  <a:lnTo>
                    <a:pt x="5415" y="87284"/>
                  </a:lnTo>
                  <a:lnTo>
                    <a:pt x="18209" y="104963"/>
                  </a:lnTo>
                  <a:lnTo>
                    <a:pt x="74536" y="155315"/>
                  </a:lnTo>
                  <a:lnTo>
                    <a:pt x="76486" y="161790"/>
                  </a:lnTo>
                  <a:lnTo>
                    <a:pt x="73721" y="176382"/>
                  </a:lnTo>
                  <a:lnTo>
                    <a:pt x="63862" y="189647"/>
                  </a:lnTo>
                  <a:lnTo>
                    <a:pt x="50235" y="200782"/>
                  </a:lnTo>
                  <a:lnTo>
                    <a:pt x="34933" y="208813"/>
                  </a:lnTo>
                  <a:lnTo>
                    <a:pt x="6307" y="214115"/>
                  </a:lnTo>
                  <a:lnTo>
                    <a:pt x="1414" y="213010"/>
                  </a:lnTo>
                  <a:lnTo>
                    <a:pt x="0" y="210424"/>
                  </a:lnTo>
                  <a:lnTo>
                    <a:pt x="907" y="206851"/>
                  </a:lnTo>
                  <a:lnTo>
                    <a:pt x="15649" y="187830"/>
                  </a:lnTo>
                  <a:lnTo>
                    <a:pt x="77012" y="137037"/>
                  </a:lnTo>
                  <a:lnTo>
                    <a:pt x="132924" y="73617"/>
                  </a:lnTo>
                  <a:lnTo>
                    <a:pt x="166354" y="36433"/>
                  </a:lnTo>
                  <a:lnTo>
                    <a:pt x="167283" y="34459"/>
                  </a:lnTo>
                  <a:lnTo>
                    <a:pt x="165130" y="34992"/>
                  </a:lnTo>
                  <a:lnTo>
                    <a:pt x="160919" y="37196"/>
                  </a:lnTo>
                  <a:lnTo>
                    <a:pt x="153776" y="51973"/>
                  </a:lnTo>
                  <a:lnTo>
                    <a:pt x="138435" y="110088"/>
                  </a:lnTo>
                  <a:lnTo>
                    <a:pt x="139087" y="139559"/>
                  </a:lnTo>
                  <a:lnTo>
                    <a:pt x="140784" y="148513"/>
                  </a:lnTo>
                  <a:lnTo>
                    <a:pt x="144689" y="155407"/>
                  </a:lnTo>
                  <a:lnTo>
                    <a:pt x="156425" y="165532"/>
                  </a:lnTo>
                  <a:lnTo>
                    <a:pt x="165287" y="165828"/>
                  </a:lnTo>
                  <a:lnTo>
                    <a:pt x="187461" y="158761"/>
                  </a:lnTo>
                  <a:lnTo>
                    <a:pt x="242308" y="125905"/>
                  </a:lnTo>
                  <a:lnTo>
                    <a:pt x="302259" y="75683"/>
                  </a:lnTo>
                  <a:lnTo>
                    <a:pt x="324771" y="56017"/>
                  </a:lnTo>
                  <a:lnTo>
                    <a:pt x="365929" y="11451"/>
                  </a:lnTo>
                  <a:lnTo>
                    <a:pt x="365977" y="9483"/>
                  </a:lnTo>
                  <a:lnTo>
                    <a:pt x="356169" y="12227"/>
                  </a:lnTo>
                  <a:lnTo>
                    <a:pt x="333024" y="29056"/>
                  </a:lnTo>
                  <a:lnTo>
                    <a:pt x="316217" y="46619"/>
                  </a:lnTo>
                  <a:lnTo>
                    <a:pt x="296437" y="84749"/>
                  </a:lnTo>
                  <a:lnTo>
                    <a:pt x="291361" y="105159"/>
                  </a:lnTo>
                  <a:lnTo>
                    <a:pt x="292187" y="123476"/>
                  </a:lnTo>
                  <a:lnTo>
                    <a:pt x="300567" y="140862"/>
                  </a:lnTo>
                  <a:lnTo>
                    <a:pt x="323345" y="166244"/>
                  </a:lnTo>
                  <a:lnTo>
                    <a:pt x="343076" y="181135"/>
                  </a:lnTo>
                  <a:lnTo>
                    <a:pt x="392425" y="201494"/>
                  </a:lnTo>
                  <a:lnTo>
                    <a:pt x="447595" y="207165"/>
                  </a:lnTo>
                  <a:lnTo>
                    <a:pt x="46037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189009" y="3812197"/>
            <a:ext cx="518007" cy="498107"/>
            <a:chOff x="6189009" y="3812197"/>
            <a:chExt cx="518007" cy="498107"/>
          </a:xfrm>
        </p:grpSpPr>
        <p:sp>
          <p:nvSpPr>
            <p:cNvPr id="120" name="Freeform 119"/>
            <p:cNvSpPr/>
            <p:nvPr/>
          </p:nvSpPr>
          <p:spPr>
            <a:xfrm>
              <a:off x="6189009" y="3812197"/>
              <a:ext cx="209878" cy="428571"/>
            </a:xfrm>
            <a:custGeom>
              <a:avLst/>
              <a:gdLst/>
              <a:ahLst/>
              <a:cxnLst/>
              <a:rect l="0" t="0" r="0" b="0"/>
              <a:pathLst>
                <a:path w="209878" h="428571">
                  <a:moveTo>
                    <a:pt x="209877" y="7164"/>
                  </a:moveTo>
                  <a:lnTo>
                    <a:pt x="159133" y="0"/>
                  </a:lnTo>
                  <a:lnTo>
                    <a:pt x="135857" y="6754"/>
                  </a:lnTo>
                  <a:lnTo>
                    <a:pt x="115034" y="19001"/>
                  </a:lnTo>
                  <a:lnTo>
                    <a:pt x="80539" y="57554"/>
                  </a:lnTo>
                  <a:lnTo>
                    <a:pt x="40743" y="115365"/>
                  </a:lnTo>
                  <a:lnTo>
                    <a:pt x="8440" y="176052"/>
                  </a:lnTo>
                  <a:lnTo>
                    <a:pt x="1081" y="195946"/>
                  </a:lnTo>
                  <a:lnTo>
                    <a:pt x="892" y="214034"/>
                  </a:lnTo>
                  <a:lnTo>
                    <a:pt x="3985" y="220891"/>
                  </a:lnTo>
                  <a:lnTo>
                    <a:pt x="32095" y="246269"/>
                  </a:lnTo>
                  <a:lnTo>
                    <a:pt x="72787" y="271870"/>
                  </a:lnTo>
                  <a:lnTo>
                    <a:pt x="90260" y="296498"/>
                  </a:lnTo>
                  <a:lnTo>
                    <a:pt x="94152" y="316663"/>
                  </a:lnTo>
                  <a:lnTo>
                    <a:pt x="91875" y="337028"/>
                  </a:lnTo>
                  <a:lnTo>
                    <a:pt x="70264" y="381219"/>
                  </a:lnTo>
                  <a:lnTo>
                    <a:pt x="27696" y="420700"/>
                  </a:lnTo>
                  <a:lnTo>
                    <a:pt x="19081" y="427086"/>
                  </a:lnTo>
                  <a:lnTo>
                    <a:pt x="12413" y="428570"/>
                  </a:lnTo>
                  <a:lnTo>
                    <a:pt x="7043" y="426785"/>
                  </a:lnTo>
                  <a:lnTo>
                    <a:pt x="2539" y="422822"/>
                  </a:lnTo>
                  <a:lnTo>
                    <a:pt x="0" y="403625"/>
                  </a:lnTo>
                  <a:lnTo>
                    <a:pt x="8274" y="348605"/>
                  </a:lnTo>
                  <a:lnTo>
                    <a:pt x="10172" y="3400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383035" y="3877609"/>
              <a:ext cx="32494" cy="308548"/>
            </a:xfrm>
            <a:custGeom>
              <a:avLst/>
              <a:gdLst/>
              <a:ahLst/>
              <a:cxnLst/>
              <a:rect l="0" t="0" r="0" b="0"/>
              <a:pathLst>
                <a:path w="32494" h="308548">
                  <a:moveTo>
                    <a:pt x="15851" y="0"/>
                  </a:moveTo>
                  <a:lnTo>
                    <a:pt x="14926" y="56772"/>
                  </a:lnTo>
                  <a:lnTo>
                    <a:pt x="8687" y="111118"/>
                  </a:lnTo>
                  <a:lnTo>
                    <a:pt x="5217" y="166443"/>
                  </a:lnTo>
                  <a:lnTo>
                    <a:pt x="0" y="229465"/>
                  </a:lnTo>
                  <a:lnTo>
                    <a:pt x="1831" y="287253"/>
                  </a:lnTo>
                  <a:lnTo>
                    <a:pt x="3731" y="299676"/>
                  </a:lnTo>
                  <a:lnTo>
                    <a:pt x="6846" y="306108"/>
                  </a:lnTo>
                  <a:lnTo>
                    <a:pt x="10772" y="308547"/>
                  </a:lnTo>
                  <a:lnTo>
                    <a:pt x="15239" y="308324"/>
                  </a:lnTo>
                  <a:lnTo>
                    <a:pt x="19141" y="306326"/>
                  </a:lnTo>
                  <a:lnTo>
                    <a:pt x="32493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465455" y="3865777"/>
              <a:ext cx="241561" cy="444527"/>
            </a:xfrm>
            <a:custGeom>
              <a:avLst/>
              <a:gdLst/>
              <a:ahLst/>
              <a:cxnLst/>
              <a:rect l="0" t="0" r="0" b="0"/>
              <a:pathLst>
                <a:path w="241561" h="444527">
                  <a:moveTo>
                    <a:pt x="0" y="261463"/>
                  </a:moveTo>
                  <a:lnTo>
                    <a:pt x="23977" y="198365"/>
                  </a:lnTo>
                  <a:lnTo>
                    <a:pt x="43575" y="144695"/>
                  </a:lnTo>
                  <a:lnTo>
                    <a:pt x="63883" y="89459"/>
                  </a:lnTo>
                  <a:lnTo>
                    <a:pt x="93552" y="29599"/>
                  </a:lnTo>
                  <a:lnTo>
                    <a:pt x="112675" y="2405"/>
                  </a:lnTo>
                  <a:lnTo>
                    <a:pt x="117647" y="0"/>
                  </a:lnTo>
                  <a:lnTo>
                    <a:pt x="121886" y="1170"/>
                  </a:lnTo>
                  <a:lnTo>
                    <a:pt x="125636" y="4724"/>
                  </a:lnTo>
                  <a:lnTo>
                    <a:pt x="130914" y="36230"/>
                  </a:lnTo>
                  <a:lnTo>
                    <a:pt x="132843" y="97068"/>
                  </a:lnTo>
                  <a:lnTo>
                    <a:pt x="133079" y="155333"/>
                  </a:lnTo>
                  <a:lnTo>
                    <a:pt x="135872" y="164822"/>
                  </a:lnTo>
                  <a:lnTo>
                    <a:pt x="140507" y="170224"/>
                  </a:lnTo>
                  <a:lnTo>
                    <a:pt x="146371" y="172900"/>
                  </a:lnTo>
                  <a:lnTo>
                    <a:pt x="151205" y="171910"/>
                  </a:lnTo>
                  <a:lnTo>
                    <a:pt x="155353" y="168477"/>
                  </a:lnTo>
                  <a:lnTo>
                    <a:pt x="177325" y="134435"/>
                  </a:lnTo>
                  <a:lnTo>
                    <a:pt x="202389" y="79058"/>
                  </a:lnTo>
                  <a:lnTo>
                    <a:pt x="223161" y="36881"/>
                  </a:lnTo>
                  <a:lnTo>
                    <a:pt x="228286" y="33154"/>
                  </a:lnTo>
                  <a:lnTo>
                    <a:pt x="233552" y="32518"/>
                  </a:lnTo>
                  <a:lnTo>
                    <a:pt x="238912" y="33944"/>
                  </a:lnTo>
                  <a:lnTo>
                    <a:pt x="241560" y="39517"/>
                  </a:lnTo>
                  <a:lnTo>
                    <a:pt x="241526" y="94453"/>
                  </a:lnTo>
                  <a:lnTo>
                    <a:pt x="234710" y="148174"/>
                  </a:lnTo>
                  <a:lnTo>
                    <a:pt x="226925" y="205766"/>
                  </a:lnTo>
                  <a:lnTo>
                    <a:pt x="220696" y="265870"/>
                  </a:lnTo>
                  <a:lnTo>
                    <a:pt x="211487" y="322259"/>
                  </a:lnTo>
                  <a:lnTo>
                    <a:pt x="206244" y="377913"/>
                  </a:lnTo>
                  <a:lnTo>
                    <a:pt x="201643" y="414619"/>
                  </a:lnTo>
                  <a:lnTo>
                    <a:pt x="199705" y="4445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868768" y="4326945"/>
            <a:ext cx="2941749" cy="533491"/>
            <a:chOff x="6868768" y="4326945"/>
            <a:chExt cx="2941749" cy="533491"/>
          </a:xfrm>
        </p:grpSpPr>
        <p:sp>
          <p:nvSpPr>
            <p:cNvPr id="124" name="Freeform 123"/>
            <p:cNvSpPr/>
            <p:nvPr/>
          </p:nvSpPr>
          <p:spPr>
            <a:xfrm>
              <a:off x="6868768" y="4538455"/>
              <a:ext cx="160286" cy="318579"/>
            </a:xfrm>
            <a:custGeom>
              <a:avLst/>
              <a:gdLst/>
              <a:ahLst/>
              <a:cxnLst/>
              <a:rect l="0" t="0" r="0" b="0"/>
              <a:pathLst>
                <a:path w="160286" h="318579">
                  <a:moveTo>
                    <a:pt x="4418" y="154616"/>
                  </a:moveTo>
                  <a:lnTo>
                    <a:pt x="0" y="167869"/>
                  </a:lnTo>
                  <a:lnTo>
                    <a:pt x="1473" y="169923"/>
                  </a:lnTo>
                  <a:lnTo>
                    <a:pt x="5228" y="169444"/>
                  </a:lnTo>
                  <a:lnTo>
                    <a:pt x="10506" y="167275"/>
                  </a:lnTo>
                  <a:lnTo>
                    <a:pt x="56378" y="111231"/>
                  </a:lnTo>
                  <a:lnTo>
                    <a:pt x="101468" y="50790"/>
                  </a:lnTo>
                  <a:lnTo>
                    <a:pt x="141943" y="1742"/>
                  </a:lnTo>
                  <a:lnTo>
                    <a:pt x="146952" y="0"/>
                  </a:lnTo>
                  <a:lnTo>
                    <a:pt x="151216" y="1612"/>
                  </a:lnTo>
                  <a:lnTo>
                    <a:pt x="154983" y="5461"/>
                  </a:lnTo>
                  <a:lnTo>
                    <a:pt x="160285" y="37382"/>
                  </a:lnTo>
                  <a:lnTo>
                    <a:pt x="155637" y="98372"/>
                  </a:lnTo>
                  <a:lnTo>
                    <a:pt x="150064" y="152238"/>
                  </a:lnTo>
                  <a:lnTo>
                    <a:pt x="145778" y="212188"/>
                  </a:lnTo>
                  <a:lnTo>
                    <a:pt x="138820" y="273065"/>
                  </a:lnTo>
                  <a:lnTo>
                    <a:pt x="133935" y="317348"/>
                  </a:lnTo>
                  <a:lnTo>
                    <a:pt x="136066" y="318578"/>
                  </a:lnTo>
                  <a:lnTo>
                    <a:pt x="145876" y="3127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065243" y="4559934"/>
              <a:ext cx="232317" cy="300502"/>
            </a:xfrm>
            <a:custGeom>
              <a:avLst/>
              <a:gdLst/>
              <a:ahLst/>
              <a:cxnLst/>
              <a:rect l="0" t="0" r="0" b="0"/>
              <a:pathLst>
                <a:path w="232317" h="300502">
                  <a:moveTo>
                    <a:pt x="49253" y="33284"/>
                  </a:moveTo>
                  <a:lnTo>
                    <a:pt x="21791" y="94851"/>
                  </a:lnTo>
                  <a:lnTo>
                    <a:pt x="10715" y="134615"/>
                  </a:lnTo>
                  <a:lnTo>
                    <a:pt x="9693" y="145217"/>
                  </a:lnTo>
                  <a:lnTo>
                    <a:pt x="12709" y="153210"/>
                  </a:lnTo>
                  <a:lnTo>
                    <a:pt x="18419" y="159463"/>
                  </a:lnTo>
                  <a:lnTo>
                    <a:pt x="25923" y="164556"/>
                  </a:lnTo>
                  <a:lnTo>
                    <a:pt x="85941" y="178266"/>
                  </a:lnTo>
                  <a:lnTo>
                    <a:pt x="109948" y="190477"/>
                  </a:lnTo>
                  <a:lnTo>
                    <a:pt x="114679" y="198176"/>
                  </a:lnTo>
                  <a:lnTo>
                    <a:pt x="119937" y="219058"/>
                  </a:lnTo>
                  <a:lnTo>
                    <a:pt x="118479" y="247969"/>
                  </a:lnTo>
                  <a:lnTo>
                    <a:pt x="112072" y="263069"/>
                  </a:lnTo>
                  <a:lnTo>
                    <a:pt x="102136" y="275944"/>
                  </a:lnTo>
                  <a:lnTo>
                    <a:pt x="80948" y="292664"/>
                  </a:lnTo>
                  <a:lnTo>
                    <a:pt x="65188" y="300501"/>
                  </a:lnTo>
                  <a:lnTo>
                    <a:pt x="57103" y="300187"/>
                  </a:lnTo>
                  <a:lnTo>
                    <a:pt x="40722" y="292441"/>
                  </a:lnTo>
                  <a:lnTo>
                    <a:pt x="26662" y="272356"/>
                  </a:lnTo>
                  <a:lnTo>
                    <a:pt x="4434" y="217320"/>
                  </a:lnTo>
                  <a:lnTo>
                    <a:pt x="0" y="163410"/>
                  </a:lnTo>
                  <a:lnTo>
                    <a:pt x="1881" y="103212"/>
                  </a:lnTo>
                  <a:lnTo>
                    <a:pt x="10926" y="49460"/>
                  </a:lnTo>
                  <a:lnTo>
                    <a:pt x="23310" y="23387"/>
                  </a:lnTo>
                  <a:lnTo>
                    <a:pt x="29184" y="19290"/>
                  </a:lnTo>
                  <a:lnTo>
                    <a:pt x="35874" y="17483"/>
                  </a:lnTo>
                  <a:lnTo>
                    <a:pt x="98462" y="10130"/>
                  </a:lnTo>
                  <a:lnTo>
                    <a:pt x="161564" y="1895"/>
                  </a:lnTo>
                  <a:lnTo>
                    <a:pt x="222087" y="167"/>
                  </a:lnTo>
                  <a:lnTo>
                    <a:pt x="2323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380770" y="4618182"/>
              <a:ext cx="72748" cy="200244"/>
            </a:xfrm>
            <a:custGeom>
              <a:avLst/>
              <a:gdLst/>
              <a:ahLst/>
              <a:cxnLst/>
              <a:rect l="0" t="0" r="0" b="0"/>
              <a:pathLst>
                <a:path w="72748" h="200244">
                  <a:moveTo>
                    <a:pt x="66568" y="0"/>
                  </a:moveTo>
                  <a:lnTo>
                    <a:pt x="31823" y="23163"/>
                  </a:lnTo>
                  <a:lnTo>
                    <a:pt x="27688" y="29310"/>
                  </a:lnTo>
                  <a:lnTo>
                    <a:pt x="25557" y="43537"/>
                  </a:lnTo>
                  <a:lnTo>
                    <a:pt x="28133" y="50290"/>
                  </a:lnTo>
                  <a:lnTo>
                    <a:pt x="64045" y="96321"/>
                  </a:lnTo>
                  <a:lnTo>
                    <a:pt x="71677" y="126235"/>
                  </a:lnTo>
                  <a:lnTo>
                    <a:pt x="72747" y="136856"/>
                  </a:lnTo>
                  <a:lnTo>
                    <a:pt x="69006" y="153589"/>
                  </a:lnTo>
                  <a:lnTo>
                    <a:pt x="51538" y="179398"/>
                  </a:lnTo>
                  <a:lnTo>
                    <a:pt x="31296" y="196668"/>
                  </a:lnTo>
                  <a:lnTo>
                    <a:pt x="23638" y="199529"/>
                  </a:lnTo>
                  <a:lnTo>
                    <a:pt x="7732" y="200243"/>
                  </a:lnTo>
                  <a:lnTo>
                    <a:pt x="3306" y="197290"/>
                  </a:lnTo>
                  <a:lnTo>
                    <a:pt x="1279" y="19254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430696" y="4669016"/>
              <a:ext cx="199706" cy="140924"/>
            </a:xfrm>
            <a:custGeom>
              <a:avLst/>
              <a:gdLst/>
              <a:ahLst/>
              <a:cxnLst/>
              <a:rect l="0" t="0" r="0" b="0"/>
              <a:pathLst>
                <a:path w="199706" h="140924">
                  <a:moveTo>
                    <a:pt x="0" y="73982"/>
                  </a:moveTo>
                  <a:lnTo>
                    <a:pt x="17670" y="73982"/>
                  </a:lnTo>
                  <a:lnTo>
                    <a:pt x="31276" y="69051"/>
                  </a:lnTo>
                  <a:lnTo>
                    <a:pt x="90965" y="23927"/>
                  </a:lnTo>
                  <a:lnTo>
                    <a:pt x="113609" y="1840"/>
                  </a:lnTo>
                  <a:lnTo>
                    <a:pt x="113647" y="0"/>
                  </a:lnTo>
                  <a:lnTo>
                    <a:pt x="103826" y="2886"/>
                  </a:lnTo>
                  <a:lnTo>
                    <a:pt x="92065" y="15263"/>
                  </a:lnTo>
                  <a:lnTo>
                    <a:pt x="57149" y="66790"/>
                  </a:lnTo>
                  <a:lnTo>
                    <a:pt x="52067" y="95376"/>
                  </a:lnTo>
                  <a:lnTo>
                    <a:pt x="54978" y="122850"/>
                  </a:lnTo>
                  <a:lnTo>
                    <a:pt x="58841" y="129675"/>
                  </a:lnTo>
                  <a:lnTo>
                    <a:pt x="70531" y="139723"/>
                  </a:lnTo>
                  <a:lnTo>
                    <a:pt x="78455" y="140923"/>
                  </a:lnTo>
                  <a:lnTo>
                    <a:pt x="107278" y="133778"/>
                  </a:lnTo>
                  <a:lnTo>
                    <a:pt x="145219" y="114797"/>
                  </a:lnTo>
                  <a:lnTo>
                    <a:pt x="199705" y="65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586213" y="4643145"/>
              <a:ext cx="152363" cy="191385"/>
            </a:xfrm>
            <a:custGeom>
              <a:avLst/>
              <a:gdLst/>
              <a:ahLst/>
              <a:cxnLst/>
              <a:rect l="0" t="0" r="0" b="0"/>
              <a:pathLst>
                <a:path w="152363" h="191385">
                  <a:moveTo>
                    <a:pt x="127399" y="0"/>
                  </a:moveTo>
                  <a:lnTo>
                    <a:pt x="71551" y="15118"/>
                  </a:lnTo>
                  <a:lnTo>
                    <a:pt x="38807" y="34079"/>
                  </a:lnTo>
                  <a:lnTo>
                    <a:pt x="14259" y="60048"/>
                  </a:lnTo>
                  <a:lnTo>
                    <a:pt x="1625" y="83744"/>
                  </a:lnTo>
                  <a:lnTo>
                    <a:pt x="0" y="102555"/>
                  </a:lnTo>
                  <a:lnTo>
                    <a:pt x="3283" y="121394"/>
                  </a:lnTo>
                  <a:lnTo>
                    <a:pt x="10908" y="135930"/>
                  </a:lnTo>
                  <a:lnTo>
                    <a:pt x="30012" y="154510"/>
                  </a:lnTo>
                  <a:lnTo>
                    <a:pt x="84854" y="176957"/>
                  </a:lnTo>
                  <a:lnTo>
                    <a:pt x="131396" y="188845"/>
                  </a:lnTo>
                  <a:lnTo>
                    <a:pt x="15236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87912" y="4543292"/>
              <a:ext cx="33285" cy="252831"/>
            </a:xfrm>
            <a:custGeom>
              <a:avLst/>
              <a:gdLst/>
              <a:ahLst/>
              <a:cxnLst/>
              <a:rect l="0" t="0" r="0" b="0"/>
              <a:pathLst>
                <a:path w="33285" h="252831">
                  <a:moveTo>
                    <a:pt x="33284" y="0"/>
                  </a:moveTo>
                  <a:lnTo>
                    <a:pt x="19091" y="59529"/>
                  </a:lnTo>
                  <a:lnTo>
                    <a:pt x="9921" y="118524"/>
                  </a:lnTo>
                  <a:lnTo>
                    <a:pt x="8531" y="179575"/>
                  </a:lnTo>
                  <a:lnTo>
                    <a:pt x="8362" y="242266"/>
                  </a:lnTo>
                  <a:lnTo>
                    <a:pt x="7423" y="250268"/>
                  </a:lnTo>
                  <a:lnTo>
                    <a:pt x="5873" y="252830"/>
                  </a:lnTo>
                  <a:lnTo>
                    <a:pt x="3916" y="251764"/>
                  </a:lnTo>
                  <a:lnTo>
                    <a:pt x="1740" y="243183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187912" y="4460082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260610" y="4588081"/>
              <a:ext cx="77081" cy="197769"/>
            </a:xfrm>
            <a:custGeom>
              <a:avLst/>
              <a:gdLst/>
              <a:ahLst/>
              <a:cxnLst/>
              <a:rect l="0" t="0" r="0" b="0"/>
              <a:pathLst>
                <a:path w="77081" h="197769">
                  <a:moveTo>
                    <a:pt x="10512" y="88348"/>
                  </a:moveTo>
                  <a:lnTo>
                    <a:pt x="1677" y="97183"/>
                  </a:lnTo>
                  <a:lnTo>
                    <a:pt x="0" y="95163"/>
                  </a:lnTo>
                  <a:lnTo>
                    <a:pt x="3950" y="61170"/>
                  </a:lnTo>
                  <a:lnTo>
                    <a:pt x="17216" y="15187"/>
                  </a:lnTo>
                  <a:lnTo>
                    <a:pt x="26127" y="1591"/>
                  </a:lnTo>
                  <a:lnTo>
                    <a:pt x="30168" y="0"/>
                  </a:lnTo>
                  <a:lnTo>
                    <a:pt x="33785" y="1712"/>
                  </a:lnTo>
                  <a:lnTo>
                    <a:pt x="37122" y="5628"/>
                  </a:lnTo>
                  <a:lnTo>
                    <a:pt x="46236" y="33225"/>
                  </a:lnTo>
                  <a:lnTo>
                    <a:pt x="50956" y="88760"/>
                  </a:lnTo>
                  <a:lnTo>
                    <a:pt x="51888" y="139725"/>
                  </a:lnTo>
                  <a:lnTo>
                    <a:pt x="56489" y="189617"/>
                  </a:lnTo>
                  <a:lnTo>
                    <a:pt x="59655" y="195617"/>
                  </a:lnTo>
                  <a:lnTo>
                    <a:pt x="63614" y="197768"/>
                  </a:lnTo>
                  <a:lnTo>
                    <a:pt x="77080" y="196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388004" y="4518329"/>
              <a:ext cx="91145" cy="264382"/>
            </a:xfrm>
            <a:custGeom>
              <a:avLst/>
              <a:gdLst/>
              <a:ahLst/>
              <a:cxnLst/>
              <a:rect l="0" t="0" r="0" b="0"/>
              <a:pathLst>
                <a:path w="91145" h="264382">
                  <a:moveTo>
                    <a:pt x="74502" y="0"/>
                  </a:moveTo>
                  <a:lnTo>
                    <a:pt x="61250" y="4418"/>
                  </a:lnTo>
                  <a:lnTo>
                    <a:pt x="49813" y="13983"/>
                  </a:lnTo>
                  <a:lnTo>
                    <a:pt x="35443" y="34962"/>
                  </a:lnTo>
                  <a:lnTo>
                    <a:pt x="13630" y="96047"/>
                  </a:lnTo>
                  <a:lnTo>
                    <a:pt x="6219" y="150009"/>
                  </a:lnTo>
                  <a:lnTo>
                    <a:pt x="918" y="203038"/>
                  </a:lnTo>
                  <a:lnTo>
                    <a:pt x="0" y="241785"/>
                  </a:lnTo>
                  <a:lnTo>
                    <a:pt x="2644" y="250872"/>
                  </a:lnTo>
                  <a:lnTo>
                    <a:pt x="7181" y="257855"/>
                  </a:lnTo>
                  <a:lnTo>
                    <a:pt x="12979" y="263435"/>
                  </a:lnTo>
                  <a:lnTo>
                    <a:pt x="18694" y="264381"/>
                  </a:lnTo>
                  <a:lnTo>
                    <a:pt x="24353" y="262239"/>
                  </a:lnTo>
                  <a:lnTo>
                    <a:pt x="29974" y="258036"/>
                  </a:lnTo>
                  <a:lnTo>
                    <a:pt x="46721" y="230035"/>
                  </a:lnTo>
                  <a:lnTo>
                    <a:pt x="65444" y="174719"/>
                  </a:lnTo>
                  <a:lnTo>
                    <a:pt x="79953" y="113547"/>
                  </a:lnTo>
                  <a:lnTo>
                    <a:pt x="91144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479405" y="4360229"/>
              <a:ext cx="57991" cy="366127"/>
            </a:xfrm>
            <a:custGeom>
              <a:avLst/>
              <a:gdLst/>
              <a:ahLst/>
              <a:cxnLst/>
              <a:rect l="0" t="0" r="0" b="0"/>
              <a:pathLst>
                <a:path w="57991" h="366127">
                  <a:moveTo>
                    <a:pt x="33027" y="0"/>
                  </a:moveTo>
                  <a:lnTo>
                    <a:pt x="18834" y="60660"/>
                  </a:lnTo>
                  <a:lnTo>
                    <a:pt x="9665" y="118856"/>
                  </a:lnTo>
                  <a:lnTo>
                    <a:pt x="1689" y="181274"/>
                  </a:lnTo>
                  <a:lnTo>
                    <a:pt x="0" y="244020"/>
                  </a:lnTo>
                  <a:lnTo>
                    <a:pt x="4194" y="297541"/>
                  </a:lnTo>
                  <a:lnTo>
                    <a:pt x="14867" y="337238"/>
                  </a:lnTo>
                  <a:lnTo>
                    <a:pt x="23723" y="352054"/>
                  </a:lnTo>
                  <a:lnTo>
                    <a:pt x="29599" y="356745"/>
                  </a:lnTo>
                  <a:lnTo>
                    <a:pt x="57990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579001" y="472635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883339" y="4476724"/>
              <a:ext cx="253173" cy="257648"/>
            </a:xfrm>
            <a:custGeom>
              <a:avLst/>
              <a:gdLst/>
              <a:ahLst/>
              <a:cxnLst/>
              <a:rect l="0" t="0" r="0" b="0"/>
              <a:pathLst>
                <a:path w="253173" h="257648">
                  <a:moveTo>
                    <a:pt x="45145" y="0"/>
                  </a:moveTo>
                  <a:lnTo>
                    <a:pt x="36311" y="8835"/>
                  </a:lnTo>
                  <a:lnTo>
                    <a:pt x="17607" y="65031"/>
                  </a:lnTo>
                  <a:lnTo>
                    <a:pt x="12072" y="123348"/>
                  </a:lnTo>
                  <a:lnTo>
                    <a:pt x="3034" y="178287"/>
                  </a:lnTo>
                  <a:lnTo>
                    <a:pt x="0" y="218322"/>
                  </a:lnTo>
                  <a:lnTo>
                    <a:pt x="1180" y="228759"/>
                  </a:lnTo>
                  <a:lnTo>
                    <a:pt x="2891" y="231094"/>
                  </a:lnTo>
                  <a:lnTo>
                    <a:pt x="4957" y="228027"/>
                  </a:lnTo>
                  <a:lnTo>
                    <a:pt x="17595" y="173575"/>
                  </a:lnTo>
                  <a:lnTo>
                    <a:pt x="31006" y="134550"/>
                  </a:lnTo>
                  <a:lnTo>
                    <a:pt x="51187" y="100132"/>
                  </a:lnTo>
                  <a:lnTo>
                    <a:pt x="64473" y="88266"/>
                  </a:lnTo>
                  <a:lnTo>
                    <a:pt x="71899" y="83807"/>
                  </a:lnTo>
                  <a:lnTo>
                    <a:pt x="77774" y="84532"/>
                  </a:lnTo>
                  <a:lnTo>
                    <a:pt x="82616" y="88715"/>
                  </a:lnTo>
                  <a:lnTo>
                    <a:pt x="90461" y="104148"/>
                  </a:lnTo>
                  <a:lnTo>
                    <a:pt x="107855" y="166943"/>
                  </a:lnTo>
                  <a:lnTo>
                    <a:pt x="115623" y="222180"/>
                  </a:lnTo>
                  <a:lnTo>
                    <a:pt x="119868" y="227633"/>
                  </a:lnTo>
                  <a:lnTo>
                    <a:pt x="125472" y="230343"/>
                  </a:lnTo>
                  <a:lnTo>
                    <a:pt x="131980" y="231225"/>
                  </a:lnTo>
                  <a:lnTo>
                    <a:pt x="137245" y="227190"/>
                  </a:lnTo>
                  <a:lnTo>
                    <a:pt x="161349" y="166731"/>
                  </a:lnTo>
                  <a:lnTo>
                    <a:pt x="167410" y="139084"/>
                  </a:lnTo>
                  <a:lnTo>
                    <a:pt x="173495" y="96938"/>
                  </a:lnTo>
                  <a:lnTo>
                    <a:pt x="171393" y="96060"/>
                  </a:lnTo>
                  <a:lnTo>
                    <a:pt x="168143" y="97324"/>
                  </a:lnTo>
                  <a:lnTo>
                    <a:pt x="154732" y="116773"/>
                  </a:lnTo>
                  <a:lnTo>
                    <a:pt x="143464" y="154792"/>
                  </a:lnTo>
                  <a:lnTo>
                    <a:pt x="144661" y="214564"/>
                  </a:lnTo>
                  <a:lnTo>
                    <a:pt x="148855" y="236819"/>
                  </a:lnTo>
                  <a:lnTo>
                    <a:pt x="153117" y="244788"/>
                  </a:lnTo>
                  <a:lnTo>
                    <a:pt x="165249" y="256108"/>
                  </a:lnTo>
                  <a:lnTo>
                    <a:pt x="173292" y="257647"/>
                  </a:lnTo>
                  <a:lnTo>
                    <a:pt x="192090" y="254427"/>
                  </a:lnTo>
                  <a:lnTo>
                    <a:pt x="207842" y="241901"/>
                  </a:lnTo>
                  <a:lnTo>
                    <a:pt x="237889" y="198858"/>
                  </a:lnTo>
                  <a:lnTo>
                    <a:pt x="25317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49545" y="4326945"/>
              <a:ext cx="261561" cy="397596"/>
            </a:xfrm>
            <a:custGeom>
              <a:avLst/>
              <a:gdLst/>
              <a:ahLst/>
              <a:cxnLst/>
              <a:rect l="0" t="0" r="0" b="0"/>
              <a:pathLst>
                <a:path w="261561" h="397596">
                  <a:moveTo>
                    <a:pt x="11929" y="0"/>
                  </a:moveTo>
                  <a:lnTo>
                    <a:pt x="4764" y="55162"/>
                  </a:lnTo>
                  <a:lnTo>
                    <a:pt x="4761" y="110886"/>
                  </a:lnTo>
                  <a:lnTo>
                    <a:pt x="10239" y="163943"/>
                  </a:lnTo>
                  <a:lnTo>
                    <a:pt x="11707" y="227287"/>
                  </a:lnTo>
                  <a:lnTo>
                    <a:pt x="11900" y="289721"/>
                  </a:lnTo>
                  <a:lnTo>
                    <a:pt x="10985" y="295774"/>
                  </a:lnTo>
                  <a:lnTo>
                    <a:pt x="9451" y="297035"/>
                  </a:lnTo>
                  <a:lnTo>
                    <a:pt x="7503" y="295102"/>
                  </a:lnTo>
                  <a:lnTo>
                    <a:pt x="345" y="274712"/>
                  </a:lnTo>
                  <a:lnTo>
                    <a:pt x="0" y="258005"/>
                  </a:lnTo>
                  <a:lnTo>
                    <a:pt x="1203" y="249667"/>
                  </a:lnTo>
                  <a:lnTo>
                    <a:pt x="5702" y="243183"/>
                  </a:lnTo>
                  <a:lnTo>
                    <a:pt x="61897" y="205264"/>
                  </a:lnTo>
                  <a:lnTo>
                    <a:pt x="108523" y="161199"/>
                  </a:lnTo>
                  <a:lnTo>
                    <a:pt x="113308" y="160166"/>
                  </a:lnTo>
                  <a:lnTo>
                    <a:pt x="117422" y="162251"/>
                  </a:lnTo>
                  <a:lnTo>
                    <a:pt x="121089" y="166415"/>
                  </a:lnTo>
                  <a:lnTo>
                    <a:pt x="125164" y="180903"/>
                  </a:lnTo>
                  <a:lnTo>
                    <a:pt x="124993" y="212317"/>
                  </a:lnTo>
                  <a:lnTo>
                    <a:pt x="121069" y="268765"/>
                  </a:lnTo>
                  <a:lnTo>
                    <a:pt x="121219" y="324842"/>
                  </a:lnTo>
                  <a:lnTo>
                    <a:pt x="124605" y="345929"/>
                  </a:lnTo>
                  <a:lnTo>
                    <a:pt x="127727" y="350812"/>
                  </a:lnTo>
                  <a:lnTo>
                    <a:pt x="131658" y="352219"/>
                  </a:lnTo>
                  <a:lnTo>
                    <a:pt x="136128" y="351307"/>
                  </a:lnTo>
                  <a:lnTo>
                    <a:pt x="151252" y="341189"/>
                  </a:lnTo>
                  <a:lnTo>
                    <a:pt x="155662" y="342105"/>
                  </a:lnTo>
                  <a:lnTo>
                    <a:pt x="159527" y="346414"/>
                  </a:lnTo>
                  <a:lnTo>
                    <a:pt x="185413" y="395300"/>
                  </a:lnTo>
                  <a:lnTo>
                    <a:pt x="190455" y="397595"/>
                  </a:lnTo>
                  <a:lnTo>
                    <a:pt x="195666" y="397276"/>
                  </a:lnTo>
                  <a:lnTo>
                    <a:pt x="200988" y="395214"/>
                  </a:lnTo>
                  <a:lnTo>
                    <a:pt x="211834" y="383061"/>
                  </a:lnTo>
                  <a:lnTo>
                    <a:pt x="220968" y="365331"/>
                  </a:lnTo>
                  <a:lnTo>
                    <a:pt x="228559" y="302943"/>
                  </a:lnTo>
                  <a:lnTo>
                    <a:pt x="235654" y="276522"/>
                  </a:lnTo>
                  <a:lnTo>
                    <a:pt x="248132" y="258421"/>
                  </a:lnTo>
                  <a:lnTo>
                    <a:pt x="26156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453358" y="4510008"/>
              <a:ext cx="199059" cy="211719"/>
            </a:xfrm>
            <a:custGeom>
              <a:avLst/>
              <a:gdLst/>
              <a:ahLst/>
              <a:cxnLst/>
              <a:rect l="0" t="0" r="0" b="0"/>
              <a:pathLst>
                <a:path w="199059" h="211719">
                  <a:moveTo>
                    <a:pt x="32637" y="99853"/>
                  </a:moveTo>
                  <a:lnTo>
                    <a:pt x="19385" y="104270"/>
                  </a:lnTo>
                  <a:lnTo>
                    <a:pt x="10413" y="113835"/>
                  </a:lnTo>
                  <a:lnTo>
                    <a:pt x="4269" y="128257"/>
                  </a:lnTo>
                  <a:lnTo>
                    <a:pt x="0" y="178334"/>
                  </a:lnTo>
                  <a:lnTo>
                    <a:pt x="3962" y="206625"/>
                  </a:lnTo>
                  <a:lnTo>
                    <a:pt x="7973" y="210790"/>
                  </a:lnTo>
                  <a:lnTo>
                    <a:pt x="13421" y="211718"/>
                  </a:lnTo>
                  <a:lnTo>
                    <a:pt x="19826" y="210488"/>
                  </a:lnTo>
                  <a:lnTo>
                    <a:pt x="31875" y="199258"/>
                  </a:lnTo>
                  <a:lnTo>
                    <a:pt x="42469" y="181015"/>
                  </a:lnTo>
                  <a:lnTo>
                    <a:pt x="59843" y="122686"/>
                  </a:lnTo>
                  <a:lnTo>
                    <a:pt x="68538" y="88949"/>
                  </a:lnTo>
                  <a:lnTo>
                    <a:pt x="72288" y="83338"/>
                  </a:lnTo>
                  <a:lnTo>
                    <a:pt x="76638" y="81446"/>
                  </a:lnTo>
                  <a:lnTo>
                    <a:pt x="81387" y="82034"/>
                  </a:lnTo>
                  <a:lnTo>
                    <a:pt x="91594" y="87619"/>
                  </a:lnTo>
                  <a:lnTo>
                    <a:pt x="96906" y="91697"/>
                  </a:lnTo>
                  <a:lnTo>
                    <a:pt x="108797" y="110688"/>
                  </a:lnTo>
                  <a:lnTo>
                    <a:pt x="118176" y="138299"/>
                  </a:lnTo>
                  <a:lnTo>
                    <a:pt x="119040" y="156696"/>
                  </a:lnTo>
                  <a:lnTo>
                    <a:pt x="118191" y="167646"/>
                  </a:lnTo>
                  <a:lnTo>
                    <a:pt x="141841" y="108357"/>
                  </a:lnTo>
                  <a:lnTo>
                    <a:pt x="173477" y="53649"/>
                  </a:lnTo>
                  <a:lnTo>
                    <a:pt x="1990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687650" y="4368550"/>
              <a:ext cx="122867" cy="366128"/>
            </a:xfrm>
            <a:custGeom>
              <a:avLst/>
              <a:gdLst/>
              <a:ahLst/>
              <a:cxnLst/>
              <a:rect l="0" t="0" r="0" b="0"/>
              <a:pathLst>
                <a:path w="122867" h="366128">
                  <a:moveTo>
                    <a:pt x="39655" y="0"/>
                  </a:moveTo>
                  <a:lnTo>
                    <a:pt x="28074" y="55162"/>
                  </a:lnTo>
                  <a:lnTo>
                    <a:pt x="20095" y="105821"/>
                  </a:lnTo>
                  <a:lnTo>
                    <a:pt x="8818" y="166386"/>
                  </a:lnTo>
                  <a:lnTo>
                    <a:pt x="0" y="226400"/>
                  </a:lnTo>
                  <a:lnTo>
                    <a:pt x="766" y="245778"/>
                  </a:lnTo>
                  <a:lnTo>
                    <a:pt x="7270" y="260555"/>
                  </a:lnTo>
                  <a:lnTo>
                    <a:pt x="11593" y="263386"/>
                  </a:lnTo>
                  <a:lnTo>
                    <a:pt x="16325" y="263424"/>
                  </a:lnTo>
                  <a:lnTo>
                    <a:pt x="21328" y="261600"/>
                  </a:lnTo>
                  <a:lnTo>
                    <a:pt x="31818" y="249712"/>
                  </a:lnTo>
                  <a:lnTo>
                    <a:pt x="74611" y="194136"/>
                  </a:lnTo>
                  <a:lnTo>
                    <a:pt x="93981" y="167237"/>
                  </a:lnTo>
                  <a:lnTo>
                    <a:pt x="97137" y="165116"/>
                  </a:lnTo>
                  <a:lnTo>
                    <a:pt x="98317" y="167400"/>
                  </a:lnTo>
                  <a:lnTo>
                    <a:pt x="98179" y="172621"/>
                  </a:lnTo>
                  <a:lnTo>
                    <a:pt x="93095" y="183354"/>
                  </a:lnTo>
                  <a:lnTo>
                    <a:pt x="82302" y="202257"/>
                  </a:lnTo>
                  <a:lnTo>
                    <a:pt x="61906" y="265266"/>
                  </a:lnTo>
                  <a:lnTo>
                    <a:pt x="61256" y="282468"/>
                  </a:lnTo>
                  <a:lnTo>
                    <a:pt x="64973" y="299359"/>
                  </a:lnTo>
                  <a:lnTo>
                    <a:pt x="72789" y="316112"/>
                  </a:lnTo>
                  <a:lnTo>
                    <a:pt x="122866" y="366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519803" y="312532"/>
            <a:ext cx="1422096" cy="1102842"/>
            <a:chOff x="3519803" y="312532"/>
            <a:chExt cx="1422096" cy="1102842"/>
          </a:xfrm>
        </p:grpSpPr>
        <p:sp>
          <p:nvSpPr>
            <p:cNvPr id="140" name="Freeform 139"/>
            <p:cNvSpPr/>
            <p:nvPr/>
          </p:nvSpPr>
          <p:spPr>
            <a:xfrm>
              <a:off x="3561409" y="382768"/>
              <a:ext cx="8322" cy="372815"/>
            </a:xfrm>
            <a:custGeom>
              <a:avLst/>
              <a:gdLst/>
              <a:ahLst/>
              <a:cxnLst/>
              <a:rect l="0" t="0" r="0" b="0"/>
              <a:pathLst>
                <a:path w="8322" h="372815">
                  <a:moveTo>
                    <a:pt x="8321" y="0"/>
                  </a:moveTo>
                  <a:lnTo>
                    <a:pt x="2602" y="22703"/>
                  </a:lnTo>
                  <a:lnTo>
                    <a:pt x="342" y="84591"/>
                  </a:lnTo>
                  <a:lnTo>
                    <a:pt x="45" y="147861"/>
                  </a:lnTo>
                  <a:lnTo>
                    <a:pt x="5" y="205925"/>
                  </a:lnTo>
                  <a:lnTo>
                    <a:pt x="1" y="263564"/>
                  </a:lnTo>
                  <a:lnTo>
                    <a:pt x="0" y="312932"/>
                  </a:lnTo>
                  <a:lnTo>
                    <a:pt x="924" y="371997"/>
                  </a:lnTo>
                  <a:lnTo>
                    <a:pt x="2465" y="372814"/>
                  </a:lnTo>
                  <a:lnTo>
                    <a:pt x="4417" y="370585"/>
                  </a:lnTo>
                  <a:lnTo>
                    <a:pt x="8321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561409" y="312532"/>
              <a:ext cx="175099" cy="95200"/>
            </a:xfrm>
            <a:custGeom>
              <a:avLst/>
              <a:gdLst/>
              <a:ahLst/>
              <a:cxnLst/>
              <a:rect l="0" t="0" r="0" b="0"/>
              <a:pathLst>
                <a:path w="175099" h="95200">
                  <a:moveTo>
                    <a:pt x="0" y="95199"/>
                  </a:moveTo>
                  <a:lnTo>
                    <a:pt x="7567" y="70476"/>
                  </a:lnTo>
                  <a:lnTo>
                    <a:pt x="31141" y="40123"/>
                  </a:lnTo>
                  <a:lnTo>
                    <a:pt x="51757" y="27619"/>
                  </a:lnTo>
                  <a:lnTo>
                    <a:pt x="109205" y="6545"/>
                  </a:lnTo>
                  <a:lnTo>
                    <a:pt x="138887" y="0"/>
                  </a:lnTo>
                  <a:lnTo>
                    <a:pt x="156957" y="1421"/>
                  </a:lnTo>
                  <a:lnTo>
                    <a:pt x="163810" y="5868"/>
                  </a:lnTo>
                  <a:lnTo>
                    <a:pt x="173889" y="20672"/>
                  </a:lnTo>
                  <a:lnTo>
                    <a:pt x="175098" y="29797"/>
                  </a:lnTo>
                  <a:lnTo>
                    <a:pt x="168889" y="58460"/>
                  </a:lnTo>
                  <a:lnTo>
                    <a:pt x="158100" y="86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519803" y="574152"/>
              <a:ext cx="124817" cy="66570"/>
            </a:xfrm>
            <a:custGeom>
              <a:avLst/>
              <a:gdLst/>
              <a:ahLst/>
              <a:cxnLst/>
              <a:rect l="0" t="0" r="0" b="0"/>
              <a:pathLst>
                <a:path w="124817" h="66570">
                  <a:moveTo>
                    <a:pt x="0" y="66569"/>
                  </a:moveTo>
                  <a:lnTo>
                    <a:pt x="21779" y="47564"/>
                  </a:lnTo>
                  <a:lnTo>
                    <a:pt x="82882" y="1482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560895" y="657363"/>
              <a:ext cx="141973" cy="97540"/>
            </a:xfrm>
            <a:custGeom>
              <a:avLst/>
              <a:gdLst/>
              <a:ahLst/>
              <a:cxnLst/>
              <a:rect l="0" t="0" r="0" b="0"/>
              <a:pathLst>
                <a:path w="141973" h="97540">
                  <a:moveTo>
                    <a:pt x="8835" y="83210"/>
                  </a:moveTo>
                  <a:lnTo>
                    <a:pt x="0" y="92045"/>
                  </a:lnTo>
                  <a:lnTo>
                    <a:pt x="1096" y="94648"/>
                  </a:lnTo>
                  <a:lnTo>
                    <a:pt x="12175" y="97539"/>
                  </a:lnTo>
                  <a:lnTo>
                    <a:pt x="43623" y="90332"/>
                  </a:lnTo>
                  <a:lnTo>
                    <a:pt x="97020" y="56255"/>
                  </a:lnTo>
                  <a:lnTo>
                    <a:pt x="125422" y="25494"/>
                  </a:lnTo>
                  <a:lnTo>
                    <a:pt x="14197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727830" y="565831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0" y="0"/>
                  </a:moveTo>
                  <a:lnTo>
                    <a:pt x="4417" y="17670"/>
                  </a:lnTo>
                  <a:lnTo>
                    <a:pt x="37385" y="75874"/>
                  </a:lnTo>
                  <a:lnTo>
                    <a:pt x="55346" y="133296"/>
                  </a:lnTo>
                  <a:lnTo>
                    <a:pt x="6656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37885" y="599115"/>
              <a:ext cx="98119" cy="158101"/>
            </a:xfrm>
            <a:custGeom>
              <a:avLst/>
              <a:gdLst/>
              <a:ahLst/>
              <a:cxnLst/>
              <a:rect l="0" t="0" r="0" b="0"/>
              <a:pathLst>
                <a:path w="98119" h="158101">
                  <a:moveTo>
                    <a:pt x="6587" y="158100"/>
                  </a:moveTo>
                  <a:lnTo>
                    <a:pt x="0" y="128480"/>
                  </a:lnTo>
                  <a:lnTo>
                    <a:pt x="886" y="109803"/>
                  </a:lnTo>
                  <a:lnTo>
                    <a:pt x="11780" y="84618"/>
                  </a:lnTo>
                  <a:lnTo>
                    <a:pt x="37416" y="53251"/>
                  </a:lnTo>
                  <a:lnTo>
                    <a:pt x="9811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854883" y="541128"/>
              <a:ext cx="410325" cy="305190"/>
            </a:xfrm>
            <a:custGeom>
              <a:avLst/>
              <a:gdLst/>
              <a:ahLst/>
              <a:cxnLst/>
              <a:rect l="0" t="0" r="0" b="0"/>
              <a:pathLst>
                <a:path w="410325" h="305190">
                  <a:moveTo>
                    <a:pt x="72652" y="33024"/>
                  </a:moveTo>
                  <a:lnTo>
                    <a:pt x="59399" y="28607"/>
                  </a:lnTo>
                  <a:lnTo>
                    <a:pt x="45497" y="31369"/>
                  </a:lnTo>
                  <a:lnTo>
                    <a:pt x="30997" y="39685"/>
                  </a:lnTo>
                  <a:lnTo>
                    <a:pt x="18389" y="52627"/>
                  </a:lnTo>
                  <a:lnTo>
                    <a:pt x="5312" y="84341"/>
                  </a:lnTo>
                  <a:lnTo>
                    <a:pt x="0" y="118599"/>
                  </a:lnTo>
                  <a:lnTo>
                    <a:pt x="2842" y="147754"/>
                  </a:lnTo>
                  <a:lnTo>
                    <a:pt x="7621" y="152965"/>
                  </a:lnTo>
                  <a:lnTo>
                    <a:pt x="14505" y="155515"/>
                  </a:lnTo>
                  <a:lnTo>
                    <a:pt x="22792" y="156290"/>
                  </a:lnTo>
                  <a:lnTo>
                    <a:pt x="30167" y="154033"/>
                  </a:lnTo>
                  <a:lnTo>
                    <a:pt x="43291" y="144129"/>
                  </a:lnTo>
                  <a:lnTo>
                    <a:pt x="61076" y="118541"/>
                  </a:lnTo>
                  <a:lnTo>
                    <a:pt x="70365" y="84160"/>
                  </a:lnTo>
                  <a:lnTo>
                    <a:pt x="71127" y="85606"/>
                  </a:lnTo>
                  <a:lnTo>
                    <a:pt x="76768" y="114499"/>
                  </a:lnTo>
                  <a:lnTo>
                    <a:pt x="80943" y="119701"/>
                  </a:lnTo>
                  <a:lnTo>
                    <a:pt x="86500" y="122244"/>
                  </a:lnTo>
                  <a:lnTo>
                    <a:pt x="92979" y="123014"/>
                  </a:lnTo>
                  <a:lnTo>
                    <a:pt x="99147" y="120755"/>
                  </a:lnTo>
                  <a:lnTo>
                    <a:pt x="110932" y="110847"/>
                  </a:lnTo>
                  <a:lnTo>
                    <a:pt x="123545" y="89675"/>
                  </a:lnTo>
                  <a:lnTo>
                    <a:pt x="128770" y="85585"/>
                  </a:lnTo>
                  <a:lnTo>
                    <a:pt x="135027" y="83782"/>
                  </a:lnTo>
                  <a:lnTo>
                    <a:pt x="141972" y="83505"/>
                  </a:lnTo>
                  <a:lnTo>
                    <a:pt x="147527" y="86094"/>
                  </a:lnTo>
                  <a:lnTo>
                    <a:pt x="156164" y="96367"/>
                  </a:lnTo>
                  <a:lnTo>
                    <a:pt x="164448" y="126658"/>
                  </a:lnTo>
                  <a:lnTo>
                    <a:pt x="168058" y="127806"/>
                  </a:lnTo>
                  <a:lnTo>
                    <a:pt x="172314" y="126723"/>
                  </a:lnTo>
                  <a:lnTo>
                    <a:pt x="181973" y="118123"/>
                  </a:lnTo>
                  <a:lnTo>
                    <a:pt x="195342" y="97687"/>
                  </a:lnTo>
                  <a:lnTo>
                    <a:pt x="198824" y="90001"/>
                  </a:lnTo>
                  <a:lnTo>
                    <a:pt x="202995" y="86726"/>
                  </a:lnTo>
                  <a:lnTo>
                    <a:pt x="207624" y="86392"/>
                  </a:lnTo>
                  <a:lnTo>
                    <a:pt x="212560" y="88019"/>
                  </a:lnTo>
                  <a:lnTo>
                    <a:pt x="220509" y="97222"/>
                  </a:lnTo>
                  <a:lnTo>
                    <a:pt x="223923" y="103560"/>
                  </a:lnTo>
                  <a:lnTo>
                    <a:pt x="229898" y="106860"/>
                  </a:lnTo>
                  <a:lnTo>
                    <a:pt x="246398" y="108062"/>
                  </a:lnTo>
                  <a:lnTo>
                    <a:pt x="263593" y="100583"/>
                  </a:lnTo>
                  <a:lnTo>
                    <a:pt x="286403" y="80779"/>
                  </a:lnTo>
                  <a:lnTo>
                    <a:pt x="292815" y="73182"/>
                  </a:lnTo>
                  <a:lnTo>
                    <a:pt x="298940" y="69966"/>
                  </a:lnTo>
                  <a:lnTo>
                    <a:pt x="304872" y="69671"/>
                  </a:lnTo>
                  <a:lnTo>
                    <a:pt x="310676" y="71324"/>
                  </a:lnTo>
                  <a:lnTo>
                    <a:pt x="315469" y="76124"/>
                  </a:lnTo>
                  <a:lnTo>
                    <a:pt x="323261" y="91320"/>
                  </a:lnTo>
                  <a:lnTo>
                    <a:pt x="334873" y="142646"/>
                  </a:lnTo>
                  <a:lnTo>
                    <a:pt x="335659" y="197711"/>
                  </a:lnTo>
                  <a:lnTo>
                    <a:pt x="332102" y="248858"/>
                  </a:lnTo>
                  <a:lnTo>
                    <a:pt x="326483" y="302586"/>
                  </a:lnTo>
                  <a:lnTo>
                    <a:pt x="323234" y="305189"/>
                  </a:lnTo>
                  <a:lnTo>
                    <a:pt x="319219" y="302300"/>
                  </a:lnTo>
                  <a:lnTo>
                    <a:pt x="314693" y="295752"/>
                  </a:lnTo>
                  <a:lnTo>
                    <a:pt x="302018" y="237479"/>
                  </a:lnTo>
                  <a:lnTo>
                    <a:pt x="298248" y="187097"/>
                  </a:lnTo>
                  <a:lnTo>
                    <a:pt x="297503" y="135095"/>
                  </a:lnTo>
                  <a:lnTo>
                    <a:pt x="303988" y="78620"/>
                  </a:lnTo>
                  <a:lnTo>
                    <a:pt x="313370" y="49924"/>
                  </a:lnTo>
                  <a:lnTo>
                    <a:pt x="325718" y="29132"/>
                  </a:lnTo>
                  <a:lnTo>
                    <a:pt x="352681" y="5470"/>
                  </a:lnTo>
                  <a:lnTo>
                    <a:pt x="370927" y="129"/>
                  </a:lnTo>
                  <a:lnTo>
                    <a:pt x="379675" y="0"/>
                  </a:lnTo>
                  <a:lnTo>
                    <a:pt x="387357" y="2687"/>
                  </a:lnTo>
                  <a:lnTo>
                    <a:pt x="400823" y="13069"/>
                  </a:lnTo>
                  <a:lnTo>
                    <a:pt x="408041" y="29394"/>
                  </a:lnTo>
                  <a:lnTo>
                    <a:pt x="410324" y="49902"/>
                  </a:lnTo>
                  <a:lnTo>
                    <a:pt x="405487" y="86513"/>
                  </a:lnTo>
                  <a:lnTo>
                    <a:pt x="397478" y="109805"/>
                  </a:lnTo>
                  <a:lnTo>
                    <a:pt x="385289" y="125088"/>
                  </a:lnTo>
                  <a:lnTo>
                    <a:pt x="378156" y="130458"/>
                  </a:lnTo>
                  <a:lnTo>
                    <a:pt x="373400" y="128491"/>
                  </a:lnTo>
                  <a:lnTo>
                    <a:pt x="370230" y="121632"/>
                  </a:lnTo>
                  <a:lnTo>
                    <a:pt x="365141" y="79599"/>
                  </a:lnTo>
                  <a:lnTo>
                    <a:pt x="372209" y="330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327518" y="349484"/>
              <a:ext cx="155490" cy="391090"/>
            </a:xfrm>
            <a:custGeom>
              <a:avLst/>
              <a:gdLst/>
              <a:ahLst/>
              <a:cxnLst/>
              <a:rect l="0" t="0" r="0" b="0"/>
              <a:pathLst>
                <a:path w="155490" h="391090">
                  <a:moveTo>
                    <a:pt x="24390" y="0"/>
                  </a:moveTo>
                  <a:lnTo>
                    <a:pt x="11122" y="58604"/>
                  </a:lnTo>
                  <a:lnTo>
                    <a:pt x="3775" y="111360"/>
                  </a:lnTo>
                  <a:lnTo>
                    <a:pt x="0" y="166475"/>
                  </a:lnTo>
                  <a:lnTo>
                    <a:pt x="427" y="223751"/>
                  </a:lnTo>
                  <a:lnTo>
                    <a:pt x="10959" y="281913"/>
                  </a:lnTo>
                  <a:lnTo>
                    <a:pt x="21194" y="307433"/>
                  </a:lnTo>
                  <a:lnTo>
                    <a:pt x="34989" y="324939"/>
                  </a:lnTo>
                  <a:lnTo>
                    <a:pt x="55297" y="333952"/>
                  </a:lnTo>
                  <a:lnTo>
                    <a:pt x="67184" y="336356"/>
                  </a:lnTo>
                  <a:lnTo>
                    <a:pt x="85323" y="334096"/>
                  </a:lnTo>
                  <a:lnTo>
                    <a:pt x="105931" y="322427"/>
                  </a:lnTo>
                  <a:lnTo>
                    <a:pt x="117029" y="311571"/>
                  </a:lnTo>
                  <a:lnTo>
                    <a:pt x="150650" y="249451"/>
                  </a:lnTo>
                  <a:lnTo>
                    <a:pt x="155489" y="220197"/>
                  </a:lnTo>
                  <a:lnTo>
                    <a:pt x="152506" y="192525"/>
                  </a:lnTo>
                  <a:lnTo>
                    <a:pt x="147708" y="189371"/>
                  </a:lnTo>
                  <a:lnTo>
                    <a:pt x="140811" y="190042"/>
                  </a:lnTo>
                  <a:lnTo>
                    <a:pt x="125134" y="198184"/>
                  </a:lnTo>
                  <a:lnTo>
                    <a:pt x="94215" y="233885"/>
                  </a:lnTo>
                  <a:lnTo>
                    <a:pt x="63404" y="297008"/>
                  </a:lnTo>
                  <a:lnTo>
                    <a:pt x="39271" y="354979"/>
                  </a:lnTo>
                  <a:lnTo>
                    <a:pt x="32711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581600" y="815463"/>
              <a:ext cx="895125" cy="82183"/>
            </a:xfrm>
            <a:custGeom>
              <a:avLst/>
              <a:gdLst/>
              <a:ahLst/>
              <a:cxnLst/>
              <a:rect l="0" t="0" r="0" b="0"/>
              <a:pathLst>
                <a:path w="895125" h="82183">
                  <a:moveTo>
                    <a:pt x="21414" y="66568"/>
                  </a:moveTo>
                  <a:lnTo>
                    <a:pt x="3744" y="66568"/>
                  </a:lnTo>
                  <a:lnTo>
                    <a:pt x="389" y="68417"/>
                  </a:lnTo>
                  <a:lnTo>
                    <a:pt x="0" y="71499"/>
                  </a:lnTo>
                  <a:lnTo>
                    <a:pt x="1591" y="75403"/>
                  </a:lnTo>
                  <a:lnTo>
                    <a:pt x="7274" y="78005"/>
                  </a:lnTo>
                  <a:lnTo>
                    <a:pt x="54542" y="82182"/>
                  </a:lnTo>
                  <a:lnTo>
                    <a:pt x="112401" y="78590"/>
                  </a:lnTo>
                  <a:lnTo>
                    <a:pt x="170756" y="68790"/>
                  </a:lnTo>
                  <a:lnTo>
                    <a:pt x="193188" y="65707"/>
                  </a:lnTo>
                  <a:lnTo>
                    <a:pt x="253248" y="52369"/>
                  </a:lnTo>
                  <a:lnTo>
                    <a:pt x="307423" y="43765"/>
                  </a:lnTo>
                  <a:lnTo>
                    <a:pt x="365106" y="33163"/>
                  </a:lnTo>
                  <a:lnTo>
                    <a:pt x="413252" y="24927"/>
                  </a:lnTo>
                  <a:lnTo>
                    <a:pt x="474802" y="18278"/>
                  </a:lnTo>
                  <a:lnTo>
                    <a:pt x="538119" y="16041"/>
                  </a:lnTo>
                  <a:lnTo>
                    <a:pt x="601580" y="10120"/>
                  </a:lnTo>
                  <a:lnTo>
                    <a:pt x="663322" y="8676"/>
                  </a:lnTo>
                  <a:lnTo>
                    <a:pt x="721370" y="14110"/>
                  </a:lnTo>
                  <a:lnTo>
                    <a:pt x="780802" y="16308"/>
                  </a:lnTo>
                  <a:lnTo>
                    <a:pt x="843743" y="16576"/>
                  </a:lnTo>
                  <a:lnTo>
                    <a:pt x="882776" y="14773"/>
                  </a:lnTo>
                  <a:lnTo>
                    <a:pt x="887817" y="11698"/>
                  </a:lnTo>
                  <a:lnTo>
                    <a:pt x="8951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852645" y="1109082"/>
              <a:ext cx="214539" cy="298678"/>
            </a:xfrm>
            <a:custGeom>
              <a:avLst/>
              <a:gdLst/>
              <a:ahLst/>
              <a:cxnLst/>
              <a:rect l="0" t="0" r="0" b="0"/>
              <a:pathLst>
                <a:path w="214539" h="298678">
                  <a:moveTo>
                    <a:pt x="0" y="205644"/>
                  </a:moveTo>
                  <a:lnTo>
                    <a:pt x="41910" y="166481"/>
                  </a:lnTo>
                  <a:lnTo>
                    <a:pt x="85678" y="106859"/>
                  </a:lnTo>
                  <a:lnTo>
                    <a:pt x="133850" y="52894"/>
                  </a:lnTo>
                  <a:lnTo>
                    <a:pt x="179845" y="1191"/>
                  </a:lnTo>
                  <a:lnTo>
                    <a:pt x="186465" y="0"/>
                  </a:lnTo>
                  <a:lnTo>
                    <a:pt x="193652" y="1980"/>
                  </a:lnTo>
                  <a:lnTo>
                    <a:pt x="201217" y="6073"/>
                  </a:lnTo>
                  <a:lnTo>
                    <a:pt x="206261" y="12500"/>
                  </a:lnTo>
                  <a:lnTo>
                    <a:pt x="211865" y="29503"/>
                  </a:lnTo>
                  <a:lnTo>
                    <a:pt x="214538" y="81065"/>
                  </a:lnTo>
                  <a:lnTo>
                    <a:pt x="202077" y="144084"/>
                  </a:lnTo>
                  <a:lnTo>
                    <a:pt x="185802" y="202750"/>
                  </a:lnTo>
                  <a:lnTo>
                    <a:pt x="171964" y="255703"/>
                  </a:lnTo>
                  <a:lnTo>
                    <a:pt x="163646" y="290845"/>
                  </a:lnTo>
                  <a:lnTo>
                    <a:pt x="163647" y="296654"/>
                  </a:lnTo>
                  <a:lnTo>
                    <a:pt x="165496" y="298677"/>
                  </a:lnTo>
                  <a:lnTo>
                    <a:pt x="174743" y="2971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345218" y="1214873"/>
              <a:ext cx="272965" cy="200501"/>
            </a:xfrm>
            <a:custGeom>
              <a:avLst/>
              <a:gdLst/>
              <a:ahLst/>
              <a:cxnLst/>
              <a:rect l="0" t="0" r="0" b="0"/>
              <a:pathLst>
                <a:path w="272965" h="200501">
                  <a:moveTo>
                    <a:pt x="31653" y="0"/>
                  </a:moveTo>
                  <a:lnTo>
                    <a:pt x="27236" y="50744"/>
                  </a:lnTo>
                  <a:lnTo>
                    <a:pt x="17460" y="109979"/>
                  </a:lnTo>
                  <a:lnTo>
                    <a:pt x="6626" y="167702"/>
                  </a:lnTo>
                  <a:lnTo>
                    <a:pt x="3874" y="178370"/>
                  </a:lnTo>
                  <a:lnTo>
                    <a:pt x="2039" y="181784"/>
                  </a:lnTo>
                  <a:lnTo>
                    <a:pt x="816" y="180361"/>
                  </a:lnTo>
                  <a:lnTo>
                    <a:pt x="0" y="175714"/>
                  </a:lnTo>
                  <a:lnTo>
                    <a:pt x="7636" y="124042"/>
                  </a:lnTo>
                  <a:lnTo>
                    <a:pt x="20683" y="61433"/>
                  </a:lnTo>
                  <a:lnTo>
                    <a:pt x="29841" y="35153"/>
                  </a:lnTo>
                  <a:lnTo>
                    <a:pt x="38861" y="21479"/>
                  </a:lnTo>
                  <a:lnTo>
                    <a:pt x="43855" y="19867"/>
                  </a:lnTo>
                  <a:lnTo>
                    <a:pt x="49033" y="21566"/>
                  </a:lnTo>
                  <a:lnTo>
                    <a:pt x="54335" y="25472"/>
                  </a:lnTo>
                  <a:lnTo>
                    <a:pt x="62691" y="39674"/>
                  </a:lnTo>
                  <a:lnTo>
                    <a:pt x="66214" y="48639"/>
                  </a:lnTo>
                  <a:lnTo>
                    <a:pt x="67998" y="88846"/>
                  </a:lnTo>
                  <a:lnTo>
                    <a:pt x="70676" y="89741"/>
                  </a:lnTo>
                  <a:lnTo>
                    <a:pt x="74310" y="87564"/>
                  </a:lnTo>
                  <a:lnTo>
                    <a:pt x="80814" y="75284"/>
                  </a:lnTo>
                  <a:lnTo>
                    <a:pt x="83843" y="66831"/>
                  </a:lnTo>
                  <a:lnTo>
                    <a:pt x="88636" y="62121"/>
                  </a:lnTo>
                  <a:lnTo>
                    <a:pt x="94605" y="59905"/>
                  </a:lnTo>
                  <a:lnTo>
                    <a:pt x="101358" y="59353"/>
                  </a:lnTo>
                  <a:lnTo>
                    <a:pt x="106785" y="61758"/>
                  </a:lnTo>
                  <a:lnTo>
                    <a:pt x="115280" y="71827"/>
                  </a:lnTo>
                  <a:lnTo>
                    <a:pt x="120842" y="101924"/>
                  </a:lnTo>
                  <a:lnTo>
                    <a:pt x="122491" y="135703"/>
                  </a:lnTo>
                  <a:lnTo>
                    <a:pt x="126420" y="141319"/>
                  </a:lnTo>
                  <a:lnTo>
                    <a:pt x="132739" y="143215"/>
                  </a:lnTo>
                  <a:lnTo>
                    <a:pt x="140649" y="142629"/>
                  </a:lnTo>
                  <a:lnTo>
                    <a:pt x="147771" y="138541"/>
                  </a:lnTo>
                  <a:lnTo>
                    <a:pt x="189569" y="83121"/>
                  </a:lnTo>
                  <a:lnTo>
                    <a:pt x="197068" y="73001"/>
                  </a:lnTo>
                  <a:lnTo>
                    <a:pt x="181292" y="132915"/>
                  </a:lnTo>
                  <a:lnTo>
                    <a:pt x="177672" y="155228"/>
                  </a:lnTo>
                  <a:lnTo>
                    <a:pt x="179145" y="177472"/>
                  </a:lnTo>
                  <a:lnTo>
                    <a:pt x="182681" y="185808"/>
                  </a:lnTo>
                  <a:lnTo>
                    <a:pt x="194006" y="197535"/>
                  </a:lnTo>
                  <a:lnTo>
                    <a:pt x="200910" y="200107"/>
                  </a:lnTo>
                  <a:lnTo>
                    <a:pt x="215976" y="200500"/>
                  </a:lnTo>
                  <a:lnTo>
                    <a:pt x="229453" y="195128"/>
                  </a:lnTo>
                  <a:lnTo>
                    <a:pt x="235635" y="191106"/>
                  </a:lnTo>
                  <a:lnTo>
                    <a:pt x="253171" y="167777"/>
                  </a:lnTo>
                  <a:lnTo>
                    <a:pt x="269718" y="112633"/>
                  </a:lnTo>
                  <a:lnTo>
                    <a:pt x="272964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609861" y="1065094"/>
              <a:ext cx="131749" cy="324522"/>
            </a:xfrm>
            <a:custGeom>
              <a:avLst/>
              <a:gdLst/>
              <a:ahLst/>
              <a:cxnLst/>
              <a:rect l="0" t="0" r="0" b="0"/>
              <a:pathLst>
                <a:path w="131749" h="324522">
                  <a:moveTo>
                    <a:pt x="0" y="0"/>
                  </a:moveTo>
                  <a:lnTo>
                    <a:pt x="0" y="57909"/>
                  </a:lnTo>
                  <a:lnTo>
                    <a:pt x="0" y="111052"/>
                  </a:lnTo>
                  <a:lnTo>
                    <a:pt x="0" y="168702"/>
                  </a:lnTo>
                  <a:lnTo>
                    <a:pt x="0" y="231429"/>
                  </a:lnTo>
                  <a:lnTo>
                    <a:pt x="0" y="281135"/>
                  </a:lnTo>
                  <a:lnTo>
                    <a:pt x="0" y="317800"/>
                  </a:lnTo>
                  <a:lnTo>
                    <a:pt x="1849" y="276894"/>
                  </a:lnTo>
                  <a:lnTo>
                    <a:pt x="8835" y="254968"/>
                  </a:lnTo>
                  <a:lnTo>
                    <a:pt x="20568" y="237827"/>
                  </a:lnTo>
                  <a:lnTo>
                    <a:pt x="27581" y="230667"/>
                  </a:lnTo>
                  <a:lnTo>
                    <a:pt x="35029" y="226818"/>
                  </a:lnTo>
                  <a:lnTo>
                    <a:pt x="50701" y="225007"/>
                  </a:lnTo>
                  <a:lnTo>
                    <a:pt x="56915" y="227668"/>
                  </a:lnTo>
                  <a:lnTo>
                    <a:pt x="66284" y="238021"/>
                  </a:lnTo>
                  <a:lnTo>
                    <a:pt x="76757" y="263861"/>
                  </a:lnTo>
                  <a:lnTo>
                    <a:pt x="77877" y="281843"/>
                  </a:lnTo>
                  <a:lnTo>
                    <a:pt x="77141" y="293534"/>
                  </a:lnTo>
                  <a:lnTo>
                    <a:pt x="78240" y="292768"/>
                  </a:lnTo>
                  <a:lnTo>
                    <a:pt x="81926" y="281747"/>
                  </a:lnTo>
                  <a:lnTo>
                    <a:pt x="98918" y="218419"/>
                  </a:lnTo>
                  <a:lnTo>
                    <a:pt x="114266" y="190560"/>
                  </a:lnTo>
                  <a:lnTo>
                    <a:pt x="118707" y="188986"/>
                  </a:lnTo>
                  <a:lnTo>
                    <a:pt x="122592" y="191634"/>
                  </a:lnTo>
                  <a:lnTo>
                    <a:pt x="126107" y="197098"/>
                  </a:lnTo>
                  <a:lnTo>
                    <a:pt x="131748" y="250521"/>
                  </a:lnTo>
                  <a:lnTo>
                    <a:pt x="130397" y="300110"/>
                  </a:lnTo>
                  <a:lnTo>
                    <a:pt x="12481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742998" y="1212517"/>
              <a:ext cx="33285" cy="118852"/>
            </a:xfrm>
            <a:custGeom>
              <a:avLst/>
              <a:gdLst/>
              <a:ahLst/>
              <a:cxnLst/>
              <a:rect l="0" t="0" r="0" b="0"/>
              <a:pathLst>
                <a:path w="33285" h="118852">
                  <a:moveTo>
                    <a:pt x="0" y="118851"/>
                  </a:moveTo>
                  <a:lnTo>
                    <a:pt x="6586" y="57955"/>
                  </a:lnTo>
                  <a:lnTo>
                    <a:pt x="12395" y="6764"/>
                  </a:lnTo>
                  <a:lnTo>
                    <a:pt x="15660" y="1596"/>
                  </a:lnTo>
                  <a:lnTo>
                    <a:pt x="19686" y="0"/>
                  </a:lnTo>
                  <a:lnTo>
                    <a:pt x="33284" y="2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781984" y="1239836"/>
              <a:ext cx="77509" cy="173215"/>
            </a:xfrm>
            <a:custGeom>
              <a:avLst/>
              <a:gdLst/>
              <a:ahLst/>
              <a:cxnLst/>
              <a:rect l="0" t="0" r="0" b="0"/>
              <a:pathLst>
                <a:path w="77509" h="173215">
                  <a:moveTo>
                    <a:pt x="69187" y="0"/>
                  </a:moveTo>
                  <a:lnTo>
                    <a:pt x="35470" y="55507"/>
                  </a:lnTo>
                  <a:lnTo>
                    <a:pt x="9034" y="113360"/>
                  </a:lnTo>
                  <a:lnTo>
                    <a:pt x="0" y="145974"/>
                  </a:lnTo>
                  <a:lnTo>
                    <a:pt x="838" y="164730"/>
                  </a:lnTo>
                  <a:lnTo>
                    <a:pt x="5130" y="169916"/>
                  </a:lnTo>
                  <a:lnTo>
                    <a:pt x="11690" y="172450"/>
                  </a:lnTo>
                  <a:lnTo>
                    <a:pt x="19761" y="173214"/>
                  </a:lnTo>
                  <a:lnTo>
                    <a:pt x="38591" y="166666"/>
                  </a:lnTo>
                  <a:lnTo>
                    <a:pt x="56513" y="155435"/>
                  </a:lnTo>
                  <a:lnTo>
                    <a:pt x="7750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851171" y="1214873"/>
              <a:ext cx="90728" cy="175361"/>
            </a:xfrm>
            <a:custGeom>
              <a:avLst/>
              <a:gdLst/>
              <a:ahLst/>
              <a:cxnLst/>
              <a:rect l="0" t="0" r="0" b="0"/>
              <a:pathLst>
                <a:path w="90728" h="175361">
                  <a:moveTo>
                    <a:pt x="58248" y="0"/>
                  </a:moveTo>
                  <a:lnTo>
                    <a:pt x="35084" y="23163"/>
                  </a:lnTo>
                  <a:lnTo>
                    <a:pt x="32635" y="30235"/>
                  </a:lnTo>
                  <a:lnTo>
                    <a:pt x="32379" y="47955"/>
                  </a:lnTo>
                  <a:lnTo>
                    <a:pt x="37813" y="63227"/>
                  </a:lnTo>
                  <a:lnTo>
                    <a:pt x="47316" y="76178"/>
                  </a:lnTo>
                  <a:lnTo>
                    <a:pt x="83963" y="105204"/>
                  </a:lnTo>
                  <a:lnTo>
                    <a:pt x="88335" y="112666"/>
                  </a:lnTo>
                  <a:lnTo>
                    <a:pt x="90727" y="130819"/>
                  </a:lnTo>
                  <a:lnTo>
                    <a:pt x="88222" y="138988"/>
                  </a:lnTo>
                  <a:lnTo>
                    <a:pt x="78041" y="152996"/>
                  </a:lnTo>
                  <a:lnTo>
                    <a:pt x="56716" y="171278"/>
                  </a:lnTo>
                  <a:lnTo>
                    <a:pt x="38459" y="175360"/>
                  </a:lnTo>
                  <a:lnTo>
                    <a:pt x="19867" y="173167"/>
                  </a:lnTo>
                  <a:lnTo>
                    <a:pt x="5440" y="166029"/>
                  </a:lnTo>
                  <a:lnTo>
                    <a:pt x="1777" y="160612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5170532" y="958712"/>
            <a:ext cx="1023758" cy="521181"/>
          </a:xfrm>
          <a:custGeom>
            <a:avLst/>
            <a:gdLst/>
            <a:ahLst/>
            <a:cxnLst/>
            <a:rect l="0" t="0" r="0" b="0"/>
            <a:pathLst>
              <a:path w="1023758" h="521181">
                <a:moveTo>
                  <a:pt x="971757" y="521180"/>
                </a:moveTo>
                <a:lnTo>
                  <a:pt x="1003449" y="470502"/>
                </a:lnTo>
                <a:lnTo>
                  <a:pt x="1012826" y="449427"/>
                </a:lnTo>
                <a:lnTo>
                  <a:pt x="1023757" y="394728"/>
                </a:lnTo>
                <a:lnTo>
                  <a:pt x="1021419" y="336891"/>
                </a:lnTo>
                <a:lnTo>
                  <a:pt x="1018963" y="311457"/>
                </a:lnTo>
                <a:lnTo>
                  <a:pt x="1006260" y="276346"/>
                </a:lnTo>
                <a:lnTo>
                  <a:pt x="974062" y="220205"/>
                </a:lnTo>
                <a:lnTo>
                  <a:pt x="943593" y="176669"/>
                </a:lnTo>
                <a:lnTo>
                  <a:pt x="886957" y="123351"/>
                </a:lnTo>
                <a:lnTo>
                  <a:pt x="829678" y="81462"/>
                </a:lnTo>
                <a:lnTo>
                  <a:pt x="766227" y="48871"/>
                </a:lnTo>
                <a:lnTo>
                  <a:pt x="703245" y="26091"/>
                </a:lnTo>
                <a:lnTo>
                  <a:pt x="653940" y="13764"/>
                </a:lnTo>
                <a:lnTo>
                  <a:pt x="604198" y="4256"/>
                </a:lnTo>
                <a:lnTo>
                  <a:pt x="554326" y="0"/>
                </a:lnTo>
                <a:lnTo>
                  <a:pt x="499999" y="3157"/>
                </a:lnTo>
                <a:lnTo>
                  <a:pt x="442913" y="9948"/>
                </a:lnTo>
                <a:lnTo>
                  <a:pt x="389427" y="17815"/>
                </a:lnTo>
                <a:lnTo>
                  <a:pt x="338446" y="30419"/>
                </a:lnTo>
                <a:lnTo>
                  <a:pt x="288207" y="45865"/>
                </a:lnTo>
                <a:lnTo>
                  <a:pt x="238188" y="62153"/>
                </a:lnTo>
                <a:lnTo>
                  <a:pt x="178232" y="90865"/>
                </a:lnTo>
                <a:lnTo>
                  <a:pt x="124338" y="123246"/>
                </a:lnTo>
                <a:lnTo>
                  <a:pt x="91631" y="150519"/>
                </a:lnTo>
                <a:lnTo>
                  <a:pt x="37075" y="208192"/>
                </a:lnTo>
                <a:lnTo>
                  <a:pt x="11452" y="261966"/>
                </a:lnTo>
                <a:lnTo>
                  <a:pt x="0" y="306138"/>
                </a:lnTo>
                <a:lnTo>
                  <a:pt x="241" y="336921"/>
                </a:lnTo>
                <a:lnTo>
                  <a:pt x="10495" y="37522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1" name="Group 160"/>
          <p:cNvGrpSpPr/>
          <p:nvPr/>
        </p:nvGrpSpPr>
        <p:grpSpPr>
          <a:xfrm>
            <a:off x="5117959" y="1231515"/>
            <a:ext cx="1014654" cy="453154"/>
            <a:chOff x="5117959" y="1231515"/>
            <a:chExt cx="1014654" cy="453154"/>
          </a:xfrm>
        </p:grpSpPr>
        <p:sp>
          <p:nvSpPr>
            <p:cNvPr id="157" name="Freeform 156"/>
            <p:cNvSpPr/>
            <p:nvPr/>
          </p:nvSpPr>
          <p:spPr>
            <a:xfrm>
              <a:off x="5293413" y="1231515"/>
              <a:ext cx="190159" cy="240481"/>
            </a:xfrm>
            <a:custGeom>
              <a:avLst/>
              <a:gdLst/>
              <a:ahLst/>
              <a:cxnLst/>
              <a:rect l="0" t="0" r="0" b="0"/>
              <a:pathLst>
                <a:path w="190159" h="240481">
                  <a:moveTo>
                    <a:pt x="32058" y="0"/>
                  </a:moveTo>
                  <a:lnTo>
                    <a:pt x="26339" y="21779"/>
                  </a:lnTo>
                  <a:lnTo>
                    <a:pt x="24251" y="71144"/>
                  </a:lnTo>
                  <a:lnTo>
                    <a:pt x="19421" y="125206"/>
                  </a:lnTo>
                  <a:lnTo>
                    <a:pt x="13478" y="187680"/>
                  </a:lnTo>
                  <a:lnTo>
                    <a:pt x="3938" y="237292"/>
                  </a:lnTo>
                  <a:lnTo>
                    <a:pt x="2216" y="240480"/>
                  </a:lnTo>
                  <a:lnTo>
                    <a:pt x="1069" y="238908"/>
                  </a:lnTo>
                  <a:lnTo>
                    <a:pt x="0" y="182815"/>
                  </a:lnTo>
                  <a:lnTo>
                    <a:pt x="10395" y="127157"/>
                  </a:lnTo>
                  <a:lnTo>
                    <a:pt x="26272" y="70347"/>
                  </a:lnTo>
                  <a:lnTo>
                    <a:pt x="30974" y="60766"/>
                  </a:lnTo>
                  <a:lnTo>
                    <a:pt x="36883" y="55304"/>
                  </a:lnTo>
                  <a:lnTo>
                    <a:pt x="43596" y="52587"/>
                  </a:lnTo>
                  <a:lnTo>
                    <a:pt x="50845" y="51700"/>
                  </a:lnTo>
                  <a:lnTo>
                    <a:pt x="66296" y="58111"/>
                  </a:lnTo>
                  <a:lnTo>
                    <a:pt x="74299" y="63704"/>
                  </a:lnTo>
                  <a:lnTo>
                    <a:pt x="90588" y="67453"/>
                  </a:lnTo>
                  <a:lnTo>
                    <a:pt x="107073" y="65112"/>
                  </a:lnTo>
                  <a:lnTo>
                    <a:pt x="123645" y="57909"/>
                  </a:lnTo>
                  <a:lnTo>
                    <a:pt x="135325" y="46077"/>
                  </a:lnTo>
                  <a:lnTo>
                    <a:pt x="139734" y="39039"/>
                  </a:lnTo>
                  <a:lnTo>
                    <a:pt x="139900" y="35272"/>
                  </a:lnTo>
                  <a:lnTo>
                    <a:pt x="137237" y="33685"/>
                  </a:lnTo>
                  <a:lnTo>
                    <a:pt x="132688" y="33551"/>
                  </a:lnTo>
                  <a:lnTo>
                    <a:pt x="127806" y="37161"/>
                  </a:lnTo>
                  <a:lnTo>
                    <a:pt x="113025" y="58985"/>
                  </a:lnTo>
                  <a:lnTo>
                    <a:pt x="96288" y="99950"/>
                  </a:lnTo>
                  <a:lnTo>
                    <a:pt x="91093" y="157108"/>
                  </a:lnTo>
                  <a:lnTo>
                    <a:pt x="92504" y="178000"/>
                  </a:lnTo>
                  <a:lnTo>
                    <a:pt x="99295" y="193448"/>
                  </a:lnTo>
                  <a:lnTo>
                    <a:pt x="110943" y="204013"/>
                  </a:lnTo>
                  <a:lnTo>
                    <a:pt x="117932" y="208124"/>
                  </a:lnTo>
                  <a:lnTo>
                    <a:pt x="133095" y="210227"/>
                  </a:lnTo>
                  <a:lnTo>
                    <a:pt x="141021" y="209494"/>
                  </a:lnTo>
                  <a:lnTo>
                    <a:pt x="154759" y="203747"/>
                  </a:lnTo>
                  <a:lnTo>
                    <a:pt x="19015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77397" y="1281441"/>
              <a:ext cx="130991" cy="157682"/>
            </a:xfrm>
            <a:custGeom>
              <a:avLst/>
              <a:gdLst/>
              <a:ahLst/>
              <a:cxnLst/>
              <a:rect l="0" t="0" r="0" b="0"/>
              <a:pathLst>
                <a:path w="130991" h="157682">
                  <a:moveTo>
                    <a:pt x="47779" y="0"/>
                  </a:moveTo>
                  <a:lnTo>
                    <a:pt x="34527" y="8835"/>
                  </a:lnTo>
                  <a:lnTo>
                    <a:pt x="17451" y="31999"/>
                  </a:lnTo>
                  <a:lnTo>
                    <a:pt x="5098" y="57867"/>
                  </a:lnTo>
                  <a:lnTo>
                    <a:pt x="0" y="91933"/>
                  </a:lnTo>
                  <a:lnTo>
                    <a:pt x="2906" y="126887"/>
                  </a:lnTo>
                  <a:lnTo>
                    <a:pt x="9653" y="144536"/>
                  </a:lnTo>
                  <a:lnTo>
                    <a:pt x="14041" y="151831"/>
                  </a:lnTo>
                  <a:lnTo>
                    <a:pt x="19740" y="155770"/>
                  </a:lnTo>
                  <a:lnTo>
                    <a:pt x="33468" y="157681"/>
                  </a:lnTo>
                  <a:lnTo>
                    <a:pt x="48815" y="150518"/>
                  </a:lnTo>
                  <a:lnTo>
                    <a:pt x="63957" y="137163"/>
                  </a:lnTo>
                  <a:lnTo>
                    <a:pt x="86279" y="100922"/>
                  </a:lnTo>
                  <a:lnTo>
                    <a:pt x="90088" y="92245"/>
                  </a:lnTo>
                  <a:lnTo>
                    <a:pt x="91854" y="75207"/>
                  </a:lnTo>
                  <a:lnTo>
                    <a:pt x="91031" y="66780"/>
                  </a:lnTo>
                  <a:lnTo>
                    <a:pt x="88633" y="63936"/>
                  </a:lnTo>
                  <a:lnTo>
                    <a:pt x="85185" y="64814"/>
                  </a:lnTo>
                  <a:lnTo>
                    <a:pt x="81037" y="68172"/>
                  </a:lnTo>
                  <a:lnTo>
                    <a:pt x="70783" y="90569"/>
                  </a:lnTo>
                  <a:lnTo>
                    <a:pt x="66306" y="120627"/>
                  </a:lnTo>
                  <a:lnTo>
                    <a:pt x="69397" y="148538"/>
                  </a:lnTo>
                  <a:lnTo>
                    <a:pt x="73286" y="153575"/>
                  </a:lnTo>
                  <a:lnTo>
                    <a:pt x="78652" y="156008"/>
                  </a:lnTo>
                  <a:lnTo>
                    <a:pt x="85003" y="156705"/>
                  </a:lnTo>
                  <a:lnTo>
                    <a:pt x="96991" y="152549"/>
                  </a:lnTo>
                  <a:lnTo>
                    <a:pt x="102776" y="148852"/>
                  </a:lnTo>
                  <a:lnTo>
                    <a:pt x="111670" y="137348"/>
                  </a:lnTo>
                  <a:lnTo>
                    <a:pt x="115336" y="130397"/>
                  </a:lnTo>
                  <a:lnTo>
                    <a:pt x="116944" y="115277"/>
                  </a:lnTo>
                  <a:lnTo>
                    <a:pt x="110443" y="74136"/>
                  </a:lnTo>
                  <a:lnTo>
                    <a:pt x="106197" y="66991"/>
                  </a:lnTo>
                  <a:lnTo>
                    <a:pt x="100593" y="63152"/>
                  </a:lnTo>
                  <a:lnTo>
                    <a:pt x="94083" y="61517"/>
                  </a:lnTo>
                  <a:lnTo>
                    <a:pt x="90668" y="63201"/>
                  </a:lnTo>
                  <a:lnTo>
                    <a:pt x="89316" y="67097"/>
                  </a:lnTo>
                  <a:lnTo>
                    <a:pt x="89338" y="72469"/>
                  </a:lnTo>
                  <a:lnTo>
                    <a:pt x="92127" y="75125"/>
                  </a:lnTo>
                  <a:lnTo>
                    <a:pt x="96760" y="75971"/>
                  </a:lnTo>
                  <a:lnTo>
                    <a:pt x="108380" y="74446"/>
                  </a:lnTo>
                  <a:lnTo>
                    <a:pt x="13099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649992" y="1286705"/>
              <a:ext cx="289786" cy="306590"/>
            </a:xfrm>
            <a:custGeom>
              <a:avLst/>
              <a:gdLst/>
              <a:ahLst/>
              <a:cxnLst/>
              <a:rect l="0" t="0" r="0" b="0"/>
              <a:pathLst>
                <a:path w="289786" h="306590">
                  <a:moveTo>
                    <a:pt x="0" y="28021"/>
                  </a:moveTo>
                  <a:lnTo>
                    <a:pt x="2465" y="61761"/>
                  </a:lnTo>
                  <a:lnTo>
                    <a:pt x="7807" y="120323"/>
                  </a:lnTo>
                  <a:lnTo>
                    <a:pt x="7978" y="131161"/>
                  </a:lnTo>
                  <a:lnTo>
                    <a:pt x="9941" y="134688"/>
                  </a:lnTo>
                  <a:lnTo>
                    <a:pt x="13100" y="133341"/>
                  </a:lnTo>
                  <a:lnTo>
                    <a:pt x="17054" y="128745"/>
                  </a:lnTo>
                  <a:lnTo>
                    <a:pt x="21448" y="113776"/>
                  </a:lnTo>
                  <a:lnTo>
                    <a:pt x="24269" y="74032"/>
                  </a:lnTo>
                  <a:lnTo>
                    <a:pt x="26349" y="68865"/>
                  </a:lnTo>
                  <a:lnTo>
                    <a:pt x="29585" y="67270"/>
                  </a:lnTo>
                  <a:lnTo>
                    <a:pt x="52483" y="73578"/>
                  </a:lnTo>
                  <a:lnTo>
                    <a:pt x="67704" y="71074"/>
                  </a:lnTo>
                  <a:lnTo>
                    <a:pt x="82791" y="62873"/>
                  </a:lnTo>
                  <a:lnTo>
                    <a:pt x="95660" y="49982"/>
                  </a:lnTo>
                  <a:lnTo>
                    <a:pt x="97057" y="44511"/>
                  </a:lnTo>
                  <a:lnTo>
                    <a:pt x="95215" y="39939"/>
                  </a:lnTo>
                  <a:lnTo>
                    <a:pt x="91214" y="35966"/>
                  </a:lnTo>
                  <a:lnTo>
                    <a:pt x="88546" y="37016"/>
                  </a:lnTo>
                  <a:lnTo>
                    <a:pt x="85582" y="48044"/>
                  </a:lnTo>
                  <a:lnTo>
                    <a:pt x="86640" y="54314"/>
                  </a:lnTo>
                  <a:lnTo>
                    <a:pt x="92748" y="66210"/>
                  </a:lnTo>
                  <a:lnTo>
                    <a:pt x="117975" y="104497"/>
                  </a:lnTo>
                  <a:lnTo>
                    <a:pt x="122104" y="106742"/>
                  </a:lnTo>
                  <a:lnTo>
                    <a:pt x="126706" y="105465"/>
                  </a:lnTo>
                  <a:lnTo>
                    <a:pt x="131623" y="101839"/>
                  </a:lnTo>
                  <a:lnTo>
                    <a:pt x="151876" y="70373"/>
                  </a:lnTo>
                  <a:lnTo>
                    <a:pt x="164474" y="45809"/>
                  </a:lnTo>
                  <a:lnTo>
                    <a:pt x="177575" y="32536"/>
                  </a:lnTo>
                  <a:lnTo>
                    <a:pt x="184027" y="30107"/>
                  </a:lnTo>
                  <a:lnTo>
                    <a:pt x="190177" y="30336"/>
                  </a:lnTo>
                  <a:lnTo>
                    <a:pt x="196127" y="32338"/>
                  </a:lnTo>
                  <a:lnTo>
                    <a:pt x="201943" y="30899"/>
                  </a:lnTo>
                  <a:lnTo>
                    <a:pt x="213335" y="21903"/>
                  </a:lnTo>
                  <a:lnTo>
                    <a:pt x="230145" y="1245"/>
                  </a:lnTo>
                  <a:lnTo>
                    <a:pt x="232942" y="0"/>
                  </a:lnTo>
                  <a:lnTo>
                    <a:pt x="233883" y="2868"/>
                  </a:lnTo>
                  <a:lnTo>
                    <a:pt x="233042" y="65041"/>
                  </a:lnTo>
                  <a:lnTo>
                    <a:pt x="237422" y="93231"/>
                  </a:lnTo>
                  <a:lnTo>
                    <a:pt x="241492" y="98306"/>
                  </a:lnTo>
                  <a:lnTo>
                    <a:pt x="246979" y="100765"/>
                  </a:lnTo>
                  <a:lnTo>
                    <a:pt x="253410" y="101480"/>
                  </a:lnTo>
                  <a:lnTo>
                    <a:pt x="265487" y="97344"/>
                  </a:lnTo>
                  <a:lnTo>
                    <a:pt x="271297" y="93652"/>
                  </a:lnTo>
                  <a:lnTo>
                    <a:pt x="276094" y="93964"/>
                  </a:lnTo>
                  <a:lnTo>
                    <a:pt x="280217" y="96946"/>
                  </a:lnTo>
                  <a:lnTo>
                    <a:pt x="283890" y="101708"/>
                  </a:lnTo>
                  <a:lnTo>
                    <a:pt x="289785" y="148284"/>
                  </a:lnTo>
                  <a:lnTo>
                    <a:pt x="286628" y="207928"/>
                  </a:lnTo>
                  <a:lnTo>
                    <a:pt x="280939" y="265445"/>
                  </a:lnTo>
                  <a:lnTo>
                    <a:pt x="271543" y="293143"/>
                  </a:lnTo>
                  <a:lnTo>
                    <a:pt x="267013" y="301848"/>
                  </a:lnTo>
                  <a:lnTo>
                    <a:pt x="261219" y="305802"/>
                  </a:lnTo>
                  <a:lnTo>
                    <a:pt x="254583" y="306589"/>
                  </a:lnTo>
                  <a:lnTo>
                    <a:pt x="247385" y="305264"/>
                  </a:lnTo>
                  <a:lnTo>
                    <a:pt x="234457" y="293930"/>
                  </a:lnTo>
                  <a:lnTo>
                    <a:pt x="223471" y="276566"/>
                  </a:lnTo>
                  <a:lnTo>
                    <a:pt x="205825" y="228861"/>
                  </a:lnTo>
                  <a:lnTo>
                    <a:pt x="207097" y="179684"/>
                  </a:lnTo>
                  <a:lnTo>
                    <a:pt x="208026" y="1528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117959" y="1273120"/>
              <a:ext cx="1014654" cy="411549"/>
            </a:xfrm>
            <a:custGeom>
              <a:avLst/>
              <a:gdLst/>
              <a:ahLst/>
              <a:cxnLst/>
              <a:rect l="0" t="0" r="0" b="0"/>
              <a:pathLst>
                <a:path w="1014654" h="411549">
                  <a:moveTo>
                    <a:pt x="7807" y="0"/>
                  </a:moveTo>
                  <a:lnTo>
                    <a:pt x="2088" y="22704"/>
                  </a:lnTo>
                  <a:lnTo>
                    <a:pt x="0" y="80196"/>
                  </a:lnTo>
                  <a:lnTo>
                    <a:pt x="4005" y="140349"/>
                  </a:lnTo>
                  <a:lnTo>
                    <a:pt x="11098" y="189618"/>
                  </a:lnTo>
                  <a:lnTo>
                    <a:pt x="22702" y="237674"/>
                  </a:lnTo>
                  <a:lnTo>
                    <a:pt x="38519" y="266121"/>
                  </a:lnTo>
                  <a:lnTo>
                    <a:pt x="84951" y="321806"/>
                  </a:lnTo>
                  <a:lnTo>
                    <a:pt x="144935" y="363518"/>
                  </a:lnTo>
                  <a:lnTo>
                    <a:pt x="202802" y="389487"/>
                  </a:lnTo>
                  <a:lnTo>
                    <a:pt x="246509" y="403169"/>
                  </a:lnTo>
                  <a:lnTo>
                    <a:pt x="301839" y="411548"/>
                  </a:lnTo>
                  <a:lnTo>
                    <a:pt x="352844" y="409444"/>
                  </a:lnTo>
                  <a:lnTo>
                    <a:pt x="407434" y="405605"/>
                  </a:lnTo>
                  <a:lnTo>
                    <a:pt x="462734" y="396217"/>
                  </a:lnTo>
                  <a:lnTo>
                    <a:pt x="518173" y="385459"/>
                  </a:lnTo>
                  <a:lnTo>
                    <a:pt x="573640" y="371966"/>
                  </a:lnTo>
                  <a:lnTo>
                    <a:pt x="629112" y="356185"/>
                  </a:lnTo>
                  <a:lnTo>
                    <a:pt x="684585" y="338446"/>
                  </a:lnTo>
                  <a:lnTo>
                    <a:pt x="737593" y="322615"/>
                  </a:lnTo>
                  <a:lnTo>
                    <a:pt x="794284" y="296533"/>
                  </a:lnTo>
                  <a:lnTo>
                    <a:pt x="854523" y="263478"/>
                  </a:lnTo>
                  <a:lnTo>
                    <a:pt x="913771" y="229290"/>
                  </a:lnTo>
                  <a:lnTo>
                    <a:pt x="974165" y="170694"/>
                  </a:lnTo>
                  <a:lnTo>
                    <a:pt x="1004326" y="124461"/>
                  </a:lnTo>
                  <a:lnTo>
                    <a:pt x="101465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314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02252" y="1176108"/>
            <a:ext cx="1048110" cy="1411555"/>
            <a:chOff x="4602252" y="1176108"/>
            <a:chExt cx="1048110" cy="1411555"/>
          </a:xfrm>
        </p:grpSpPr>
        <p:sp>
          <p:nvSpPr>
            <p:cNvPr id="2" name="Freeform 1"/>
            <p:cNvSpPr/>
            <p:nvPr/>
          </p:nvSpPr>
          <p:spPr>
            <a:xfrm>
              <a:off x="4701762" y="1523797"/>
              <a:ext cx="8321" cy="377302"/>
            </a:xfrm>
            <a:custGeom>
              <a:avLst/>
              <a:gdLst/>
              <a:ahLst/>
              <a:cxnLst/>
              <a:rect l="0" t="0" r="0" b="0"/>
              <a:pathLst>
                <a:path w="8321" h="377302">
                  <a:moveTo>
                    <a:pt x="0" y="0"/>
                  </a:moveTo>
                  <a:lnTo>
                    <a:pt x="0" y="50744"/>
                  </a:lnTo>
                  <a:lnTo>
                    <a:pt x="0" y="98657"/>
                  </a:lnTo>
                  <a:lnTo>
                    <a:pt x="5718" y="158617"/>
                  </a:lnTo>
                  <a:lnTo>
                    <a:pt x="5341" y="209498"/>
                  </a:lnTo>
                  <a:lnTo>
                    <a:pt x="1055" y="263791"/>
                  </a:lnTo>
                  <a:lnTo>
                    <a:pt x="139" y="323829"/>
                  </a:lnTo>
                  <a:lnTo>
                    <a:pt x="18" y="377301"/>
                  </a:lnTo>
                  <a:lnTo>
                    <a:pt x="5720" y="320095"/>
                  </a:lnTo>
                  <a:lnTo>
                    <a:pt x="832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4701762" y="1508804"/>
              <a:ext cx="174743" cy="48278"/>
            </a:xfrm>
            <a:custGeom>
              <a:avLst/>
              <a:gdLst/>
              <a:ahLst/>
              <a:cxnLst/>
              <a:rect l="0" t="0" r="0" b="0"/>
              <a:pathLst>
                <a:path w="174743" h="48278">
                  <a:moveTo>
                    <a:pt x="0" y="48277"/>
                  </a:moveTo>
                  <a:lnTo>
                    <a:pt x="14211" y="35916"/>
                  </a:lnTo>
                  <a:lnTo>
                    <a:pt x="60613" y="17899"/>
                  </a:lnTo>
                  <a:lnTo>
                    <a:pt x="114249" y="3916"/>
                  </a:lnTo>
                  <a:lnTo>
                    <a:pt x="145210" y="0"/>
                  </a:lnTo>
                  <a:lnTo>
                    <a:pt x="159459" y="1549"/>
                  </a:lnTo>
                  <a:lnTo>
                    <a:pt x="174742" y="66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18403" y="1698539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24963"/>
                  </a:moveTo>
                  <a:lnTo>
                    <a:pt x="8836" y="16128"/>
                  </a:lnTo>
                  <a:lnTo>
                    <a:pt x="31999" y="6217"/>
                  </a:lnTo>
                  <a:lnTo>
                    <a:pt x="78841" y="819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4827263" y="1726173"/>
              <a:ext cx="273910" cy="95240"/>
            </a:xfrm>
            <a:custGeom>
              <a:avLst/>
              <a:gdLst/>
              <a:ahLst/>
              <a:cxnLst/>
              <a:rect l="0" t="0" r="0" b="0"/>
              <a:pathLst>
                <a:path w="273910" h="95240">
                  <a:moveTo>
                    <a:pt x="15956" y="13971"/>
                  </a:moveTo>
                  <a:lnTo>
                    <a:pt x="7122" y="27223"/>
                  </a:lnTo>
                  <a:lnTo>
                    <a:pt x="1628" y="53134"/>
                  </a:lnTo>
                  <a:lnTo>
                    <a:pt x="0" y="88651"/>
                  </a:lnTo>
                  <a:lnTo>
                    <a:pt x="1621" y="94268"/>
                  </a:lnTo>
                  <a:lnTo>
                    <a:pt x="4551" y="95239"/>
                  </a:lnTo>
                  <a:lnTo>
                    <a:pt x="8352" y="93113"/>
                  </a:lnTo>
                  <a:lnTo>
                    <a:pt x="22538" y="72452"/>
                  </a:lnTo>
                  <a:lnTo>
                    <a:pt x="47715" y="22313"/>
                  </a:lnTo>
                  <a:lnTo>
                    <a:pt x="60581" y="10590"/>
                  </a:lnTo>
                  <a:lnTo>
                    <a:pt x="76470" y="3223"/>
                  </a:lnTo>
                  <a:lnTo>
                    <a:pt x="105283" y="0"/>
                  </a:lnTo>
                  <a:lnTo>
                    <a:pt x="123150" y="2523"/>
                  </a:lnTo>
                  <a:lnTo>
                    <a:pt x="127174" y="5414"/>
                  </a:lnTo>
                  <a:lnTo>
                    <a:pt x="128009" y="9191"/>
                  </a:lnTo>
                  <a:lnTo>
                    <a:pt x="111937" y="65285"/>
                  </a:lnTo>
                  <a:lnTo>
                    <a:pt x="113472" y="85163"/>
                  </a:lnTo>
                  <a:lnTo>
                    <a:pt x="117024" y="90094"/>
                  </a:lnTo>
                  <a:lnTo>
                    <a:pt x="122167" y="91532"/>
                  </a:lnTo>
                  <a:lnTo>
                    <a:pt x="128368" y="90641"/>
                  </a:lnTo>
                  <a:lnTo>
                    <a:pt x="140190" y="82256"/>
                  </a:lnTo>
                  <a:lnTo>
                    <a:pt x="145931" y="76136"/>
                  </a:lnTo>
                  <a:lnTo>
                    <a:pt x="152311" y="59475"/>
                  </a:lnTo>
                  <a:lnTo>
                    <a:pt x="154011" y="49855"/>
                  </a:lnTo>
                  <a:lnTo>
                    <a:pt x="156070" y="46215"/>
                  </a:lnTo>
                  <a:lnTo>
                    <a:pt x="158368" y="46562"/>
                  </a:lnTo>
                  <a:lnTo>
                    <a:pt x="160823" y="49567"/>
                  </a:lnTo>
                  <a:lnTo>
                    <a:pt x="166159" y="50645"/>
                  </a:lnTo>
                  <a:lnTo>
                    <a:pt x="198829" y="45734"/>
                  </a:lnTo>
                  <a:lnTo>
                    <a:pt x="223926" y="36018"/>
                  </a:lnTo>
                  <a:lnTo>
                    <a:pt x="232266" y="31443"/>
                  </a:lnTo>
                  <a:lnTo>
                    <a:pt x="240600" y="30242"/>
                  </a:lnTo>
                  <a:lnTo>
                    <a:pt x="257255" y="33838"/>
                  </a:lnTo>
                  <a:lnTo>
                    <a:pt x="262806" y="39235"/>
                  </a:lnTo>
                  <a:lnTo>
                    <a:pt x="268974" y="55094"/>
                  </a:lnTo>
                  <a:lnTo>
                    <a:pt x="273909" y="80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97229" y="1565402"/>
              <a:ext cx="253576" cy="249633"/>
            </a:xfrm>
            <a:custGeom>
              <a:avLst/>
              <a:gdLst/>
              <a:ahLst/>
              <a:cxnLst/>
              <a:rect l="0" t="0" r="0" b="0"/>
              <a:pathLst>
                <a:path w="253576" h="249633">
                  <a:moveTo>
                    <a:pt x="28906" y="0"/>
                  </a:moveTo>
                  <a:lnTo>
                    <a:pt x="14713" y="56790"/>
                  </a:lnTo>
                  <a:lnTo>
                    <a:pt x="6344" y="115385"/>
                  </a:lnTo>
                  <a:lnTo>
                    <a:pt x="0" y="167332"/>
                  </a:lnTo>
                  <a:lnTo>
                    <a:pt x="2239" y="175349"/>
                  </a:lnTo>
                  <a:lnTo>
                    <a:pt x="7430" y="180695"/>
                  </a:lnTo>
                  <a:lnTo>
                    <a:pt x="14588" y="184258"/>
                  </a:lnTo>
                  <a:lnTo>
                    <a:pt x="32404" y="185752"/>
                  </a:lnTo>
                  <a:lnTo>
                    <a:pt x="69559" y="179177"/>
                  </a:lnTo>
                  <a:lnTo>
                    <a:pt x="90774" y="167222"/>
                  </a:lnTo>
                  <a:lnTo>
                    <a:pt x="92341" y="165106"/>
                  </a:lnTo>
                  <a:lnTo>
                    <a:pt x="90612" y="164620"/>
                  </a:lnTo>
                  <a:lnTo>
                    <a:pt x="86686" y="165220"/>
                  </a:lnTo>
                  <a:lnTo>
                    <a:pt x="84993" y="168394"/>
                  </a:lnTo>
                  <a:lnTo>
                    <a:pt x="85577" y="179317"/>
                  </a:lnTo>
                  <a:lnTo>
                    <a:pt x="91384" y="190952"/>
                  </a:lnTo>
                  <a:lnTo>
                    <a:pt x="95521" y="196644"/>
                  </a:lnTo>
                  <a:lnTo>
                    <a:pt x="101053" y="199514"/>
                  </a:lnTo>
                  <a:lnTo>
                    <a:pt x="160635" y="202241"/>
                  </a:lnTo>
                  <a:lnTo>
                    <a:pt x="186588" y="211243"/>
                  </a:lnTo>
                  <a:lnTo>
                    <a:pt x="246681" y="246519"/>
                  </a:lnTo>
                  <a:lnTo>
                    <a:pt x="253575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01690" y="1715506"/>
              <a:ext cx="88210" cy="207702"/>
            </a:xfrm>
            <a:custGeom>
              <a:avLst/>
              <a:gdLst/>
              <a:ahLst/>
              <a:cxnLst/>
              <a:rect l="0" t="0" r="0" b="0"/>
              <a:pathLst>
                <a:path w="88210" h="207702">
                  <a:moveTo>
                    <a:pt x="48966" y="49602"/>
                  </a:moveTo>
                  <a:lnTo>
                    <a:pt x="29961" y="63812"/>
                  </a:lnTo>
                  <a:lnTo>
                    <a:pt x="1868" y="104721"/>
                  </a:lnTo>
                  <a:lnTo>
                    <a:pt x="0" y="113160"/>
                  </a:lnTo>
                  <a:lnTo>
                    <a:pt x="605" y="120635"/>
                  </a:lnTo>
                  <a:lnTo>
                    <a:pt x="2857" y="127468"/>
                  </a:lnTo>
                  <a:lnTo>
                    <a:pt x="6207" y="129249"/>
                  </a:lnTo>
                  <a:lnTo>
                    <a:pt x="10290" y="127663"/>
                  </a:lnTo>
                  <a:lnTo>
                    <a:pt x="34546" y="100771"/>
                  </a:lnTo>
                  <a:lnTo>
                    <a:pt x="65170" y="42449"/>
                  </a:lnTo>
                  <a:lnTo>
                    <a:pt x="83293" y="1550"/>
                  </a:lnTo>
                  <a:lnTo>
                    <a:pt x="85719" y="0"/>
                  </a:lnTo>
                  <a:lnTo>
                    <a:pt x="87336" y="3590"/>
                  </a:lnTo>
                  <a:lnTo>
                    <a:pt x="88209" y="18057"/>
                  </a:lnTo>
                  <a:lnTo>
                    <a:pt x="80214" y="81253"/>
                  </a:lnTo>
                  <a:lnTo>
                    <a:pt x="72016" y="139255"/>
                  </a:lnTo>
                  <a:lnTo>
                    <a:pt x="59585" y="196670"/>
                  </a:lnTo>
                  <a:lnTo>
                    <a:pt x="57287" y="2077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602252" y="1440587"/>
              <a:ext cx="49584" cy="982784"/>
            </a:xfrm>
            <a:custGeom>
              <a:avLst/>
              <a:gdLst/>
              <a:ahLst/>
              <a:cxnLst/>
              <a:rect l="0" t="0" r="0" b="0"/>
              <a:pathLst>
                <a:path w="49584" h="982784">
                  <a:moveTo>
                    <a:pt x="7978" y="0"/>
                  </a:moveTo>
                  <a:lnTo>
                    <a:pt x="1392" y="50188"/>
                  </a:lnTo>
                  <a:lnTo>
                    <a:pt x="0" y="112129"/>
                  </a:lnTo>
                  <a:lnTo>
                    <a:pt x="4176" y="159272"/>
                  </a:lnTo>
                  <a:lnTo>
                    <a:pt x="6851" y="212791"/>
                  </a:lnTo>
                  <a:lnTo>
                    <a:pt x="7644" y="274054"/>
                  </a:lnTo>
                  <a:lnTo>
                    <a:pt x="10295" y="317192"/>
                  </a:lnTo>
                  <a:lnTo>
                    <a:pt x="13631" y="361944"/>
                  </a:lnTo>
                  <a:lnTo>
                    <a:pt x="15113" y="409571"/>
                  </a:lnTo>
                  <a:lnTo>
                    <a:pt x="15772" y="458475"/>
                  </a:lnTo>
                  <a:lnTo>
                    <a:pt x="16990" y="507947"/>
                  </a:lnTo>
                  <a:lnTo>
                    <a:pt x="20612" y="557671"/>
                  </a:lnTo>
                  <a:lnTo>
                    <a:pt x="22839" y="607508"/>
                  </a:lnTo>
                  <a:lnTo>
                    <a:pt x="24753" y="657394"/>
                  </a:lnTo>
                  <a:lnTo>
                    <a:pt x="28685" y="707303"/>
                  </a:lnTo>
                  <a:lnTo>
                    <a:pt x="31050" y="752290"/>
                  </a:lnTo>
                  <a:lnTo>
                    <a:pt x="32381" y="814003"/>
                  </a:lnTo>
                  <a:lnTo>
                    <a:pt x="32774" y="868346"/>
                  </a:lnTo>
                  <a:lnTo>
                    <a:pt x="32908" y="928124"/>
                  </a:lnTo>
                  <a:lnTo>
                    <a:pt x="32931" y="974892"/>
                  </a:lnTo>
                  <a:lnTo>
                    <a:pt x="34784" y="981845"/>
                  </a:lnTo>
                  <a:lnTo>
                    <a:pt x="37868" y="982783"/>
                  </a:lnTo>
                  <a:lnTo>
                    <a:pt x="41773" y="979709"/>
                  </a:lnTo>
                  <a:lnTo>
                    <a:pt x="46112" y="966432"/>
                  </a:lnTo>
                  <a:lnTo>
                    <a:pt x="49583" y="9402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76798" y="1176108"/>
              <a:ext cx="971942" cy="306085"/>
            </a:xfrm>
            <a:custGeom>
              <a:avLst/>
              <a:gdLst/>
              <a:ahLst/>
              <a:cxnLst/>
              <a:rect l="0" t="0" r="0" b="0"/>
              <a:pathLst>
                <a:path w="971942" h="306085">
                  <a:moveTo>
                    <a:pt x="16643" y="98058"/>
                  </a:moveTo>
                  <a:lnTo>
                    <a:pt x="24210" y="122781"/>
                  </a:lnTo>
                  <a:lnTo>
                    <a:pt x="70391" y="181361"/>
                  </a:lnTo>
                  <a:lnTo>
                    <a:pt x="133287" y="228316"/>
                  </a:lnTo>
                  <a:lnTo>
                    <a:pt x="187935" y="256144"/>
                  </a:lnTo>
                  <a:lnTo>
                    <a:pt x="220257" y="270330"/>
                  </a:lnTo>
                  <a:lnTo>
                    <a:pt x="280485" y="286343"/>
                  </a:lnTo>
                  <a:lnTo>
                    <a:pt x="333458" y="295233"/>
                  </a:lnTo>
                  <a:lnTo>
                    <a:pt x="388438" y="301680"/>
                  </a:lnTo>
                  <a:lnTo>
                    <a:pt x="443814" y="304290"/>
                  </a:lnTo>
                  <a:lnTo>
                    <a:pt x="501734" y="299326"/>
                  </a:lnTo>
                  <a:lnTo>
                    <a:pt x="561902" y="293654"/>
                  </a:lnTo>
                  <a:lnTo>
                    <a:pt x="624022" y="283631"/>
                  </a:lnTo>
                  <a:lnTo>
                    <a:pt x="684233" y="272748"/>
                  </a:lnTo>
                  <a:lnTo>
                    <a:pt x="744854" y="261695"/>
                  </a:lnTo>
                  <a:lnTo>
                    <a:pt x="795625" y="244890"/>
                  </a:lnTo>
                  <a:lnTo>
                    <a:pt x="854091" y="224346"/>
                  </a:lnTo>
                  <a:lnTo>
                    <a:pt x="913898" y="196666"/>
                  </a:lnTo>
                  <a:lnTo>
                    <a:pt x="941677" y="177701"/>
                  </a:lnTo>
                  <a:lnTo>
                    <a:pt x="959287" y="159768"/>
                  </a:lnTo>
                  <a:lnTo>
                    <a:pt x="970608" y="141818"/>
                  </a:lnTo>
                  <a:lnTo>
                    <a:pt x="971941" y="119048"/>
                  </a:lnTo>
                  <a:lnTo>
                    <a:pt x="966370" y="96292"/>
                  </a:lnTo>
                  <a:lnTo>
                    <a:pt x="957730" y="80014"/>
                  </a:lnTo>
                  <a:lnTo>
                    <a:pt x="930474" y="54498"/>
                  </a:lnTo>
                  <a:lnTo>
                    <a:pt x="905630" y="38204"/>
                  </a:lnTo>
                  <a:lnTo>
                    <a:pt x="849332" y="20914"/>
                  </a:lnTo>
                  <a:lnTo>
                    <a:pt x="788477" y="9060"/>
                  </a:lnTo>
                  <a:lnTo>
                    <a:pt x="730209" y="2609"/>
                  </a:lnTo>
                  <a:lnTo>
                    <a:pt x="670999" y="0"/>
                  </a:lnTo>
                  <a:lnTo>
                    <a:pt x="623189" y="4181"/>
                  </a:lnTo>
                  <a:lnTo>
                    <a:pt x="573888" y="6756"/>
                  </a:lnTo>
                  <a:lnTo>
                    <a:pt x="525073" y="12964"/>
                  </a:lnTo>
                  <a:lnTo>
                    <a:pt x="464229" y="23344"/>
                  </a:lnTo>
                  <a:lnTo>
                    <a:pt x="415534" y="34007"/>
                  </a:lnTo>
                  <a:lnTo>
                    <a:pt x="365973" y="46412"/>
                  </a:lnTo>
                  <a:lnTo>
                    <a:pt x="303945" y="63304"/>
                  </a:lnTo>
                  <a:lnTo>
                    <a:pt x="247177" y="84447"/>
                  </a:lnTo>
                  <a:lnTo>
                    <a:pt x="191447" y="108895"/>
                  </a:lnTo>
                  <a:lnTo>
                    <a:pt x="129619" y="142597"/>
                  </a:lnTo>
                  <a:lnTo>
                    <a:pt x="70518" y="188922"/>
                  </a:lnTo>
                  <a:lnTo>
                    <a:pt x="36943" y="224064"/>
                  </a:lnTo>
                  <a:lnTo>
                    <a:pt x="14968" y="258242"/>
                  </a:lnTo>
                  <a:lnTo>
                    <a:pt x="0" y="3060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651835" y="1299129"/>
              <a:ext cx="998527" cy="1288534"/>
            </a:xfrm>
            <a:custGeom>
              <a:avLst/>
              <a:gdLst/>
              <a:ahLst/>
              <a:cxnLst/>
              <a:rect l="0" t="0" r="0" b="0"/>
              <a:pathLst>
                <a:path w="998527" h="1288534">
                  <a:moveTo>
                    <a:pt x="998526" y="0"/>
                  </a:moveTo>
                  <a:lnTo>
                    <a:pt x="992807" y="21778"/>
                  </a:lnTo>
                  <a:lnTo>
                    <a:pt x="986130" y="77426"/>
                  </a:lnTo>
                  <a:lnTo>
                    <a:pt x="976080" y="128638"/>
                  </a:lnTo>
                  <a:lnTo>
                    <a:pt x="965191" y="185736"/>
                  </a:lnTo>
                  <a:lnTo>
                    <a:pt x="956906" y="233781"/>
                  </a:lnTo>
                  <a:lnTo>
                    <a:pt x="948595" y="285616"/>
                  </a:lnTo>
                  <a:lnTo>
                    <a:pt x="942742" y="341963"/>
                  </a:lnTo>
                  <a:lnTo>
                    <a:pt x="938543" y="402113"/>
                  </a:lnTo>
                  <a:lnTo>
                    <a:pt x="933960" y="444990"/>
                  </a:lnTo>
                  <a:lnTo>
                    <a:pt x="928841" y="488702"/>
                  </a:lnTo>
                  <a:lnTo>
                    <a:pt x="925949" y="532784"/>
                  </a:lnTo>
                  <a:lnTo>
                    <a:pt x="923740" y="577031"/>
                  </a:lnTo>
                  <a:lnTo>
                    <a:pt x="919677" y="621352"/>
                  </a:lnTo>
                  <a:lnTo>
                    <a:pt x="917255" y="665705"/>
                  </a:lnTo>
                  <a:lnTo>
                    <a:pt x="915253" y="709147"/>
                  </a:lnTo>
                  <a:lnTo>
                    <a:pt x="909853" y="770915"/>
                  </a:lnTo>
                  <a:lnTo>
                    <a:pt x="908265" y="813847"/>
                  </a:lnTo>
                  <a:lnTo>
                    <a:pt x="902954" y="875183"/>
                  </a:lnTo>
                  <a:lnTo>
                    <a:pt x="899942" y="929928"/>
                  </a:lnTo>
                  <a:lnTo>
                    <a:pt x="894632" y="985700"/>
                  </a:lnTo>
                  <a:lnTo>
                    <a:pt x="887203" y="1034379"/>
                  </a:lnTo>
                  <a:lnTo>
                    <a:pt x="883053" y="1097037"/>
                  </a:lnTo>
                  <a:lnTo>
                    <a:pt x="877748" y="1158492"/>
                  </a:lnTo>
                  <a:lnTo>
                    <a:pt x="866016" y="1212262"/>
                  </a:lnTo>
                  <a:lnTo>
                    <a:pt x="853648" y="1226965"/>
                  </a:lnTo>
                  <a:lnTo>
                    <a:pt x="846467" y="1229406"/>
                  </a:lnTo>
                  <a:lnTo>
                    <a:pt x="791053" y="1218264"/>
                  </a:lnTo>
                  <a:lnTo>
                    <a:pt x="739587" y="1218008"/>
                  </a:lnTo>
                  <a:lnTo>
                    <a:pt x="683463" y="1228230"/>
                  </a:lnTo>
                  <a:lnTo>
                    <a:pt x="625031" y="1237870"/>
                  </a:lnTo>
                  <a:lnTo>
                    <a:pt x="567593" y="1248057"/>
                  </a:lnTo>
                  <a:lnTo>
                    <a:pt x="512998" y="1259604"/>
                  </a:lnTo>
                  <a:lnTo>
                    <a:pt x="455174" y="1270701"/>
                  </a:lnTo>
                  <a:lnTo>
                    <a:pt x="393707" y="1279445"/>
                  </a:lnTo>
                  <a:lnTo>
                    <a:pt x="340584" y="1287450"/>
                  </a:lnTo>
                  <a:lnTo>
                    <a:pt x="278388" y="1288533"/>
                  </a:lnTo>
                  <a:lnTo>
                    <a:pt x="222030" y="1278140"/>
                  </a:lnTo>
                  <a:lnTo>
                    <a:pt x="183261" y="1265620"/>
                  </a:lnTo>
                  <a:lnTo>
                    <a:pt x="126610" y="1228254"/>
                  </a:lnTo>
                  <a:lnTo>
                    <a:pt x="70677" y="1164819"/>
                  </a:lnTo>
                  <a:lnTo>
                    <a:pt x="40593" y="1107845"/>
                  </a:lnTo>
                  <a:lnTo>
                    <a:pt x="11969" y="1049444"/>
                  </a:lnTo>
                  <a:lnTo>
                    <a:pt x="0" y="10234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3585" y="2572249"/>
            <a:ext cx="1472303" cy="1337065"/>
            <a:chOff x="5033585" y="2572249"/>
            <a:chExt cx="1472303" cy="1337065"/>
          </a:xfrm>
        </p:grpSpPr>
        <p:sp>
          <p:nvSpPr>
            <p:cNvPr id="12" name="Freeform 11"/>
            <p:cNvSpPr/>
            <p:nvPr/>
          </p:nvSpPr>
          <p:spPr>
            <a:xfrm>
              <a:off x="5533866" y="2572249"/>
              <a:ext cx="131272" cy="590796"/>
            </a:xfrm>
            <a:custGeom>
              <a:avLst/>
              <a:gdLst/>
              <a:ahLst/>
              <a:cxnLst/>
              <a:rect l="0" t="0" r="0" b="0"/>
              <a:pathLst>
                <a:path w="131272" h="590796">
                  <a:moveTo>
                    <a:pt x="0" y="0"/>
                  </a:moveTo>
                  <a:lnTo>
                    <a:pt x="6643" y="61567"/>
                  </a:lnTo>
                  <a:lnTo>
                    <a:pt x="22286" y="116980"/>
                  </a:lnTo>
                  <a:lnTo>
                    <a:pt x="38840" y="174857"/>
                  </a:lnTo>
                  <a:lnTo>
                    <a:pt x="52702" y="227822"/>
                  </a:lnTo>
                  <a:lnTo>
                    <a:pt x="73155" y="282966"/>
                  </a:lnTo>
                  <a:lnTo>
                    <a:pt x="90060" y="340557"/>
                  </a:lnTo>
                  <a:lnTo>
                    <a:pt x="105486" y="390456"/>
                  </a:lnTo>
                  <a:lnTo>
                    <a:pt x="120449" y="448390"/>
                  </a:lnTo>
                  <a:lnTo>
                    <a:pt x="128371" y="500206"/>
                  </a:lnTo>
                  <a:lnTo>
                    <a:pt x="131271" y="550848"/>
                  </a:lnTo>
                  <a:lnTo>
                    <a:pt x="124816" y="590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64519" y="3104796"/>
              <a:ext cx="79248" cy="249633"/>
            </a:xfrm>
            <a:custGeom>
              <a:avLst/>
              <a:gdLst/>
              <a:ahLst/>
              <a:cxnLst/>
              <a:rect l="0" t="0" r="0" b="0"/>
              <a:pathLst>
                <a:path w="79248" h="249633">
                  <a:moveTo>
                    <a:pt x="52410" y="0"/>
                  </a:moveTo>
                  <a:lnTo>
                    <a:pt x="34741" y="4418"/>
                  </a:lnTo>
                  <a:lnTo>
                    <a:pt x="21135" y="13983"/>
                  </a:lnTo>
                  <a:lnTo>
                    <a:pt x="9849" y="27480"/>
                  </a:lnTo>
                  <a:lnTo>
                    <a:pt x="1751" y="42724"/>
                  </a:lnTo>
                  <a:lnTo>
                    <a:pt x="0" y="61210"/>
                  </a:lnTo>
                  <a:lnTo>
                    <a:pt x="3230" y="79905"/>
                  </a:lnTo>
                  <a:lnTo>
                    <a:pt x="10828" y="94377"/>
                  </a:lnTo>
                  <a:lnTo>
                    <a:pt x="25300" y="104507"/>
                  </a:lnTo>
                  <a:lnTo>
                    <a:pt x="60308" y="122962"/>
                  </a:lnTo>
                  <a:lnTo>
                    <a:pt x="72254" y="136011"/>
                  </a:lnTo>
                  <a:lnTo>
                    <a:pt x="76734" y="143374"/>
                  </a:lnTo>
                  <a:lnTo>
                    <a:pt x="79247" y="163883"/>
                  </a:lnTo>
                  <a:lnTo>
                    <a:pt x="76357" y="186558"/>
                  </a:lnTo>
                  <a:lnTo>
                    <a:pt x="54320" y="232354"/>
                  </a:lnTo>
                  <a:lnTo>
                    <a:pt x="43705" y="241953"/>
                  </a:lnTo>
                  <a:lnTo>
                    <a:pt x="27448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79081" y="3137150"/>
              <a:ext cx="120913" cy="167352"/>
            </a:xfrm>
            <a:custGeom>
              <a:avLst/>
              <a:gdLst/>
              <a:ahLst/>
              <a:cxnLst/>
              <a:rect l="0" t="0" r="0" b="0"/>
              <a:pathLst>
                <a:path w="120913" h="167352">
                  <a:moveTo>
                    <a:pt x="4417" y="167351"/>
                  </a:moveTo>
                  <a:lnTo>
                    <a:pt x="0" y="154099"/>
                  </a:lnTo>
                  <a:lnTo>
                    <a:pt x="3510" y="117204"/>
                  </a:lnTo>
                  <a:lnTo>
                    <a:pt x="15758" y="61705"/>
                  </a:lnTo>
                  <a:lnTo>
                    <a:pt x="36593" y="2309"/>
                  </a:lnTo>
                  <a:lnTo>
                    <a:pt x="39736" y="0"/>
                  </a:lnTo>
                  <a:lnTo>
                    <a:pt x="41832" y="2160"/>
                  </a:lnTo>
                  <a:lnTo>
                    <a:pt x="45195" y="32197"/>
                  </a:lnTo>
                  <a:lnTo>
                    <a:pt x="48379" y="88726"/>
                  </a:lnTo>
                  <a:lnTo>
                    <a:pt x="50367" y="98292"/>
                  </a:lnTo>
                  <a:lnTo>
                    <a:pt x="53541" y="102821"/>
                  </a:lnTo>
                  <a:lnTo>
                    <a:pt x="57507" y="103991"/>
                  </a:lnTo>
                  <a:lnTo>
                    <a:pt x="62000" y="102921"/>
                  </a:lnTo>
                  <a:lnTo>
                    <a:pt x="71922" y="94337"/>
                  </a:lnTo>
                  <a:lnTo>
                    <a:pt x="93360" y="70643"/>
                  </a:lnTo>
                  <a:lnTo>
                    <a:pt x="97921" y="70519"/>
                  </a:lnTo>
                  <a:lnTo>
                    <a:pt x="101886" y="74135"/>
                  </a:lnTo>
                  <a:lnTo>
                    <a:pt x="114893" y="102094"/>
                  </a:lnTo>
                  <a:lnTo>
                    <a:pt x="120912" y="1507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46353" y="3154722"/>
              <a:ext cx="53835" cy="232991"/>
            </a:xfrm>
            <a:custGeom>
              <a:avLst/>
              <a:gdLst/>
              <a:ahLst/>
              <a:cxnLst/>
              <a:rect l="0" t="0" r="0" b="0"/>
              <a:pathLst>
                <a:path w="53835" h="232991">
                  <a:moveTo>
                    <a:pt x="28529" y="0"/>
                  </a:moveTo>
                  <a:lnTo>
                    <a:pt x="19694" y="8835"/>
                  </a:lnTo>
                  <a:lnTo>
                    <a:pt x="6786" y="41673"/>
                  </a:lnTo>
                  <a:lnTo>
                    <a:pt x="0" y="72033"/>
                  </a:lnTo>
                  <a:lnTo>
                    <a:pt x="1365" y="90262"/>
                  </a:lnTo>
                  <a:lnTo>
                    <a:pt x="7519" y="105144"/>
                  </a:lnTo>
                  <a:lnTo>
                    <a:pt x="11748" y="111701"/>
                  </a:lnTo>
                  <a:lnTo>
                    <a:pt x="23845" y="121453"/>
                  </a:lnTo>
                  <a:lnTo>
                    <a:pt x="49793" y="139664"/>
                  </a:lnTo>
                  <a:lnTo>
                    <a:pt x="52875" y="146734"/>
                  </a:lnTo>
                  <a:lnTo>
                    <a:pt x="53834" y="164451"/>
                  </a:lnTo>
                  <a:lnTo>
                    <a:pt x="44759" y="190801"/>
                  </a:lnTo>
                  <a:lnTo>
                    <a:pt x="30358" y="216175"/>
                  </a:lnTo>
                  <a:lnTo>
                    <a:pt x="19788" y="225517"/>
                  </a:lnTo>
                  <a:lnTo>
                    <a:pt x="3566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94649" y="3445959"/>
              <a:ext cx="93611" cy="321122"/>
            </a:xfrm>
            <a:custGeom>
              <a:avLst/>
              <a:gdLst/>
              <a:ahLst/>
              <a:cxnLst/>
              <a:rect l="0" t="0" r="0" b="0"/>
              <a:pathLst>
                <a:path w="93611" h="321122">
                  <a:moveTo>
                    <a:pt x="38775" y="0"/>
                  </a:moveTo>
                  <a:lnTo>
                    <a:pt x="26414" y="14211"/>
                  </a:lnTo>
                  <a:lnTo>
                    <a:pt x="3603" y="66332"/>
                  </a:lnTo>
                  <a:lnTo>
                    <a:pt x="0" y="103276"/>
                  </a:lnTo>
                  <a:lnTo>
                    <a:pt x="2434" y="126645"/>
                  </a:lnTo>
                  <a:lnTo>
                    <a:pt x="5302" y="132507"/>
                  </a:lnTo>
                  <a:lnTo>
                    <a:pt x="9063" y="134567"/>
                  </a:lnTo>
                  <a:lnTo>
                    <a:pt x="13420" y="134090"/>
                  </a:lnTo>
                  <a:lnTo>
                    <a:pt x="23191" y="128630"/>
                  </a:lnTo>
                  <a:lnTo>
                    <a:pt x="39088" y="112694"/>
                  </a:lnTo>
                  <a:lnTo>
                    <a:pt x="61027" y="86877"/>
                  </a:lnTo>
                  <a:lnTo>
                    <a:pt x="66553" y="84731"/>
                  </a:lnTo>
                  <a:lnTo>
                    <a:pt x="72087" y="85149"/>
                  </a:lnTo>
                  <a:lnTo>
                    <a:pt x="77625" y="87276"/>
                  </a:lnTo>
                  <a:lnTo>
                    <a:pt x="86244" y="99502"/>
                  </a:lnTo>
                  <a:lnTo>
                    <a:pt x="92232" y="120037"/>
                  </a:lnTo>
                  <a:lnTo>
                    <a:pt x="93610" y="176092"/>
                  </a:lnTo>
                  <a:lnTo>
                    <a:pt x="85253" y="228223"/>
                  </a:lnTo>
                  <a:lnTo>
                    <a:pt x="69505" y="287778"/>
                  </a:lnTo>
                  <a:lnTo>
                    <a:pt x="58905" y="305417"/>
                  </a:lnTo>
                  <a:lnTo>
                    <a:pt x="44948" y="319420"/>
                  </a:lnTo>
                  <a:lnTo>
                    <a:pt x="38268" y="321121"/>
                  </a:lnTo>
                  <a:lnTo>
                    <a:pt x="31965" y="319481"/>
                  </a:lnTo>
                  <a:lnTo>
                    <a:pt x="25914" y="315613"/>
                  </a:lnTo>
                  <a:lnTo>
                    <a:pt x="22804" y="310261"/>
                  </a:lnTo>
                  <a:lnTo>
                    <a:pt x="21815" y="296919"/>
                  </a:lnTo>
                  <a:lnTo>
                    <a:pt x="33687" y="235071"/>
                  </a:lnTo>
                  <a:lnTo>
                    <a:pt x="69828" y="176775"/>
                  </a:lnTo>
                  <a:lnTo>
                    <a:pt x="8038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39863" y="3454280"/>
              <a:ext cx="109909" cy="105971"/>
            </a:xfrm>
            <a:custGeom>
              <a:avLst/>
              <a:gdLst/>
              <a:ahLst/>
              <a:cxnLst/>
              <a:rect l="0" t="0" r="0" b="0"/>
              <a:pathLst>
                <a:path w="109909" h="105971">
                  <a:moveTo>
                    <a:pt x="51661" y="0"/>
                  </a:moveTo>
                  <a:lnTo>
                    <a:pt x="28498" y="27581"/>
                  </a:lnTo>
                  <a:lnTo>
                    <a:pt x="519" y="82284"/>
                  </a:lnTo>
                  <a:lnTo>
                    <a:pt x="0" y="89989"/>
                  </a:lnTo>
                  <a:lnTo>
                    <a:pt x="4354" y="103482"/>
                  </a:lnTo>
                  <a:lnTo>
                    <a:pt x="8103" y="105970"/>
                  </a:lnTo>
                  <a:lnTo>
                    <a:pt x="12453" y="105780"/>
                  </a:lnTo>
                  <a:lnTo>
                    <a:pt x="22216" y="100638"/>
                  </a:lnTo>
                  <a:lnTo>
                    <a:pt x="69989" y="65253"/>
                  </a:lnTo>
                  <a:lnTo>
                    <a:pt x="76823" y="64767"/>
                  </a:lnTo>
                  <a:lnTo>
                    <a:pt x="89349" y="69158"/>
                  </a:lnTo>
                  <a:lnTo>
                    <a:pt x="109908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74735" y="3379391"/>
              <a:ext cx="67411" cy="199705"/>
            </a:xfrm>
            <a:custGeom>
              <a:avLst/>
              <a:gdLst/>
              <a:ahLst/>
              <a:cxnLst/>
              <a:rect l="0" t="0" r="0" b="0"/>
              <a:pathLst>
                <a:path w="67411" h="199705">
                  <a:moveTo>
                    <a:pt x="0" y="0"/>
                  </a:moveTo>
                  <a:lnTo>
                    <a:pt x="0" y="62326"/>
                  </a:lnTo>
                  <a:lnTo>
                    <a:pt x="6643" y="122847"/>
                  </a:lnTo>
                  <a:lnTo>
                    <a:pt x="11581" y="145205"/>
                  </a:lnTo>
                  <a:lnTo>
                    <a:pt x="16041" y="153202"/>
                  </a:lnTo>
                  <a:lnTo>
                    <a:pt x="28394" y="164552"/>
                  </a:lnTo>
                  <a:lnTo>
                    <a:pt x="34647" y="166099"/>
                  </a:lnTo>
                  <a:lnTo>
                    <a:pt x="40665" y="165282"/>
                  </a:lnTo>
                  <a:lnTo>
                    <a:pt x="46525" y="162888"/>
                  </a:lnTo>
                  <a:lnTo>
                    <a:pt x="66444" y="144663"/>
                  </a:lnTo>
                  <a:lnTo>
                    <a:pt x="67410" y="146368"/>
                  </a:lnTo>
                  <a:lnTo>
                    <a:pt x="58246" y="1997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33129" y="3412675"/>
              <a:ext cx="74891" cy="8322"/>
            </a:xfrm>
            <a:custGeom>
              <a:avLst/>
              <a:gdLst/>
              <a:ahLst/>
              <a:cxnLst/>
              <a:rect l="0" t="0" r="0" b="0"/>
              <a:pathLst>
                <a:path w="74891" h="8322">
                  <a:moveTo>
                    <a:pt x="0" y="8321"/>
                  </a:moveTo>
                  <a:lnTo>
                    <a:pt x="33741" y="5855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74587" y="3495885"/>
              <a:ext cx="166422" cy="71266"/>
            </a:xfrm>
            <a:custGeom>
              <a:avLst/>
              <a:gdLst/>
              <a:ahLst/>
              <a:cxnLst/>
              <a:rect l="0" t="0" r="0" b="0"/>
              <a:pathLst>
                <a:path w="166422" h="71266">
                  <a:moveTo>
                    <a:pt x="0" y="0"/>
                  </a:moveTo>
                  <a:lnTo>
                    <a:pt x="4417" y="17670"/>
                  </a:lnTo>
                  <a:lnTo>
                    <a:pt x="8492" y="21026"/>
                  </a:lnTo>
                  <a:lnTo>
                    <a:pt x="13983" y="21414"/>
                  </a:lnTo>
                  <a:lnTo>
                    <a:pt x="20416" y="19823"/>
                  </a:lnTo>
                  <a:lnTo>
                    <a:pt x="26555" y="20612"/>
                  </a:lnTo>
                  <a:lnTo>
                    <a:pt x="38306" y="26420"/>
                  </a:lnTo>
                  <a:lnTo>
                    <a:pt x="47227" y="37630"/>
                  </a:lnTo>
                  <a:lnTo>
                    <a:pt x="60487" y="67427"/>
                  </a:lnTo>
                  <a:lnTo>
                    <a:pt x="64364" y="70839"/>
                  </a:lnTo>
                  <a:lnTo>
                    <a:pt x="68797" y="71265"/>
                  </a:lnTo>
                  <a:lnTo>
                    <a:pt x="73601" y="69699"/>
                  </a:lnTo>
                  <a:lnTo>
                    <a:pt x="109948" y="40933"/>
                  </a:lnTo>
                  <a:lnTo>
                    <a:pt x="125604" y="39149"/>
                  </a:lnTo>
                  <a:lnTo>
                    <a:pt x="133663" y="39968"/>
                  </a:lnTo>
                  <a:lnTo>
                    <a:pt x="136261" y="41439"/>
                  </a:lnTo>
                  <a:lnTo>
                    <a:pt x="135220" y="43343"/>
                  </a:lnTo>
                  <a:lnTo>
                    <a:pt x="131752" y="45538"/>
                  </a:lnTo>
                  <a:lnTo>
                    <a:pt x="131289" y="48850"/>
                  </a:lnTo>
                  <a:lnTo>
                    <a:pt x="135705" y="57461"/>
                  </a:lnTo>
                  <a:lnTo>
                    <a:pt x="140397" y="59572"/>
                  </a:lnTo>
                  <a:lnTo>
                    <a:pt x="166421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307724" y="3504206"/>
              <a:ext cx="113946" cy="219237"/>
            </a:xfrm>
            <a:custGeom>
              <a:avLst/>
              <a:gdLst/>
              <a:ahLst/>
              <a:cxnLst/>
              <a:rect l="0" t="0" r="0" b="0"/>
              <a:pathLst>
                <a:path w="113946" h="219237">
                  <a:moveTo>
                    <a:pt x="41605" y="0"/>
                  </a:moveTo>
                  <a:lnTo>
                    <a:pt x="41605" y="17669"/>
                  </a:lnTo>
                  <a:lnTo>
                    <a:pt x="46536" y="31275"/>
                  </a:lnTo>
                  <a:lnTo>
                    <a:pt x="50440" y="37493"/>
                  </a:lnTo>
                  <a:lnTo>
                    <a:pt x="55816" y="39788"/>
                  </a:lnTo>
                  <a:lnTo>
                    <a:pt x="62174" y="39469"/>
                  </a:lnTo>
                  <a:lnTo>
                    <a:pt x="69186" y="37408"/>
                  </a:lnTo>
                  <a:lnTo>
                    <a:pt x="84374" y="40048"/>
                  </a:lnTo>
                  <a:lnTo>
                    <a:pt x="92308" y="43341"/>
                  </a:lnTo>
                  <a:lnTo>
                    <a:pt x="98521" y="49234"/>
                  </a:lnTo>
                  <a:lnTo>
                    <a:pt x="107890" y="65644"/>
                  </a:lnTo>
                  <a:lnTo>
                    <a:pt x="113945" y="100093"/>
                  </a:lnTo>
                  <a:lnTo>
                    <a:pt x="109348" y="153148"/>
                  </a:lnTo>
                  <a:lnTo>
                    <a:pt x="97071" y="203213"/>
                  </a:lnTo>
                  <a:lnTo>
                    <a:pt x="92450" y="213138"/>
                  </a:lnTo>
                  <a:lnTo>
                    <a:pt x="86597" y="217906"/>
                  </a:lnTo>
                  <a:lnTo>
                    <a:pt x="79920" y="219236"/>
                  </a:lnTo>
                  <a:lnTo>
                    <a:pt x="72696" y="218273"/>
                  </a:lnTo>
                  <a:lnTo>
                    <a:pt x="44859" y="203666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26702" y="3146401"/>
              <a:ext cx="73734" cy="694066"/>
            </a:xfrm>
            <a:custGeom>
              <a:avLst/>
              <a:gdLst/>
              <a:ahLst/>
              <a:cxnLst/>
              <a:rect l="0" t="0" r="0" b="0"/>
              <a:pathLst>
                <a:path w="73734" h="694066">
                  <a:moveTo>
                    <a:pt x="7164" y="0"/>
                  </a:moveTo>
                  <a:lnTo>
                    <a:pt x="0" y="59579"/>
                  </a:lnTo>
                  <a:lnTo>
                    <a:pt x="4791" y="119361"/>
                  </a:lnTo>
                  <a:lnTo>
                    <a:pt x="7385" y="168195"/>
                  </a:lnTo>
                  <a:lnTo>
                    <a:pt x="13599" y="224167"/>
                  </a:lnTo>
                  <a:lnTo>
                    <a:pt x="21296" y="286260"/>
                  </a:lnTo>
                  <a:lnTo>
                    <a:pt x="29432" y="346982"/>
                  </a:lnTo>
                  <a:lnTo>
                    <a:pt x="34936" y="389670"/>
                  </a:lnTo>
                  <a:lnTo>
                    <a:pt x="38816" y="450868"/>
                  </a:lnTo>
                  <a:lnTo>
                    <a:pt x="44382" y="509990"/>
                  </a:lnTo>
                  <a:lnTo>
                    <a:pt x="47469" y="564079"/>
                  </a:lnTo>
                  <a:lnTo>
                    <a:pt x="54232" y="624486"/>
                  </a:lnTo>
                  <a:lnTo>
                    <a:pt x="58991" y="675455"/>
                  </a:lnTo>
                  <a:lnTo>
                    <a:pt x="61131" y="688840"/>
                  </a:lnTo>
                  <a:lnTo>
                    <a:pt x="63482" y="694065"/>
                  </a:lnTo>
                  <a:lnTo>
                    <a:pt x="65974" y="693851"/>
                  </a:lnTo>
                  <a:lnTo>
                    <a:pt x="68560" y="690009"/>
                  </a:lnTo>
                  <a:lnTo>
                    <a:pt x="72200" y="666933"/>
                  </a:lnTo>
                  <a:lnTo>
                    <a:pt x="69411" y="606140"/>
                  </a:lnTo>
                  <a:lnTo>
                    <a:pt x="73733" y="5658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83793" y="2996671"/>
              <a:ext cx="922095" cy="912643"/>
            </a:xfrm>
            <a:custGeom>
              <a:avLst/>
              <a:gdLst/>
              <a:ahLst/>
              <a:cxnLst/>
              <a:rect l="0" t="0" r="0" b="0"/>
              <a:pathLst>
                <a:path w="922095" h="912643">
                  <a:moveTo>
                    <a:pt x="0" y="74841"/>
                  </a:moveTo>
                  <a:lnTo>
                    <a:pt x="15135" y="61555"/>
                  </a:lnTo>
                  <a:lnTo>
                    <a:pt x="67238" y="36913"/>
                  </a:lnTo>
                  <a:lnTo>
                    <a:pt x="124139" y="22260"/>
                  </a:lnTo>
                  <a:lnTo>
                    <a:pt x="177930" y="6276"/>
                  </a:lnTo>
                  <a:lnTo>
                    <a:pt x="233071" y="1201"/>
                  </a:lnTo>
                  <a:lnTo>
                    <a:pt x="288479" y="198"/>
                  </a:lnTo>
                  <a:lnTo>
                    <a:pt x="349658" y="0"/>
                  </a:lnTo>
                  <a:lnTo>
                    <a:pt x="407218" y="2427"/>
                  </a:lnTo>
                  <a:lnTo>
                    <a:pt x="463104" y="11535"/>
                  </a:lnTo>
                  <a:lnTo>
                    <a:pt x="517734" y="22238"/>
                  </a:lnTo>
                  <a:lnTo>
                    <a:pt x="576436" y="40439"/>
                  </a:lnTo>
                  <a:lnTo>
                    <a:pt x="638921" y="60152"/>
                  </a:lnTo>
                  <a:lnTo>
                    <a:pt x="700545" y="89189"/>
                  </a:lnTo>
                  <a:lnTo>
                    <a:pt x="761554" y="119441"/>
                  </a:lnTo>
                  <a:lnTo>
                    <a:pt x="812917" y="152727"/>
                  </a:lnTo>
                  <a:lnTo>
                    <a:pt x="832377" y="175581"/>
                  </a:lnTo>
                  <a:lnTo>
                    <a:pt x="850826" y="220833"/>
                  </a:lnTo>
                  <a:lnTo>
                    <a:pt x="856245" y="283830"/>
                  </a:lnTo>
                  <a:lnTo>
                    <a:pt x="863603" y="342748"/>
                  </a:lnTo>
                  <a:lnTo>
                    <a:pt x="871439" y="402801"/>
                  </a:lnTo>
                  <a:lnTo>
                    <a:pt x="880054" y="456795"/>
                  </a:lnTo>
                  <a:lnTo>
                    <a:pt x="895969" y="514933"/>
                  </a:lnTo>
                  <a:lnTo>
                    <a:pt x="904542" y="551424"/>
                  </a:lnTo>
                  <a:lnTo>
                    <a:pt x="915830" y="611789"/>
                  </a:lnTo>
                  <a:lnTo>
                    <a:pt x="922094" y="663731"/>
                  </a:lnTo>
                  <a:lnTo>
                    <a:pt x="916689" y="717583"/>
                  </a:lnTo>
                  <a:lnTo>
                    <a:pt x="908428" y="751499"/>
                  </a:lnTo>
                  <a:lnTo>
                    <a:pt x="873177" y="803921"/>
                  </a:lnTo>
                  <a:lnTo>
                    <a:pt x="839077" y="836821"/>
                  </a:lnTo>
                  <a:lnTo>
                    <a:pt x="783005" y="869358"/>
                  </a:lnTo>
                  <a:lnTo>
                    <a:pt x="726814" y="886039"/>
                  </a:lnTo>
                  <a:lnTo>
                    <a:pt x="671245" y="894159"/>
                  </a:lnTo>
                  <a:lnTo>
                    <a:pt x="613294" y="900502"/>
                  </a:lnTo>
                  <a:lnTo>
                    <a:pt x="559797" y="905673"/>
                  </a:lnTo>
                  <a:lnTo>
                    <a:pt x="497464" y="906778"/>
                  </a:lnTo>
                  <a:lnTo>
                    <a:pt x="436326" y="912642"/>
                  </a:lnTo>
                  <a:lnTo>
                    <a:pt x="391259" y="912283"/>
                  </a:lnTo>
                  <a:lnTo>
                    <a:pt x="329919" y="907649"/>
                  </a:lnTo>
                  <a:lnTo>
                    <a:pt x="276583" y="902621"/>
                  </a:lnTo>
                  <a:lnTo>
                    <a:pt x="213493" y="887634"/>
                  </a:lnTo>
                  <a:lnTo>
                    <a:pt x="166420" y="8653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33585" y="2588891"/>
              <a:ext cx="17661" cy="39133"/>
            </a:xfrm>
            <a:custGeom>
              <a:avLst/>
              <a:gdLst/>
              <a:ahLst/>
              <a:cxnLst/>
              <a:rect l="0" t="0" r="0" b="0"/>
              <a:pathLst>
                <a:path w="17661" h="39133">
                  <a:moveTo>
                    <a:pt x="17660" y="0"/>
                  </a:moveTo>
                  <a:lnTo>
                    <a:pt x="5299" y="21779"/>
                  </a:lnTo>
                  <a:lnTo>
                    <a:pt x="0" y="391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58277" y="1844887"/>
            <a:ext cx="1358358" cy="1609395"/>
            <a:chOff x="4558277" y="1844887"/>
            <a:chExt cx="1358358" cy="1609395"/>
          </a:xfrm>
        </p:grpSpPr>
        <p:sp>
          <p:nvSpPr>
            <p:cNvPr id="26" name="Freeform 25"/>
            <p:cNvSpPr/>
            <p:nvPr/>
          </p:nvSpPr>
          <p:spPr>
            <a:xfrm>
              <a:off x="5850066" y="3204649"/>
              <a:ext cx="66569" cy="249633"/>
            </a:xfrm>
            <a:custGeom>
              <a:avLst/>
              <a:gdLst/>
              <a:ahLst/>
              <a:cxnLst/>
              <a:rect l="0" t="0" r="0" b="0"/>
              <a:pathLst>
                <a:path w="66569" h="249633">
                  <a:moveTo>
                    <a:pt x="66568" y="249632"/>
                  </a:moveTo>
                  <a:lnTo>
                    <a:pt x="47009" y="186534"/>
                  </a:lnTo>
                  <a:lnTo>
                    <a:pt x="33265" y="132863"/>
                  </a:lnTo>
                  <a:lnTo>
                    <a:pt x="19413" y="77627"/>
                  </a:lnTo>
                  <a:lnTo>
                    <a:pt x="3698" y="1479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41893" y="2938375"/>
              <a:ext cx="8321" cy="83212"/>
            </a:xfrm>
            <a:custGeom>
              <a:avLst/>
              <a:gdLst/>
              <a:ahLst/>
              <a:cxnLst/>
              <a:rect l="0" t="0" r="0" b="0"/>
              <a:pathLst>
                <a:path w="8321" h="83212">
                  <a:moveTo>
                    <a:pt x="8320" y="83211"/>
                  </a:moveTo>
                  <a:lnTo>
                    <a:pt x="3903" y="2804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17077" y="2514002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66568" y="191384"/>
                  </a:moveTo>
                  <a:lnTo>
                    <a:pt x="57733" y="182549"/>
                  </a:lnTo>
                  <a:lnTo>
                    <a:pt x="31865" y="126353"/>
                  </a:lnTo>
                  <a:lnTo>
                    <a:pt x="13987" y="70607"/>
                  </a:lnTo>
                  <a:lnTo>
                    <a:pt x="2481" y="2549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00582" y="2281012"/>
              <a:ext cx="66570" cy="91533"/>
            </a:xfrm>
            <a:custGeom>
              <a:avLst/>
              <a:gdLst/>
              <a:ahLst/>
              <a:cxnLst/>
              <a:rect l="0" t="0" r="0" b="0"/>
              <a:pathLst>
                <a:path w="66570" h="91533">
                  <a:moveTo>
                    <a:pt x="66569" y="91532"/>
                  </a:moveTo>
                  <a:lnTo>
                    <a:pt x="22922" y="4603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84235" y="2081307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33284" y="16642"/>
                  </a:moveTo>
                  <a:lnTo>
                    <a:pt x="11060" y="759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76209" y="2039702"/>
              <a:ext cx="49927" cy="1"/>
            </a:xfrm>
            <a:custGeom>
              <a:avLst/>
              <a:gdLst/>
              <a:ahLst/>
              <a:cxnLst/>
              <a:rect l="0" t="0" r="0" b="0"/>
              <a:pathLst>
                <a:path w="49927" h="1">
                  <a:moveTo>
                    <a:pt x="49926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58277" y="1844887"/>
              <a:ext cx="76917" cy="28395"/>
            </a:xfrm>
            <a:custGeom>
              <a:avLst/>
              <a:gdLst/>
              <a:ahLst/>
              <a:cxnLst/>
              <a:rect l="0" t="0" r="0" b="0"/>
              <a:pathLst>
                <a:path w="76917" h="28395">
                  <a:moveTo>
                    <a:pt x="76916" y="28394"/>
                  </a:moveTo>
                  <a:lnTo>
                    <a:pt x="27842" y="1681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43514" y="1939849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09716" y="2178969"/>
            <a:ext cx="940793" cy="276787"/>
            <a:chOff x="4609716" y="2178969"/>
            <a:chExt cx="940793" cy="276787"/>
          </a:xfrm>
        </p:grpSpPr>
        <p:sp>
          <p:nvSpPr>
            <p:cNvPr id="35" name="Freeform 34"/>
            <p:cNvSpPr/>
            <p:nvPr/>
          </p:nvSpPr>
          <p:spPr>
            <a:xfrm>
              <a:off x="4609716" y="2178969"/>
              <a:ext cx="940793" cy="27155"/>
            </a:xfrm>
            <a:custGeom>
              <a:avLst/>
              <a:gdLst/>
              <a:ahLst/>
              <a:cxnLst/>
              <a:rect l="0" t="0" r="0" b="0"/>
              <a:pathLst>
                <a:path w="940793" h="27155">
                  <a:moveTo>
                    <a:pt x="8835" y="10512"/>
                  </a:moveTo>
                  <a:lnTo>
                    <a:pt x="0" y="1677"/>
                  </a:lnTo>
                  <a:lnTo>
                    <a:pt x="1096" y="0"/>
                  </a:lnTo>
                  <a:lnTo>
                    <a:pt x="20308" y="2055"/>
                  </a:lnTo>
                  <a:lnTo>
                    <a:pt x="82395" y="15366"/>
                  </a:lnTo>
                  <a:lnTo>
                    <a:pt x="136949" y="18148"/>
                  </a:lnTo>
                  <a:lnTo>
                    <a:pt x="192036" y="18698"/>
                  </a:lnTo>
                  <a:lnTo>
                    <a:pt x="253844" y="11657"/>
                  </a:lnTo>
                  <a:lnTo>
                    <a:pt x="308515" y="10663"/>
                  </a:lnTo>
                  <a:lnTo>
                    <a:pt x="363883" y="10532"/>
                  </a:lnTo>
                  <a:lnTo>
                    <a:pt x="419342" y="10515"/>
                  </a:lnTo>
                  <a:lnTo>
                    <a:pt x="481400" y="12978"/>
                  </a:lnTo>
                  <a:lnTo>
                    <a:pt x="544099" y="18062"/>
                  </a:lnTo>
                  <a:lnTo>
                    <a:pt x="606448" y="18732"/>
                  </a:lnTo>
                  <a:lnTo>
                    <a:pt x="665635" y="18820"/>
                  </a:lnTo>
                  <a:lnTo>
                    <a:pt x="721597" y="18831"/>
                  </a:lnTo>
                  <a:lnTo>
                    <a:pt x="777136" y="18833"/>
                  </a:lnTo>
                  <a:lnTo>
                    <a:pt x="835083" y="21299"/>
                  </a:lnTo>
                  <a:lnTo>
                    <a:pt x="888579" y="25997"/>
                  </a:lnTo>
                  <a:lnTo>
                    <a:pt x="940792" y="271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26725" y="2263918"/>
              <a:ext cx="85542" cy="167244"/>
            </a:xfrm>
            <a:custGeom>
              <a:avLst/>
              <a:gdLst/>
              <a:ahLst/>
              <a:cxnLst/>
              <a:rect l="0" t="0" r="0" b="0"/>
              <a:pathLst>
                <a:path w="85542" h="167244">
                  <a:moveTo>
                    <a:pt x="0" y="8774"/>
                  </a:moveTo>
                  <a:lnTo>
                    <a:pt x="11582" y="71100"/>
                  </a:lnTo>
                  <a:lnTo>
                    <a:pt x="15643" y="126827"/>
                  </a:lnTo>
                  <a:lnTo>
                    <a:pt x="16346" y="155522"/>
                  </a:lnTo>
                  <a:lnTo>
                    <a:pt x="25676" y="95308"/>
                  </a:lnTo>
                  <a:lnTo>
                    <a:pt x="36198" y="37167"/>
                  </a:lnTo>
                  <a:lnTo>
                    <a:pt x="48838" y="3934"/>
                  </a:lnTo>
                  <a:lnTo>
                    <a:pt x="53824" y="0"/>
                  </a:lnTo>
                  <a:lnTo>
                    <a:pt x="58996" y="151"/>
                  </a:lnTo>
                  <a:lnTo>
                    <a:pt x="64294" y="3025"/>
                  </a:lnTo>
                  <a:lnTo>
                    <a:pt x="72646" y="18546"/>
                  </a:lnTo>
                  <a:lnTo>
                    <a:pt x="85541" y="57343"/>
                  </a:lnTo>
                  <a:lnTo>
                    <a:pt x="84629" y="109796"/>
                  </a:lnTo>
                  <a:lnTo>
                    <a:pt x="78979" y="164653"/>
                  </a:lnTo>
                  <a:lnTo>
                    <a:pt x="76692" y="167243"/>
                  </a:lnTo>
                  <a:lnTo>
                    <a:pt x="74242" y="165271"/>
                  </a:lnTo>
                  <a:lnTo>
                    <a:pt x="58247" y="1252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743367" y="2330939"/>
              <a:ext cx="91533" cy="16643"/>
            </a:xfrm>
            <a:custGeom>
              <a:avLst/>
              <a:gdLst/>
              <a:ahLst/>
              <a:cxnLst/>
              <a:rect l="0" t="0" r="0" b="0"/>
              <a:pathLst>
                <a:path w="91533" h="16643">
                  <a:moveTo>
                    <a:pt x="0" y="0"/>
                  </a:moveTo>
                  <a:lnTo>
                    <a:pt x="53041" y="14393"/>
                  </a:lnTo>
                  <a:lnTo>
                    <a:pt x="9153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55845" y="2339260"/>
              <a:ext cx="53944" cy="74890"/>
            </a:xfrm>
            <a:custGeom>
              <a:avLst/>
              <a:gdLst/>
              <a:ahLst/>
              <a:cxnLst/>
              <a:rect l="0" t="0" r="0" b="0"/>
              <a:pathLst>
                <a:path w="53944" h="74890">
                  <a:moveTo>
                    <a:pt x="45622" y="0"/>
                  </a:moveTo>
                  <a:lnTo>
                    <a:pt x="27952" y="0"/>
                  </a:lnTo>
                  <a:lnTo>
                    <a:pt x="20898" y="2774"/>
                  </a:lnTo>
                  <a:lnTo>
                    <a:pt x="8129" y="13252"/>
                  </a:lnTo>
                  <a:lnTo>
                    <a:pt x="1221" y="32086"/>
                  </a:lnTo>
                  <a:lnTo>
                    <a:pt x="0" y="53092"/>
                  </a:lnTo>
                  <a:lnTo>
                    <a:pt x="5622" y="68591"/>
                  </a:lnTo>
                  <a:lnTo>
                    <a:pt x="11559" y="72540"/>
                  </a:lnTo>
                  <a:lnTo>
                    <a:pt x="53943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15723" y="2339260"/>
              <a:ext cx="77276" cy="74890"/>
            </a:xfrm>
            <a:custGeom>
              <a:avLst/>
              <a:gdLst/>
              <a:ahLst/>
              <a:cxnLst/>
              <a:rect l="0" t="0" r="0" b="0"/>
              <a:pathLst>
                <a:path w="77276" h="74890">
                  <a:moveTo>
                    <a:pt x="10707" y="0"/>
                  </a:moveTo>
                  <a:lnTo>
                    <a:pt x="1872" y="13252"/>
                  </a:lnTo>
                  <a:lnTo>
                    <a:pt x="0" y="29620"/>
                  </a:lnTo>
                  <a:lnTo>
                    <a:pt x="3175" y="47373"/>
                  </a:lnTo>
                  <a:lnTo>
                    <a:pt x="10749" y="61427"/>
                  </a:lnTo>
                  <a:lnTo>
                    <a:pt x="17207" y="64990"/>
                  </a:lnTo>
                  <a:lnTo>
                    <a:pt x="34244" y="66483"/>
                  </a:lnTo>
                  <a:lnTo>
                    <a:pt x="49213" y="61599"/>
                  </a:lnTo>
                  <a:lnTo>
                    <a:pt x="55793" y="57708"/>
                  </a:lnTo>
                  <a:lnTo>
                    <a:pt x="65570" y="45989"/>
                  </a:lnTo>
                  <a:lnTo>
                    <a:pt x="69472" y="38980"/>
                  </a:lnTo>
                  <a:lnTo>
                    <a:pt x="68375" y="35232"/>
                  </a:lnTo>
                  <a:lnTo>
                    <a:pt x="63945" y="33658"/>
                  </a:lnTo>
                  <a:lnTo>
                    <a:pt x="57294" y="33534"/>
                  </a:lnTo>
                  <a:lnTo>
                    <a:pt x="51935" y="36224"/>
                  </a:lnTo>
                  <a:lnTo>
                    <a:pt x="43515" y="46610"/>
                  </a:lnTo>
                  <a:lnTo>
                    <a:pt x="41622" y="60472"/>
                  </a:lnTo>
                  <a:lnTo>
                    <a:pt x="42412" y="68051"/>
                  </a:lnTo>
                  <a:lnTo>
                    <a:pt x="46637" y="72180"/>
                  </a:lnTo>
                  <a:lnTo>
                    <a:pt x="53151" y="74007"/>
                  </a:lnTo>
                  <a:lnTo>
                    <a:pt x="77275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15634" y="2330939"/>
              <a:ext cx="58670" cy="124817"/>
            </a:xfrm>
            <a:custGeom>
              <a:avLst/>
              <a:gdLst/>
              <a:ahLst/>
              <a:cxnLst/>
              <a:rect l="0" t="0" r="0" b="0"/>
              <a:pathLst>
                <a:path w="58670" h="124817">
                  <a:moveTo>
                    <a:pt x="18970" y="0"/>
                  </a:moveTo>
                  <a:lnTo>
                    <a:pt x="6608" y="14211"/>
                  </a:lnTo>
                  <a:lnTo>
                    <a:pt x="223" y="27581"/>
                  </a:lnTo>
                  <a:lnTo>
                    <a:pt x="0" y="34105"/>
                  </a:lnTo>
                  <a:lnTo>
                    <a:pt x="4683" y="46285"/>
                  </a:lnTo>
                  <a:lnTo>
                    <a:pt x="15394" y="55396"/>
                  </a:lnTo>
                  <a:lnTo>
                    <a:pt x="30324" y="61603"/>
                  </a:lnTo>
                  <a:lnTo>
                    <a:pt x="49287" y="64361"/>
                  </a:lnTo>
                  <a:lnTo>
                    <a:pt x="54898" y="67871"/>
                  </a:lnTo>
                  <a:lnTo>
                    <a:pt x="57715" y="72984"/>
                  </a:lnTo>
                  <a:lnTo>
                    <a:pt x="58669" y="79166"/>
                  </a:lnTo>
                  <a:lnTo>
                    <a:pt x="57455" y="85137"/>
                  </a:lnTo>
                  <a:lnTo>
                    <a:pt x="51175" y="96702"/>
                  </a:lnTo>
                  <a:lnTo>
                    <a:pt x="1897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76209" y="2314297"/>
              <a:ext cx="37252" cy="141459"/>
            </a:xfrm>
            <a:custGeom>
              <a:avLst/>
              <a:gdLst/>
              <a:ahLst/>
              <a:cxnLst/>
              <a:rect l="0" t="0" r="0" b="0"/>
              <a:pathLst>
                <a:path w="37252" h="141459">
                  <a:moveTo>
                    <a:pt x="33284" y="0"/>
                  </a:moveTo>
                  <a:lnTo>
                    <a:pt x="11541" y="42579"/>
                  </a:lnTo>
                  <a:lnTo>
                    <a:pt x="5745" y="58680"/>
                  </a:lnTo>
                  <a:lnTo>
                    <a:pt x="5679" y="66857"/>
                  </a:lnTo>
                  <a:lnTo>
                    <a:pt x="10537" y="83338"/>
                  </a:lnTo>
                  <a:lnTo>
                    <a:pt x="16270" y="88843"/>
                  </a:lnTo>
                  <a:lnTo>
                    <a:pt x="32502" y="94959"/>
                  </a:lnTo>
                  <a:lnTo>
                    <a:pt x="36461" y="99364"/>
                  </a:lnTo>
                  <a:lnTo>
                    <a:pt x="37251" y="105074"/>
                  </a:lnTo>
                  <a:lnTo>
                    <a:pt x="35929" y="111655"/>
                  </a:lnTo>
                  <a:lnTo>
                    <a:pt x="24597" y="123897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28236" y="2314297"/>
              <a:ext cx="39357" cy="99853"/>
            </a:xfrm>
            <a:custGeom>
              <a:avLst/>
              <a:gdLst/>
              <a:ahLst/>
              <a:cxnLst/>
              <a:rect l="0" t="0" r="0" b="0"/>
              <a:pathLst>
                <a:path w="39357" h="99853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6540" y="95469"/>
                  </a:lnTo>
                  <a:lnTo>
                    <a:pt x="11931" y="97854"/>
                  </a:lnTo>
                  <a:lnTo>
                    <a:pt x="3935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73335" y="2339260"/>
              <a:ext cx="85790" cy="53218"/>
            </a:xfrm>
            <a:custGeom>
              <a:avLst/>
              <a:gdLst/>
              <a:ahLst/>
              <a:cxnLst/>
              <a:rect l="0" t="0" r="0" b="0"/>
              <a:pathLst>
                <a:path w="85790" h="53218">
                  <a:moveTo>
                    <a:pt x="27542" y="0"/>
                  </a:moveTo>
                  <a:lnTo>
                    <a:pt x="14290" y="8835"/>
                  </a:lnTo>
                  <a:lnTo>
                    <a:pt x="5318" y="20568"/>
                  </a:lnTo>
                  <a:lnTo>
                    <a:pt x="1631" y="27581"/>
                  </a:lnTo>
                  <a:lnTo>
                    <a:pt x="0" y="42769"/>
                  </a:lnTo>
                  <a:lnTo>
                    <a:pt x="860" y="50702"/>
                  </a:lnTo>
                  <a:lnTo>
                    <a:pt x="3282" y="53217"/>
                  </a:lnTo>
                  <a:lnTo>
                    <a:pt x="6746" y="52120"/>
                  </a:lnTo>
                  <a:lnTo>
                    <a:pt x="20456" y="37324"/>
                  </a:lnTo>
                  <a:lnTo>
                    <a:pt x="25592" y="30430"/>
                  </a:lnTo>
                  <a:lnTo>
                    <a:pt x="30864" y="27683"/>
                  </a:lnTo>
                  <a:lnTo>
                    <a:pt x="36229" y="27701"/>
                  </a:lnTo>
                  <a:lnTo>
                    <a:pt x="68442" y="37343"/>
                  </a:lnTo>
                  <a:lnTo>
                    <a:pt x="85789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59467" y="2231086"/>
              <a:ext cx="100683" cy="156426"/>
            </a:xfrm>
            <a:custGeom>
              <a:avLst/>
              <a:gdLst/>
              <a:ahLst/>
              <a:cxnLst/>
              <a:rect l="0" t="0" r="0" b="0"/>
              <a:pathLst>
                <a:path w="100683" h="156426">
                  <a:moveTo>
                    <a:pt x="7978" y="0"/>
                  </a:moveTo>
                  <a:lnTo>
                    <a:pt x="7978" y="57909"/>
                  </a:lnTo>
                  <a:lnTo>
                    <a:pt x="814" y="120152"/>
                  </a:lnTo>
                  <a:lnTo>
                    <a:pt x="0" y="152815"/>
                  </a:lnTo>
                  <a:lnTo>
                    <a:pt x="1735" y="156425"/>
                  </a:lnTo>
                  <a:lnTo>
                    <a:pt x="4740" y="155135"/>
                  </a:lnTo>
                  <a:lnTo>
                    <a:pt x="28988" y="125179"/>
                  </a:lnTo>
                  <a:lnTo>
                    <a:pt x="43203" y="116348"/>
                  </a:lnTo>
                  <a:lnTo>
                    <a:pt x="49953" y="115472"/>
                  </a:lnTo>
                  <a:lnTo>
                    <a:pt x="62383" y="119431"/>
                  </a:lnTo>
                  <a:lnTo>
                    <a:pt x="64589" y="123075"/>
                  </a:lnTo>
                  <a:lnTo>
                    <a:pt x="64210" y="127353"/>
                  </a:lnTo>
                  <a:lnTo>
                    <a:pt x="62107" y="132055"/>
                  </a:lnTo>
                  <a:lnTo>
                    <a:pt x="62556" y="137038"/>
                  </a:lnTo>
                  <a:lnTo>
                    <a:pt x="67985" y="147507"/>
                  </a:lnTo>
                  <a:lnTo>
                    <a:pt x="72946" y="149189"/>
                  </a:lnTo>
                  <a:lnTo>
                    <a:pt x="85855" y="146127"/>
                  </a:lnTo>
                  <a:lnTo>
                    <a:pt x="95906" y="136137"/>
                  </a:lnTo>
                  <a:lnTo>
                    <a:pt x="99881" y="129589"/>
                  </a:lnTo>
                  <a:lnTo>
                    <a:pt x="100682" y="123375"/>
                  </a:lnTo>
                  <a:lnTo>
                    <a:pt x="96641" y="111540"/>
                  </a:lnTo>
                  <a:lnTo>
                    <a:pt x="92975" y="107644"/>
                  </a:lnTo>
                  <a:lnTo>
                    <a:pt x="74547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92261" y="2206123"/>
              <a:ext cx="58248" cy="201197"/>
            </a:xfrm>
            <a:custGeom>
              <a:avLst/>
              <a:gdLst/>
              <a:ahLst/>
              <a:cxnLst/>
              <a:rect l="0" t="0" r="0" b="0"/>
              <a:pathLst>
                <a:path w="58248" h="201197">
                  <a:moveTo>
                    <a:pt x="0" y="0"/>
                  </a:moveTo>
                  <a:lnTo>
                    <a:pt x="0" y="62326"/>
                  </a:lnTo>
                  <a:lnTo>
                    <a:pt x="0" y="118978"/>
                  </a:lnTo>
                  <a:lnTo>
                    <a:pt x="1849" y="158939"/>
                  </a:lnTo>
                  <a:lnTo>
                    <a:pt x="8835" y="179738"/>
                  </a:lnTo>
                  <a:lnTo>
                    <a:pt x="15135" y="187318"/>
                  </a:lnTo>
                  <a:lnTo>
                    <a:pt x="31998" y="198206"/>
                  </a:lnTo>
                  <a:lnTo>
                    <a:pt x="44424" y="201196"/>
                  </a:lnTo>
                  <a:lnTo>
                    <a:pt x="5824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7" name="Freeform 46"/>
          <p:cNvSpPr/>
          <p:nvPr/>
        </p:nvSpPr>
        <p:spPr>
          <a:xfrm>
            <a:off x="4710082" y="2580570"/>
            <a:ext cx="257954" cy="640722"/>
          </a:xfrm>
          <a:custGeom>
            <a:avLst/>
            <a:gdLst/>
            <a:ahLst/>
            <a:cxnLst/>
            <a:rect l="0" t="0" r="0" b="0"/>
            <a:pathLst>
              <a:path w="257954" h="640722">
                <a:moveTo>
                  <a:pt x="0" y="640721"/>
                </a:moveTo>
                <a:lnTo>
                  <a:pt x="16859" y="583559"/>
                </a:lnTo>
                <a:lnTo>
                  <a:pt x="35769" y="530177"/>
                </a:lnTo>
                <a:lnTo>
                  <a:pt x="64321" y="474823"/>
                </a:lnTo>
                <a:lnTo>
                  <a:pt x="70193" y="456966"/>
                </a:lnTo>
                <a:lnTo>
                  <a:pt x="81121" y="400202"/>
                </a:lnTo>
                <a:lnTo>
                  <a:pt x="102858" y="343835"/>
                </a:lnTo>
                <a:lnTo>
                  <a:pt x="118934" y="291075"/>
                </a:lnTo>
                <a:lnTo>
                  <a:pt x="139679" y="229213"/>
                </a:lnTo>
                <a:lnTo>
                  <a:pt x="166530" y="172225"/>
                </a:lnTo>
                <a:lnTo>
                  <a:pt x="189058" y="116080"/>
                </a:lnTo>
                <a:lnTo>
                  <a:pt x="218480" y="53345"/>
                </a:lnTo>
                <a:lnTo>
                  <a:pt x="234781" y="19783"/>
                </a:lnTo>
                <a:lnTo>
                  <a:pt x="243956" y="8793"/>
                </a:lnTo>
                <a:lnTo>
                  <a:pt x="257953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Freeform 47"/>
          <p:cNvSpPr/>
          <p:nvPr/>
        </p:nvSpPr>
        <p:spPr>
          <a:xfrm>
            <a:off x="5605251" y="2227824"/>
            <a:ext cx="80361" cy="49248"/>
          </a:xfrm>
          <a:custGeom>
            <a:avLst/>
            <a:gdLst/>
            <a:ahLst/>
            <a:cxnLst/>
            <a:rect l="0" t="0" r="0" b="0"/>
            <a:pathLst>
              <a:path w="80361" h="49248">
                <a:moveTo>
                  <a:pt x="0" y="49247"/>
                </a:moveTo>
                <a:lnTo>
                  <a:pt x="55506" y="15529"/>
                </a:lnTo>
                <a:lnTo>
                  <a:pt x="8036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3" name="Group 52"/>
          <p:cNvGrpSpPr/>
          <p:nvPr/>
        </p:nvGrpSpPr>
        <p:grpSpPr>
          <a:xfrm>
            <a:off x="5658682" y="1839997"/>
            <a:ext cx="623970" cy="532548"/>
            <a:chOff x="5658682" y="1839997"/>
            <a:chExt cx="623970" cy="532548"/>
          </a:xfrm>
        </p:grpSpPr>
        <p:sp>
          <p:nvSpPr>
            <p:cNvPr id="49" name="Freeform 48"/>
            <p:cNvSpPr/>
            <p:nvPr/>
          </p:nvSpPr>
          <p:spPr>
            <a:xfrm>
              <a:off x="5864323" y="2008427"/>
              <a:ext cx="158313" cy="155907"/>
            </a:xfrm>
            <a:custGeom>
              <a:avLst/>
              <a:gdLst/>
              <a:ahLst/>
              <a:cxnLst/>
              <a:rect l="0" t="0" r="0" b="0"/>
              <a:pathLst>
                <a:path w="158313" h="155907">
                  <a:moveTo>
                    <a:pt x="10706" y="14633"/>
                  </a:moveTo>
                  <a:lnTo>
                    <a:pt x="1872" y="27885"/>
                  </a:lnTo>
                  <a:lnTo>
                    <a:pt x="0" y="46719"/>
                  </a:lnTo>
                  <a:lnTo>
                    <a:pt x="2996" y="103233"/>
                  </a:lnTo>
                  <a:lnTo>
                    <a:pt x="13925" y="154426"/>
                  </a:lnTo>
                  <a:lnTo>
                    <a:pt x="16551" y="155906"/>
                  </a:lnTo>
                  <a:lnTo>
                    <a:pt x="19225" y="152269"/>
                  </a:lnTo>
                  <a:lnTo>
                    <a:pt x="23738" y="135901"/>
                  </a:lnTo>
                  <a:lnTo>
                    <a:pt x="31290" y="74456"/>
                  </a:lnTo>
                  <a:lnTo>
                    <a:pt x="46610" y="17671"/>
                  </a:lnTo>
                  <a:lnTo>
                    <a:pt x="51284" y="8337"/>
                  </a:lnTo>
                  <a:lnTo>
                    <a:pt x="57174" y="3039"/>
                  </a:lnTo>
                  <a:lnTo>
                    <a:pt x="63874" y="432"/>
                  </a:lnTo>
                  <a:lnTo>
                    <a:pt x="78715" y="0"/>
                  </a:lnTo>
                  <a:lnTo>
                    <a:pt x="94557" y="2890"/>
                  </a:lnTo>
                  <a:lnTo>
                    <a:pt x="114652" y="14133"/>
                  </a:lnTo>
                  <a:lnTo>
                    <a:pt x="116986" y="18922"/>
                  </a:lnTo>
                  <a:lnTo>
                    <a:pt x="116693" y="23964"/>
                  </a:lnTo>
                  <a:lnTo>
                    <a:pt x="105648" y="58392"/>
                  </a:lnTo>
                  <a:lnTo>
                    <a:pt x="104173" y="87284"/>
                  </a:lnTo>
                  <a:lnTo>
                    <a:pt x="107104" y="105170"/>
                  </a:lnTo>
                  <a:lnTo>
                    <a:pt x="111029" y="109200"/>
                  </a:lnTo>
                  <a:lnTo>
                    <a:pt x="116420" y="110037"/>
                  </a:lnTo>
                  <a:lnTo>
                    <a:pt x="122788" y="108746"/>
                  </a:lnTo>
                  <a:lnTo>
                    <a:pt x="134793" y="99915"/>
                  </a:lnTo>
                  <a:lnTo>
                    <a:pt x="145368" y="85820"/>
                  </a:lnTo>
                  <a:lnTo>
                    <a:pt x="155596" y="57093"/>
                  </a:lnTo>
                  <a:lnTo>
                    <a:pt x="158312" y="35970"/>
                  </a:lnTo>
                  <a:lnTo>
                    <a:pt x="156263" y="27933"/>
                  </a:lnTo>
                  <a:lnTo>
                    <a:pt x="152123" y="21650"/>
                  </a:lnTo>
                  <a:lnTo>
                    <a:pt x="146589" y="16538"/>
                  </a:lnTo>
                  <a:lnTo>
                    <a:pt x="141052" y="14978"/>
                  </a:lnTo>
                  <a:lnTo>
                    <a:pt x="135510" y="15788"/>
                  </a:lnTo>
                  <a:lnTo>
                    <a:pt x="129966" y="18176"/>
                  </a:lnTo>
                  <a:lnTo>
                    <a:pt x="127196" y="20694"/>
                  </a:lnTo>
                  <a:lnTo>
                    <a:pt x="126273" y="23296"/>
                  </a:lnTo>
                  <a:lnTo>
                    <a:pt x="127201" y="312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70169" y="1839997"/>
              <a:ext cx="79456" cy="241311"/>
            </a:xfrm>
            <a:custGeom>
              <a:avLst/>
              <a:gdLst/>
              <a:ahLst/>
              <a:cxnLst/>
              <a:rect l="0" t="0" r="0" b="0"/>
              <a:pathLst>
                <a:path w="79456" h="241311">
                  <a:moveTo>
                    <a:pt x="12887" y="0"/>
                  </a:moveTo>
                  <a:lnTo>
                    <a:pt x="4412" y="61566"/>
                  </a:lnTo>
                  <a:lnTo>
                    <a:pt x="0" y="90050"/>
                  </a:lnTo>
                  <a:lnTo>
                    <a:pt x="3782" y="146194"/>
                  </a:lnTo>
                  <a:lnTo>
                    <a:pt x="6260" y="199545"/>
                  </a:lnTo>
                  <a:lnTo>
                    <a:pt x="13332" y="216892"/>
                  </a:lnTo>
                  <a:lnTo>
                    <a:pt x="18731" y="221333"/>
                  </a:lnTo>
                  <a:lnTo>
                    <a:pt x="25103" y="223370"/>
                  </a:lnTo>
                  <a:lnTo>
                    <a:pt x="32126" y="223803"/>
                  </a:lnTo>
                  <a:lnTo>
                    <a:pt x="44859" y="219352"/>
                  </a:lnTo>
                  <a:lnTo>
                    <a:pt x="50844" y="215577"/>
                  </a:lnTo>
                  <a:lnTo>
                    <a:pt x="59959" y="203986"/>
                  </a:lnTo>
                  <a:lnTo>
                    <a:pt x="73344" y="173944"/>
                  </a:lnTo>
                  <a:lnTo>
                    <a:pt x="73531" y="170512"/>
                  </a:lnTo>
                  <a:lnTo>
                    <a:pt x="71808" y="170073"/>
                  </a:lnTo>
                  <a:lnTo>
                    <a:pt x="68810" y="171629"/>
                  </a:lnTo>
                  <a:lnTo>
                    <a:pt x="65478" y="183221"/>
                  </a:lnTo>
                  <a:lnTo>
                    <a:pt x="64922" y="199775"/>
                  </a:lnTo>
                  <a:lnTo>
                    <a:pt x="69807" y="222840"/>
                  </a:lnTo>
                  <a:lnTo>
                    <a:pt x="7945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207871" y="1939850"/>
              <a:ext cx="74781" cy="174743"/>
            </a:xfrm>
            <a:custGeom>
              <a:avLst/>
              <a:gdLst/>
              <a:ahLst/>
              <a:cxnLst/>
              <a:rect l="0" t="0" r="0" b="0"/>
              <a:pathLst>
                <a:path w="74781" h="174743">
                  <a:moveTo>
                    <a:pt x="33284" y="0"/>
                  </a:moveTo>
                  <a:lnTo>
                    <a:pt x="24449" y="13252"/>
                  </a:lnTo>
                  <a:lnTo>
                    <a:pt x="18955" y="39162"/>
                  </a:lnTo>
                  <a:lnTo>
                    <a:pt x="21745" y="65844"/>
                  </a:lnTo>
                  <a:lnTo>
                    <a:pt x="25592" y="72557"/>
                  </a:lnTo>
                  <a:lnTo>
                    <a:pt x="37262" y="82482"/>
                  </a:lnTo>
                  <a:lnTo>
                    <a:pt x="65505" y="98236"/>
                  </a:lnTo>
                  <a:lnTo>
                    <a:pt x="74725" y="111153"/>
                  </a:lnTo>
                  <a:lnTo>
                    <a:pt x="74780" y="118481"/>
                  </a:lnTo>
                  <a:lnTo>
                    <a:pt x="67444" y="134019"/>
                  </a:lnTo>
                  <a:lnTo>
                    <a:pt x="47721" y="153944"/>
                  </a:lnTo>
                  <a:lnTo>
                    <a:pt x="18056" y="169675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58682" y="2339260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34745" y="18746"/>
                  </a:lnTo>
                  <a:lnTo>
                    <a:pt x="86599" y="26610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17875" y="2697065"/>
            <a:ext cx="258482" cy="134721"/>
            <a:chOff x="4717875" y="2697065"/>
            <a:chExt cx="258482" cy="134721"/>
          </a:xfrm>
        </p:grpSpPr>
        <p:sp>
          <p:nvSpPr>
            <p:cNvPr id="54" name="Freeform 53"/>
            <p:cNvSpPr/>
            <p:nvPr/>
          </p:nvSpPr>
          <p:spPr>
            <a:xfrm>
              <a:off x="4717875" y="2756731"/>
              <a:ext cx="48188" cy="75055"/>
            </a:xfrm>
            <a:custGeom>
              <a:avLst/>
              <a:gdLst/>
              <a:ahLst/>
              <a:cxnLst/>
              <a:rect l="0" t="0" r="0" b="0"/>
              <a:pathLst>
                <a:path w="48188" h="75055">
                  <a:moveTo>
                    <a:pt x="8625" y="0"/>
                  </a:moveTo>
                  <a:lnTo>
                    <a:pt x="39110" y="9601"/>
                  </a:lnTo>
                  <a:lnTo>
                    <a:pt x="45665" y="14249"/>
                  </a:lnTo>
                  <a:lnTo>
                    <a:pt x="48187" y="19196"/>
                  </a:lnTo>
                  <a:lnTo>
                    <a:pt x="48018" y="24344"/>
                  </a:lnTo>
                  <a:lnTo>
                    <a:pt x="42900" y="34995"/>
                  </a:lnTo>
                  <a:lnTo>
                    <a:pt x="19315" y="62423"/>
                  </a:lnTo>
                  <a:lnTo>
                    <a:pt x="0" y="750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93293" y="2697065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43219" y="2730349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901467" y="271370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68035" y="270538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09788" y="2767537"/>
            <a:ext cx="147908" cy="191745"/>
            <a:chOff x="4909788" y="2767537"/>
            <a:chExt cx="147908" cy="191745"/>
          </a:xfrm>
        </p:grpSpPr>
        <p:sp>
          <p:nvSpPr>
            <p:cNvPr id="60" name="Freeform 59"/>
            <p:cNvSpPr/>
            <p:nvPr/>
          </p:nvSpPr>
          <p:spPr>
            <a:xfrm>
              <a:off x="4909788" y="2767537"/>
              <a:ext cx="74890" cy="191745"/>
            </a:xfrm>
            <a:custGeom>
              <a:avLst/>
              <a:gdLst/>
              <a:ahLst/>
              <a:cxnLst/>
              <a:rect l="0" t="0" r="0" b="0"/>
              <a:pathLst>
                <a:path w="74890" h="191745">
                  <a:moveTo>
                    <a:pt x="0" y="4417"/>
                  </a:moveTo>
                  <a:lnTo>
                    <a:pt x="13252" y="0"/>
                  </a:lnTo>
                  <a:lnTo>
                    <a:pt x="27154" y="2762"/>
                  </a:lnTo>
                  <a:lnTo>
                    <a:pt x="48110" y="14714"/>
                  </a:lnTo>
                  <a:lnTo>
                    <a:pt x="54262" y="19603"/>
                  </a:lnTo>
                  <a:lnTo>
                    <a:pt x="57440" y="27485"/>
                  </a:lnTo>
                  <a:lnTo>
                    <a:pt x="57494" y="58816"/>
                  </a:lnTo>
                  <a:lnTo>
                    <a:pt x="46764" y="97654"/>
                  </a:lnTo>
                  <a:lnTo>
                    <a:pt x="25415" y="153616"/>
                  </a:lnTo>
                  <a:lnTo>
                    <a:pt x="21465" y="170580"/>
                  </a:lnTo>
                  <a:lnTo>
                    <a:pt x="22792" y="187366"/>
                  </a:lnTo>
                  <a:lnTo>
                    <a:pt x="25364" y="191102"/>
                  </a:lnTo>
                  <a:lnTo>
                    <a:pt x="28928" y="191744"/>
                  </a:lnTo>
                  <a:lnTo>
                    <a:pt x="33154" y="190323"/>
                  </a:lnTo>
                  <a:lnTo>
                    <a:pt x="74889" y="1541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984677" y="2783348"/>
              <a:ext cx="73019" cy="129687"/>
            </a:xfrm>
            <a:custGeom>
              <a:avLst/>
              <a:gdLst/>
              <a:ahLst/>
              <a:cxnLst/>
              <a:rect l="0" t="0" r="0" b="0"/>
              <a:pathLst>
                <a:path w="73019" h="129687">
                  <a:moveTo>
                    <a:pt x="24963" y="21891"/>
                  </a:moveTo>
                  <a:lnTo>
                    <a:pt x="16129" y="35143"/>
                  </a:lnTo>
                  <a:lnTo>
                    <a:pt x="10634" y="65471"/>
                  </a:lnTo>
                  <a:lnTo>
                    <a:pt x="13424" y="99317"/>
                  </a:lnTo>
                  <a:lnTo>
                    <a:pt x="20143" y="116707"/>
                  </a:lnTo>
                  <a:lnTo>
                    <a:pt x="24523" y="123933"/>
                  </a:lnTo>
                  <a:lnTo>
                    <a:pt x="30218" y="127826"/>
                  </a:lnTo>
                  <a:lnTo>
                    <a:pt x="43941" y="129686"/>
                  </a:lnTo>
                  <a:lnTo>
                    <a:pt x="49634" y="127038"/>
                  </a:lnTo>
                  <a:lnTo>
                    <a:pt x="58426" y="116700"/>
                  </a:lnTo>
                  <a:lnTo>
                    <a:pt x="68573" y="95286"/>
                  </a:lnTo>
                  <a:lnTo>
                    <a:pt x="73018" y="62540"/>
                  </a:lnTo>
                  <a:lnTo>
                    <a:pt x="69918" y="27976"/>
                  </a:lnTo>
                  <a:lnTo>
                    <a:pt x="63126" y="10419"/>
                  </a:lnTo>
                  <a:lnTo>
                    <a:pt x="58726" y="3148"/>
                  </a:lnTo>
                  <a:lnTo>
                    <a:pt x="53019" y="150"/>
                  </a:lnTo>
                  <a:lnTo>
                    <a:pt x="46441" y="0"/>
                  </a:lnTo>
                  <a:lnTo>
                    <a:pt x="39281" y="1750"/>
                  </a:lnTo>
                  <a:lnTo>
                    <a:pt x="26395" y="16021"/>
                  </a:lnTo>
                  <a:lnTo>
                    <a:pt x="7474" y="54015"/>
                  </a:lnTo>
                  <a:lnTo>
                    <a:pt x="0" y="967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41893" y="2674415"/>
            <a:ext cx="224669" cy="180751"/>
            <a:chOff x="5741893" y="2674415"/>
            <a:chExt cx="224669" cy="180751"/>
          </a:xfrm>
        </p:grpSpPr>
        <p:sp>
          <p:nvSpPr>
            <p:cNvPr id="63" name="Freeform 62"/>
            <p:cNvSpPr/>
            <p:nvPr/>
          </p:nvSpPr>
          <p:spPr>
            <a:xfrm>
              <a:off x="5741893" y="2674415"/>
              <a:ext cx="108174" cy="175783"/>
            </a:xfrm>
            <a:custGeom>
              <a:avLst/>
              <a:gdLst/>
              <a:ahLst/>
              <a:cxnLst/>
              <a:rect l="0" t="0" r="0" b="0"/>
              <a:pathLst>
                <a:path w="108174" h="175783">
                  <a:moveTo>
                    <a:pt x="0" y="14329"/>
                  </a:moveTo>
                  <a:lnTo>
                    <a:pt x="8834" y="5494"/>
                  </a:lnTo>
                  <a:lnTo>
                    <a:pt x="23033" y="1157"/>
                  </a:lnTo>
                  <a:lnTo>
                    <a:pt x="31997" y="0"/>
                  </a:lnTo>
                  <a:lnTo>
                    <a:pt x="46889" y="3646"/>
                  </a:lnTo>
                  <a:lnTo>
                    <a:pt x="53449" y="7207"/>
                  </a:lnTo>
                  <a:lnTo>
                    <a:pt x="63202" y="18560"/>
                  </a:lnTo>
                  <a:lnTo>
                    <a:pt x="67098" y="25471"/>
                  </a:lnTo>
                  <a:lnTo>
                    <a:pt x="68961" y="43011"/>
                  </a:lnTo>
                  <a:lnTo>
                    <a:pt x="57726" y="103722"/>
                  </a:lnTo>
                  <a:lnTo>
                    <a:pt x="46159" y="147184"/>
                  </a:lnTo>
                  <a:lnTo>
                    <a:pt x="47636" y="163983"/>
                  </a:lnTo>
                  <a:lnTo>
                    <a:pt x="52098" y="169572"/>
                  </a:lnTo>
                  <a:lnTo>
                    <a:pt x="66917" y="175782"/>
                  </a:lnTo>
                  <a:lnTo>
                    <a:pt x="83365" y="173611"/>
                  </a:lnTo>
                  <a:lnTo>
                    <a:pt x="108173" y="1641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866709" y="2699475"/>
              <a:ext cx="99853" cy="155691"/>
            </a:xfrm>
            <a:custGeom>
              <a:avLst/>
              <a:gdLst/>
              <a:ahLst/>
              <a:cxnLst/>
              <a:rect l="0" t="0" r="0" b="0"/>
              <a:pathLst>
                <a:path w="99853" h="155691">
                  <a:moveTo>
                    <a:pt x="0" y="72479"/>
                  </a:moveTo>
                  <a:lnTo>
                    <a:pt x="33716" y="33831"/>
                  </a:lnTo>
                  <a:lnTo>
                    <a:pt x="45495" y="16471"/>
                  </a:lnTo>
                  <a:lnTo>
                    <a:pt x="59976" y="2591"/>
                  </a:lnTo>
                  <a:lnTo>
                    <a:pt x="66795" y="0"/>
                  </a:lnTo>
                  <a:lnTo>
                    <a:pt x="73192" y="121"/>
                  </a:lnTo>
                  <a:lnTo>
                    <a:pt x="79305" y="2051"/>
                  </a:lnTo>
                  <a:lnTo>
                    <a:pt x="83381" y="7036"/>
                  </a:lnTo>
                  <a:lnTo>
                    <a:pt x="87908" y="22437"/>
                  </a:lnTo>
                  <a:lnTo>
                    <a:pt x="91213" y="84051"/>
                  </a:lnTo>
                  <a:lnTo>
                    <a:pt x="98075" y="134180"/>
                  </a:lnTo>
                  <a:lnTo>
                    <a:pt x="99852" y="1556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89989" y="2572249"/>
            <a:ext cx="136884" cy="407733"/>
            <a:chOff x="4489989" y="2572249"/>
            <a:chExt cx="136884" cy="407733"/>
          </a:xfrm>
        </p:grpSpPr>
        <p:sp>
          <p:nvSpPr>
            <p:cNvPr id="66" name="Freeform 65"/>
            <p:cNvSpPr/>
            <p:nvPr/>
          </p:nvSpPr>
          <p:spPr>
            <a:xfrm>
              <a:off x="4489989" y="2572249"/>
              <a:ext cx="103600" cy="213306"/>
            </a:xfrm>
            <a:custGeom>
              <a:avLst/>
              <a:gdLst/>
              <a:ahLst/>
              <a:cxnLst/>
              <a:rect l="0" t="0" r="0" b="0"/>
              <a:pathLst>
                <a:path w="103600" h="213306">
                  <a:moveTo>
                    <a:pt x="20388" y="0"/>
                  </a:moveTo>
                  <a:lnTo>
                    <a:pt x="24806" y="13252"/>
                  </a:lnTo>
                  <a:lnTo>
                    <a:pt x="19144" y="68679"/>
                  </a:lnTo>
                  <a:lnTo>
                    <a:pt x="9048" y="122459"/>
                  </a:lnTo>
                  <a:lnTo>
                    <a:pt x="0" y="165237"/>
                  </a:lnTo>
                  <a:lnTo>
                    <a:pt x="1465" y="186543"/>
                  </a:lnTo>
                  <a:lnTo>
                    <a:pt x="4999" y="194629"/>
                  </a:lnTo>
                  <a:lnTo>
                    <a:pt x="16322" y="206078"/>
                  </a:lnTo>
                  <a:lnTo>
                    <a:pt x="33066" y="211783"/>
                  </a:lnTo>
                  <a:lnTo>
                    <a:pt x="42709" y="213305"/>
                  </a:lnTo>
                  <a:lnTo>
                    <a:pt x="60818" y="210064"/>
                  </a:lnTo>
                  <a:lnTo>
                    <a:pt x="84143" y="197844"/>
                  </a:lnTo>
                  <a:lnTo>
                    <a:pt x="10359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60304" y="2597212"/>
              <a:ext cx="66569" cy="382770"/>
            </a:xfrm>
            <a:custGeom>
              <a:avLst/>
              <a:gdLst/>
              <a:ahLst/>
              <a:cxnLst/>
              <a:rect l="0" t="0" r="0" b="0"/>
              <a:pathLst>
                <a:path w="66569" h="382770">
                  <a:moveTo>
                    <a:pt x="66568" y="0"/>
                  </a:moveTo>
                  <a:lnTo>
                    <a:pt x="47009" y="63098"/>
                  </a:lnTo>
                  <a:lnTo>
                    <a:pt x="35730" y="116769"/>
                  </a:lnTo>
                  <a:lnTo>
                    <a:pt x="24447" y="176501"/>
                  </a:lnTo>
                  <a:lnTo>
                    <a:pt x="13766" y="228304"/>
                  </a:lnTo>
                  <a:lnTo>
                    <a:pt x="11546" y="290095"/>
                  </a:lnTo>
                  <a:lnTo>
                    <a:pt x="6280" y="344209"/>
                  </a:lnTo>
                  <a:lnTo>
                    <a:pt x="0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6509" y="496849"/>
            <a:ext cx="2215785" cy="601530"/>
            <a:chOff x="746509" y="496849"/>
            <a:chExt cx="2215785" cy="601530"/>
          </a:xfrm>
        </p:grpSpPr>
        <p:sp>
          <p:nvSpPr>
            <p:cNvPr id="69" name="Freeform 68"/>
            <p:cNvSpPr/>
            <p:nvPr/>
          </p:nvSpPr>
          <p:spPr>
            <a:xfrm>
              <a:off x="746509" y="496849"/>
              <a:ext cx="335228" cy="601530"/>
            </a:xfrm>
            <a:custGeom>
              <a:avLst/>
              <a:gdLst/>
              <a:ahLst/>
              <a:cxnLst/>
              <a:rect l="0" t="0" r="0" b="0"/>
              <a:pathLst>
                <a:path w="335228" h="601530">
                  <a:moveTo>
                    <a:pt x="10706" y="601529"/>
                  </a:moveTo>
                  <a:lnTo>
                    <a:pt x="1872" y="592695"/>
                  </a:lnTo>
                  <a:lnTo>
                    <a:pt x="0" y="576030"/>
                  </a:lnTo>
                  <a:lnTo>
                    <a:pt x="11228" y="514071"/>
                  </a:lnTo>
                  <a:lnTo>
                    <a:pt x="26321" y="462006"/>
                  </a:lnTo>
                  <a:lnTo>
                    <a:pt x="41391" y="406281"/>
                  </a:lnTo>
                  <a:lnTo>
                    <a:pt x="55959" y="358149"/>
                  </a:lnTo>
                  <a:lnTo>
                    <a:pt x="71986" y="304235"/>
                  </a:lnTo>
                  <a:lnTo>
                    <a:pt x="87522" y="253641"/>
                  </a:lnTo>
                  <a:lnTo>
                    <a:pt x="103988" y="192196"/>
                  </a:lnTo>
                  <a:lnTo>
                    <a:pt x="120356" y="131330"/>
                  </a:lnTo>
                  <a:lnTo>
                    <a:pt x="137817" y="69888"/>
                  </a:lnTo>
                  <a:lnTo>
                    <a:pt x="159956" y="11545"/>
                  </a:lnTo>
                  <a:lnTo>
                    <a:pt x="162906" y="2954"/>
                  </a:lnTo>
                  <a:lnTo>
                    <a:pt x="166722" y="0"/>
                  </a:lnTo>
                  <a:lnTo>
                    <a:pt x="171115" y="805"/>
                  </a:lnTo>
                  <a:lnTo>
                    <a:pt x="175893" y="4115"/>
                  </a:lnTo>
                  <a:lnTo>
                    <a:pt x="181201" y="17655"/>
                  </a:lnTo>
                  <a:lnTo>
                    <a:pt x="183965" y="67120"/>
                  </a:lnTo>
                  <a:lnTo>
                    <a:pt x="178210" y="121802"/>
                  </a:lnTo>
                  <a:lnTo>
                    <a:pt x="172547" y="177522"/>
                  </a:lnTo>
                  <a:lnTo>
                    <a:pt x="180759" y="233077"/>
                  </a:lnTo>
                  <a:lnTo>
                    <a:pt x="185096" y="236626"/>
                  </a:lnTo>
                  <a:lnTo>
                    <a:pt x="190761" y="236219"/>
                  </a:lnTo>
                  <a:lnTo>
                    <a:pt x="197311" y="233173"/>
                  </a:lnTo>
                  <a:lnTo>
                    <a:pt x="239589" y="171379"/>
                  </a:lnTo>
                  <a:lnTo>
                    <a:pt x="266925" y="111968"/>
                  </a:lnTo>
                  <a:lnTo>
                    <a:pt x="292096" y="65200"/>
                  </a:lnTo>
                  <a:lnTo>
                    <a:pt x="307860" y="47316"/>
                  </a:lnTo>
                  <a:lnTo>
                    <a:pt x="312360" y="48066"/>
                  </a:lnTo>
                  <a:lnTo>
                    <a:pt x="316284" y="53189"/>
                  </a:lnTo>
                  <a:lnTo>
                    <a:pt x="322185" y="73058"/>
                  </a:lnTo>
                  <a:lnTo>
                    <a:pt x="325974" y="133616"/>
                  </a:lnTo>
                  <a:lnTo>
                    <a:pt x="322305" y="190642"/>
                  </a:lnTo>
                  <a:lnTo>
                    <a:pt x="313601" y="246423"/>
                  </a:lnTo>
                  <a:lnTo>
                    <a:pt x="308458" y="299491"/>
                  </a:lnTo>
                  <a:lnTo>
                    <a:pt x="302801" y="362837"/>
                  </a:lnTo>
                  <a:lnTo>
                    <a:pt x="302056" y="420854"/>
                  </a:lnTo>
                  <a:lnTo>
                    <a:pt x="304423" y="480783"/>
                  </a:lnTo>
                  <a:lnTo>
                    <a:pt x="306370" y="490522"/>
                  </a:lnTo>
                  <a:lnTo>
                    <a:pt x="310442" y="496089"/>
                  </a:lnTo>
                  <a:lnTo>
                    <a:pt x="315930" y="498876"/>
                  </a:lnTo>
                  <a:lnTo>
                    <a:pt x="335227" y="5016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133263" y="790500"/>
              <a:ext cx="23364" cy="199706"/>
            </a:xfrm>
            <a:custGeom>
              <a:avLst/>
              <a:gdLst/>
              <a:ahLst/>
              <a:cxnLst/>
              <a:rect l="0" t="0" r="0" b="0"/>
              <a:pathLst>
                <a:path w="23364" h="199706">
                  <a:moveTo>
                    <a:pt x="23363" y="0"/>
                  </a:moveTo>
                  <a:lnTo>
                    <a:pt x="9170" y="54016"/>
                  </a:lnTo>
                  <a:lnTo>
                    <a:pt x="0" y="116964"/>
                  </a:lnTo>
                  <a:lnTo>
                    <a:pt x="565" y="172814"/>
                  </a:lnTo>
                  <a:lnTo>
                    <a:pt x="1504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98231" y="624079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4160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225725" y="579626"/>
              <a:ext cx="163891" cy="468827"/>
            </a:xfrm>
            <a:custGeom>
              <a:avLst/>
              <a:gdLst/>
              <a:ahLst/>
              <a:cxnLst/>
              <a:rect l="0" t="0" r="0" b="0"/>
              <a:pathLst>
                <a:path w="163891" h="468827">
                  <a:moveTo>
                    <a:pt x="130606" y="160947"/>
                  </a:moveTo>
                  <a:lnTo>
                    <a:pt x="112937" y="165365"/>
                  </a:lnTo>
                  <a:lnTo>
                    <a:pt x="96865" y="177395"/>
                  </a:lnTo>
                  <a:lnTo>
                    <a:pt x="50629" y="235825"/>
                  </a:lnTo>
                  <a:lnTo>
                    <a:pt x="24958" y="286492"/>
                  </a:lnTo>
                  <a:lnTo>
                    <a:pt x="6012" y="349930"/>
                  </a:lnTo>
                  <a:lnTo>
                    <a:pt x="0" y="381514"/>
                  </a:lnTo>
                  <a:lnTo>
                    <a:pt x="685" y="415219"/>
                  </a:lnTo>
                  <a:lnTo>
                    <a:pt x="2386" y="424767"/>
                  </a:lnTo>
                  <a:lnTo>
                    <a:pt x="7219" y="431132"/>
                  </a:lnTo>
                  <a:lnTo>
                    <a:pt x="22451" y="438205"/>
                  </a:lnTo>
                  <a:lnTo>
                    <a:pt x="29841" y="437317"/>
                  </a:lnTo>
                  <a:lnTo>
                    <a:pt x="42984" y="428934"/>
                  </a:lnTo>
                  <a:lnTo>
                    <a:pt x="60778" y="408621"/>
                  </a:lnTo>
                  <a:lnTo>
                    <a:pt x="76714" y="375983"/>
                  </a:lnTo>
                  <a:lnTo>
                    <a:pt x="91617" y="324057"/>
                  </a:lnTo>
                  <a:lnTo>
                    <a:pt x="102838" y="272542"/>
                  </a:lnTo>
                  <a:lnTo>
                    <a:pt x="111492" y="212371"/>
                  </a:lnTo>
                  <a:lnTo>
                    <a:pt x="117893" y="155696"/>
                  </a:lnTo>
                  <a:lnTo>
                    <a:pt x="121417" y="100909"/>
                  </a:lnTo>
                  <a:lnTo>
                    <a:pt x="122171" y="42174"/>
                  </a:lnTo>
                  <a:lnTo>
                    <a:pt x="117468" y="0"/>
                  </a:lnTo>
                  <a:lnTo>
                    <a:pt x="127459" y="44667"/>
                  </a:lnTo>
                  <a:lnTo>
                    <a:pt x="132450" y="97982"/>
                  </a:lnTo>
                  <a:lnTo>
                    <a:pt x="137647" y="157242"/>
                  </a:lnTo>
                  <a:lnTo>
                    <a:pt x="143468" y="219182"/>
                  </a:lnTo>
                  <a:lnTo>
                    <a:pt x="142563" y="279357"/>
                  </a:lnTo>
                  <a:lnTo>
                    <a:pt x="146323" y="335554"/>
                  </a:lnTo>
                  <a:lnTo>
                    <a:pt x="147990" y="389835"/>
                  </a:lnTo>
                  <a:lnTo>
                    <a:pt x="156263" y="443155"/>
                  </a:lnTo>
                  <a:lnTo>
                    <a:pt x="163890" y="4688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424762" y="526276"/>
              <a:ext cx="206164" cy="547140"/>
            </a:xfrm>
            <a:custGeom>
              <a:avLst/>
              <a:gdLst/>
              <a:ahLst/>
              <a:cxnLst/>
              <a:rect l="0" t="0" r="0" b="0"/>
              <a:pathLst>
                <a:path w="206164" h="547140">
                  <a:moveTo>
                    <a:pt x="131274" y="314150"/>
                  </a:moveTo>
                  <a:lnTo>
                    <a:pt x="111714" y="255470"/>
                  </a:lnTo>
                  <a:lnTo>
                    <a:pt x="101316" y="243999"/>
                  </a:lnTo>
                  <a:lnTo>
                    <a:pt x="94660" y="239646"/>
                  </a:lnTo>
                  <a:lnTo>
                    <a:pt x="87449" y="238593"/>
                  </a:lnTo>
                  <a:lnTo>
                    <a:pt x="72040" y="242354"/>
                  </a:lnTo>
                  <a:lnTo>
                    <a:pt x="52189" y="254867"/>
                  </a:lnTo>
                  <a:lnTo>
                    <a:pt x="42808" y="267462"/>
                  </a:lnTo>
                  <a:lnTo>
                    <a:pt x="16089" y="327078"/>
                  </a:lnTo>
                  <a:lnTo>
                    <a:pt x="5261" y="390011"/>
                  </a:lnTo>
                  <a:lnTo>
                    <a:pt x="0" y="451866"/>
                  </a:lnTo>
                  <a:lnTo>
                    <a:pt x="9843" y="512598"/>
                  </a:lnTo>
                  <a:lnTo>
                    <a:pt x="22151" y="539884"/>
                  </a:lnTo>
                  <a:lnTo>
                    <a:pt x="27090" y="543227"/>
                  </a:lnTo>
                  <a:lnTo>
                    <a:pt x="32232" y="543606"/>
                  </a:lnTo>
                  <a:lnTo>
                    <a:pt x="37510" y="542010"/>
                  </a:lnTo>
                  <a:lnTo>
                    <a:pt x="48304" y="527909"/>
                  </a:lnTo>
                  <a:lnTo>
                    <a:pt x="70113" y="468040"/>
                  </a:lnTo>
                  <a:lnTo>
                    <a:pt x="87724" y="411253"/>
                  </a:lnTo>
                  <a:lnTo>
                    <a:pt x="97413" y="358331"/>
                  </a:lnTo>
                  <a:lnTo>
                    <a:pt x="108606" y="298271"/>
                  </a:lnTo>
                  <a:lnTo>
                    <a:pt x="121167" y="239487"/>
                  </a:lnTo>
                  <a:lnTo>
                    <a:pt x="133210" y="183546"/>
                  </a:lnTo>
                  <a:lnTo>
                    <a:pt x="146024" y="131837"/>
                  </a:lnTo>
                  <a:lnTo>
                    <a:pt x="154220" y="73501"/>
                  </a:lnTo>
                  <a:lnTo>
                    <a:pt x="162557" y="15045"/>
                  </a:lnTo>
                  <a:lnTo>
                    <a:pt x="162744" y="0"/>
                  </a:lnTo>
                  <a:lnTo>
                    <a:pt x="161500" y="1166"/>
                  </a:lnTo>
                  <a:lnTo>
                    <a:pt x="158576" y="12323"/>
                  </a:lnTo>
                  <a:lnTo>
                    <a:pt x="156442" y="72690"/>
                  </a:lnTo>
                  <a:lnTo>
                    <a:pt x="156278" y="130235"/>
                  </a:lnTo>
                  <a:lnTo>
                    <a:pt x="160663" y="186392"/>
                  </a:lnTo>
                  <a:lnTo>
                    <a:pt x="164713" y="242925"/>
                  </a:lnTo>
                  <a:lnTo>
                    <a:pt x="170992" y="304087"/>
                  </a:lnTo>
                  <a:lnTo>
                    <a:pt x="176924" y="360959"/>
                  </a:lnTo>
                  <a:lnTo>
                    <a:pt x="181280" y="415784"/>
                  </a:lnTo>
                  <a:lnTo>
                    <a:pt x="188253" y="474528"/>
                  </a:lnTo>
                  <a:lnTo>
                    <a:pt x="198406" y="529621"/>
                  </a:lnTo>
                  <a:lnTo>
                    <a:pt x="206163" y="5471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747422" y="607437"/>
              <a:ext cx="183062" cy="453519"/>
            </a:xfrm>
            <a:custGeom>
              <a:avLst/>
              <a:gdLst/>
              <a:ahLst/>
              <a:cxnLst/>
              <a:rect l="0" t="0" r="0" b="0"/>
              <a:pathLst>
                <a:path w="183062" h="453519">
                  <a:moveTo>
                    <a:pt x="8319" y="0"/>
                  </a:moveTo>
                  <a:lnTo>
                    <a:pt x="1155" y="55161"/>
                  </a:lnTo>
                  <a:lnTo>
                    <a:pt x="227" y="110885"/>
                  </a:lnTo>
                  <a:lnTo>
                    <a:pt x="43" y="166408"/>
                  </a:lnTo>
                  <a:lnTo>
                    <a:pt x="7" y="226309"/>
                  </a:lnTo>
                  <a:lnTo>
                    <a:pt x="0" y="284917"/>
                  </a:lnTo>
                  <a:lnTo>
                    <a:pt x="2464" y="341010"/>
                  </a:lnTo>
                  <a:lnTo>
                    <a:pt x="8473" y="403841"/>
                  </a:lnTo>
                  <a:lnTo>
                    <a:pt x="15659" y="436062"/>
                  </a:lnTo>
                  <a:lnTo>
                    <a:pt x="24217" y="451449"/>
                  </a:lnTo>
                  <a:lnTo>
                    <a:pt x="30937" y="453518"/>
                  </a:lnTo>
                  <a:lnTo>
                    <a:pt x="48265" y="448421"/>
                  </a:lnTo>
                  <a:lnTo>
                    <a:pt x="60898" y="436910"/>
                  </a:lnTo>
                  <a:lnTo>
                    <a:pt x="90068" y="378110"/>
                  </a:lnTo>
                  <a:lnTo>
                    <a:pt x="107614" y="324272"/>
                  </a:lnTo>
                  <a:lnTo>
                    <a:pt x="114739" y="275675"/>
                  </a:lnTo>
                  <a:lnTo>
                    <a:pt x="112550" y="268843"/>
                  </a:lnTo>
                  <a:lnTo>
                    <a:pt x="108317" y="266137"/>
                  </a:lnTo>
                  <a:lnTo>
                    <a:pt x="102721" y="266182"/>
                  </a:lnTo>
                  <a:lnTo>
                    <a:pt x="98066" y="268986"/>
                  </a:lnTo>
                  <a:lnTo>
                    <a:pt x="90428" y="279498"/>
                  </a:lnTo>
                  <a:lnTo>
                    <a:pt x="72261" y="329368"/>
                  </a:lnTo>
                  <a:lnTo>
                    <a:pt x="74334" y="382595"/>
                  </a:lnTo>
                  <a:lnTo>
                    <a:pt x="78648" y="403956"/>
                  </a:lnTo>
                  <a:lnTo>
                    <a:pt x="88578" y="420230"/>
                  </a:lnTo>
                  <a:lnTo>
                    <a:pt x="95109" y="427158"/>
                  </a:lnTo>
                  <a:lnTo>
                    <a:pt x="114694" y="434856"/>
                  </a:lnTo>
                  <a:lnTo>
                    <a:pt x="137883" y="436429"/>
                  </a:lnTo>
                  <a:lnTo>
                    <a:pt x="183061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063620" y="723931"/>
              <a:ext cx="174743" cy="297461"/>
            </a:xfrm>
            <a:custGeom>
              <a:avLst/>
              <a:gdLst/>
              <a:ahLst/>
              <a:cxnLst/>
              <a:rect l="0" t="0" r="0" b="0"/>
              <a:pathLst>
                <a:path w="174743" h="297461">
                  <a:moveTo>
                    <a:pt x="0" y="0"/>
                  </a:moveTo>
                  <a:lnTo>
                    <a:pt x="0" y="56775"/>
                  </a:lnTo>
                  <a:lnTo>
                    <a:pt x="2466" y="107738"/>
                  </a:lnTo>
                  <a:lnTo>
                    <a:pt x="7164" y="170239"/>
                  </a:lnTo>
                  <a:lnTo>
                    <a:pt x="10324" y="179136"/>
                  </a:lnTo>
                  <a:lnTo>
                    <a:pt x="15203" y="184144"/>
                  </a:lnTo>
                  <a:lnTo>
                    <a:pt x="42965" y="194371"/>
                  </a:lnTo>
                  <a:lnTo>
                    <a:pt x="48984" y="200772"/>
                  </a:lnTo>
                  <a:lnTo>
                    <a:pt x="71546" y="257072"/>
                  </a:lnTo>
                  <a:lnTo>
                    <a:pt x="81192" y="281730"/>
                  </a:lnTo>
                  <a:lnTo>
                    <a:pt x="90326" y="295025"/>
                  </a:lnTo>
                  <a:lnTo>
                    <a:pt x="95351" y="297460"/>
                  </a:lnTo>
                  <a:lnTo>
                    <a:pt x="100550" y="297235"/>
                  </a:lnTo>
                  <a:lnTo>
                    <a:pt x="105865" y="295236"/>
                  </a:lnTo>
                  <a:lnTo>
                    <a:pt x="116701" y="280687"/>
                  </a:lnTo>
                  <a:lnTo>
                    <a:pt x="140745" y="225203"/>
                  </a:lnTo>
                  <a:lnTo>
                    <a:pt x="145764" y="206415"/>
                  </a:lnTo>
                  <a:lnTo>
                    <a:pt x="153667" y="152124"/>
                  </a:lnTo>
                  <a:lnTo>
                    <a:pt x="159982" y="88724"/>
                  </a:lnTo>
                  <a:lnTo>
                    <a:pt x="162128" y="78565"/>
                  </a:lnTo>
                  <a:lnTo>
                    <a:pt x="164484" y="74566"/>
                  </a:lnTo>
                  <a:lnTo>
                    <a:pt x="166979" y="74674"/>
                  </a:lnTo>
                  <a:lnTo>
                    <a:pt x="17474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95547" y="757215"/>
              <a:ext cx="125879" cy="216349"/>
            </a:xfrm>
            <a:custGeom>
              <a:avLst/>
              <a:gdLst/>
              <a:ahLst/>
              <a:cxnLst/>
              <a:rect l="0" t="0" r="0" b="0"/>
              <a:pathLst>
                <a:path w="125879" h="216349">
                  <a:moveTo>
                    <a:pt x="125878" y="0"/>
                  </a:moveTo>
                  <a:lnTo>
                    <a:pt x="108209" y="0"/>
                  </a:lnTo>
                  <a:lnTo>
                    <a:pt x="94603" y="4931"/>
                  </a:lnTo>
                  <a:lnTo>
                    <a:pt x="81468" y="15136"/>
                  </a:lnTo>
                  <a:lnTo>
                    <a:pt x="46715" y="57867"/>
                  </a:lnTo>
                  <a:lnTo>
                    <a:pt x="19433" y="115305"/>
                  </a:lnTo>
                  <a:lnTo>
                    <a:pt x="3526" y="145523"/>
                  </a:lnTo>
                  <a:lnTo>
                    <a:pt x="0" y="164530"/>
                  </a:lnTo>
                  <a:lnTo>
                    <a:pt x="354" y="173481"/>
                  </a:lnTo>
                  <a:lnTo>
                    <a:pt x="2439" y="177600"/>
                  </a:lnTo>
                  <a:lnTo>
                    <a:pt x="5678" y="178496"/>
                  </a:lnTo>
                  <a:lnTo>
                    <a:pt x="9687" y="177245"/>
                  </a:lnTo>
                  <a:lnTo>
                    <a:pt x="28581" y="162232"/>
                  </a:lnTo>
                  <a:lnTo>
                    <a:pt x="57430" y="116127"/>
                  </a:lnTo>
                  <a:lnTo>
                    <a:pt x="62679" y="113476"/>
                  </a:lnTo>
                  <a:lnTo>
                    <a:pt x="68028" y="114483"/>
                  </a:lnTo>
                  <a:lnTo>
                    <a:pt x="73443" y="117927"/>
                  </a:lnTo>
                  <a:lnTo>
                    <a:pt x="81925" y="129151"/>
                  </a:lnTo>
                  <a:lnTo>
                    <a:pt x="85481" y="136027"/>
                  </a:lnTo>
                  <a:lnTo>
                    <a:pt x="91657" y="188295"/>
                  </a:lnTo>
                  <a:lnTo>
                    <a:pt x="92594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468253" y="713368"/>
              <a:ext cx="261052" cy="233006"/>
            </a:xfrm>
            <a:custGeom>
              <a:avLst/>
              <a:gdLst/>
              <a:ahLst/>
              <a:cxnLst/>
              <a:rect l="0" t="0" r="0" b="0"/>
              <a:pathLst>
                <a:path w="261052" h="233006">
                  <a:moveTo>
                    <a:pt x="11420" y="43847"/>
                  </a:moveTo>
                  <a:lnTo>
                    <a:pt x="11420" y="99009"/>
                  </a:lnTo>
                  <a:lnTo>
                    <a:pt x="10495" y="150864"/>
                  </a:lnTo>
                  <a:lnTo>
                    <a:pt x="2368" y="213156"/>
                  </a:lnTo>
                  <a:lnTo>
                    <a:pt x="0" y="231892"/>
                  </a:lnTo>
                  <a:lnTo>
                    <a:pt x="1957" y="233005"/>
                  </a:lnTo>
                  <a:lnTo>
                    <a:pt x="5112" y="230974"/>
                  </a:lnTo>
                  <a:lnTo>
                    <a:pt x="13968" y="214862"/>
                  </a:lnTo>
                  <a:lnTo>
                    <a:pt x="27093" y="174056"/>
                  </a:lnTo>
                  <a:lnTo>
                    <a:pt x="46882" y="151667"/>
                  </a:lnTo>
                  <a:lnTo>
                    <a:pt x="62314" y="139228"/>
                  </a:lnTo>
                  <a:lnTo>
                    <a:pt x="83349" y="132467"/>
                  </a:lnTo>
                  <a:lnTo>
                    <a:pt x="143566" y="118481"/>
                  </a:lnTo>
                  <a:lnTo>
                    <a:pt x="159834" y="112151"/>
                  </a:lnTo>
                  <a:lnTo>
                    <a:pt x="179388" y="97267"/>
                  </a:lnTo>
                  <a:lnTo>
                    <a:pt x="229363" y="38085"/>
                  </a:lnTo>
                  <a:lnTo>
                    <a:pt x="244368" y="6904"/>
                  </a:lnTo>
                  <a:lnTo>
                    <a:pt x="243457" y="1652"/>
                  </a:lnTo>
                  <a:lnTo>
                    <a:pt x="239152" y="0"/>
                  </a:lnTo>
                  <a:lnTo>
                    <a:pt x="232583" y="747"/>
                  </a:lnTo>
                  <a:lnTo>
                    <a:pt x="220354" y="6509"/>
                  </a:lnTo>
                  <a:lnTo>
                    <a:pt x="208755" y="16158"/>
                  </a:lnTo>
                  <a:lnTo>
                    <a:pt x="192753" y="38109"/>
                  </a:lnTo>
                  <a:lnTo>
                    <a:pt x="166910" y="94073"/>
                  </a:lnTo>
                  <a:lnTo>
                    <a:pt x="150490" y="146878"/>
                  </a:lnTo>
                  <a:lnTo>
                    <a:pt x="152125" y="166377"/>
                  </a:lnTo>
                  <a:lnTo>
                    <a:pt x="159015" y="183365"/>
                  </a:lnTo>
                  <a:lnTo>
                    <a:pt x="168241" y="197078"/>
                  </a:lnTo>
                  <a:lnTo>
                    <a:pt x="175139" y="201475"/>
                  </a:lnTo>
                  <a:lnTo>
                    <a:pt x="232202" y="216140"/>
                  </a:lnTo>
                  <a:lnTo>
                    <a:pt x="261051" y="2269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887404" y="748894"/>
              <a:ext cx="74890" cy="41607"/>
            </a:xfrm>
            <a:custGeom>
              <a:avLst/>
              <a:gdLst/>
              <a:ahLst/>
              <a:cxnLst/>
              <a:rect l="0" t="0" r="0" b="0"/>
              <a:pathLst>
                <a:path w="74890" h="41607">
                  <a:moveTo>
                    <a:pt x="0" y="41606"/>
                  </a:moveTo>
                  <a:lnTo>
                    <a:pt x="27581" y="18442"/>
                  </a:lnTo>
                  <a:lnTo>
                    <a:pt x="56915" y="4602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895725" y="915315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38824" y="1439541"/>
            <a:ext cx="967434" cy="884079"/>
            <a:chOff x="438824" y="1439541"/>
            <a:chExt cx="967434" cy="884079"/>
          </a:xfrm>
        </p:grpSpPr>
        <p:sp>
          <p:nvSpPr>
            <p:cNvPr id="81" name="Freeform 80"/>
            <p:cNvSpPr/>
            <p:nvPr/>
          </p:nvSpPr>
          <p:spPr>
            <a:xfrm>
              <a:off x="438824" y="1649019"/>
              <a:ext cx="127008" cy="212750"/>
            </a:xfrm>
            <a:custGeom>
              <a:avLst/>
              <a:gdLst/>
              <a:ahLst/>
              <a:cxnLst/>
              <a:rect l="0" t="0" r="0" b="0"/>
              <a:pathLst>
                <a:path w="127008" h="212750">
                  <a:moveTo>
                    <a:pt x="10513" y="90080"/>
                  </a:moveTo>
                  <a:lnTo>
                    <a:pt x="1678" y="98915"/>
                  </a:lnTo>
                  <a:lnTo>
                    <a:pt x="0" y="104291"/>
                  </a:lnTo>
                  <a:lnTo>
                    <a:pt x="601" y="117661"/>
                  </a:lnTo>
                  <a:lnTo>
                    <a:pt x="4830" y="121411"/>
                  </a:lnTo>
                  <a:lnTo>
                    <a:pt x="19390" y="123113"/>
                  </a:lnTo>
                  <a:lnTo>
                    <a:pt x="33257" y="118321"/>
                  </a:lnTo>
                  <a:lnTo>
                    <a:pt x="61644" y="95761"/>
                  </a:lnTo>
                  <a:lnTo>
                    <a:pt x="81342" y="68239"/>
                  </a:lnTo>
                  <a:lnTo>
                    <a:pt x="94472" y="36661"/>
                  </a:lnTo>
                  <a:lnTo>
                    <a:pt x="96213" y="17337"/>
                  </a:lnTo>
                  <a:lnTo>
                    <a:pt x="95383" y="8300"/>
                  </a:lnTo>
                  <a:lnTo>
                    <a:pt x="92056" y="3200"/>
                  </a:lnTo>
                  <a:lnTo>
                    <a:pt x="87064" y="725"/>
                  </a:lnTo>
                  <a:lnTo>
                    <a:pt x="80963" y="0"/>
                  </a:lnTo>
                  <a:lnTo>
                    <a:pt x="66787" y="4124"/>
                  </a:lnTo>
                  <a:lnTo>
                    <a:pt x="59124" y="7813"/>
                  </a:lnTo>
                  <a:lnTo>
                    <a:pt x="48143" y="19308"/>
                  </a:lnTo>
                  <a:lnTo>
                    <a:pt x="17471" y="78096"/>
                  </a:lnTo>
                  <a:lnTo>
                    <a:pt x="11887" y="139043"/>
                  </a:lnTo>
                  <a:lnTo>
                    <a:pt x="11124" y="168856"/>
                  </a:lnTo>
                  <a:lnTo>
                    <a:pt x="18181" y="192585"/>
                  </a:lnTo>
                  <a:lnTo>
                    <a:pt x="23946" y="202795"/>
                  </a:lnTo>
                  <a:lnTo>
                    <a:pt x="32412" y="208678"/>
                  </a:lnTo>
                  <a:lnTo>
                    <a:pt x="54146" y="212749"/>
                  </a:lnTo>
                  <a:lnTo>
                    <a:pt x="71819" y="209011"/>
                  </a:lnTo>
                  <a:lnTo>
                    <a:pt x="85837" y="200261"/>
                  </a:lnTo>
                  <a:lnTo>
                    <a:pt x="127007" y="1566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07437" y="1614283"/>
              <a:ext cx="66569" cy="208028"/>
            </a:xfrm>
            <a:custGeom>
              <a:avLst/>
              <a:gdLst/>
              <a:ahLst/>
              <a:cxnLst/>
              <a:rect l="0" t="0" r="0" b="0"/>
              <a:pathLst>
                <a:path w="66569" h="208028">
                  <a:moveTo>
                    <a:pt x="0" y="0"/>
                  </a:moveTo>
                  <a:lnTo>
                    <a:pt x="4417" y="49074"/>
                  </a:lnTo>
                  <a:lnTo>
                    <a:pt x="25910" y="107057"/>
                  </a:lnTo>
                  <a:lnTo>
                    <a:pt x="51744" y="168058"/>
                  </a:lnTo>
                  <a:lnTo>
                    <a:pt x="66568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23817" y="1632079"/>
              <a:ext cx="333105" cy="198553"/>
            </a:xfrm>
            <a:custGeom>
              <a:avLst/>
              <a:gdLst/>
              <a:ahLst/>
              <a:cxnLst/>
              <a:rect l="0" t="0" r="0" b="0"/>
              <a:pathLst>
                <a:path w="333105" h="198553">
                  <a:moveTo>
                    <a:pt x="41867" y="198552"/>
                  </a:moveTo>
                  <a:lnTo>
                    <a:pt x="33032" y="185300"/>
                  </a:lnTo>
                  <a:lnTo>
                    <a:pt x="21298" y="176328"/>
                  </a:lnTo>
                  <a:lnTo>
                    <a:pt x="14286" y="172641"/>
                  </a:lnTo>
                  <a:lnTo>
                    <a:pt x="4029" y="161148"/>
                  </a:lnTo>
                  <a:lnTo>
                    <a:pt x="0" y="154200"/>
                  </a:lnTo>
                  <a:lnTo>
                    <a:pt x="87" y="146795"/>
                  </a:lnTo>
                  <a:lnTo>
                    <a:pt x="7581" y="131170"/>
                  </a:lnTo>
                  <a:lnTo>
                    <a:pt x="61313" y="71044"/>
                  </a:lnTo>
                  <a:lnTo>
                    <a:pt x="124409" y="19422"/>
                  </a:lnTo>
                  <a:lnTo>
                    <a:pt x="147888" y="0"/>
                  </a:lnTo>
                  <a:lnTo>
                    <a:pt x="147681" y="540"/>
                  </a:lnTo>
                  <a:lnTo>
                    <a:pt x="134062" y="19110"/>
                  </a:lnTo>
                  <a:lnTo>
                    <a:pt x="114284" y="72897"/>
                  </a:lnTo>
                  <a:lnTo>
                    <a:pt x="114586" y="102868"/>
                  </a:lnTo>
                  <a:lnTo>
                    <a:pt x="118083" y="108875"/>
                  </a:lnTo>
                  <a:lnTo>
                    <a:pt x="123188" y="111955"/>
                  </a:lnTo>
                  <a:lnTo>
                    <a:pt x="129365" y="113083"/>
                  </a:lnTo>
                  <a:lnTo>
                    <a:pt x="135332" y="110138"/>
                  </a:lnTo>
                  <a:lnTo>
                    <a:pt x="146894" y="97003"/>
                  </a:lnTo>
                  <a:lnTo>
                    <a:pt x="168937" y="41459"/>
                  </a:lnTo>
                  <a:lnTo>
                    <a:pt x="171883" y="39274"/>
                  </a:lnTo>
                  <a:lnTo>
                    <a:pt x="174773" y="41516"/>
                  </a:lnTo>
                  <a:lnTo>
                    <a:pt x="177623" y="46709"/>
                  </a:lnTo>
                  <a:lnTo>
                    <a:pt x="187505" y="87002"/>
                  </a:lnTo>
                  <a:lnTo>
                    <a:pt x="191659" y="93674"/>
                  </a:lnTo>
                  <a:lnTo>
                    <a:pt x="196277" y="95349"/>
                  </a:lnTo>
                  <a:lnTo>
                    <a:pt x="201205" y="93692"/>
                  </a:lnTo>
                  <a:lnTo>
                    <a:pt x="216976" y="78108"/>
                  </a:lnTo>
                  <a:lnTo>
                    <a:pt x="230894" y="55924"/>
                  </a:lnTo>
                  <a:lnTo>
                    <a:pt x="234453" y="47993"/>
                  </a:lnTo>
                  <a:lnTo>
                    <a:pt x="239600" y="44555"/>
                  </a:lnTo>
                  <a:lnTo>
                    <a:pt x="245805" y="44112"/>
                  </a:lnTo>
                  <a:lnTo>
                    <a:pt x="252715" y="45665"/>
                  </a:lnTo>
                  <a:lnTo>
                    <a:pt x="258246" y="49475"/>
                  </a:lnTo>
                  <a:lnTo>
                    <a:pt x="266858" y="61104"/>
                  </a:lnTo>
                  <a:lnTo>
                    <a:pt x="272297" y="64390"/>
                  </a:lnTo>
                  <a:lnTo>
                    <a:pt x="285738" y="65576"/>
                  </a:lnTo>
                  <a:lnTo>
                    <a:pt x="298492" y="60555"/>
                  </a:lnTo>
                  <a:lnTo>
                    <a:pt x="321747" y="42266"/>
                  </a:lnTo>
                  <a:lnTo>
                    <a:pt x="328056" y="34169"/>
                  </a:lnTo>
                  <a:lnTo>
                    <a:pt x="333104" y="238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75282" y="1641138"/>
              <a:ext cx="95745" cy="275073"/>
            </a:xfrm>
            <a:custGeom>
              <a:avLst/>
              <a:gdLst/>
              <a:ahLst/>
              <a:cxnLst/>
              <a:rect l="0" t="0" r="0" b="0"/>
              <a:pathLst>
                <a:path w="95745" h="275073">
                  <a:moveTo>
                    <a:pt x="31565" y="114603"/>
                  </a:moveTo>
                  <a:lnTo>
                    <a:pt x="20128" y="142100"/>
                  </a:lnTo>
                  <a:lnTo>
                    <a:pt x="11191" y="195591"/>
                  </a:lnTo>
                  <a:lnTo>
                    <a:pt x="7206" y="257229"/>
                  </a:lnTo>
                  <a:lnTo>
                    <a:pt x="5946" y="275072"/>
                  </a:lnTo>
                  <a:lnTo>
                    <a:pt x="4315" y="273358"/>
                  </a:lnTo>
                  <a:lnTo>
                    <a:pt x="963" y="256352"/>
                  </a:lnTo>
                  <a:lnTo>
                    <a:pt x="0" y="207967"/>
                  </a:lnTo>
                  <a:lnTo>
                    <a:pt x="7489" y="151263"/>
                  </a:lnTo>
                  <a:lnTo>
                    <a:pt x="14868" y="92858"/>
                  </a:lnTo>
                  <a:lnTo>
                    <a:pt x="22200" y="61110"/>
                  </a:lnTo>
                  <a:lnTo>
                    <a:pt x="46582" y="15240"/>
                  </a:lnTo>
                  <a:lnTo>
                    <a:pt x="59504" y="2333"/>
                  </a:lnTo>
                  <a:lnTo>
                    <a:pt x="65909" y="0"/>
                  </a:lnTo>
                  <a:lnTo>
                    <a:pt x="72027" y="294"/>
                  </a:lnTo>
                  <a:lnTo>
                    <a:pt x="77956" y="2339"/>
                  </a:lnTo>
                  <a:lnTo>
                    <a:pt x="87008" y="12008"/>
                  </a:lnTo>
                  <a:lnTo>
                    <a:pt x="93189" y="26476"/>
                  </a:lnTo>
                  <a:lnTo>
                    <a:pt x="95744" y="54488"/>
                  </a:lnTo>
                  <a:lnTo>
                    <a:pt x="93065" y="72168"/>
                  </a:lnTo>
                  <a:lnTo>
                    <a:pt x="86327" y="86806"/>
                  </a:lnTo>
                  <a:lnTo>
                    <a:pt x="81941" y="93298"/>
                  </a:lnTo>
                  <a:lnTo>
                    <a:pt x="77168" y="94852"/>
                  </a:lnTo>
                  <a:lnTo>
                    <a:pt x="72137" y="93115"/>
                  </a:lnTo>
                  <a:lnTo>
                    <a:pt x="56528" y="813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140357" y="1439541"/>
              <a:ext cx="109203" cy="341164"/>
            </a:xfrm>
            <a:custGeom>
              <a:avLst/>
              <a:gdLst/>
              <a:ahLst/>
              <a:cxnLst/>
              <a:rect l="0" t="0" r="0" b="0"/>
              <a:pathLst>
                <a:path w="109203" h="341164">
                  <a:moveTo>
                    <a:pt x="16269" y="0"/>
                  </a:moveTo>
                  <a:lnTo>
                    <a:pt x="13803" y="54310"/>
                  </a:lnTo>
                  <a:lnTo>
                    <a:pt x="9104" y="108526"/>
                  </a:lnTo>
                  <a:lnTo>
                    <a:pt x="1514" y="166102"/>
                  </a:lnTo>
                  <a:lnTo>
                    <a:pt x="0" y="219572"/>
                  </a:lnTo>
                  <a:lnTo>
                    <a:pt x="1549" y="275061"/>
                  </a:lnTo>
                  <a:lnTo>
                    <a:pt x="8494" y="296067"/>
                  </a:lnTo>
                  <a:lnTo>
                    <a:pt x="15708" y="302778"/>
                  </a:lnTo>
                  <a:lnTo>
                    <a:pt x="36052" y="310235"/>
                  </a:lnTo>
                  <a:lnTo>
                    <a:pt x="45175" y="309450"/>
                  </a:lnTo>
                  <a:lnTo>
                    <a:pt x="60243" y="301181"/>
                  </a:lnTo>
                  <a:lnTo>
                    <a:pt x="79122" y="280931"/>
                  </a:lnTo>
                  <a:lnTo>
                    <a:pt x="106101" y="223981"/>
                  </a:lnTo>
                  <a:lnTo>
                    <a:pt x="109202" y="200633"/>
                  </a:lnTo>
                  <a:lnTo>
                    <a:pt x="108735" y="189229"/>
                  </a:lnTo>
                  <a:lnTo>
                    <a:pt x="105650" y="184400"/>
                  </a:lnTo>
                  <a:lnTo>
                    <a:pt x="100819" y="183954"/>
                  </a:lnTo>
                  <a:lnTo>
                    <a:pt x="94825" y="186431"/>
                  </a:lnTo>
                  <a:lnTo>
                    <a:pt x="73137" y="212004"/>
                  </a:lnTo>
                  <a:lnTo>
                    <a:pt x="57979" y="253276"/>
                  </a:lnTo>
                  <a:lnTo>
                    <a:pt x="52142" y="303634"/>
                  </a:lnTo>
                  <a:lnTo>
                    <a:pt x="54710" y="326641"/>
                  </a:lnTo>
                  <a:lnTo>
                    <a:pt x="59463" y="333331"/>
                  </a:lnTo>
                  <a:lnTo>
                    <a:pt x="66330" y="336866"/>
                  </a:lnTo>
                  <a:lnTo>
                    <a:pt x="9115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348010" y="161428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372973" y="170581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90554" y="2113546"/>
              <a:ext cx="149725" cy="195840"/>
            </a:xfrm>
            <a:custGeom>
              <a:avLst/>
              <a:gdLst/>
              <a:ahLst/>
              <a:cxnLst/>
              <a:rect l="0" t="0" r="0" b="0"/>
              <a:pathLst>
                <a:path w="149725" h="195840">
                  <a:moveTo>
                    <a:pt x="66514" y="66569"/>
                  </a:moveTo>
                  <a:lnTo>
                    <a:pt x="54152" y="52358"/>
                  </a:lnTo>
                  <a:lnTo>
                    <a:pt x="34558" y="20284"/>
                  </a:lnTo>
                  <a:lnTo>
                    <a:pt x="29493" y="18146"/>
                  </a:lnTo>
                  <a:lnTo>
                    <a:pt x="24266" y="18569"/>
                  </a:lnTo>
                  <a:lnTo>
                    <a:pt x="18933" y="20701"/>
                  </a:lnTo>
                  <a:lnTo>
                    <a:pt x="10542" y="30465"/>
                  </a:lnTo>
                  <a:lnTo>
                    <a:pt x="7010" y="36952"/>
                  </a:lnTo>
                  <a:lnTo>
                    <a:pt x="876" y="97596"/>
                  </a:lnTo>
                  <a:lnTo>
                    <a:pt x="68" y="155954"/>
                  </a:lnTo>
                  <a:lnTo>
                    <a:pt x="0" y="181801"/>
                  </a:lnTo>
                  <a:lnTo>
                    <a:pt x="3680" y="189618"/>
                  </a:lnTo>
                  <a:lnTo>
                    <a:pt x="9832" y="193905"/>
                  </a:lnTo>
                  <a:lnTo>
                    <a:pt x="17631" y="195839"/>
                  </a:lnTo>
                  <a:lnTo>
                    <a:pt x="23755" y="192505"/>
                  </a:lnTo>
                  <a:lnTo>
                    <a:pt x="33025" y="176473"/>
                  </a:lnTo>
                  <a:lnTo>
                    <a:pt x="52384" y="116133"/>
                  </a:lnTo>
                  <a:lnTo>
                    <a:pt x="60889" y="85569"/>
                  </a:lnTo>
                  <a:lnTo>
                    <a:pt x="63689" y="83858"/>
                  </a:lnTo>
                  <a:lnTo>
                    <a:pt x="66480" y="87341"/>
                  </a:lnTo>
                  <a:lnTo>
                    <a:pt x="85618" y="150792"/>
                  </a:lnTo>
                  <a:lnTo>
                    <a:pt x="90345" y="158776"/>
                  </a:lnTo>
                  <a:lnTo>
                    <a:pt x="94421" y="161324"/>
                  </a:lnTo>
                  <a:lnTo>
                    <a:pt x="98062" y="160250"/>
                  </a:lnTo>
                  <a:lnTo>
                    <a:pt x="104574" y="151659"/>
                  </a:lnTo>
                  <a:lnTo>
                    <a:pt x="124716" y="97010"/>
                  </a:lnTo>
                  <a:lnTo>
                    <a:pt x="138624" y="44005"/>
                  </a:lnTo>
                  <a:lnTo>
                    <a:pt x="1497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65242" y="1950515"/>
              <a:ext cx="91532" cy="302392"/>
            </a:xfrm>
            <a:custGeom>
              <a:avLst/>
              <a:gdLst/>
              <a:ahLst/>
              <a:cxnLst/>
              <a:rect l="0" t="0" r="0" b="0"/>
              <a:pathLst>
                <a:path w="91532" h="302392">
                  <a:moveTo>
                    <a:pt x="0" y="13252"/>
                  </a:moveTo>
                  <a:lnTo>
                    <a:pt x="4417" y="0"/>
                  </a:lnTo>
                  <a:lnTo>
                    <a:pt x="5718" y="719"/>
                  </a:lnTo>
                  <a:lnTo>
                    <a:pt x="8092" y="54222"/>
                  </a:lnTo>
                  <a:lnTo>
                    <a:pt x="8276" y="105754"/>
                  </a:lnTo>
                  <a:lnTo>
                    <a:pt x="8312" y="160449"/>
                  </a:lnTo>
                  <a:lnTo>
                    <a:pt x="8319" y="214844"/>
                  </a:lnTo>
                  <a:lnTo>
                    <a:pt x="12738" y="269079"/>
                  </a:lnTo>
                  <a:lnTo>
                    <a:pt x="19902" y="299956"/>
                  </a:lnTo>
                  <a:lnTo>
                    <a:pt x="22514" y="302391"/>
                  </a:lnTo>
                  <a:lnTo>
                    <a:pt x="25179" y="299392"/>
                  </a:lnTo>
                  <a:lnTo>
                    <a:pt x="44391" y="241526"/>
                  </a:lnTo>
                  <a:lnTo>
                    <a:pt x="51662" y="185273"/>
                  </a:lnTo>
                  <a:lnTo>
                    <a:pt x="64023" y="124937"/>
                  </a:lnTo>
                  <a:lnTo>
                    <a:pt x="74934" y="75035"/>
                  </a:lnTo>
                  <a:lnTo>
                    <a:pt x="79532" y="54580"/>
                  </a:lnTo>
                  <a:lnTo>
                    <a:pt x="80758" y="55597"/>
                  </a:lnTo>
                  <a:lnTo>
                    <a:pt x="82995" y="115361"/>
                  </a:lnTo>
                  <a:lnTo>
                    <a:pt x="77463" y="177026"/>
                  </a:lnTo>
                  <a:lnTo>
                    <a:pt x="75228" y="239433"/>
                  </a:lnTo>
                  <a:lnTo>
                    <a:pt x="70572" y="273605"/>
                  </a:lnTo>
                  <a:lnTo>
                    <a:pt x="68313" y="276503"/>
                  </a:lnTo>
                  <a:lnTo>
                    <a:pt x="65882" y="273812"/>
                  </a:lnTo>
                  <a:lnTo>
                    <a:pt x="47400" y="210995"/>
                  </a:lnTo>
                  <a:lnTo>
                    <a:pt x="30349" y="163115"/>
                  </a:lnTo>
                  <a:lnTo>
                    <a:pt x="31363" y="169849"/>
                  </a:lnTo>
                  <a:lnTo>
                    <a:pt x="39826" y="180238"/>
                  </a:lnTo>
                  <a:lnTo>
                    <a:pt x="45967" y="185597"/>
                  </a:lnTo>
                  <a:lnTo>
                    <a:pt x="62651" y="191552"/>
                  </a:lnTo>
                  <a:lnTo>
                    <a:pt x="91531" y="196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94732" y="2088583"/>
              <a:ext cx="103500" cy="166422"/>
            </a:xfrm>
            <a:custGeom>
              <a:avLst/>
              <a:gdLst/>
              <a:ahLst/>
              <a:cxnLst/>
              <a:rect l="0" t="0" r="0" b="0"/>
              <a:pathLst>
                <a:path w="103500" h="166422">
                  <a:moveTo>
                    <a:pt x="61894" y="0"/>
                  </a:moveTo>
                  <a:lnTo>
                    <a:pt x="44224" y="4418"/>
                  </a:lnTo>
                  <a:lnTo>
                    <a:pt x="38095" y="10342"/>
                  </a:lnTo>
                  <a:lnTo>
                    <a:pt x="15330" y="66696"/>
                  </a:lnTo>
                  <a:lnTo>
                    <a:pt x="0" y="124899"/>
                  </a:lnTo>
                  <a:lnTo>
                    <a:pt x="1409" y="145501"/>
                  </a:lnTo>
                  <a:lnTo>
                    <a:pt x="4929" y="151550"/>
                  </a:lnTo>
                  <a:lnTo>
                    <a:pt x="10049" y="154658"/>
                  </a:lnTo>
                  <a:lnTo>
                    <a:pt x="16236" y="155805"/>
                  </a:lnTo>
                  <a:lnTo>
                    <a:pt x="22209" y="152872"/>
                  </a:lnTo>
                  <a:lnTo>
                    <a:pt x="39452" y="131074"/>
                  </a:lnTo>
                  <a:lnTo>
                    <a:pt x="67408" y="84218"/>
                  </a:lnTo>
                  <a:lnTo>
                    <a:pt x="72042" y="82033"/>
                  </a:lnTo>
                  <a:lnTo>
                    <a:pt x="76056" y="84274"/>
                  </a:lnTo>
                  <a:lnTo>
                    <a:pt x="82981" y="97552"/>
                  </a:lnTo>
                  <a:lnTo>
                    <a:pt x="100969" y="158240"/>
                  </a:lnTo>
                  <a:lnTo>
                    <a:pt x="10349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215782" y="2088583"/>
              <a:ext cx="82303" cy="187780"/>
            </a:xfrm>
            <a:custGeom>
              <a:avLst/>
              <a:gdLst/>
              <a:ahLst/>
              <a:cxnLst/>
              <a:rect l="0" t="0" r="0" b="0"/>
              <a:pathLst>
                <a:path w="82303" h="187780">
                  <a:moveTo>
                    <a:pt x="40696" y="0"/>
                  </a:moveTo>
                  <a:lnTo>
                    <a:pt x="31862" y="8835"/>
                  </a:lnTo>
                  <a:lnTo>
                    <a:pt x="17533" y="36416"/>
                  </a:lnTo>
                  <a:lnTo>
                    <a:pt x="3693" y="91945"/>
                  </a:lnTo>
                  <a:lnTo>
                    <a:pt x="0" y="142909"/>
                  </a:lnTo>
                  <a:lnTo>
                    <a:pt x="1344" y="167066"/>
                  </a:lnTo>
                  <a:lnTo>
                    <a:pt x="8105" y="183966"/>
                  </a:lnTo>
                  <a:lnTo>
                    <a:pt x="13422" y="187363"/>
                  </a:lnTo>
                  <a:lnTo>
                    <a:pt x="19739" y="187779"/>
                  </a:lnTo>
                  <a:lnTo>
                    <a:pt x="33231" y="183310"/>
                  </a:lnTo>
                  <a:lnTo>
                    <a:pt x="45391" y="175160"/>
                  </a:lnTo>
                  <a:lnTo>
                    <a:pt x="54494" y="162908"/>
                  </a:lnTo>
                  <a:lnTo>
                    <a:pt x="76588" y="100804"/>
                  </a:lnTo>
                  <a:lnTo>
                    <a:pt x="8230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302452" y="1930483"/>
              <a:ext cx="103806" cy="393137"/>
            </a:xfrm>
            <a:custGeom>
              <a:avLst/>
              <a:gdLst/>
              <a:ahLst/>
              <a:cxnLst/>
              <a:rect l="0" t="0" r="0" b="0"/>
              <a:pathLst>
                <a:path w="103806" h="393137">
                  <a:moveTo>
                    <a:pt x="45558" y="0"/>
                  </a:moveTo>
                  <a:lnTo>
                    <a:pt x="29559" y="59579"/>
                  </a:lnTo>
                  <a:lnTo>
                    <a:pt x="21441" y="117511"/>
                  </a:lnTo>
                  <a:lnTo>
                    <a:pt x="9246" y="176919"/>
                  </a:lnTo>
                  <a:lnTo>
                    <a:pt x="2184" y="232911"/>
                  </a:lnTo>
                  <a:lnTo>
                    <a:pt x="0" y="244032"/>
                  </a:lnTo>
                  <a:lnTo>
                    <a:pt x="393" y="248672"/>
                  </a:lnTo>
                  <a:lnTo>
                    <a:pt x="2504" y="248992"/>
                  </a:lnTo>
                  <a:lnTo>
                    <a:pt x="9781" y="241951"/>
                  </a:lnTo>
                  <a:lnTo>
                    <a:pt x="31985" y="217296"/>
                  </a:lnTo>
                  <a:lnTo>
                    <a:pt x="54788" y="202452"/>
                  </a:lnTo>
                  <a:lnTo>
                    <a:pt x="62806" y="198763"/>
                  </a:lnTo>
                  <a:lnTo>
                    <a:pt x="69076" y="199077"/>
                  </a:lnTo>
                  <a:lnTo>
                    <a:pt x="74180" y="202060"/>
                  </a:lnTo>
                  <a:lnTo>
                    <a:pt x="78508" y="206822"/>
                  </a:lnTo>
                  <a:lnTo>
                    <a:pt x="80851" y="224442"/>
                  </a:lnTo>
                  <a:lnTo>
                    <a:pt x="78182" y="279188"/>
                  </a:lnTo>
                  <a:lnTo>
                    <a:pt x="65597" y="333439"/>
                  </a:lnTo>
                  <a:lnTo>
                    <a:pt x="62647" y="385986"/>
                  </a:lnTo>
                  <a:lnTo>
                    <a:pt x="66196" y="391385"/>
                  </a:lnTo>
                  <a:lnTo>
                    <a:pt x="72261" y="393136"/>
                  </a:lnTo>
                  <a:lnTo>
                    <a:pt x="86087" y="391075"/>
                  </a:lnTo>
                  <a:lnTo>
                    <a:pt x="103805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56706" y="1972089"/>
            <a:ext cx="1054787" cy="515819"/>
            <a:chOff x="1656706" y="1972089"/>
            <a:chExt cx="1054787" cy="515819"/>
          </a:xfrm>
        </p:grpSpPr>
        <p:sp>
          <p:nvSpPr>
            <p:cNvPr id="94" name="Freeform 93"/>
            <p:cNvSpPr/>
            <p:nvPr/>
          </p:nvSpPr>
          <p:spPr>
            <a:xfrm>
              <a:off x="1656706" y="1991524"/>
              <a:ext cx="182247" cy="304121"/>
            </a:xfrm>
            <a:custGeom>
              <a:avLst/>
              <a:gdLst/>
              <a:ahLst/>
              <a:cxnLst/>
              <a:rect l="0" t="0" r="0" b="0"/>
              <a:pathLst>
                <a:path w="182247" h="304121">
                  <a:moveTo>
                    <a:pt x="157283" y="180270"/>
                  </a:moveTo>
                  <a:lnTo>
                    <a:pt x="144921" y="159416"/>
                  </a:lnTo>
                  <a:lnTo>
                    <a:pt x="125327" y="114425"/>
                  </a:lnTo>
                  <a:lnTo>
                    <a:pt x="105284" y="93370"/>
                  </a:lnTo>
                  <a:lnTo>
                    <a:pt x="96729" y="89977"/>
                  </a:lnTo>
                  <a:lnTo>
                    <a:pt x="77362" y="88672"/>
                  </a:lnTo>
                  <a:lnTo>
                    <a:pt x="50084" y="97553"/>
                  </a:lnTo>
                  <a:lnTo>
                    <a:pt x="35366" y="114229"/>
                  </a:lnTo>
                  <a:lnTo>
                    <a:pt x="8489" y="171264"/>
                  </a:lnTo>
                  <a:lnTo>
                    <a:pt x="3319" y="191985"/>
                  </a:lnTo>
                  <a:lnTo>
                    <a:pt x="0" y="253090"/>
                  </a:lnTo>
                  <a:lnTo>
                    <a:pt x="1395" y="279203"/>
                  </a:lnTo>
                  <a:lnTo>
                    <a:pt x="8179" y="296972"/>
                  </a:lnTo>
                  <a:lnTo>
                    <a:pt x="13501" y="301526"/>
                  </a:lnTo>
                  <a:lnTo>
                    <a:pt x="19823" y="303637"/>
                  </a:lnTo>
                  <a:lnTo>
                    <a:pt x="26811" y="304120"/>
                  </a:lnTo>
                  <a:lnTo>
                    <a:pt x="34244" y="300743"/>
                  </a:lnTo>
                  <a:lnTo>
                    <a:pt x="49899" y="287130"/>
                  </a:lnTo>
                  <a:lnTo>
                    <a:pt x="65471" y="263091"/>
                  </a:lnTo>
                  <a:lnTo>
                    <a:pt x="84899" y="209102"/>
                  </a:lnTo>
                  <a:lnTo>
                    <a:pt x="99000" y="152620"/>
                  </a:lnTo>
                  <a:lnTo>
                    <a:pt x="112899" y="92254"/>
                  </a:lnTo>
                  <a:lnTo>
                    <a:pt x="122354" y="36136"/>
                  </a:lnTo>
                  <a:lnTo>
                    <a:pt x="128468" y="0"/>
                  </a:lnTo>
                  <a:lnTo>
                    <a:pt x="124341" y="59138"/>
                  </a:lnTo>
                  <a:lnTo>
                    <a:pt x="124066" y="111655"/>
                  </a:lnTo>
                  <a:lnTo>
                    <a:pt x="126473" y="171314"/>
                  </a:lnTo>
                  <a:lnTo>
                    <a:pt x="135582" y="216202"/>
                  </a:lnTo>
                  <a:lnTo>
                    <a:pt x="140042" y="222716"/>
                  </a:lnTo>
                  <a:lnTo>
                    <a:pt x="145789" y="226134"/>
                  </a:lnTo>
                  <a:lnTo>
                    <a:pt x="152394" y="227488"/>
                  </a:lnTo>
                  <a:lnTo>
                    <a:pt x="157721" y="225617"/>
                  </a:lnTo>
                  <a:lnTo>
                    <a:pt x="166107" y="216141"/>
                  </a:lnTo>
                  <a:lnTo>
                    <a:pt x="176026" y="190796"/>
                  </a:lnTo>
                  <a:lnTo>
                    <a:pt x="178099" y="190061"/>
                  </a:lnTo>
                  <a:lnTo>
                    <a:pt x="181017" y="215530"/>
                  </a:lnTo>
                  <a:lnTo>
                    <a:pt x="182003" y="266439"/>
                  </a:lnTo>
                  <a:lnTo>
                    <a:pt x="182246" y="2967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880557" y="1972089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922162" y="2071941"/>
              <a:ext cx="99854" cy="243916"/>
            </a:xfrm>
            <a:custGeom>
              <a:avLst/>
              <a:gdLst/>
              <a:ahLst/>
              <a:cxnLst/>
              <a:rect l="0" t="0" r="0" b="0"/>
              <a:pathLst>
                <a:path w="99854" h="243916">
                  <a:moveTo>
                    <a:pt x="99853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37611" y="27581"/>
                  </a:lnTo>
                  <a:lnTo>
                    <a:pt x="14492" y="82284"/>
                  </a:lnTo>
                  <a:lnTo>
                    <a:pt x="10150" y="112316"/>
                  </a:lnTo>
                  <a:lnTo>
                    <a:pt x="12314" y="121106"/>
                  </a:lnTo>
                  <a:lnTo>
                    <a:pt x="22115" y="135803"/>
                  </a:lnTo>
                  <a:lnTo>
                    <a:pt x="54037" y="161921"/>
                  </a:lnTo>
                  <a:lnTo>
                    <a:pt x="58214" y="168968"/>
                  </a:lnTo>
                  <a:lnTo>
                    <a:pt x="60390" y="184195"/>
                  </a:lnTo>
                  <a:lnTo>
                    <a:pt x="59676" y="192139"/>
                  </a:lnTo>
                  <a:lnTo>
                    <a:pt x="53951" y="205896"/>
                  </a:lnTo>
                  <a:lnTo>
                    <a:pt x="35209" y="229795"/>
                  </a:lnTo>
                  <a:lnTo>
                    <a:pt x="14747" y="242316"/>
                  </a:lnTo>
                  <a:lnTo>
                    <a:pt x="9831" y="243830"/>
                  </a:lnTo>
                  <a:lnTo>
                    <a:pt x="6554" y="24391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007284" y="2106905"/>
              <a:ext cx="80159" cy="181045"/>
            </a:xfrm>
            <a:custGeom>
              <a:avLst/>
              <a:gdLst/>
              <a:ahLst/>
              <a:cxnLst/>
              <a:rect l="0" t="0" r="0" b="0"/>
              <a:pathLst>
                <a:path w="80159" h="181045">
                  <a:moveTo>
                    <a:pt x="39694" y="31604"/>
                  </a:moveTo>
                  <a:lnTo>
                    <a:pt x="27332" y="45815"/>
                  </a:lnTo>
                  <a:lnTo>
                    <a:pt x="12156" y="86724"/>
                  </a:lnTo>
                  <a:lnTo>
                    <a:pt x="8469" y="129161"/>
                  </a:lnTo>
                  <a:lnTo>
                    <a:pt x="14314" y="160260"/>
                  </a:lnTo>
                  <a:lnTo>
                    <a:pt x="22558" y="175385"/>
                  </a:lnTo>
                  <a:lnTo>
                    <a:pt x="28270" y="179234"/>
                  </a:lnTo>
                  <a:lnTo>
                    <a:pt x="42013" y="181044"/>
                  </a:lnTo>
                  <a:lnTo>
                    <a:pt x="47712" y="178384"/>
                  </a:lnTo>
                  <a:lnTo>
                    <a:pt x="56510" y="168031"/>
                  </a:lnTo>
                  <a:lnTo>
                    <a:pt x="75524" y="115530"/>
                  </a:lnTo>
                  <a:lnTo>
                    <a:pt x="80158" y="63592"/>
                  </a:lnTo>
                  <a:lnTo>
                    <a:pt x="79112" y="28241"/>
                  </a:lnTo>
                  <a:lnTo>
                    <a:pt x="72314" y="8845"/>
                  </a:lnTo>
                  <a:lnTo>
                    <a:pt x="66988" y="3488"/>
                  </a:lnTo>
                  <a:lnTo>
                    <a:pt x="60664" y="840"/>
                  </a:lnTo>
                  <a:lnTo>
                    <a:pt x="53674" y="0"/>
                  </a:lnTo>
                  <a:lnTo>
                    <a:pt x="38511" y="6463"/>
                  </a:lnTo>
                  <a:lnTo>
                    <a:pt x="24375" y="18582"/>
                  </a:lnTo>
                  <a:lnTo>
                    <a:pt x="15011" y="33213"/>
                  </a:lnTo>
                  <a:lnTo>
                    <a:pt x="2390" y="77568"/>
                  </a:lnTo>
                  <a:lnTo>
                    <a:pt x="0" y="100418"/>
                  </a:lnTo>
                  <a:lnTo>
                    <a:pt x="2137" y="108915"/>
                  </a:lnTo>
                  <a:lnTo>
                    <a:pt x="6335" y="115505"/>
                  </a:lnTo>
                  <a:lnTo>
                    <a:pt x="23052" y="13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26716" y="2037390"/>
              <a:ext cx="128437" cy="223969"/>
            </a:xfrm>
            <a:custGeom>
              <a:avLst/>
              <a:gdLst/>
              <a:ahLst/>
              <a:cxnLst/>
              <a:rect l="0" t="0" r="0" b="0"/>
              <a:pathLst>
                <a:path w="128437" h="223969">
                  <a:moveTo>
                    <a:pt x="128436" y="9588"/>
                  </a:moveTo>
                  <a:lnTo>
                    <a:pt x="119601" y="753"/>
                  </a:lnTo>
                  <a:lnTo>
                    <a:pt x="114225" y="0"/>
                  </a:lnTo>
                  <a:lnTo>
                    <a:pt x="100855" y="4094"/>
                  </a:lnTo>
                  <a:lnTo>
                    <a:pt x="57734" y="46598"/>
                  </a:lnTo>
                  <a:lnTo>
                    <a:pt x="26046" y="108888"/>
                  </a:lnTo>
                  <a:lnTo>
                    <a:pt x="3796" y="170121"/>
                  </a:lnTo>
                  <a:lnTo>
                    <a:pt x="0" y="190034"/>
                  </a:lnTo>
                  <a:lnTo>
                    <a:pt x="1395" y="208130"/>
                  </a:lnTo>
                  <a:lnTo>
                    <a:pt x="6759" y="214065"/>
                  </a:lnTo>
                  <a:lnTo>
                    <a:pt x="25047" y="220660"/>
                  </a:lnTo>
                  <a:lnTo>
                    <a:pt x="66887" y="223968"/>
                  </a:lnTo>
                  <a:lnTo>
                    <a:pt x="94173" y="218059"/>
                  </a:lnTo>
                  <a:lnTo>
                    <a:pt x="128436" y="2009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76549" y="2096884"/>
              <a:ext cx="85266" cy="190726"/>
            </a:xfrm>
            <a:custGeom>
              <a:avLst/>
              <a:gdLst/>
              <a:ahLst/>
              <a:cxnLst/>
              <a:rect l="0" t="0" r="0" b="0"/>
              <a:pathLst>
                <a:path w="85266" h="190726">
                  <a:moveTo>
                    <a:pt x="28529" y="8341"/>
                  </a:moveTo>
                  <a:lnTo>
                    <a:pt x="19694" y="17176"/>
                  </a:lnTo>
                  <a:lnTo>
                    <a:pt x="9783" y="40339"/>
                  </a:lnTo>
                  <a:lnTo>
                    <a:pt x="0" y="97530"/>
                  </a:lnTo>
                  <a:lnTo>
                    <a:pt x="2913" y="157229"/>
                  </a:lnTo>
                  <a:lnTo>
                    <a:pt x="8207" y="176524"/>
                  </a:lnTo>
                  <a:lnTo>
                    <a:pt x="12207" y="184258"/>
                  </a:lnTo>
                  <a:lnTo>
                    <a:pt x="17648" y="188489"/>
                  </a:lnTo>
                  <a:lnTo>
                    <a:pt x="24048" y="190385"/>
                  </a:lnTo>
                  <a:lnTo>
                    <a:pt x="31089" y="190725"/>
                  </a:lnTo>
                  <a:lnTo>
                    <a:pt x="37632" y="188178"/>
                  </a:lnTo>
                  <a:lnTo>
                    <a:pt x="49833" y="177951"/>
                  </a:lnTo>
                  <a:lnTo>
                    <a:pt x="67014" y="146936"/>
                  </a:lnTo>
                  <a:lnTo>
                    <a:pt x="82325" y="100677"/>
                  </a:lnTo>
                  <a:lnTo>
                    <a:pt x="85265" y="39711"/>
                  </a:lnTo>
                  <a:lnTo>
                    <a:pt x="82098" y="19510"/>
                  </a:lnTo>
                  <a:lnTo>
                    <a:pt x="78110" y="12089"/>
                  </a:lnTo>
                  <a:lnTo>
                    <a:pt x="66283" y="1377"/>
                  </a:lnTo>
                  <a:lnTo>
                    <a:pt x="60170" y="0"/>
                  </a:lnTo>
                  <a:lnTo>
                    <a:pt x="54246" y="932"/>
                  </a:lnTo>
                  <a:lnTo>
                    <a:pt x="48447" y="3402"/>
                  </a:lnTo>
                  <a:lnTo>
                    <a:pt x="37073" y="16008"/>
                  </a:lnTo>
                  <a:lnTo>
                    <a:pt x="26779" y="34863"/>
                  </a:lnTo>
                  <a:lnTo>
                    <a:pt x="11887" y="91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04930" y="2071971"/>
              <a:ext cx="406563" cy="415937"/>
            </a:xfrm>
            <a:custGeom>
              <a:avLst/>
              <a:gdLst/>
              <a:ahLst/>
              <a:cxnLst/>
              <a:rect l="0" t="0" r="0" b="0"/>
              <a:pathLst>
                <a:path w="406563" h="415937">
                  <a:moveTo>
                    <a:pt x="0" y="41575"/>
                  </a:moveTo>
                  <a:lnTo>
                    <a:pt x="4418" y="103901"/>
                  </a:lnTo>
                  <a:lnTo>
                    <a:pt x="14194" y="158704"/>
                  </a:lnTo>
                  <a:lnTo>
                    <a:pt x="19560" y="179617"/>
                  </a:lnTo>
                  <a:lnTo>
                    <a:pt x="24135" y="183529"/>
                  </a:lnTo>
                  <a:lnTo>
                    <a:pt x="29959" y="183364"/>
                  </a:lnTo>
                  <a:lnTo>
                    <a:pt x="36615" y="180480"/>
                  </a:lnTo>
                  <a:lnTo>
                    <a:pt x="46476" y="167414"/>
                  </a:lnTo>
                  <a:lnTo>
                    <a:pt x="53016" y="147430"/>
                  </a:lnTo>
                  <a:lnTo>
                    <a:pt x="57214" y="91865"/>
                  </a:lnTo>
                  <a:lnTo>
                    <a:pt x="58713" y="71323"/>
                  </a:lnTo>
                  <a:lnTo>
                    <a:pt x="60407" y="69728"/>
                  </a:lnTo>
                  <a:lnTo>
                    <a:pt x="62461" y="71438"/>
                  </a:lnTo>
                  <a:lnTo>
                    <a:pt x="69769" y="87098"/>
                  </a:lnTo>
                  <a:lnTo>
                    <a:pt x="75174" y="90415"/>
                  </a:lnTo>
                  <a:lnTo>
                    <a:pt x="91042" y="91635"/>
                  </a:lnTo>
                  <a:lnTo>
                    <a:pt x="98602" y="87892"/>
                  </a:lnTo>
                  <a:lnTo>
                    <a:pt x="111933" y="73872"/>
                  </a:lnTo>
                  <a:lnTo>
                    <a:pt x="142431" y="17682"/>
                  </a:lnTo>
                  <a:lnTo>
                    <a:pt x="143031" y="14552"/>
                  </a:lnTo>
                  <a:lnTo>
                    <a:pt x="141582" y="15239"/>
                  </a:lnTo>
                  <a:lnTo>
                    <a:pt x="135966" y="23398"/>
                  </a:lnTo>
                  <a:lnTo>
                    <a:pt x="130388" y="36270"/>
                  </a:lnTo>
                  <a:lnTo>
                    <a:pt x="130380" y="43586"/>
                  </a:lnTo>
                  <a:lnTo>
                    <a:pt x="135302" y="59111"/>
                  </a:lnTo>
                  <a:lnTo>
                    <a:pt x="141052" y="65285"/>
                  </a:lnTo>
                  <a:lnTo>
                    <a:pt x="203721" y="100155"/>
                  </a:lnTo>
                  <a:lnTo>
                    <a:pt x="223393" y="119029"/>
                  </a:lnTo>
                  <a:lnTo>
                    <a:pt x="229366" y="126495"/>
                  </a:lnTo>
                  <a:lnTo>
                    <a:pt x="234272" y="127774"/>
                  </a:lnTo>
                  <a:lnTo>
                    <a:pt x="238467" y="124929"/>
                  </a:lnTo>
                  <a:lnTo>
                    <a:pt x="254805" y="90425"/>
                  </a:lnTo>
                  <a:lnTo>
                    <a:pt x="272713" y="30968"/>
                  </a:lnTo>
                  <a:lnTo>
                    <a:pt x="281771" y="14980"/>
                  </a:lnTo>
                  <a:lnTo>
                    <a:pt x="294427" y="4176"/>
                  </a:lnTo>
                  <a:lnTo>
                    <a:pt x="301684" y="0"/>
                  </a:lnTo>
                  <a:lnTo>
                    <a:pt x="307448" y="914"/>
                  </a:lnTo>
                  <a:lnTo>
                    <a:pt x="312214" y="5222"/>
                  </a:lnTo>
                  <a:lnTo>
                    <a:pt x="326508" y="34292"/>
                  </a:lnTo>
                  <a:lnTo>
                    <a:pt x="330965" y="62942"/>
                  </a:lnTo>
                  <a:lnTo>
                    <a:pt x="333440" y="67839"/>
                  </a:lnTo>
                  <a:lnTo>
                    <a:pt x="336939" y="69255"/>
                  </a:lnTo>
                  <a:lnTo>
                    <a:pt x="341121" y="68349"/>
                  </a:lnTo>
                  <a:lnTo>
                    <a:pt x="350698" y="59947"/>
                  </a:lnTo>
                  <a:lnTo>
                    <a:pt x="371914" y="31952"/>
                  </a:lnTo>
                  <a:lnTo>
                    <a:pt x="377381" y="29612"/>
                  </a:lnTo>
                  <a:lnTo>
                    <a:pt x="382875" y="30826"/>
                  </a:lnTo>
                  <a:lnTo>
                    <a:pt x="388387" y="34409"/>
                  </a:lnTo>
                  <a:lnTo>
                    <a:pt x="392062" y="41421"/>
                  </a:lnTo>
                  <a:lnTo>
                    <a:pt x="398443" y="94437"/>
                  </a:lnTo>
                  <a:lnTo>
                    <a:pt x="405869" y="149770"/>
                  </a:lnTo>
                  <a:lnTo>
                    <a:pt x="406562" y="205225"/>
                  </a:lnTo>
                  <a:lnTo>
                    <a:pt x="400535" y="260697"/>
                  </a:lnTo>
                  <a:lnTo>
                    <a:pt x="395092" y="322847"/>
                  </a:lnTo>
                  <a:lnTo>
                    <a:pt x="380100" y="379052"/>
                  </a:lnTo>
                  <a:lnTo>
                    <a:pt x="360052" y="410877"/>
                  </a:lnTo>
                  <a:lnTo>
                    <a:pt x="352831" y="414441"/>
                  </a:lnTo>
                  <a:lnTo>
                    <a:pt x="334946" y="415936"/>
                  </a:lnTo>
                  <a:lnTo>
                    <a:pt x="314670" y="408588"/>
                  </a:lnTo>
                  <a:lnTo>
                    <a:pt x="280354" y="385687"/>
                  </a:lnTo>
                  <a:lnTo>
                    <a:pt x="256693" y="356714"/>
                  </a:lnTo>
                  <a:lnTo>
                    <a:pt x="239102" y="311613"/>
                  </a:lnTo>
                  <a:lnTo>
                    <a:pt x="239218" y="275166"/>
                  </a:lnTo>
                  <a:lnTo>
                    <a:pt x="245312" y="256033"/>
                  </a:lnTo>
                  <a:lnTo>
                    <a:pt x="269574" y="222712"/>
                  </a:lnTo>
                  <a:lnTo>
                    <a:pt x="291237" y="1996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4152" y="2221720"/>
            <a:ext cx="158101" cy="524227"/>
            <a:chOff x="574152" y="2221720"/>
            <a:chExt cx="158101" cy="524227"/>
          </a:xfrm>
        </p:grpSpPr>
        <p:sp>
          <p:nvSpPr>
            <p:cNvPr id="102" name="Freeform 101"/>
            <p:cNvSpPr/>
            <p:nvPr/>
          </p:nvSpPr>
          <p:spPr>
            <a:xfrm>
              <a:off x="624079" y="2221720"/>
              <a:ext cx="108174" cy="49927"/>
            </a:xfrm>
            <a:custGeom>
              <a:avLst/>
              <a:gdLst/>
              <a:ahLst/>
              <a:cxnLst/>
              <a:rect l="0" t="0" r="0" b="0"/>
              <a:pathLst>
                <a:path w="108174" h="49927">
                  <a:moveTo>
                    <a:pt x="0" y="0"/>
                  </a:moveTo>
                  <a:lnTo>
                    <a:pt x="33740" y="2465"/>
                  </a:lnTo>
                  <a:lnTo>
                    <a:pt x="74025" y="15117"/>
                  </a:lnTo>
                  <a:lnTo>
                    <a:pt x="92302" y="28929"/>
                  </a:lnTo>
                  <a:lnTo>
                    <a:pt x="108173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07437" y="2479672"/>
              <a:ext cx="124816" cy="33285"/>
            </a:xfrm>
            <a:custGeom>
              <a:avLst/>
              <a:gdLst/>
              <a:ahLst/>
              <a:cxnLst/>
              <a:rect l="0" t="0" r="0" b="0"/>
              <a:pathLst>
                <a:path w="124816" h="33285">
                  <a:moveTo>
                    <a:pt x="0" y="0"/>
                  </a:moveTo>
                  <a:lnTo>
                    <a:pt x="46327" y="4418"/>
                  </a:lnTo>
                  <a:lnTo>
                    <a:pt x="106113" y="22286"/>
                  </a:lnTo>
                  <a:lnTo>
                    <a:pt x="12481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74152" y="2712662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58604" y="5718"/>
                  </a:lnTo>
                  <a:lnTo>
                    <a:pt x="106943" y="12395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61332" y="3228567"/>
            <a:ext cx="637195" cy="554568"/>
            <a:chOff x="361332" y="3228567"/>
            <a:chExt cx="637195" cy="554568"/>
          </a:xfrm>
        </p:grpSpPr>
        <p:sp>
          <p:nvSpPr>
            <p:cNvPr id="106" name="Freeform 105"/>
            <p:cNvSpPr/>
            <p:nvPr/>
          </p:nvSpPr>
          <p:spPr>
            <a:xfrm>
              <a:off x="416052" y="32535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74447" y="3270172"/>
              <a:ext cx="16643" cy="58248"/>
            </a:xfrm>
            <a:custGeom>
              <a:avLst/>
              <a:gdLst/>
              <a:ahLst/>
              <a:cxnLst/>
              <a:rect l="0" t="0" r="0" b="0"/>
              <a:pathLst>
                <a:path w="16643" h="58248">
                  <a:moveTo>
                    <a:pt x="16642" y="0"/>
                  </a:moveTo>
                  <a:lnTo>
                    <a:pt x="5205" y="25648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1332" y="3436593"/>
              <a:ext cx="146253" cy="346542"/>
            </a:xfrm>
            <a:custGeom>
              <a:avLst/>
              <a:gdLst/>
              <a:ahLst/>
              <a:cxnLst/>
              <a:rect l="0" t="0" r="0" b="0"/>
              <a:pathLst>
                <a:path w="146253" h="346542">
                  <a:moveTo>
                    <a:pt x="4794" y="0"/>
                  </a:moveTo>
                  <a:lnTo>
                    <a:pt x="4794" y="57909"/>
                  </a:lnTo>
                  <a:lnTo>
                    <a:pt x="0" y="112353"/>
                  </a:lnTo>
                  <a:lnTo>
                    <a:pt x="3573" y="173102"/>
                  </a:lnTo>
                  <a:lnTo>
                    <a:pt x="4553" y="234309"/>
                  </a:lnTo>
                  <a:lnTo>
                    <a:pt x="4747" y="286532"/>
                  </a:lnTo>
                  <a:lnTo>
                    <a:pt x="4788" y="343682"/>
                  </a:lnTo>
                  <a:lnTo>
                    <a:pt x="3865" y="346541"/>
                  </a:lnTo>
                  <a:lnTo>
                    <a:pt x="375" y="337389"/>
                  </a:lnTo>
                  <a:lnTo>
                    <a:pt x="3980" y="274906"/>
                  </a:lnTo>
                  <a:lnTo>
                    <a:pt x="5558" y="222333"/>
                  </a:lnTo>
                  <a:lnTo>
                    <a:pt x="16355" y="159653"/>
                  </a:lnTo>
                  <a:lnTo>
                    <a:pt x="32572" y="100719"/>
                  </a:lnTo>
                  <a:lnTo>
                    <a:pt x="44558" y="67664"/>
                  </a:lnTo>
                  <a:lnTo>
                    <a:pt x="53594" y="54419"/>
                  </a:lnTo>
                  <a:lnTo>
                    <a:pt x="66239" y="44835"/>
                  </a:lnTo>
                  <a:lnTo>
                    <a:pt x="73494" y="40985"/>
                  </a:lnTo>
                  <a:lnTo>
                    <a:pt x="79256" y="41192"/>
                  </a:lnTo>
                  <a:lnTo>
                    <a:pt x="84021" y="44103"/>
                  </a:lnTo>
                  <a:lnTo>
                    <a:pt x="88123" y="48818"/>
                  </a:lnTo>
                  <a:lnTo>
                    <a:pt x="98312" y="77540"/>
                  </a:lnTo>
                  <a:lnTo>
                    <a:pt x="97677" y="140098"/>
                  </a:lnTo>
                  <a:lnTo>
                    <a:pt x="96593" y="196423"/>
                  </a:lnTo>
                  <a:lnTo>
                    <a:pt x="96504" y="208612"/>
                  </a:lnTo>
                  <a:lnTo>
                    <a:pt x="100143" y="215813"/>
                  </a:lnTo>
                  <a:lnTo>
                    <a:pt x="106267" y="219689"/>
                  </a:lnTo>
                  <a:lnTo>
                    <a:pt x="114048" y="221349"/>
                  </a:lnTo>
                  <a:lnTo>
                    <a:pt x="121084" y="219682"/>
                  </a:lnTo>
                  <a:lnTo>
                    <a:pt x="14625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2547" y="3515359"/>
              <a:ext cx="108175" cy="170706"/>
            </a:xfrm>
            <a:custGeom>
              <a:avLst/>
              <a:gdLst/>
              <a:ahLst/>
              <a:cxnLst/>
              <a:rect l="0" t="0" r="0" b="0"/>
              <a:pathLst>
                <a:path w="108175" h="170706">
                  <a:moveTo>
                    <a:pt x="0" y="71013"/>
                  </a:moveTo>
                  <a:lnTo>
                    <a:pt x="17669" y="66596"/>
                  </a:lnTo>
                  <a:lnTo>
                    <a:pt x="31275" y="54565"/>
                  </a:lnTo>
                  <a:lnTo>
                    <a:pt x="50660" y="21125"/>
                  </a:lnTo>
                  <a:lnTo>
                    <a:pt x="51340" y="13716"/>
                  </a:lnTo>
                  <a:lnTo>
                    <a:pt x="47164" y="552"/>
                  </a:lnTo>
                  <a:lnTo>
                    <a:pt x="43462" y="0"/>
                  </a:lnTo>
                  <a:lnTo>
                    <a:pt x="39145" y="3330"/>
                  </a:lnTo>
                  <a:lnTo>
                    <a:pt x="26700" y="23222"/>
                  </a:lnTo>
                  <a:lnTo>
                    <a:pt x="6529" y="81978"/>
                  </a:lnTo>
                  <a:lnTo>
                    <a:pt x="2859" y="121825"/>
                  </a:lnTo>
                  <a:lnTo>
                    <a:pt x="5277" y="142598"/>
                  </a:lnTo>
                  <a:lnTo>
                    <a:pt x="11899" y="158611"/>
                  </a:lnTo>
                  <a:lnTo>
                    <a:pt x="16254" y="165469"/>
                  </a:lnTo>
                  <a:lnTo>
                    <a:pt x="22855" y="169117"/>
                  </a:lnTo>
                  <a:lnTo>
                    <a:pt x="40052" y="170705"/>
                  </a:lnTo>
                  <a:lnTo>
                    <a:pt x="55092" y="165863"/>
                  </a:lnTo>
                  <a:lnTo>
                    <a:pt x="61691" y="161983"/>
                  </a:lnTo>
                  <a:lnTo>
                    <a:pt x="79814" y="138853"/>
                  </a:lnTo>
                  <a:lnTo>
                    <a:pt x="105467" y="78459"/>
                  </a:lnTo>
                  <a:lnTo>
                    <a:pt x="108174" y="710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52946" y="3511483"/>
              <a:ext cx="155296" cy="186393"/>
            </a:xfrm>
            <a:custGeom>
              <a:avLst/>
              <a:gdLst/>
              <a:ahLst/>
              <a:cxnLst/>
              <a:rect l="0" t="0" r="0" b="0"/>
              <a:pathLst>
                <a:path w="155296" h="186393">
                  <a:moveTo>
                    <a:pt x="4417" y="0"/>
                  </a:moveTo>
                  <a:lnTo>
                    <a:pt x="0" y="50744"/>
                  </a:lnTo>
                  <a:lnTo>
                    <a:pt x="2585" y="108129"/>
                  </a:lnTo>
                  <a:lnTo>
                    <a:pt x="8593" y="164040"/>
                  </a:lnTo>
                  <a:lnTo>
                    <a:pt x="9975" y="166683"/>
                  </a:lnTo>
                  <a:lnTo>
                    <a:pt x="10896" y="164746"/>
                  </a:lnTo>
                  <a:lnTo>
                    <a:pt x="19794" y="107074"/>
                  </a:lnTo>
                  <a:lnTo>
                    <a:pt x="20684" y="68194"/>
                  </a:lnTo>
                  <a:lnTo>
                    <a:pt x="23583" y="58406"/>
                  </a:lnTo>
                  <a:lnTo>
                    <a:pt x="34200" y="45066"/>
                  </a:lnTo>
                  <a:lnTo>
                    <a:pt x="39990" y="43912"/>
                  </a:lnTo>
                  <a:lnTo>
                    <a:pt x="45699" y="45917"/>
                  </a:lnTo>
                  <a:lnTo>
                    <a:pt x="89252" y="76271"/>
                  </a:lnTo>
                  <a:lnTo>
                    <a:pt x="96107" y="76735"/>
                  </a:lnTo>
                  <a:lnTo>
                    <a:pt x="108655" y="72319"/>
                  </a:lnTo>
                  <a:lnTo>
                    <a:pt x="142999" y="43909"/>
                  </a:lnTo>
                  <a:lnTo>
                    <a:pt x="155295" y="23180"/>
                  </a:lnTo>
                  <a:lnTo>
                    <a:pt x="154929" y="20076"/>
                  </a:lnTo>
                  <a:lnTo>
                    <a:pt x="151911" y="19856"/>
                  </a:lnTo>
                  <a:lnTo>
                    <a:pt x="147125" y="21558"/>
                  </a:lnTo>
                  <a:lnTo>
                    <a:pt x="136877" y="35777"/>
                  </a:lnTo>
                  <a:lnTo>
                    <a:pt x="116371" y="85216"/>
                  </a:lnTo>
                  <a:lnTo>
                    <a:pt x="109191" y="126026"/>
                  </a:lnTo>
                  <a:lnTo>
                    <a:pt x="113021" y="161437"/>
                  </a:lnTo>
                  <a:lnTo>
                    <a:pt x="120795" y="180847"/>
                  </a:lnTo>
                  <a:lnTo>
                    <a:pt x="126381" y="185284"/>
                  </a:lnTo>
                  <a:lnTo>
                    <a:pt x="132879" y="186392"/>
                  </a:lnTo>
                  <a:lnTo>
                    <a:pt x="144722" y="183618"/>
                  </a:lnTo>
                  <a:lnTo>
                    <a:pt x="147880" y="181583"/>
                  </a:lnTo>
                  <a:lnTo>
                    <a:pt x="154196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74447" y="3228567"/>
              <a:ext cx="41606" cy="549190"/>
            </a:xfrm>
            <a:custGeom>
              <a:avLst/>
              <a:gdLst/>
              <a:ahLst/>
              <a:cxnLst/>
              <a:rect l="0" t="0" r="0" b="0"/>
              <a:pathLst>
                <a:path w="41606" h="549190">
                  <a:moveTo>
                    <a:pt x="41605" y="0"/>
                  </a:moveTo>
                  <a:lnTo>
                    <a:pt x="28353" y="4417"/>
                  </a:lnTo>
                  <a:lnTo>
                    <a:pt x="19382" y="13982"/>
                  </a:lnTo>
                  <a:lnTo>
                    <a:pt x="15695" y="20416"/>
                  </a:lnTo>
                  <a:lnTo>
                    <a:pt x="9778" y="65807"/>
                  </a:lnTo>
                  <a:lnTo>
                    <a:pt x="8609" y="127781"/>
                  </a:lnTo>
                  <a:lnTo>
                    <a:pt x="8359" y="187905"/>
                  </a:lnTo>
                  <a:lnTo>
                    <a:pt x="8326" y="248408"/>
                  </a:lnTo>
                  <a:lnTo>
                    <a:pt x="8322" y="307352"/>
                  </a:lnTo>
                  <a:lnTo>
                    <a:pt x="7397" y="363283"/>
                  </a:lnTo>
                  <a:lnTo>
                    <a:pt x="1157" y="418817"/>
                  </a:lnTo>
                  <a:lnTo>
                    <a:pt x="152" y="479230"/>
                  </a:lnTo>
                  <a:lnTo>
                    <a:pt x="45" y="518290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81884" y="3494840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73563" y="36612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0281" y="3819361"/>
            <a:ext cx="2197271" cy="488888"/>
            <a:chOff x="590281" y="3819361"/>
            <a:chExt cx="2197271" cy="488888"/>
          </a:xfrm>
        </p:grpSpPr>
        <p:sp>
          <p:nvSpPr>
            <p:cNvPr id="115" name="Freeform 114"/>
            <p:cNvSpPr/>
            <p:nvPr/>
          </p:nvSpPr>
          <p:spPr>
            <a:xfrm>
              <a:off x="590281" y="4035708"/>
              <a:ext cx="191899" cy="83212"/>
            </a:xfrm>
            <a:custGeom>
              <a:avLst/>
              <a:gdLst/>
              <a:ahLst/>
              <a:cxnLst/>
              <a:rect l="0" t="0" r="0" b="0"/>
              <a:pathLst>
                <a:path w="191899" h="83212">
                  <a:moveTo>
                    <a:pt x="8834" y="0"/>
                  </a:moveTo>
                  <a:lnTo>
                    <a:pt x="0" y="8835"/>
                  </a:lnTo>
                  <a:lnTo>
                    <a:pt x="171" y="13287"/>
                  </a:lnTo>
                  <a:lnTo>
                    <a:pt x="7758" y="23164"/>
                  </a:lnTo>
                  <a:lnTo>
                    <a:pt x="32040" y="34703"/>
                  </a:lnTo>
                  <a:lnTo>
                    <a:pt x="95151" y="52582"/>
                  </a:lnTo>
                  <a:lnTo>
                    <a:pt x="146216" y="66553"/>
                  </a:lnTo>
                  <a:lnTo>
                    <a:pt x="174972" y="74885"/>
                  </a:lnTo>
                  <a:lnTo>
                    <a:pt x="191898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37012" y="4039354"/>
              <a:ext cx="144725" cy="249173"/>
            </a:xfrm>
            <a:custGeom>
              <a:avLst/>
              <a:gdLst/>
              <a:ahLst/>
              <a:cxnLst/>
              <a:rect l="0" t="0" r="0" b="0"/>
              <a:pathLst>
                <a:path w="144725" h="249173">
                  <a:moveTo>
                    <a:pt x="128082" y="62923"/>
                  </a:moveTo>
                  <a:lnTo>
                    <a:pt x="112083" y="28178"/>
                  </a:lnTo>
                  <a:lnTo>
                    <a:pt x="96940" y="8660"/>
                  </a:lnTo>
                  <a:lnTo>
                    <a:pt x="81265" y="1823"/>
                  </a:lnTo>
                  <a:lnTo>
                    <a:pt x="71908" y="0"/>
                  </a:lnTo>
                  <a:lnTo>
                    <a:pt x="62896" y="1559"/>
                  </a:lnTo>
                  <a:lnTo>
                    <a:pt x="45486" y="10686"/>
                  </a:lnTo>
                  <a:lnTo>
                    <a:pt x="24508" y="35837"/>
                  </a:lnTo>
                  <a:lnTo>
                    <a:pt x="10998" y="66711"/>
                  </a:lnTo>
                  <a:lnTo>
                    <a:pt x="0" y="127432"/>
                  </a:lnTo>
                  <a:lnTo>
                    <a:pt x="2654" y="189510"/>
                  </a:lnTo>
                  <a:lnTo>
                    <a:pt x="7502" y="219082"/>
                  </a:lnTo>
                  <a:lnTo>
                    <a:pt x="19212" y="240994"/>
                  </a:lnTo>
                  <a:lnTo>
                    <a:pt x="24991" y="243582"/>
                  </a:lnTo>
                  <a:lnTo>
                    <a:pt x="31618" y="243459"/>
                  </a:lnTo>
                  <a:lnTo>
                    <a:pt x="38810" y="241527"/>
                  </a:lnTo>
                  <a:lnTo>
                    <a:pt x="51731" y="227054"/>
                  </a:lnTo>
                  <a:lnTo>
                    <a:pt x="79813" y="168774"/>
                  </a:lnTo>
                  <a:lnTo>
                    <a:pt x="97059" y="117543"/>
                  </a:lnTo>
                  <a:lnTo>
                    <a:pt x="99079" y="115978"/>
                  </a:lnTo>
                  <a:lnTo>
                    <a:pt x="101324" y="129033"/>
                  </a:lnTo>
                  <a:lnTo>
                    <a:pt x="103689" y="186484"/>
                  </a:lnTo>
                  <a:lnTo>
                    <a:pt x="114654" y="243447"/>
                  </a:lnTo>
                  <a:lnTo>
                    <a:pt x="119130" y="247991"/>
                  </a:lnTo>
                  <a:lnTo>
                    <a:pt x="124888" y="249172"/>
                  </a:lnTo>
                  <a:lnTo>
                    <a:pt x="144724" y="2459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117512" y="4052351"/>
              <a:ext cx="105683" cy="199613"/>
            </a:xfrm>
            <a:custGeom>
              <a:avLst/>
              <a:gdLst/>
              <a:ahLst/>
              <a:cxnLst/>
              <a:rect l="0" t="0" r="0" b="0"/>
              <a:pathLst>
                <a:path w="105683" h="199613">
                  <a:moveTo>
                    <a:pt x="39114" y="0"/>
                  </a:moveTo>
                  <a:lnTo>
                    <a:pt x="26752" y="20853"/>
                  </a:lnTo>
                  <a:lnTo>
                    <a:pt x="11575" y="74679"/>
                  </a:lnTo>
                  <a:lnTo>
                    <a:pt x="0" y="128623"/>
                  </a:lnTo>
                  <a:lnTo>
                    <a:pt x="712" y="162618"/>
                  </a:lnTo>
                  <a:lnTo>
                    <a:pt x="5404" y="180448"/>
                  </a:lnTo>
                  <a:lnTo>
                    <a:pt x="13653" y="194536"/>
                  </a:lnTo>
                  <a:lnTo>
                    <a:pt x="20291" y="198108"/>
                  </a:lnTo>
                  <a:lnTo>
                    <a:pt x="37528" y="199612"/>
                  </a:lnTo>
                  <a:lnTo>
                    <a:pt x="55051" y="194732"/>
                  </a:lnTo>
                  <a:lnTo>
                    <a:pt x="78045" y="181589"/>
                  </a:lnTo>
                  <a:lnTo>
                    <a:pt x="105682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233116" y="4077314"/>
              <a:ext cx="181463" cy="218598"/>
            </a:xfrm>
            <a:custGeom>
              <a:avLst/>
              <a:gdLst/>
              <a:ahLst/>
              <a:cxnLst/>
              <a:rect l="0" t="0" r="0" b="0"/>
              <a:pathLst>
                <a:path w="181463" h="218598">
                  <a:moveTo>
                    <a:pt x="23362" y="0"/>
                  </a:moveTo>
                  <a:lnTo>
                    <a:pt x="6504" y="59627"/>
                  </a:lnTo>
                  <a:lnTo>
                    <a:pt x="0" y="107316"/>
                  </a:lnTo>
                  <a:lnTo>
                    <a:pt x="3291" y="138738"/>
                  </a:lnTo>
                  <a:lnTo>
                    <a:pt x="14539" y="165615"/>
                  </a:lnTo>
                  <a:lnTo>
                    <a:pt x="26837" y="177774"/>
                  </a:lnTo>
                  <a:lnTo>
                    <a:pt x="34000" y="182310"/>
                  </a:lnTo>
                  <a:lnTo>
                    <a:pt x="42473" y="183486"/>
                  </a:lnTo>
                  <a:lnTo>
                    <a:pt x="61750" y="179861"/>
                  </a:lnTo>
                  <a:lnTo>
                    <a:pt x="84560" y="167424"/>
                  </a:lnTo>
                  <a:lnTo>
                    <a:pt x="103030" y="147610"/>
                  </a:lnTo>
                  <a:lnTo>
                    <a:pt x="125434" y="92497"/>
                  </a:lnTo>
                  <a:lnTo>
                    <a:pt x="129728" y="58020"/>
                  </a:lnTo>
                  <a:lnTo>
                    <a:pt x="127557" y="48850"/>
                  </a:lnTo>
                  <a:lnTo>
                    <a:pt x="123336" y="41812"/>
                  </a:lnTo>
                  <a:lnTo>
                    <a:pt x="117748" y="36196"/>
                  </a:lnTo>
                  <a:lnTo>
                    <a:pt x="113098" y="35225"/>
                  </a:lnTo>
                  <a:lnTo>
                    <a:pt x="109074" y="37352"/>
                  </a:lnTo>
                  <a:lnTo>
                    <a:pt x="105467" y="41543"/>
                  </a:lnTo>
                  <a:lnTo>
                    <a:pt x="87303" y="102682"/>
                  </a:lnTo>
                  <a:lnTo>
                    <a:pt x="83659" y="151810"/>
                  </a:lnTo>
                  <a:lnTo>
                    <a:pt x="93339" y="203294"/>
                  </a:lnTo>
                  <a:lnTo>
                    <a:pt x="98675" y="210418"/>
                  </a:lnTo>
                  <a:lnTo>
                    <a:pt x="105931" y="215169"/>
                  </a:lnTo>
                  <a:lnTo>
                    <a:pt x="114466" y="218335"/>
                  </a:lnTo>
                  <a:lnTo>
                    <a:pt x="122929" y="218597"/>
                  </a:lnTo>
                  <a:lnTo>
                    <a:pt x="139730" y="213957"/>
                  </a:lnTo>
                  <a:lnTo>
                    <a:pt x="153977" y="200800"/>
                  </a:lnTo>
                  <a:lnTo>
                    <a:pt x="18146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453608" y="4068993"/>
              <a:ext cx="73701" cy="239256"/>
            </a:xfrm>
            <a:custGeom>
              <a:avLst/>
              <a:gdLst/>
              <a:ahLst/>
              <a:cxnLst/>
              <a:rect l="0" t="0" r="0" b="0"/>
              <a:pathLst>
                <a:path w="73701" h="239256">
                  <a:moveTo>
                    <a:pt x="27539" y="0"/>
                  </a:moveTo>
                  <a:lnTo>
                    <a:pt x="15177" y="14210"/>
                  </a:lnTo>
                  <a:lnTo>
                    <a:pt x="0" y="55119"/>
                  </a:lnTo>
                  <a:lnTo>
                    <a:pt x="374" y="86701"/>
                  </a:lnTo>
                  <a:lnTo>
                    <a:pt x="4806" y="95707"/>
                  </a:lnTo>
                  <a:lnTo>
                    <a:pt x="19592" y="110646"/>
                  </a:lnTo>
                  <a:lnTo>
                    <a:pt x="64759" y="139571"/>
                  </a:lnTo>
                  <a:lnTo>
                    <a:pt x="71818" y="155104"/>
                  </a:lnTo>
                  <a:lnTo>
                    <a:pt x="73700" y="164423"/>
                  </a:lnTo>
                  <a:lnTo>
                    <a:pt x="72182" y="173410"/>
                  </a:lnTo>
                  <a:lnTo>
                    <a:pt x="46807" y="216171"/>
                  </a:lnTo>
                  <a:lnTo>
                    <a:pt x="30268" y="236841"/>
                  </a:lnTo>
                  <a:lnTo>
                    <a:pt x="24736" y="239255"/>
                  </a:lnTo>
                  <a:lnTo>
                    <a:pt x="19198" y="239015"/>
                  </a:lnTo>
                  <a:lnTo>
                    <a:pt x="257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556036" y="4035708"/>
              <a:ext cx="75656" cy="241910"/>
            </a:xfrm>
            <a:custGeom>
              <a:avLst/>
              <a:gdLst/>
              <a:ahLst/>
              <a:cxnLst/>
              <a:rect l="0" t="0" r="0" b="0"/>
              <a:pathLst>
                <a:path w="75656" h="241910">
                  <a:moveTo>
                    <a:pt x="58247" y="0"/>
                  </a:moveTo>
                  <a:lnTo>
                    <a:pt x="26996" y="54263"/>
                  </a:lnTo>
                  <a:lnTo>
                    <a:pt x="14270" y="90745"/>
                  </a:lnTo>
                  <a:lnTo>
                    <a:pt x="14136" y="98404"/>
                  </a:lnTo>
                  <a:lnTo>
                    <a:pt x="18918" y="111845"/>
                  </a:lnTo>
                  <a:lnTo>
                    <a:pt x="29673" y="121517"/>
                  </a:lnTo>
                  <a:lnTo>
                    <a:pt x="65340" y="140099"/>
                  </a:lnTo>
                  <a:lnTo>
                    <a:pt x="74651" y="152874"/>
                  </a:lnTo>
                  <a:lnTo>
                    <a:pt x="75655" y="160163"/>
                  </a:lnTo>
                  <a:lnTo>
                    <a:pt x="71840" y="175659"/>
                  </a:lnTo>
                  <a:lnTo>
                    <a:pt x="53399" y="208208"/>
                  </a:lnTo>
                  <a:lnTo>
                    <a:pt x="31848" y="231194"/>
                  </a:lnTo>
                  <a:lnTo>
                    <a:pt x="16004" y="240821"/>
                  </a:lnTo>
                  <a:lnTo>
                    <a:pt x="10669" y="241909"/>
                  </a:lnTo>
                  <a:lnTo>
                    <a:pt x="7113" y="240785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835649" y="4052351"/>
              <a:ext cx="336146" cy="235499"/>
            </a:xfrm>
            <a:custGeom>
              <a:avLst/>
              <a:gdLst/>
              <a:ahLst/>
              <a:cxnLst/>
              <a:rect l="0" t="0" r="0" b="0"/>
              <a:pathLst>
                <a:path w="336146" h="235499">
                  <a:moveTo>
                    <a:pt x="78192" y="0"/>
                  </a:moveTo>
                  <a:lnTo>
                    <a:pt x="43447" y="15998"/>
                  </a:lnTo>
                  <a:lnTo>
                    <a:pt x="30082" y="33306"/>
                  </a:lnTo>
                  <a:lnTo>
                    <a:pt x="7411" y="84891"/>
                  </a:lnTo>
                  <a:lnTo>
                    <a:pt x="0" y="125930"/>
                  </a:lnTo>
                  <a:lnTo>
                    <a:pt x="4842" y="176331"/>
                  </a:lnTo>
                  <a:lnTo>
                    <a:pt x="14545" y="211886"/>
                  </a:lnTo>
                  <a:lnTo>
                    <a:pt x="19119" y="221694"/>
                  </a:lnTo>
                  <a:lnTo>
                    <a:pt x="25866" y="228233"/>
                  </a:lnTo>
                  <a:lnTo>
                    <a:pt x="43225" y="235498"/>
                  </a:lnTo>
                  <a:lnTo>
                    <a:pt x="63267" y="233796"/>
                  </a:lnTo>
                  <a:lnTo>
                    <a:pt x="82654" y="226875"/>
                  </a:lnTo>
                  <a:lnTo>
                    <a:pt x="103963" y="211659"/>
                  </a:lnTo>
                  <a:lnTo>
                    <a:pt x="154880" y="154604"/>
                  </a:lnTo>
                  <a:lnTo>
                    <a:pt x="187836" y="94142"/>
                  </a:lnTo>
                  <a:lnTo>
                    <a:pt x="187346" y="88649"/>
                  </a:lnTo>
                  <a:lnTo>
                    <a:pt x="184246" y="85911"/>
                  </a:lnTo>
                  <a:lnTo>
                    <a:pt x="179405" y="85011"/>
                  </a:lnTo>
                  <a:lnTo>
                    <a:pt x="174329" y="88109"/>
                  </a:lnTo>
                  <a:lnTo>
                    <a:pt x="152896" y="119653"/>
                  </a:lnTo>
                  <a:lnTo>
                    <a:pt x="135273" y="157080"/>
                  </a:lnTo>
                  <a:lnTo>
                    <a:pt x="134737" y="164816"/>
                  </a:lnTo>
                  <a:lnTo>
                    <a:pt x="139073" y="178343"/>
                  </a:lnTo>
                  <a:lnTo>
                    <a:pt x="143742" y="180841"/>
                  </a:lnTo>
                  <a:lnTo>
                    <a:pt x="149629" y="180657"/>
                  </a:lnTo>
                  <a:lnTo>
                    <a:pt x="156327" y="178685"/>
                  </a:lnTo>
                  <a:lnTo>
                    <a:pt x="179006" y="162658"/>
                  </a:lnTo>
                  <a:lnTo>
                    <a:pt x="194458" y="140342"/>
                  </a:lnTo>
                  <a:lnTo>
                    <a:pt x="213839" y="91433"/>
                  </a:lnTo>
                  <a:lnTo>
                    <a:pt x="213927" y="84069"/>
                  </a:lnTo>
                  <a:lnTo>
                    <a:pt x="209093" y="70957"/>
                  </a:lnTo>
                  <a:lnTo>
                    <a:pt x="198316" y="61430"/>
                  </a:lnTo>
                  <a:lnTo>
                    <a:pt x="191559" y="57595"/>
                  </a:lnTo>
                  <a:lnTo>
                    <a:pt x="184281" y="56888"/>
                  </a:lnTo>
                  <a:lnTo>
                    <a:pt x="168797" y="61033"/>
                  </a:lnTo>
                  <a:lnTo>
                    <a:pt x="163558" y="67501"/>
                  </a:lnTo>
                  <a:lnTo>
                    <a:pt x="157738" y="87015"/>
                  </a:lnTo>
                  <a:lnTo>
                    <a:pt x="160082" y="103701"/>
                  </a:lnTo>
                  <a:lnTo>
                    <a:pt x="163296" y="110739"/>
                  </a:lnTo>
                  <a:lnTo>
                    <a:pt x="168212" y="113582"/>
                  </a:lnTo>
                  <a:lnTo>
                    <a:pt x="174263" y="113628"/>
                  </a:lnTo>
                  <a:lnTo>
                    <a:pt x="181071" y="111810"/>
                  </a:lnTo>
                  <a:lnTo>
                    <a:pt x="211002" y="89887"/>
                  </a:lnTo>
                  <a:lnTo>
                    <a:pt x="223819" y="78164"/>
                  </a:lnTo>
                  <a:lnTo>
                    <a:pt x="230751" y="75223"/>
                  </a:lnTo>
                  <a:lnTo>
                    <a:pt x="245849" y="74421"/>
                  </a:lnTo>
                  <a:lnTo>
                    <a:pt x="250984" y="79200"/>
                  </a:lnTo>
                  <a:lnTo>
                    <a:pt x="256690" y="96837"/>
                  </a:lnTo>
                  <a:lnTo>
                    <a:pt x="255485" y="128340"/>
                  </a:lnTo>
                  <a:lnTo>
                    <a:pt x="257409" y="133637"/>
                  </a:lnTo>
                  <a:lnTo>
                    <a:pt x="261464" y="135319"/>
                  </a:lnTo>
                  <a:lnTo>
                    <a:pt x="266942" y="134591"/>
                  </a:lnTo>
                  <a:lnTo>
                    <a:pt x="277959" y="128852"/>
                  </a:lnTo>
                  <a:lnTo>
                    <a:pt x="283486" y="124733"/>
                  </a:lnTo>
                  <a:lnTo>
                    <a:pt x="289944" y="122911"/>
                  </a:lnTo>
                  <a:lnTo>
                    <a:pt x="304516" y="123353"/>
                  </a:lnTo>
                  <a:lnTo>
                    <a:pt x="310436" y="126614"/>
                  </a:lnTo>
                  <a:lnTo>
                    <a:pt x="319480" y="137634"/>
                  </a:lnTo>
                  <a:lnTo>
                    <a:pt x="329190" y="178644"/>
                  </a:lnTo>
                  <a:lnTo>
                    <a:pt x="33614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50463" y="3869287"/>
              <a:ext cx="285042" cy="373752"/>
            </a:xfrm>
            <a:custGeom>
              <a:avLst/>
              <a:gdLst/>
              <a:ahLst/>
              <a:cxnLst/>
              <a:rect l="0" t="0" r="0" b="0"/>
              <a:pathLst>
                <a:path w="285042" h="373752">
                  <a:moveTo>
                    <a:pt x="12862" y="0"/>
                  </a:moveTo>
                  <a:lnTo>
                    <a:pt x="21697" y="13252"/>
                  </a:lnTo>
                  <a:lnTo>
                    <a:pt x="27191" y="56832"/>
                  </a:lnTo>
                  <a:lnTo>
                    <a:pt x="22404" y="118818"/>
                  </a:lnTo>
                  <a:lnTo>
                    <a:pt x="15021" y="181057"/>
                  </a:lnTo>
                  <a:lnTo>
                    <a:pt x="8871" y="238141"/>
                  </a:lnTo>
                  <a:lnTo>
                    <a:pt x="2646" y="298776"/>
                  </a:lnTo>
                  <a:lnTo>
                    <a:pt x="0" y="314928"/>
                  </a:lnTo>
                  <a:lnTo>
                    <a:pt x="590" y="315352"/>
                  </a:lnTo>
                  <a:lnTo>
                    <a:pt x="23762" y="255033"/>
                  </a:lnTo>
                  <a:lnTo>
                    <a:pt x="34349" y="237239"/>
                  </a:lnTo>
                  <a:lnTo>
                    <a:pt x="48299" y="226249"/>
                  </a:lnTo>
                  <a:lnTo>
                    <a:pt x="71747" y="214864"/>
                  </a:lnTo>
                  <a:lnTo>
                    <a:pt x="79856" y="214434"/>
                  </a:lnTo>
                  <a:lnTo>
                    <a:pt x="96262" y="218887"/>
                  </a:lnTo>
                  <a:lnTo>
                    <a:pt x="116674" y="231791"/>
                  </a:lnTo>
                  <a:lnTo>
                    <a:pt x="126186" y="246942"/>
                  </a:lnTo>
                  <a:lnTo>
                    <a:pt x="132570" y="266928"/>
                  </a:lnTo>
                  <a:lnTo>
                    <a:pt x="135408" y="291219"/>
                  </a:lnTo>
                  <a:lnTo>
                    <a:pt x="138014" y="295848"/>
                  </a:lnTo>
                  <a:lnTo>
                    <a:pt x="141600" y="295236"/>
                  </a:lnTo>
                  <a:lnTo>
                    <a:pt x="188321" y="253309"/>
                  </a:lnTo>
                  <a:lnTo>
                    <a:pt x="217197" y="240449"/>
                  </a:lnTo>
                  <a:lnTo>
                    <a:pt x="222126" y="241661"/>
                  </a:lnTo>
                  <a:lnTo>
                    <a:pt x="223562" y="246167"/>
                  </a:lnTo>
                  <a:lnTo>
                    <a:pt x="214537" y="303180"/>
                  </a:lnTo>
                  <a:lnTo>
                    <a:pt x="212956" y="351330"/>
                  </a:lnTo>
                  <a:lnTo>
                    <a:pt x="215600" y="359961"/>
                  </a:lnTo>
                  <a:lnTo>
                    <a:pt x="220137" y="366639"/>
                  </a:lnTo>
                  <a:lnTo>
                    <a:pt x="225935" y="372015"/>
                  </a:lnTo>
                  <a:lnTo>
                    <a:pt x="232574" y="373751"/>
                  </a:lnTo>
                  <a:lnTo>
                    <a:pt x="247347" y="370748"/>
                  </a:lnTo>
                  <a:lnTo>
                    <a:pt x="266840" y="358661"/>
                  </a:lnTo>
                  <a:lnTo>
                    <a:pt x="276137" y="346167"/>
                  </a:lnTo>
                  <a:lnTo>
                    <a:pt x="282426" y="330443"/>
                  </a:lnTo>
                  <a:lnTo>
                    <a:pt x="285041" y="300799"/>
                  </a:lnTo>
                  <a:lnTo>
                    <a:pt x="279447" y="269518"/>
                  </a:lnTo>
                  <a:lnTo>
                    <a:pt x="266490" y="243196"/>
                  </a:lnTo>
                  <a:lnTo>
                    <a:pt x="256257" y="229514"/>
                  </a:lnTo>
                  <a:lnTo>
                    <a:pt x="250015" y="226049"/>
                  </a:lnTo>
                  <a:lnTo>
                    <a:pt x="22088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632282" y="3819361"/>
              <a:ext cx="155270" cy="385428"/>
            </a:xfrm>
            <a:custGeom>
              <a:avLst/>
              <a:gdLst/>
              <a:ahLst/>
              <a:cxnLst/>
              <a:rect l="0" t="0" r="0" b="0"/>
              <a:pathLst>
                <a:path w="155270" h="385428">
                  <a:moveTo>
                    <a:pt x="13811" y="0"/>
                  </a:moveTo>
                  <a:lnTo>
                    <a:pt x="13811" y="62326"/>
                  </a:lnTo>
                  <a:lnTo>
                    <a:pt x="7225" y="123892"/>
                  </a:lnTo>
                  <a:lnTo>
                    <a:pt x="0" y="181092"/>
                  </a:lnTo>
                  <a:lnTo>
                    <a:pt x="194" y="231231"/>
                  </a:lnTo>
                  <a:lnTo>
                    <a:pt x="5717" y="287307"/>
                  </a:lnTo>
                  <a:lnTo>
                    <a:pt x="16980" y="341159"/>
                  </a:lnTo>
                  <a:lnTo>
                    <a:pt x="33858" y="371980"/>
                  </a:lnTo>
                  <a:lnTo>
                    <a:pt x="42893" y="378350"/>
                  </a:lnTo>
                  <a:lnTo>
                    <a:pt x="65260" y="385427"/>
                  </a:lnTo>
                  <a:lnTo>
                    <a:pt x="90610" y="383642"/>
                  </a:lnTo>
                  <a:lnTo>
                    <a:pt x="115437" y="375760"/>
                  </a:lnTo>
                  <a:lnTo>
                    <a:pt x="15526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211924" y="4019285"/>
            <a:ext cx="1888858" cy="1214339"/>
            <a:chOff x="3211924" y="4019285"/>
            <a:chExt cx="1888858" cy="1214339"/>
          </a:xfrm>
        </p:grpSpPr>
        <p:sp>
          <p:nvSpPr>
            <p:cNvPr id="125" name="Freeform 124"/>
            <p:cNvSpPr/>
            <p:nvPr/>
          </p:nvSpPr>
          <p:spPr>
            <a:xfrm>
              <a:off x="3211924" y="4534971"/>
              <a:ext cx="449338" cy="416022"/>
            </a:xfrm>
            <a:custGeom>
              <a:avLst/>
              <a:gdLst/>
              <a:ahLst/>
              <a:cxnLst/>
              <a:rect l="0" t="0" r="0" b="0"/>
              <a:pathLst>
                <a:path w="449338" h="416022">
                  <a:moveTo>
                    <a:pt x="8322" y="0"/>
                  </a:moveTo>
                  <a:lnTo>
                    <a:pt x="8322" y="53492"/>
                  </a:lnTo>
                  <a:lnTo>
                    <a:pt x="7397" y="111447"/>
                  </a:lnTo>
                  <a:lnTo>
                    <a:pt x="2603" y="162666"/>
                  </a:lnTo>
                  <a:lnTo>
                    <a:pt x="515" y="216975"/>
                  </a:lnTo>
                  <a:lnTo>
                    <a:pt x="68" y="280054"/>
                  </a:lnTo>
                  <a:lnTo>
                    <a:pt x="14" y="333373"/>
                  </a:lnTo>
                  <a:lnTo>
                    <a:pt x="3" y="392838"/>
                  </a:lnTo>
                  <a:lnTo>
                    <a:pt x="2" y="397803"/>
                  </a:lnTo>
                  <a:lnTo>
                    <a:pt x="0" y="335164"/>
                  </a:lnTo>
                  <a:lnTo>
                    <a:pt x="0" y="277827"/>
                  </a:lnTo>
                  <a:lnTo>
                    <a:pt x="6644" y="221986"/>
                  </a:lnTo>
                  <a:lnTo>
                    <a:pt x="19561" y="161399"/>
                  </a:lnTo>
                  <a:lnTo>
                    <a:pt x="39765" y="100970"/>
                  </a:lnTo>
                  <a:lnTo>
                    <a:pt x="48801" y="87714"/>
                  </a:lnTo>
                  <a:lnTo>
                    <a:pt x="55648" y="85288"/>
                  </a:lnTo>
                  <a:lnTo>
                    <a:pt x="73118" y="87524"/>
                  </a:lnTo>
                  <a:lnTo>
                    <a:pt x="80181" y="93483"/>
                  </a:lnTo>
                  <a:lnTo>
                    <a:pt x="94538" y="123032"/>
                  </a:lnTo>
                  <a:lnTo>
                    <a:pt x="105206" y="169082"/>
                  </a:lnTo>
                  <a:lnTo>
                    <a:pt x="107783" y="229471"/>
                  </a:lnTo>
                  <a:lnTo>
                    <a:pt x="108123" y="290009"/>
                  </a:lnTo>
                  <a:lnTo>
                    <a:pt x="108140" y="295041"/>
                  </a:lnTo>
                  <a:lnTo>
                    <a:pt x="110633" y="279010"/>
                  </a:lnTo>
                  <a:lnTo>
                    <a:pt x="127734" y="217276"/>
                  </a:lnTo>
                  <a:lnTo>
                    <a:pt x="148662" y="162085"/>
                  </a:lnTo>
                  <a:lnTo>
                    <a:pt x="164139" y="138735"/>
                  </a:lnTo>
                  <a:lnTo>
                    <a:pt x="171371" y="135020"/>
                  </a:lnTo>
                  <a:lnTo>
                    <a:pt x="189270" y="133358"/>
                  </a:lnTo>
                  <a:lnTo>
                    <a:pt x="196447" y="136058"/>
                  </a:lnTo>
                  <a:lnTo>
                    <a:pt x="206887" y="146454"/>
                  </a:lnTo>
                  <a:lnTo>
                    <a:pt x="212143" y="165252"/>
                  </a:lnTo>
                  <a:lnTo>
                    <a:pt x="215517" y="219404"/>
                  </a:lnTo>
                  <a:lnTo>
                    <a:pt x="216102" y="271597"/>
                  </a:lnTo>
                  <a:lnTo>
                    <a:pt x="216274" y="323633"/>
                  </a:lnTo>
                  <a:lnTo>
                    <a:pt x="220744" y="365350"/>
                  </a:lnTo>
                  <a:lnTo>
                    <a:pt x="224826" y="373005"/>
                  </a:lnTo>
                  <a:lnTo>
                    <a:pt x="230321" y="377184"/>
                  </a:lnTo>
                  <a:lnTo>
                    <a:pt x="236758" y="379046"/>
                  </a:lnTo>
                  <a:lnTo>
                    <a:pt x="242898" y="376589"/>
                  </a:lnTo>
                  <a:lnTo>
                    <a:pt x="254652" y="363996"/>
                  </a:lnTo>
                  <a:lnTo>
                    <a:pt x="280712" y="306830"/>
                  </a:lnTo>
                  <a:lnTo>
                    <a:pt x="304304" y="249467"/>
                  </a:lnTo>
                  <a:lnTo>
                    <a:pt x="321677" y="190373"/>
                  </a:lnTo>
                  <a:lnTo>
                    <a:pt x="327264" y="166280"/>
                  </a:lnTo>
                  <a:lnTo>
                    <a:pt x="327274" y="159855"/>
                  </a:lnTo>
                  <a:lnTo>
                    <a:pt x="325432" y="157421"/>
                  </a:lnTo>
                  <a:lnTo>
                    <a:pt x="322355" y="157648"/>
                  </a:lnTo>
                  <a:lnTo>
                    <a:pt x="313607" y="188888"/>
                  </a:lnTo>
                  <a:lnTo>
                    <a:pt x="308634" y="248938"/>
                  </a:lnTo>
                  <a:lnTo>
                    <a:pt x="308903" y="306863"/>
                  </a:lnTo>
                  <a:lnTo>
                    <a:pt x="319416" y="362639"/>
                  </a:lnTo>
                  <a:lnTo>
                    <a:pt x="329649" y="384917"/>
                  </a:lnTo>
                  <a:lnTo>
                    <a:pt x="343442" y="400982"/>
                  </a:lnTo>
                  <a:lnTo>
                    <a:pt x="366802" y="416005"/>
                  </a:lnTo>
                  <a:lnTo>
                    <a:pt x="374898" y="416021"/>
                  </a:lnTo>
                  <a:lnTo>
                    <a:pt x="391290" y="408642"/>
                  </a:lnTo>
                  <a:lnTo>
                    <a:pt x="402890" y="396117"/>
                  </a:lnTo>
                  <a:lnTo>
                    <a:pt x="414619" y="371006"/>
                  </a:lnTo>
                  <a:lnTo>
                    <a:pt x="434527" y="316671"/>
                  </a:lnTo>
                  <a:lnTo>
                    <a:pt x="442200" y="258868"/>
                  </a:lnTo>
                  <a:lnTo>
                    <a:pt x="449337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649068" y="4385192"/>
              <a:ext cx="228542" cy="472254"/>
            </a:xfrm>
            <a:custGeom>
              <a:avLst/>
              <a:gdLst/>
              <a:ahLst/>
              <a:cxnLst/>
              <a:rect l="0" t="0" r="0" b="0"/>
              <a:pathLst>
                <a:path w="228542" h="472254">
                  <a:moveTo>
                    <a:pt x="20514" y="0"/>
                  </a:moveTo>
                  <a:lnTo>
                    <a:pt x="20514" y="60656"/>
                  </a:lnTo>
                  <a:lnTo>
                    <a:pt x="20514" y="118614"/>
                  </a:lnTo>
                  <a:lnTo>
                    <a:pt x="20514" y="167049"/>
                  </a:lnTo>
                  <a:lnTo>
                    <a:pt x="20514" y="217458"/>
                  </a:lnTo>
                  <a:lnTo>
                    <a:pt x="21439" y="272048"/>
                  </a:lnTo>
                  <a:lnTo>
                    <a:pt x="26233" y="323767"/>
                  </a:lnTo>
                  <a:lnTo>
                    <a:pt x="28321" y="386010"/>
                  </a:lnTo>
                  <a:lnTo>
                    <a:pt x="28768" y="445894"/>
                  </a:lnTo>
                  <a:lnTo>
                    <a:pt x="28805" y="468455"/>
                  </a:lnTo>
                  <a:lnTo>
                    <a:pt x="26966" y="472253"/>
                  </a:lnTo>
                  <a:lnTo>
                    <a:pt x="23891" y="471086"/>
                  </a:lnTo>
                  <a:lnTo>
                    <a:pt x="16468" y="460852"/>
                  </a:lnTo>
                  <a:lnTo>
                    <a:pt x="8015" y="438572"/>
                  </a:lnTo>
                  <a:lnTo>
                    <a:pt x="0" y="383212"/>
                  </a:lnTo>
                  <a:lnTo>
                    <a:pt x="1287" y="352081"/>
                  </a:lnTo>
                  <a:lnTo>
                    <a:pt x="7654" y="336462"/>
                  </a:lnTo>
                  <a:lnTo>
                    <a:pt x="26808" y="311368"/>
                  </a:lnTo>
                  <a:lnTo>
                    <a:pt x="47342" y="298640"/>
                  </a:lnTo>
                  <a:lnTo>
                    <a:pt x="80054" y="286981"/>
                  </a:lnTo>
                  <a:lnTo>
                    <a:pt x="99985" y="284723"/>
                  </a:lnTo>
                  <a:lnTo>
                    <a:pt x="108628" y="286894"/>
                  </a:lnTo>
                  <a:lnTo>
                    <a:pt x="123162" y="296704"/>
                  </a:lnTo>
                  <a:lnTo>
                    <a:pt x="130855" y="317705"/>
                  </a:lnTo>
                  <a:lnTo>
                    <a:pt x="140211" y="371972"/>
                  </a:lnTo>
                  <a:lnTo>
                    <a:pt x="145243" y="414091"/>
                  </a:lnTo>
                  <a:lnTo>
                    <a:pt x="147121" y="414745"/>
                  </a:lnTo>
                  <a:lnTo>
                    <a:pt x="149298" y="412407"/>
                  </a:lnTo>
                  <a:lnTo>
                    <a:pt x="156779" y="395865"/>
                  </a:lnTo>
                  <a:lnTo>
                    <a:pt x="170340" y="337581"/>
                  </a:lnTo>
                  <a:lnTo>
                    <a:pt x="185093" y="292786"/>
                  </a:lnTo>
                  <a:lnTo>
                    <a:pt x="194129" y="279290"/>
                  </a:lnTo>
                  <a:lnTo>
                    <a:pt x="199128" y="278649"/>
                  </a:lnTo>
                  <a:lnTo>
                    <a:pt x="204309" y="281920"/>
                  </a:lnTo>
                  <a:lnTo>
                    <a:pt x="209613" y="287800"/>
                  </a:lnTo>
                  <a:lnTo>
                    <a:pt x="215505" y="309125"/>
                  </a:lnTo>
                  <a:lnTo>
                    <a:pt x="219288" y="363599"/>
                  </a:lnTo>
                  <a:lnTo>
                    <a:pt x="220097" y="423676"/>
                  </a:lnTo>
                  <a:lnTo>
                    <a:pt x="215409" y="471434"/>
                  </a:lnTo>
                  <a:lnTo>
                    <a:pt x="222322" y="412365"/>
                  </a:lnTo>
                  <a:lnTo>
                    <a:pt x="227312" y="351016"/>
                  </a:lnTo>
                  <a:lnTo>
                    <a:pt x="228177" y="300012"/>
                  </a:lnTo>
                  <a:lnTo>
                    <a:pt x="228493" y="237786"/>
                  </a:lnTo>
                  <a:lnTo>
                    <a:pt x="228541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885929" y="4510008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0"/>
                  </a:moveTo>
                  <a:lnTo>
                    <a:pt x="41606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954369" y="4609861"/>
              <a:ext cx="277593" cy="360292"/>
            </a:xfrm>
            <a:custGeom>
              <a:avLst/>
              <a:gdLst/>
              <a:ahLst/>
              <a:cxnLst/>
              <a:rect l="0" t="0" r="0" b="0"/>
              <a:pathLst>
                <a:path w="277593" h="360292">
                  <a:moveTo>
                    <a:pt x="106303" y="0"/>
                  </a:moveTo>
                  <a:lnTo>
                    <a:pt x="64393" y="34745"/>
                  </a:lnTo>
                  <a:lnTo>
                    <a:pt x="29073" y="96590"/>
                  </a:lnTo>
                  <a:lnTo>
                    <a:pt x="7603" y="155650"/>
                  </a:lnTo>
                  <a:lnTo>
                    <a:pt x="0" y="213090"/>
                  </a:lnTo>
                  <a:lnTo>
                    <a:pt x="3891" y="236164"/>
                  </a:lnTo>
                  <a:lnTo>
                    <a:pt x="16479" y="262283"/>
                  </a:lnTo>
                  <a:lnTo>
                    <a:pt x="21457" y="269161"/>
                  </a:lnTo>
                  <a:lnTo>
                    <a:pt x="28474" y="272821"/>
                  </a:lnTo>
                  <a:lnTo>
                    <a:pt x="46133" y="274423"/>
                  </a:lnTo>
                  <a:lnTo>
                    <a:pt x="66308" y="267122"/>
                  </a:lnTo>
                  <a:lnTo>
                    <a:pt x="112815" y="237723"/>
                  </a:lnTo>
                  <a:lnTo>
                    <a:pt x="161597" y="181766"/>
                  </a:lnTo>
                  <a:lnTo>
                    <a:pt x="201522" y="123815"/>
                  </a:lnTo>
                  <a:lnTo>
                    <a:pt x="231090" y="76036"/>
                  </a:lnTo>
                  <a:lnTo>
                    <a:pt x="230175" y="70106"/>
                  </a:lnTo>
                  <a:lnTo>
                    <a:pt x="225867" y="66153"/>
                  </a:lnTo>
                  <a:lnTo>
                    <a:pt x="219296" y="63518"/>
                  </a:lnTo>
                  <a:lnTo>
                    <a:pt x="212142" y="64535"/>
                  </a:lnTo>
                  <a:lnTo>
                    <a:pt x="189746" y="78293"/>
                  </a:lnTo>
                  <a:lnTo>
                    <a:pt x="176981" y="89037"/>
                  </a:lnTo>
                  <a:lnTo>
                    <a:pt x="163816" y="114317"/>
                  </a:lnTo>
                  <a:lnTo>
                    <a:pt x="158477" y="145230"/>
                  </a:lnTo>
                  <a:lnTo>
                    <a:pt x="160502" y="154143"/>
                  </a:lnTo>
                  <a:lnTo>
                    <a:pt x="170147" y="168976"/>
                  </a:lnTo>
                  <a:lnTo>
                    <a:pt x="186145" y="179268"/>
                  </a:lnTo>
                  <a:lnTo>
                    <a:pt x="247563" y="213838"/>
                  </a:lnTo>
                  <a:lnTo>
                    <a:pt x="268248" y="230294"/>
                  </a:lnTo>
                  <a:lnTo>
                    <a:pt x="275357" y="246276"/>
                  </a:lnTo>
                  <a:lnTo>
                    <a:pt x="277592" y="264782"/>
                  </a:lnTo>
                  <a:lnTo>
                    <a:pt x="275503" y="282252"/>
                  </a:lnTo>
                  <a:lnTo>
                    <a:pt x="269028" y="296797"/>
                  </a:lnTo>
                  <a:lnTo>
                    <a:pt x="226511" y="345392"/>
                  </a:lnTo>
                  <a:lnTo>
                    <a:pt x="204790" y="358544"/>
                  </a:lnTo>
                  <a:lnTo>
                    <a:pt x="191372" y="360291"/>
                  </a:lnTo>
                  <a:lnTo>
                    <a:pt x="172871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601540" y="4093956"/>
              <a:ext cx="49550" cy="1046851"/>
            </a:xfrm>
            <a:custGeom>
              <a:avLst/>
              <a:gdLst/>
              <a:ahLst/>
              <a:cxnLst/>
              <a:rect l="0" t="0" r="0" b="0"/>
              <a:pathLst>
                <a:path w="49550" h="1046851">
                  <a:moveTo>
                    <a:pt x="0" y="0"/>
                  </a:moveTo>
                  <a:lnTo>
                    <a:pt x="0" y="59578"/>
                  </a:lnTo>
                  <a:lnTo>
                    <a:pt x="0" y="119360"/>
                  </a:lnTo>
                  <a:lnTo>
                    <a:pt x="0" y="167270"/>
                  </a:lnTo>
                  <a:lnTo>
                    <a:pt x="0" y="217523"/>
                  </a:lnTo>
                  <a:lnTo>
                    <a:pt x="924" y="272991"/>
                  </a:lnTo>
                  <a:lnTo>
                    <a:pt x="5718" y="331339"/>
                  </a:lnTo>
                  <a:lnTo>
                    <a:pt x="7164" y="373471"/>
                  </a:lnTo>
                  <a:lnTo>
                    <a:pt x="7807" y="416851"/>
                  </a:lnTo>
                  <a:lnTo>
                    <a:pt x="9017" y="460786"/>
                  </a:lnTo>
                  <a:lnTo>
                    <a:pt x="12636" y="504968"/>
                  </a:lnTo>
                  <a:lnTo>
                    <a:pt x="17327" y="551725"/>
                  </a:lnTo>
                  <a:lnTo>
                    <a:pt x="22494" y="599318"/>
                  </a:lnTo>
                  <a:lnTo>
                    <a:pt x="27872" y="645125"/>
                  </a:lnTo>
                  <a:lnTo>
                    <a:pt x="30879" y="690139"/>
                  </a:lnTo>
                  <a:lnTo>
                    <a:pt x="33140" y="734800"/>
                  </a:lnTo>
                  <a:lnTo>
                    <a:pt x="37226" y="779304"/>
                  </a:lnTo>
                  <a:lnTo>
                    <a:pt x="39659" y="823739"/>
                  </a:lnTo>
                  <a:lnTo>
                    <a:pt x="43494" y="885408"/>
                  </a:lnTo>
                  <a:lnTo>
                    <a:pt x="48020" y="938814"/>
                  </a:lnTo>
                  <a:lnTo>
                    <a:pt x="49549" y="1002140"/>
                  </a:lnTo>
                  <a:lnTo>
                    <a:pt x="48927" y="1046050"/>
                  </a:lnTo>
                  <a:lnTo>
                    <a:pt x="47411" y="1046850"/>
                  </a:lnTo>
                  <a:lnTo>
                    <a:pt x="45476" y="1044611"/>
                  </a:lnTo>
                  <a:lnTo>
                    <a:pt x="36651" y="1005951"/>
                  </a:lnTo>
                  <a:lnTo>
                    <a:pt x="33357" y="955217"/>
                  </a:lnTo>
                  <a:lnTo>
                    <a:pt x="26936" y="894676"/>
                  </a:lnTo>
                  <a:lnTo>
                    <a:pt x="18949" y="833027"/>
                  </a:lnTo>
                  <a:lnTo>
                    <a:pt x="16642" y="8154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565870" y="4019285"/>
              <a:ext cx="534912" cy="1214339"/>
            </a:xfrm>
            <a:custGeom>
              <a:avLst/>
              <a:gdLst/>
              <a:ahLst/>
              <a:cxnLst/>
              <a:rect l="0" t="0" r="0" b="0"/>
              <a:pathLst>
                <a:path w="534912" h="1214339">
                  <a:moveTo>
                    <a:pt x="10706" y="58029"/>
                  </a:moveTo>
                  <a:lnTo>
                    <a:pt x="1872" y="44777"/>
                  </a:lnTo>
                  <a:lnTo>
                    <a:pt x="0" y="30874"/>
                  </a:lnTo>
                  <a:lnTo>
                    <a:pt x="795" y="23284"/>
                  </a:lnTo>
                  <a:lnTo>
                    <a:pt x="4099" y="17299"/>
                  </a:lnTo>
                  <a:lnTo>
                    <a:pt x="15166" y="8183"/>
                  </a:lnTo>
                  <a:lnTo>
                    <a:pt x="62952" y="1441"/>
                  </a:lnTo>
                  <a:lnTo>
                    <a:pt x="121229" y="0"/>
                  </a:lnTo>
                  <a:lnTo>
                    <a:pt x="177072" y="6396"/>
                  </a:lnTo>
                  <a:lnTo>
                    <a:pt x="233518" y="7878"/>
                  </a:lnTo>
                  <a:lnTo>
                    <a:pt x="295238" y="8073"/>
                  </a:lnTo>
                  <a:lnTo>
                    <a:pt x="351717" y="8099"/>
                  </a:lnTo>
                  <a:lnTo>
                    <a:pt x="409172" y="8102"/>
                  </a:lnTo>
                  <a:lnTo>
                    <a:pt x="464890" y="5637"/>
                  </a:lnTo>
                  <a:lnTo>
                    <a:pt x="477143" y="3685"/>
                  </a:lnTo>
                  <a:lnTo>
                    <a:pt x="484387" y="5157"/>
                  </a:lnTo>
                  <a:lnTo>
                    <a:pt x="488292" y="8913"/>
                  </a:lnTo>
                  <a:lnTo>
                    <a:pt x="489970" y="14190"/>
                  </a:lnTo>
                  <a:lnTo>
                    <a:pt x="487915" y="39287"/>
                  </a:lnTo>
                  <a:lnTo>
                    <a:pt x="478803" y="90112"/>
                  </a:lnTo>
                  <a:lnTo>
                    <a:pt x="481521" y="142132"/>
                  </a:lnTo>
                  <a:lnTo>
                    <a:pt x="483974" y="194409"/>
                  </a:lnTo>
                  <a:lnTo>
                    <a:pt x="489118" y="243491"/>
                  </a:lnTo>
                  <a:lnTo>
                    <a:pt x="498215" y="302416"/>
                  </a:lnTo>
                  <a:lnTo>
                    <a:pt x="501556" y="350177"/>
                  </a:lnTo>
                  <a:lnTo>
                    <a:pt x="507066" y="399462"/>
                  </a:lnTo>
                  <a:lnTo>
                    <a:pt x="510034" y="450122"/>
                  </a:lnTo>
                  <a:lnTo>
                    <a:pt x="515433" y="505711"/>
                  </a:lnTo>
                  <a:lnTo>
                    <a:pt x="518369" y="563171"/>
                  </a:lnTo>
                  <a:lnTo>
                    <a:pt x="523758" y="621184"/>
                  </a:lnTo>
                  <a:lnTo>
                    <a:pt x="526691" y="680287"/>
                  </a:lnTo>
                  <a:lnTo>
                    <a:pt x="532080" y="743308"/>
                  </a:lnTo>
                  <a:lnTo>
                    <a:pt x="534087" y="803381"/>
                  </a:lnTo>
                  <a:lnTo>
                    <a:pt x="534682" y="862169"/>
                  </a:lnTo>
                  <a:lnTo>
                    <a:pt x="534858" y="919652"/>
                  </a:lnTo>
                  <a:lnTo>
                    <a:pt x="534911" y="972228"/>
                  </a:lnTo>
                  <a:lnTo>
                    <a:pt x="534001" y="1022015"/>
                  </a:lnTo>
                  <a:lnTo>
                    <a:pt x="528345" y="1080722"/>
                  </a:lnTo>
                  <a:lnTo>
                    <a:pt x="525915" y="1143187"/>
                  </a:lnTo>
                  <a:lnTo>
                    <a:pt x="516308" y="1201452"/>
                  </a:lnTo>
                  <a:lnTo>
                    <a:pt x="505390" y="1212793"/>
                  </a:lnTo>
                  <a:lnTo>
                    <a:pt x="497671" y="1214338"/>
                  </a:lnTo>
                  <a:lnTo>
                    <a:pt x="479232" y="1211124"/>
                  </a:lnTo>
                  <a:lnTo>
                    <a:pt x="418148" y="1188008"/>
                  </a:lnTo>
                  <a:lnTo>
                    <a:pt x="356478" y="1170371"/>
                  </a:lnTo>
                  <a:lnTo>
                    <a:pt x="295183" y="1160806"/>
                  </a:lnTo>
                  <a:lnTo>
                    <a:pt x="232251" y="1156793"/>
                  </a:lnTo>
                  <a:lnTo>
                    <a:pt x="174867" y="1156484"/>
                  </a:lnTo>
                  <a:lnTo>
                    <a:pt x="115044" y="1156422"/>
                  </a:lnTo>
                  <a:lnTo>
                    <a:pt x="56601" y="1149766"/>
                  </a:lnTo>
                  <a:lnTo>
                    <a:pt x="31393" y="1142214"/>
                  </a:lnTo>
                  <a:lnTo>
                    <a:pt x="19028" y="11314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726355" y="4179307"/>
            <a:ext cx="183065" cy="782612"/>
            <a:chOff x="4726355" y="4179307"/>
            <a:chExt cx="183065" cy="782612"/>
          </a:xfrm>
        </p:grpSpPr>
        <p:sp>
          <p:nvSpPr>
            <p:cNvPr id="132" name="Freeform 131"/>
            <p:cNvSpPr/>
            <p:nvPr/>
          </p:nvSpPr>
          <p:spPr>
            <a:xfrm>
              <a:off x="4726355" y="4179307"/>
              <a:ext cx="183065" cy="572013"/>
            </a:xfrm>
            <a:custGeom>
              <a:avLst/>
              <a:gdLst/>
              <a:ahLst/>
              <a:cxnLst/>
              <a:rect l="0" t="0" r="0" b="0"/>
              <a:pathLst>
                <a:path w="183065" h="572013">
                  <a:moveTo>
                    <a:pt x="0" y="89391"/>
                  </a:moveTo>
                  <a:lnTo>
                    <a:pt x="7568" y="64667"/>
                  </a:lnTo>
                  <a:lnTo>
                    <a:pt x="31142" y="34314"/>
                  </a:lnTo>
                  <a:lnTo>
                    <a:pt x="65187" y="12731"/>
                  </a:lnTo>
                  <a:lnTo>
                    <a:pt x="92047" y="2676"/>
                  </a:lnTo>
                  <a:lnTo>
                    <a:pt x="112409" y="0"/>
                  </a:lnTo>
                  <a:lnTo>
                    <a:pt x="131321" y="3742"/>
                  </a:lnTo>
                  <a:lnTo>
                    <a:pt x="140248" y="7328"/>
                  </a:lnTo>
                  <a:lnTo>
                    <a:pt x="152631" y="18710"/>
                  </a:lnTo>
                  <a:lnTo>
                    <a:pt x="161217" y="34863"/>
                  </a:lnTo>
                  <a:lnTo>
                    <a:pt x="169399" y="69947"/>
                  </a:lnTo>
                  <a:lnTo>
                    <a:pt x="164818" y="123217"/>
                  </a:lnTo>
                  <a:lnTo>
                    <a:pt x="152342" y="178802"/>
                  </a:lnTo>
                  <a:lnTo>
                    <a:pt x="130659" y="239045"/>
                  </a:lnTo>
                  <a:lnTo>
                    <a:pt x="101325" y="297410"/>
                  </a:lnTo>
                  <a:lnTo>
                    <a:pt x="76987" y="354739"/>
                  </a:lnTo>
                  <a:lnTo>
                    <a:pt x="47990" y="408570"/>
                  </a:lnTo>
                  <a:lnTo>
                    <a:pt x="25524" y="469955"/>
                  </a:lnTo>
                  <a:lnTo>
                    <a:pt x="22564" y="479011"/>
                  </a:lnTo>
                  <a:lnTo>
                    <a:pt x="22439" y="486897"/>
                  </a:lnTo>
                  <a:lnTo>
                    <a:pt x="27232" y="500591"/>
                  </a:lnTo>
                  <a:lnTo>
                    <a:pt x="40326" y="518696"/>
                  </a:lnTo>
                  <a:lnTo>
                    <a:pt x="91944" y="549633"/>
                  </a:lnTo>
                  <a:lnTo>
                    <a:pt x="142419" y="568053"/>
                  </a:lnTo>
                  <a:lnTo>
                    <a:pt x="183064" y="5720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792795" y="4926061"/>
              <a:ext cx="41997" cy="35858"/>
            </a:xfrm>
            <a:custGeom>
              <a:avLst/>
              <a:gdLst/>
              <a:ahLst/>
              <a:cxnLst/>
              <a:rect l="0" t="0" r="0" b="0"/>
              <a:pathLst>
                <a:path w="41997" h="35858">
                  <a:moveTo>
                    <a:pt x="129" y="0"/>
                  </a:moveTo>
                  <a:lnTo>
                    <a:pt x="8963" y="8834"/>
                  </a:lnTo>
                  <a:lnTo>
                    <a:pt x="14339" y="10512"/>
                  </a:lnTo>
                  <a:lnTo>
                    <a:pt x="27710" y="9911"/>
                  </a:lnTo>
                  <a:lnTo>
                    <a:pt x="33309" y="12155"/>
                  </a:lnTo>
                  <a:lnTo>
                    <a:pt x="41996" y="22044"/>
                  </a:lnTo>
                  <a:lnTo>
                    <a:pt x="41909" y="26715"/>
                  </a:lnTo>
                  <a:lnTo>
                    <a:pt x="39077" y="30754"/>
                  </a:lnTo>
                  <a:lnTo>
                    <a:pt x="34415" y="34371"/>
                  </a:lnTo>
                  <a:lnTo>
                    <a:pt x="28534" y="35857"/>
                  </a:lnTo>
                  <a:lnTo>
                    <a:pt x="14602" y="35044"/>
                  </a:lnTo>
                  <a:lnTo>
                    <a:pt x="8853" y="31684"/>
                  </a:lnTo>
                  <a:lnTo>
                    <a:pt x="0" y="20553"/>
                  </a:lnTo>
                  <a:lnTo>
                    <a:pt x="43" y="17400"/>
                  </a:lnTo>
                  <a:lnTo>
                    <a:pt x="2846" y="16223"/>
                  </a:lnTo>
                  <a:lnTo>
                    <a:pt x="3341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90794" y="4701392"/>
            <a:ext cx="2232845" cy="580888"/>
            <a:chOff x="590794" y="4701392"/>
            <a:chExt cx="2232845" cy="580888"/>
          </a:xfrm>
        </p:grpSpPr>
        <p:sp>
          <p:nvSpPr>
            <p:cNvPr id="135" name="Freeform 134"/>
            <p:cNvSpPr/>
            <p:nvPr/>
          </p:nvSpPr>
          <p:spPr>
            <a:xfrm>
              <a:off x="590794" y="4801245"/>
              <a:ext cx="174743" cy="99853"/>
            </a:xfrm>
            <a:custGeom>
              <a:avLst/>
              <a:gdLst/>
              <a:ahLst/>
              <a:cxnLst/>
              <a:rect l="0" t="0" r="0" b="0"/>
              <a:pathLst>
                <a:path w="174743" h="99853">
                  <a:moveTo>
                    <a:pt x="0" y="0"/>
                  </a:moveTo>
                  <a:lnTo>
                    <a:pt x="8835" y="13252"/>
                  </a:lnTo>
                  <a:lnTo>
                    <a:pt x="20569" y="22223"/>
                  </a:lnTo>
                  <a:lnTo>
                    <a:pt x="79537" y="55800"/>
                  </a:lnTo>
                  <a:lnTo>
                    <a:pt x="141243" y="87681"/>
                  </a:lnTo>
                  <a:lnTo>
                    <a:pt x="174742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08257" y="4876922"/>
              <a:ext cx="389828" cy="307795"/>
            </a:xfrm>
            <a:custGeom>
              <a:avLst/>
              <a:gdLst/>
              <a:ahLst/>
              <a:cxnLst/>
              <a:rect l="0" t="0" r="0" b="0"/>
              <a:pathLst>
                <a:path w="389828" h="307795">
                  <a:moveTo>
                    <a:pt x="65306" y="15855"/>
                  </a:moveTo>
                  <a:lnTo>
                    <a:pt x="52054" y="11437"/>
                  </a:lnTo>
                  <a:lnTo>
                    <a:pt x="38151" y="14199"/>
                  </a:lnTo>
                  <a:lnTo>
                    <a:pt x="30560" y="17525"/>
                  </a:lnTo>
                  <a:lnTo>
                    <a:pt x="19661" y="28616"/>
                  </a:lnTo>
                  <a:lnTo>
                    <a:pt x="5130" y="58337"/>
                  </a:lnTo>
                  <a:lnTo>
                    <a:pt x="0" y="106053"/>
                  </a:lnTo>
                  <a:lnTo>
                    <a:pt x="36" y="156506"/>
                  </a:lnTo>
                  <a:lnTo>
                    <a:pt x="4567" y="206075"/>
                  </a:lnTo>
                  <a:lnTo>
                    <a:pt x="9032" y="259777"/>
                  </a:lnTo>
                  <a:lnTo>
                    <a:pt x="11148" y="270001"/>
                  </a:lnTo>
                  <a:lnTo>
                    <a:pt x="15332" y="275893"/>
                  </a:lnTo>
                  <a:lnTo>
                    <a:pt x="20895" y="278895"/>
                  </a:lnTo>
                  <a:lnTo>
                    <a:pt x="27378" y="279973"/>
                  </a:lnTo>
                  <a:lnTo>
                    <a:pt x="33548" y="276993"/>
                  </a:lnTo>
                  <a:lnTo>
                    <a:pt x="45336" y="263820"/>
                  </a:lnTo>
                  <a:lnTo>
                    <a:pt x="71961" y="210996"/>
                  </a:lnTo>
                  <a:lnTo>
                    <a:pt x="83098" y="157077"/>
                  </a:lnTo>
                  <a:lnTo>
                    <a:pt x="101686" y="101807"/>
                  </a:lnTo>
                  <a:lnTo>
                    <a:pt x="114748" y="52522"/>
                  </a:lnTo>
                  <a:lnTo>
                    <a:pt x="127188" y="0"/>
                  </a:lnTo>
                  <a:lnTo>
                    <a:pt x="123994" y="51985"/>
                  </a:lnTo>
                  <a:lnTo>
                    <a:pt x="123640" y="105928"/>
                  </a:lnTo>
                  <a:lnTo>
                    <a:pt x="123570" y="164832"/>
                  </a:lnTo>
                  <a:lnTo>
                    <a:pt x="132607" y="227530"/>
                  </a:lnTo>
                  <a:lnTo>
                    <a:pt x="135136" y="237408"/>
                  </a:lnTo>
                  <a:lnTo>
                    <a:pt x="141445" y="242145"/>
                  </a:lnTo>
                  <a:lnTo>
                    <a:pt x="150274" y="243453"/>
                  </a:lnTo>
                  <a:lnTo>
                    <a:pt x="160783" y="242476"/>
                  </a:lnTo>
                  <a:lnTo>
                    <a:pt x="177390" y="233995"/>
                  </a:lnTo>
                  <a:lnTo>
                    <a:pt x="190010" y="220979"/>
                  </a:lnTo>
                  <a:lnTo>
                    <a:pt x="202313" y="196209"/>
                  </a:lnTo>
                  <a:lnTo>
                    <a:pt x="222055" y="138453"/>
                  </a:lnTo>
                  <a:lnTo>
                    <a:pt x="227128" y="134569"/>
                  </a:lnTo>
                  <a:lnTo>
                    <a:pt x="232359" y="135678"/>
                  </a:lnTo>
                  <a:lnTo>
                    <a:pt x="237696" y="140116"/>
                  </a:lnTo>
                  <a:lnTo>
                    <a:pt x="240329" y="145848"/>
                  </a:lnTo>
                  <a:lnTo>
                    <a:pt x="240194" y="199543"/>
                  </a:lnTo>
                  <a:lnTo>
                    <a:pt x="244484" y="261733"/>
                  </a:lnTo>
                  <a:lnTo>
                    <a:pt x="247628" y="266682"/>
                  </a:lnTo>
                  <a:lnTo>
                    <a:pt x="251573" y="268133"/>
                  </a:lnTo>
                  <a:lnTo>
                    <a:pt x="256052" y="267250"/>
                  </a:lnTo>
                  <a:lnTo>
                    <a:pt x="265960" y="256408"/>
                  </a:lnTo>
                  <a:lnTo>
                    <a:pt x="279469" y="229512"/>
                  </a:lnTo>
                  <a:lnTo>
                    <a:pt x="291792" y="203052"/>
                  </a:lnTo>
                  <a:lnTo>
                    <a:pt x="296734" y="196126"/>
                  </a:lnTo>
                  <a:lnTo>
                    <a:pt x="300952" y="194283"/>
                  </a:lnTo>
                  <a:lnTo>
                    <a:pt x="304689" y="195828"/>
                  </a:lnTo>
                  <a:lnTo>
                    <a:pt x="308105" y="199631"/>
                  </a:lnTo>
                  <a:lnTo>
                    <a:pt x="323089" y="258081"/>
                  </a:lnTo>
                  <a:lnTo>
                    <a:pt x="334319" y="303985"/>
                  </a:lnTo>
                  <a:lnTo>
                    <a:pt x="337104" y="307794"/>
                  </a:lnTo>
                  <a:lnTo>
                    <a:pt x="339885" y="307560"/>
                  </a:lnTo>
                  <a:lnTo>
                    <a:pt x="342664" y="304630"/>
                  </a:lnTo>
                  <a:lnTo>
                    <a:pt x="359315" y="264539"/>
                  </a:lnTo>
                  <a:lnTo>
                    <a:pt x="373184" y="205653"/>
                  </a:lnTo>
                  <a:lnTo>
                    <a:pt x="387361" y="142802"/>
                  </a:lnTo>
                  <a:lnTo>
                    <a:pt x="389827" y="132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323047" y="4776282"/>
              <a:ext cx="23811" cy="372015"/>
            </a:xfrm>
            <a:custGeom>
              <a:avLst/>
              <a:gdLst/>
              <a:ahLst/>
              <a:cxnLst/>
              <a:rect l="0" t="0" r="0" b="0"/>
              <a:pathLst>
                <a:path w="23811" h="372015">
                  <a:moveTo>
                    <a:pt x="16642" y="0"/>
                  </a:moveTo>
                  <a:lnTo>
                    <a:pt x="23228" y="29620"/>
                  </a:lnTo>
                  <a:lnTo>
                    <a:pt x="23810" y="87693"/>
                  </a:lnTo>
                  <a:lnTo>
                    <a:pt x="18331" y="144261"/>
                  </a:lnTo>
                  <a:lnTo>
                    <a:pt x="17142" y="192214"/>
                  </a:lnTo>
                  <a:lnTo>
                    <a:pt x="16741" y="253699"/>
                  </a:lnTo>
                  <a:lnTo>
                    <a:pt x="10069" y="315274"/>
                  </a:lnTo>
                  <a:lnTo>
                    <a:pt x="7626" y="370798"/>
                  </a:lnTo>
                  <a:lnTo>
                    <a:pt x="6009" y="372014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306405" y="4951024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33284"/>
                  </a:moveTo>
                  <a:lnTo>
                    <a:pt x="58680" y="13724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456559" y="4751319"/>
              <a:ext cx="282541" cy="438724"/>
            </a:xfrm>
            <a:custGeom>
              <a:avLst/>
              <a:gdLst/>
              <a:ahLst/>
              <a:cxnLst/>
              <a:rect l="0" t="0" r="0" b="0"/>
              <a:pathLst>
                <a:path w="282541" h="438724">
                  <a:moveTo>
                    <a:pt x="24588" y="0"/>
                  </a:moveTo>
                  <a:lnTo>
                    <a:pt x="24588" y="50188"/>
                  </a:lnTo>
                  <a:lnTo>
                    <a:pt x="20170" y="107712"/>
                  </a:lnTo>
                  <a:lnTo>
                    <a:pt x="16113" y="161330"/>
                  </a:lnTo>
                  <a:lnTo>
                    <a:pt x="9833" y="218903"/>
                  </a:lnTo>
                  <a:lnTo>
                    <a:pt x="3901" y="279003"/>
                  </a:lnTo>
                  <a:lnTo>
                    <a:pt x="469" y="329672"/>
                  </a:lnTo>
                  <a:lnTo>
                    <a:pt x="0" y="356087"/>
                  </a:lnTo>
                  <a:lnTo>
                    <a:pt x="1724" y="363132"/>
                  </a:lnTo>
                  <a:lnTo>
                    <a:pt x="4722" y="365979"/>
                  </a:lnTo>
                  <a:lnTo>
                    <a:pt x="8570" y="366028"/>
                  </a:lnTo>
                  <a:lnTo>
                    <a:pt x="12060" y="361438"/>
                  </a:lnTo>
                  <a:lnTo>
                    <a:pt x="35290" y="299932"/>
                  </a:lnTo>
                  <a:lnTo>
                    <a:pt x="40044" y="291486"/>
                  </a:lnTo>
                  <a:lnTo>
                    <a:pt x="45987" y="287704"/>
                  </a:lnTo>
                  <a:lnTo>
                    <a:pt x="52722" y="287032"/>
                  </a:lnTo>
                  <a:lnTo>
                    <a:pt x="59986" y="288434"/>
                  </a:lnTo>
                  <a:lnTo>
                    <a:pt x="65753" y="293066"/>
                  </a:lnTo>
                  <a:lnTo>
                    <a:pt x="74627" y="308075"/>
                  </a:lnTo>
                  <a:lnTo>
                    <a:pt x="80403" y="337317"/>
                  </a:lnTo>
                  <a:lnTo>
                    <a:pt x="84912" y="343222"/>
                  </a:lnTo>
                  <a:lnTo>
                    <a:pt x="91616" y="346234"/>
                  </a:lnTo>
                  <a:lnTo>
                    <a:pt x="99784" y="347317"/>
                  </a:lnTo>
                  <a:lnTo>
                    <a:pt x="106153" y="344341"/>
                  </a:lnTo>
                  <a:lnTo>
                    <a:pt x="115696" y="331172"/>
                  </a:lnTo>
                  <a:lnTo>
                    <a:pt x="134150" y="286866"/>
                  </a:lnTo>
                  <a:lnTo>
                    <a:pt x="138002" y="264023"/>
                  </a:lnTo>
                  <a:lnTo>
                    <a:pt x="137179" y="260150"/>
                  </a:lnTo>
                  <a:lnTo>
                    <a:pt x="134782" y="261267"/>
                  </a:lnTo>
                  <a:lnTo>
                    <a:pt x="125039" y="278041"/>
                  </a:lnTo>
                  <a:lnTo>
                    <a:pt x="120084" y="293693"/>
                  </a:lnTo>
                  <a:lnTo>
                    <a:pt x="118218" y="322372"/>
                  </a:lnTo>
                  <a:lnTo>
                    <a:pt x="121059" y="340208"/>
                  </a:lnTo>
                  <a:lnTo>
                    <a:pt x="125884" y="346073"/>
                  </a:lnTo>
                  <a:lnTo>
                    <a:pt x="141108" y="352591"/>
                  </a:lnTo>
                  <a:lnTo>
                    <a:pt x="157736" y="353022"/>
                  </a:lnTo>
                  <a:lnTo>
                    <a:pt x="195428" y="350182"/>
                  </a:lnTo>
                  <a:lnTo>
                    <a:pt x="214238" y="354725"/>
                  </a:lnTo>
                  <a:lnTo>
                    <a:pt x="223137" y="358525"/>
                  </a:lnTo>
                  <a:lnTo>
                    <a:pt x="235490" y="370144"/>
                  </a:lnTo>
                  <a:lnTo>
                    <a:pt x="247643" y="394745"/>
                  </a:lnTo>
                  <a:lnTo>
                    <a:pt x="260032" y="436190"/>
                  </a:lnTo>
                  <a:lnTo>
                    <a:pt x="263836" y="438723"/>
                  </a:lnTo>
                  <a:lnTo>
                    <a:pt x="268222" y="435789"/>
                  </a:lnTo>
                  <a:lnTo>
                    <a:pt x="28254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806228" y="4701392"/>
              <a:ext cx="165862" cy="423595"/>
            </a:xfrm>
            <a:custGeom>
              <a:avLst/>
              <a:gdLst/>
              <a:ahLst/>
              <a:cxnLst/>
              <a:rect l="0" t="0" r="0" b="0"/>
              <a:pathLst>
                <a:path w="165862" h="423595">
                  <a:moveTo>
                    <a:pt x="32724" y="0"/>
                  </a:moveTo>
                  <a:lnTo>
                    <a:pt x="32724" y="60656"/>
                  </a:lnTo>
                  <a:lnTo>
                    <a:pt x="26081" y="117690"/>
                  </a:lnTo>
                  <a:lnTo>
                    <a:pt x="18331" y="176896"/>
                  </a:lnTo>
                  <a:lnTo>
                    <a:pt x="16748" y="225307"/>
                  </a:lnTo>
                  <a:lnTo>
                    <a:pt x="11796" y="286946"/>
                  </a:lnTo>
                  <a:lnTo>
                    <a:pt x="7633" y="343637"/>
                  </a:lnTo>
                  <a:lnTo>
                    <a:pt x="1332" y="401817"/>
                  </a:lnTo>
                  <a:lnTo>
                    <a:pt x="281" y="423594"/>
                  </a:lnTo>
                  <a:lnTo>
                    <a:pt x="0" y="422929"/>
                  </a:lnTo>
                  <a:lnTo>
                    <a:pt x="6156" y="371724"/>
                  </a:lnTo>
                  <a:lnTo>
                    <a:pt x="14579" y="338302"/>
                  </a:lnTo>
                  <a:lnTo>
                    <a:pt x="23427" y="322633"/>
                  </a:lnTo>
                  <a:lnTo>
                    <a:pt x="35988" y="311971"/>
                  </a:lnTo>
                  <a:lnTo>
                    <a:pt x="71070" y="297593"/>
                  </a:lnTo>
                  <a:lnTo>
                    <a:pt x="79553" y="298248"/>
                  </a:lnTo>
                  <a:lnTo>
                    <a:pt x="93909" y="306372"/>
                  </a:lnTo>
                  <a:lnTo>
                    <a:pt x="103988" y="319229"/>
                  </a:lnTo>
                  <a:lnTo>
                    <a:pt x="122409" y="345665"/>
                  </a:lnTo>
                  <a:lnTo>
                    <a:pt x="138398" y="363043"/>
                  </a:lnTo>
                  <a:lnTo>
                    <a:pt x="143854" y="364995"/>
                  </a:lnTo>
                  <a:lnTo>
                    <a:pt x="149340" y="364448"/>
                  </a:lnTo>
                  <a:lnTo>
                    <a:pt x="158518" y="359833"/>
                  </a:lnTo>
                  <a:lnTo>
                    <a:pt x="165861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965667" y="4934382"/>
              <a:ext cx="23065" cy="290430"/>
            </a:xfrm>
            <a:custGeom>
              <a:avLst/>
              <a:gdLst/>
              <a:ahLst/>
              <a:cxnLst/>
              <a:rect l="0" t="0" r="0" b="0"/>
              <a:pathLst>
                <a:path w="23065" h="290430">
                  <a:moveTo>
                    <a:pt x="14743" y="0"/>
                  </a:moveTo>
                  <a:lnTo>
                    <a:pt x="20461" y="21778"/>
                  </a:lnTo>
                  <a:lnTo>
                    <a:pt x="20084" y="63747"/>
                  </a:lnTo>
                  <a:lnTo>
                    <a:pt x="14521" y="115369"/>
                  </a:lnTo>
                  <a:lnTo>
                    <a:pt x="7671" y="176454"/>
                  </a:lnTo>
                  <a:lnTo>
                    <a:pt x="0" y="237780"/>
                  </a:lnTo>
                  <a:lnTo>
                    <a:pt x="2893" y="287252"/>
                  </a:lnTo>
                  <a:lnTo>
                    <a:pt x="4994" y="290429"/>
                  </a:lnTo>
                  <a:lnTo>
                    <a:pt x="7319" y="288849"/>
                  </a:lnTo>
                  <a:lnTo>
                    <a:pt x="17694" y="264158"/>
                  </a:lnTo>
                  <a:lnTo>
                    <a:pt x="22592" y="204580"/>
                  </a:lnTo>
                  <a:lnTo>
                    <a:pt x="2306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988731" y="4867813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39196" y="4975987"/>
              <a:ext cx="140920" cy="253602"/>
            </a:xfrm>
            <a:custGeom>
              <a:avLst/>
              <a:gdLst/>
              <a:ahLst/>
              <a:cxnLst/>
              <a:rect l="0" t="0" r="0" b="0"/>
              <a:pathLst>
                <a:path w="140920" h="253602">
                  <a:moveTo>
                    <a:pt x="82671" y="0"/>
                  </a:moveTo>
                  <a:lnTo>
                    <a:pt x="47926" y="27581"/>
                  </a:lnTo>
                  <a:lnTo>
                    <a:pt x="23382" y="70201"/>
                  </a:lnTo>
                  <a:lnTo>
                    <a:pt x="3555" y="125329"/>
                  </a:lnTo>
                  <a:lnTo>
                    <a:pt x="0" y="182366"/>
                  </a:lnTo>
                  <a:lnTo>
                    <a:pt x="4038" y="218092"/>
                  </a:lnTo>
                  <a:lnTo>
                    <a:pt x="13514" y="235922"/>
                  </a:lnTo>
                  <a:lnTo>
                    <a:pt x="19925" y="243266"/>
                  </a:lnTo>
                  <a:lnTo>
                    <a:pt x="39374" y="251425"/>
                  </a:lnTo>
                  <a:lnTo>
                    <a:pt x="51033" y="253601"/>
                  </a:lnTo>
                  <a:lnTo>
                    <a:pt x="73849" y="248622"/>
                  </a:lnTo>
                  <a:lnTo>
                    <a:pt x="131013" y="214603"/>
                  </a:lnTo>
                  <a:lnTo>
                    <a:pt x="14091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148655" y="5017372"/>
              <a:ext cx="164597" cy="212073"/>
            </a:xfrm>
            <a:custGeom>
              <a:avLst/>
              <a:gdLst/>
              <a:ahLst/>
              <a:cxnLst/>
              <a:rect l="0" t="0" r="0" b="0"/>
              <a:pathLst>
                <a:path w="164597" h="212073">
                  <a:moveTo>
                    <a:pt x="98028" y="41825"/>
                  </a:moveTo>
                  <a:lnTo>
                    <a:pt x="98028" y="24156"/>
                  </a:lnTo>
                  <a:lnTo>
                    <a:pt x="93097" y="10550"/>
                  </a:lnTo>
                  <a:lnTo>
                    <a:pt x="89193" y="4333"/>
                  </a:lnTo>
                  <a:lnTo>
                    <a:pt x="83817" y="1113"/>
                  </a:lnTo>
                  <a:lnTo>
                    <a:pt x="70447" y="0"/>
                  </a:lnTo>
                  <a:lnTo>
                    <a:pt x="55259" y="7519"/>
                  </a:lnTo>
                  <a:lnTo>
                    <a:pt x="47326" y="13407"/>
                  </a:lnTo>
                  <a:lnTo>
                    <a:pt x="27326" y="43781"/>
                  </a:lnTo>
                  <a:lnTo>
                    <a:pt x="4334" y="99514"/>
                  </a:lnTo>
                  <a:lnTo>
                    <a:pt x="0" y="129287"/>
                  </a:lnTo>
                  <a:lnTo>
                    <a:pt x="3917" y="145725"/>
                  </a:lnTo>
                  <a:lnTo>
                    <a:pt x="7551" y="152697"/>
                  </a:lnTo>
                  <a:lnTo>
                    <a:pt x="14596" y="156420"/>
                  </a:lnTo>
                  <a:lnTo>
                    <a:pt x="34751" y="158092"/>
                  </a:lnTo>
                  <a:lnTo>
                    <a:pt x="63254" y="153835"/>
                  </a:lnTo>
                  <a:lnTo>
                    <a:pt x="107375" y="131590"/>
                  </a:lnTo>
                  <a:lnTo>
                    <a:pt x="113505" y="132179"/>
                  </a:lnTo>
                  <a:lnTo>
                    <a:pt x="118516" y="135345"/>
                  </a:lnTo>
                  <a:lnTo>
                    <a:pt x="122782" y="140230"/>
                  </a:lnTo>
                  <a:lnTo>
                    <a:pt x="127521" y="157985"/>
                  </a:lnTo>
                  <a:lnTo>
                    <a:pt x="131738" y="212072"/>
                  </a:lnTo>
                  <a:lnTo>
                    <a:pt x="133445" y="211721"/>
                  </a:lnTo>
                  <a:lnTo>
                    <a:pt x="154728" y="162289"/>
                  </a:lnTo>
                  <a:lnTo>
                    <a:pt x="163297" y="101349"/>
                  </a:lnTo>
                  <a:lnTo>
                    <a:pt x="164596" y="83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331824" y="4767961"/>
              <a:ext cx="156170" cy="514319"/>
            </a:xfrm>
            <a:custGeom>
              <a:avLst/>
              <a:gdLst/>
              <a:ahLst/>
              <a:cxnLst/>
              <a:rect l="0" t="0" r="0" b="0"/>
              <a:pathLst>
                <a:path w="156170" h="514319">
                  <a:moveTo>
                    <a:pt x="47996" y="0"/>
                  </a:moveTo>
                  <a:lnTo>
                    <a:pt x="45531" y="33740"/>
                  </a:lnTo>
                  <a:lnTo>
                    <a:pt x="40189" y="94767"/>
                  </a:lnTo>
                  <a:lnTo>
                    <a:pt x="35359" y="152062"/>
                  </a:lnTo>
                  <a:lnTo>
                    <a:pt x="32540" y="200381"/>
                  </a:lnTo>
                  <a:lnTo>
                    <a:pt x="27288" y="249832"/>
                  </a:lnTo>
                  <a:lnTo>
                    <a:pt x="24293" y="304034"/>
                  </a:lnTo>
                  <a:lnTo>
                    <a:pt x="22357" y="367045"/>
                  </a:lnTo>
                  <a:lnTo>
                    <a:pt x="16496" y="421541"/>
                  </a:lnTo>
                  <a:lnTo>
                    <a:pt x="14022" y="473002"/>
                  </a:lnTo>
                  <a:lnTo>
                    <a:pt x="12403" y="473435"/>
                  </a:lnTo>
                  <a:lnTo>
                    <a:pt x="8138" y="466518"/>
                  </a:lnTo>
                  <a:lnTo>
                    <a:pt x="3161" y="454199"/>
                  </a:lnTo>
                  <a:lnTo>
                    <a:pt x="0" y="404685"/>
                  </a:lnTo>
                  <a:lnTo>
                    <a:pt x="5935" y="365121"/>
                  </a:lnTo>
                  <a:lnTo>
                    <a:pt x="18994" y="335934"/>
                  </a:lnTo>
                  <a:lnTo>
                    <a:pt x="29250" y="321580"/>
                  </a:lnTo>
                  <a:lnTo>
                    <a:pt x="54256" y="303103"/>
                  </a:lnTo>
                  <a:lnTo>
                    <a:pt x="85086" y="294753"/>
                  </a:lnTo>
                  <a:lnTo>
                    <a:pt x="101771" y="297730"/>
                  </a:lnTo>
                  <a:lnTo>
                    <a:pt x="115350" y="306142"/>
                  </a:lnTo>
                  <a:lnTo>
                    <a:pt x="127549" y="319126"/>
                  </a:lnTo>
                  <a:lnTo>
                    <a:pt x="134204" y="341539"/>
                  </a:lnTo>
                  <a:lnTo>
                    <a:pt x="137902" y="403911"/>
                  </a:lnTo>
                  <a:lnTo>
                    <a:pt x="132803" y="456526"/>
                  </a:lnTo>
                  <a:lnTo>
                    <a:pt x="126623" y="514318"/>
                  </a:lnTo>
                  <a:lnTo>
                    <a:pt x="128553" y="508419"/>
                  </a:lnTo>
                  <a:lnTo>
                    <a:pt x="137325" y="450700"/>
                  </a:lnTo>
                  <a:lnTo>
                    <a:pt x="147961" y="389440"/>
                  </a:lnTo>
                  <a:lnTo>
                    <a:pt x="154548" y="328612"/>
                  </a:lnTo>
                  <a:lnTo>
                    <a:pt x="156169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504635" y="4867813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549665" y="5017592"/>
              <a:ext cx="273974" cy="163155"/>
            </a:xfrm>
            <a:custGeom>
              <a:avLst/>
              <a:gdLst/>
              <a:ahLst/>
              <a:cxnLst/>
              <a:rect l="0" t="0" r="0" b="0"/>
              <a:pathLst>
                <a:path w="273974" h="163155">
                  <a:moveTo>
                    <a:pt x="88107" y="0"/>
                  </a:moveTo>
                  <a:lnTo>
                    <a:pt x="70438" y="0"/>
                  </a:lnTo>
                  <a:lnTo>
                    <a:pt x="46198" y="8835"/>
                  </a:lnTo>
                  <a:lnTo>
                    <a:pt x="25866" y="27581"/>
                  </a:lnTo>
                  <a:lnTo>
                    <a:pt x="8131" y="55119"/>
                  </a:lnTo>
                  <a:lnTo>
                    <a:pt x="0" y="86701"/>
                  </a:lnTo>
                  <a:lnTo>
                    <a:pt x="2008" y="115064"/>
                  </a:lnTo>
                  <a:lnTo>
                    <a:pt x="5744" y="122013"/>
                  </a:lnTo>
                  <a:lnTo>
                    <a:pt x="17293" y="132199"/>
                  </a:lnTo>
                  <a:lnTo>
                    <a:pt x="25180" y="133436"/>
                  </a:lnTo>
                  <a:lnTo>
                    <a:pt x="43806" y="129880"/>
                  </a:lnTo>
                  <a:lnTo>
                    <a:pt x="78329" y="112530"/>
                  </a:lnTo>
                  <a:lnTo>
                    <a:pt x="91774" y="102097"/>
                  </a:lnTo>
                  <a:lnTo>
                    <a:pt x="126774" y="46132"/>
                  </a:lnTo>
                  <a:lnTo>
                    <a:pt x="134697" y="13566"/>
                  </a:lnTo>
                  <a:lnTo>
                    <a:pt x="132111" y="8119"/>
                  </a:lnTo>
                  <a:lnTo>
                    <a:pt x="126689" y="6337"/>
                  </a:lnTo>
                  <a:lnTo>
                    <a:pt x="119376" y="6999"/>
                  </a:lnTo>
                  <a:lnTo>
                    <a:pt x="116349" y="9288"/>
                  </a:lnTo>
                  <a:lnTo>
                    <a:pt x="116181" y="12664"/>
                  </a:lnTo>
                  <a:lnTo>
                    <a:pt x="117918" y="16764"/>
                  </a:lnTo>
                  <a:lnTo>
                    <a:pt x="122774" y="19497"/>
                  </a:lnTo>
                  <a:lnTo>
                    <a:pt x="138032" y="22534"/>
                  </a:lnTo>
                  <a:lnTo>
                    <a:pt x="187960" y="22003"/>
                  </a:lnTo>
                  <a:lnTo>
                    <a:pt x="212923" y="37338"/>
                  </a:lnTo>
                  <a:lnTo>
                    <a:pt x="233469" y="63866"/>
                  </a:lnTo>
                  <a:lnTo>
                    <a:pt x="261088" y="125092"/>
                  </a:lnTo>
                  <a:lnTo>
                    <a:pt x="273973" y="163154"/>
                  </a:lnTo>
                  <a:lnTo>
                    <a:pt x="27117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304930" y="4876134"/>
              <a:ext cx="199706" cy="74891"/>
            </a:xfrm>
            <a:custGeom>
              <a:avLst/>
              <a:gdLst/>
              <a:ahLst/>
              <a:cxnLst/>
              <a:rect l="0" t="0" r="0" b="0"/>
              <a:pathLst>
                <a:path w="199706" h="74891">
                  <a:moveTo>
                    <a:pt x="0" y="0"/>
                  </a:moveTo>
                  <a:lnTo>
                    <a:pt x="33741" y="2466"/>
                  </a:lnTo>
                  <a:lnTo>
                    <a:pt x="96423" y="23445"/>
                  </a:lnTo>
                  <a:lnTo>
                    <a:pt x="149478" y="50524"/>
                  </a:lnTo>
                  <a:lnTo>
                    <a:pt x="199705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4855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03026" y="291237"/>
            <a:ext cx="1532094" cy="627377"/>
            <a:chOff x="2903026" y="291237"/>
            <a:chExt cx="1532094" cy="627377"/>
          </a:xfrm>
        </p:grpSpPr>
        <p:sp>
          <p:nvSpPr>
            <p:cNvPr id="2" name="Freeform 1"/>
            <p:cNvSpPr/>
            <p:nvPr/>
          </p:nvSpPr>
          <p:spPr>
            <a:xfrm>
              <a:off x="2903026" y="291237"/>
              <a:ext cx="350505" cy="627377"/>
            </a:xfrm>
            <a:custGeom>
              <a:avLst/>
              <a:gdLst/>
              <a:ahLst/>
              <a:cxnLst/>
              <a:rect l="0" t="0" r="0" b="0"/>
              <a:pathLst>
                <a:path w="350505" h="627377">
                  <a:moveTo>
                    <a:pt x="150799" y="0"/>
                  </a:moveTo>
                  <a:lnTo>
                    <a:pt x="132053" y="46327"/>
                  </a:lnTo>
                  <a:lnTo>
                    <a:pt x="126139" y="96710"/>
                  </a:lnTo>
                  <a:lnTo>
                    <a:pt x="114561" y="159123"/>
                  </a:lnTo>
                  <a:lnTo>
                    <a:pt x="102463" y="208329"/>
                  </a:lnTo>
                  <a:lnTo>
                    <a:pt x="93023" y="260507"/>
                  </a:lnTo>
                  <a:lnTo>
                    <a:pt x="81905" y="314491"/>
                  </a:lnTo>
                  <a:lnTo>
                    <a:pt x="66899" y="368085"/>
                  </a:lnTo>
                  <a:lnTo>
                    <a:pt x="53208" y="422488"/>
                  </a:lnTo>
                  <a:lnTo>
                    <a:pt x="40830" y="471275"/>
                  </a:lnTo>
                  <a:lnTo>
                    <a:pt x="24498" y="524758"/>
                  </a:lnTo>
                  <a:lnTo>
                    <a:pt x="2263" y="581789"/>
                  </a:lnTo>
                  <a:lnTo>
                    <a:pt x="0" y="581093"/>
                  </a:lnTo>
                  <a:lnTo>
                    <a:pt x="703" y="529774"/>
                  </a:lnTo>
                  <a:lnTo>
                    <a:pt x="13319" y="473033"/>
                  </a:lnTo>
                  <a:lnTo>
                    <a:pt x="25673" y="413884"/>
                  </a:lnTo>
                  <a:lnTo>
                    <a:pt x="34212" y="365484"/>
                  </a:lnTo>
                  <a:lnTo>
                    <a:pt x="45063" y="316009"/>
                  </a:lnTo>
                  <a:lnTo>
                    <a:pt x="60879" y="254011"/>
                  </a:lnTo>
                  <a:lnTo>
                    <a:pt x="78625" y="192454"/>
                  </a:lnTo>
                  <a:lnTo>
                    <a:pt x="91992" y="140299"/>
                  </a:lnTo>
                  <a:lnTo>
                    <a:pt x="106346" y="79531"/>
                  </a:lnTo>
                  <a:lnTo>
                    <a:pt x="120279" y="29478"/>
                  </a:lnTo>
                  <a:lnTo>
                    <a:pt x="124905" y="26124"/>
                  </a:lnTo>
                  <a:lnTo>
                    <a:pt x="130762" y="27586"/>
                  </a:lnTo>
                  <a:lnTo>
                    <a:pt x="137441" y="32259"/>
                  </a:lnTo>
                  <a:lnTo>
                    <a:pt x="141894" y="39072"/>
                  </a:lnTo>
                  <a:lnTo>
                    <a:pt x="155736" y="99679"/>
                  </a:lnTo>
                  <a:lnTo>
                    <a:pt x="158451" y="159709"/>
                  </a:lnTo>
                  <a:lnTo>
                    <a:pt x="161388" y="208503"/>
                  </a:lnTo>
                  <a:lnTo>
                    <a:pt x="165647" y="263024"/>
                  </a:lnTo>
                  <a:lnTo>
                    <a:pt x="166909" y="323558"/>
                  </a:lnTo>
                  <a:lnTo>
                    <a:pt x="169749" y="382483"/>
                  </a:lnTo>
                  <a:lnTo>
                    <a:pt x="173980" y="438465"/>
                  </a:lnTo>
                  <a:lnTo>
                    <a:pt x="177699" y="490186"/>
                  </a:lnTo>
                  <a:lnTo>
                    <a:pt x="182822" y="552943"/>
                  </a:lnTo>
                  <a:lnTo>
                    <a:pt x="186382" y="612325"/>
                  </a:lnTo>
                  <a:lnTo>
                    <a:pt x="188390" y="621790"/>
                  </a:lnTo>
                  <a:lnTo>
                    <a:pt x="191577" y="626251"/>
                  </a:lnTo>
                  <a:lnTo>
                    <a:pt x="195551" y="627376"/>
                  </a:lnTo>
                  <a:lnTo>
                    <a:pt x="200049" y="626277"/>
                  </a:lnTo>
                  <a:lnTo>
                    <a:pt x="203973" y="622770"/>
                  </a:lnTo>
                  <a:lnTo>
                    <a:pt x="210798" y="611478"/>
                  </a:lnTo>
                  <a:lnTo>
                    <a:pt x="228019" y="559606"/>
                  </a:lnTo>
                  <a:lnTo>
                    <a:pt x="243021" y="511595"/>
                  </a:lnTo>
                  <a:lnTo>
                    <a:pt x="259177" y="453915"/>
                  </a:lnTo>
                  <a:lnTo>
                    <a:pt x="275675" y="392446"/>
                  </a:lnTo>
                  <a:lnTo>
                    <a:pt x="289809" y="333244"/>
                  </a:lnTo>
                  <a:lnTo>
                    <a:pt x="299852" y="279644"/>
                  </a:lnTo>
                  <a:lnTo>
                    <a:pt x="308684" y="232020"/>
                  </a:lnTo>
                  <a:lnTo>
                    <a:pt x="319951" y="175064"/>
                  </a:lnTo>
                  <a:lnTo>
                    <a:pt x="333856" y="119368"/>
                  </a:lnTo>
                  <a:lnTo>
                    <a:pt x="35050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221928" y="672052"/>
              <a:ext cx="148098" cy="227671"/>
            </a:xfrm>
            <a:custGeom>
              <a:avLst/>
              <a:gdLst/>
              <a:ahLst/>
              <a:cxnLst/>
              <a:rect l="0" t="0" r="0" b="0"/>
              <a:pathLst>
                <a:path w="148098" h="227671">
                  <a:moveTo>
                    <a:pt x="56565" y="110127"/>
                  </a:moveTo>
                  <a:lnTo>
                    <a:pt x="60982" y="61053"/>
                  </a:lnTo>
                  <a:lnTo>
                    <a:pt x="68909" y="21366"/>
                  </a:lnTo>
                  <a:lnTo>
                    <a:pt x="67291" y="3184"/>
                  </a:lnTo>
                  <a:lnTo>
                    <a:pt x="65564" y="0"/>
                  </a:lnTo>
                  <a:lnTo>
                    <a:pt x="63489" y="651"/>
                  </a:lnTo>
                  <a:lnTo>
                    <a:pt x="29374" y="45852"/>
                  </a:lnTo>
                  <a:lnTo>
                    <a:pt x="9704" y="107798"/>
                  </a:lnTo>
                  <a:lnTo>
                    <a:pt x="0" y="167302"/>
                  </a:lnTo>
                  <a:lnTo>
                    <a:pt x="3234" y="203292"/>
                  </a:lnTo>
                  <a:lnTo>
                    <a:pt x="8067" y="211993"/>
                  </a:lnTo>
                  <a:lnTo>
                    <a:pt x="23299" y="224126"/>
                  </a:lnTo>
                  <a:lnTo>
                    <a:pt x="42396" y="227670"/>
                  </a:lnTo>
                  <a:lnTo>
                    <a:pt x="61363" y="225238"/>
                  </a:lnTo>
                  <a:lnTo>
                    <a:pt x="82436" y="213473"/>
                  </a:lnTo>
                  <a:lnTo>
                    <a:pt x="106123" y="190466"/>
                  </a:lnTo>
                  <a:lnTo>
                    <a:pt x="133255" y="145635"/>
                  </a:lnTo>
                  <a:lnTo>
                    <a:pt x="148097" y="110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411731" y="399410"/>
              <a:ext cx="108073" cy="462943"/>
            </a:xfrm>
            <a:custGeom>
              <a:avLst/>
              <a:gdLst/>
              <a:ahLst/>
              <a:cxnLst/>
              <a:rect l="0" t="0" r="0" b="0"/>
              <a:pathLst>
                <a:path w="108073" h="462943">
                  <a:moveTo>
                    <a:pt x="16541" y="0"/>
                  </a:moveTo>
                  <a:lnTo>
                    <a:pt x="9377" y="53492"/>
                  </a:lnTo>
                  <a:lnTo>
                    <a:pt x="8372" y="110744"/>
                  </a:lnTo>
                  <a:lnTo>
                    <a:pt x="8250" y="168573"/>
                  </a:lnTo>
                  <a:lnTo>
                    <a:pt x="8229" y="216985"/>
                  </a:lnTo>
                  <a:lnTo>
                    <a:pt x="8223" y="270880"/>
                  </a:lnTo>
                  <a:lnTo>
                    <a:pt x="8221" y="333786"/>
                  </a:lnTo>
                  <a:lnTo>
                    <a:pt x="8220" y="388263"/>
                  </a:lnTo>
                  <a:lnTo>
                    <a:pt x="1634" y="450824"/>
                  </a:lnTo>
                  <a:lnTo>
                    <a:pt x="670" y="462942"/>
                  </a:lnTo>
                  <a:lnTo>
                    <a:pt x="0" y="406852"/>
                  </a:lnTo>
                  <a:lnTo>
                    <a:pt x="2378" y="344974"/>
                  </a:lnTo>
                  <a:lnTo>
                    <a:pt x="15943" y="288623"/>
                  </a:lnTo>
                  <a:lnTo>
                    <a:pt x="35471" y="260568"/>
                  </a:lnTo>
                  <a:lnTo>
                    <a:pt x="58824" y="241058"/>
                  </a:lnTo>
                  <a:lnTo>
                    <a:pt x="108072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99753" y="715610"/>
              <a:ext cx="211288" cy="197559"/>
            </a:xfrm>
            <a:custGeom>
              <a:avLst/>
              <a:gdLst/>
              <a:ahLst/>
              <a:cxnLst/>
              <a:rect l="0" t="0" r="0" b="0"/>
              <a:pathLst>
                <a:path w="211288" h="197559">
                  <a:moveTo>
                    <a:pt x="11582" y="0"/>
                  </a:moveTo>
                  <a:lnTo>
                    <a:pt x="0" y="39163"/>
                  </a:lnTo>
                  <a:lnTo>
                    <a:pt x="1658" y="88618"/>
                  </a:lnTo>
                  <a:lnTo>
                    <a:pt x="5410" y="145916"/>
                  </a:lnTo>
                  <a:lnTo>
                    <a:pt x="10688" y="168403"/>
                  </a:lnTo>
                  <a:lnTo>
                    <a:pt x="19197" y="184560"/>
                  </a:lnTo>
                  <a:lnTo>
                    <a:pt x="24055" y="187759"/>
                  </a:lnTo>
                  <a:lnTo>
                    <a:pt x="29143" y="188043"/>
                  </a:lnTo>
                  <a:lnTo>
                    <a:pt x="34384" y="186383"/>
                  </a:lnTo>
                  <a:lnTo>
                    <a:pt x="38802" y="182503"/>
                  </a:lnTo>
                  <a:lnTo>
                    <a:pt x="65089" y="139582"/>
                  </a:lnTo>
                  <a:lnTo>
                    <a:pt x="70367" y="138359"/>
                  </a:lnTo>
                  <a:lnTo>
                    <a:pt x="75735" y="139392"/>
                  </a:lnTo>
                  <a:lnTo>
                    <a:pt x="80239" y="143779"/>
                  </a:lnTo>
                  <a:lnTo>
                    <a:pt x="90994" y="167622"/>
                  </a:lnTo>
                  <a:lnTo>
                    <a:pt x="97110" y="187603"/>
                  </a:lnTo>
                  <a:lnTo>
                    <a:pt x="101885" y="193487"/>
                  </a:lnTo>
                  <a:lnTo>
                    <a:pt x="107842" y="196484"/>
                  </a:lnTo>
                  <a:lnTo>
                    <a:pt x="114587" y="197558"/>
                  </a:lnTo>
                  <a:lnTo>
                    <a:pt x="120933" y="194575"/>
                  </a:lnTo>
                  <a:lnTo>
                    <a:pt x="132915" y="181400"/>
                  </a:lnTo>
                  <a:lnTo>
                    <a:pt x="166846" y="118662"/>
                  </a:lnTo>
                  <a:lnTo>
                    <a:pt x="182442" y="65558"/>
                  </a:lnTo>
                  <a:lnTo>
                    <a:pt x="197273" y="10562"/>
                  </a:lnTo>
                  <a:lnTo>
                    <a:pt x="200095" y="5193"/>
                  </a:lnTo>
                  <a:lnTo>
                    <a:pt x="202901" y="2537"/>
                  </a:lnTo>
                  <a:lnTo>
                    <a:pt x="2112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834946" y="682326"/>
              <a:ext cx="292295" cy="224031"/>
            </a:xfrm>
            <a:custGeom>
              <a:avLst/>
              <a:gdLst/>
              <a:ahLst/>
              <a:cxnLst/>
              <a:rect l="0" t="0" r="0" b="0"/>
              <a:pathLst>
                <a:path w="292295" h="224031">
                  <a:moveTo>
                    <a:pt x="92589" y="49926"/>
                  </a:moveTo>
                  <a:lnTo>
                    <a:pt x="74919" y="54344"/>
                  </a:lnTo>
                  <a:lnTo>
                    <a:pt x="61313" y="63909"/>
                  </a:lnTo>
                  <a:lnTo>
                    <a:pt x="32757" y="94880"/>
                  </a:lnTo>
                  <a:lnTo>
                    <a:pt x="7145" y="154906"/>
                  </a:lnTo>
                  <a:lnTo>
                    <a:pt x="64" y="178870"/>
                  </a:lnTo>
                  <a:lnTo>
                    <a:pt x="0" y="201848"/>
                  </a:lnTo>
                  <a:lnTo>
                    <a:pt x="3126" y="210379"/>
                  </a:lnTo>
                  <a:lnTo>
                    <a:pt x="13996" y="222324"/>
                  </a:lnTo>
                  <a:lnTo>
                    <a:pt x="19853" y="224030"/>
                  </a:lnTo>
                  <a:lnTo>
                    <a:pt x="25608" y="223318"/>
                  </a:lnTo>
                  <a:lnTo>
                    <a:pt x="31292" y="220995"/>
                  </a:lnTo>
                  <a:lnTo>
                    <a:pt x="42540" y="208551"/>
                  </a:lnTo>
                  <a:lnTo>
                    <a:pt x="66884" y="158146"/>
                  </a:lnTo>
                  <a:lnTo>
                    <a:pt x="80472" y="103214"/>
                  </a:lnTo>
                  <a:lnTo>
                    <a:pt x="82581" y="76692"/>
                  </a:lnTo>
                  <a:lnTo>
                    <a:pt x="84993" y="69619"/>
                  </a:lnTo>
                  <a:lnTo>
                    <a:pt x="88449" y="66753"/>
                  </a:lnTo>
                  <a:lnTo>
                    <a:pt x="92603" y="66691"/>
                  </a:lnTo>
                  <a:lnTo>
                    <a:pt x="102149" y="74020"/>
                  </a:lnTo>
                  <a:lnTo>
                    <a:pt x="158675" y="133845"/>
                  </a:lnTo>
                  <a:lnTo>
                    <a:pt x="168188" y="151018"/>
                  </a:lnTo>
                  <a:lnTo>
                    <a:pt x="172417" y="170978"/>
                  </a:lnTo>
                  <a:lnTo>
                    <a:pt x="170337" y="206529"/>
                  </a:lnTo>
                  <a:lnTo>
                    <a:pt x="171233" y="205179"/>
                  </a:lnTo>
                  <a:lnTo>
                    <a:pt x="175619" y="195666"/>
                  </a:lnTo>
                  <a:lnTo>
                    <a:pt x="209398" y="135802"/>
                  </a:lnTo>
                  <a:lnTo>
                    <a:pt x="242580" y="80445"/>
                  </a:lnTo>
                  <a:lnTo>
                    <a:pt x="276958" y="25181"/>
                  </a:lnTo>
                  <a:lnTo>
                    <a:pt x="2922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58093" y="449337"/>
              <a:ext cx="277027" cy="465979"/>
            </a:xfrm>
            <a:custGeom>
              <a:avLst/>
              <a:gdLst/>
              <a:ahLst/>
              <a:cxnLst/>
              <a:rect l="0" t="0" r="0" b="0"/>
              <a:pathLst>
                <a:path w="277027" h="465979">
                  <a:moveTo>
                    <a:pt x="68999" y="0"/>
                  </a:moveTo>
                  <a:lnTo>
                    <a:pt x="68999" y="55161"/>
                  </a:lnTo>
                  <a:lnTo>
                    <a:pt x="62356" y="109961"/>
                  </a:lnTo>
                  <a:lnTo>
                    <a:pt x="49440" y="168699"/>
                  </a:lnTo>
                  <a:lnTo>
                    <a:pt x="35696" y="231189"/>
                  </a:lnTo>
                  <a:lnTo>
                    <a:pt x="16126" y="293020"/>
                  </a:lnTo>
                  <a:lnTo>
                    <a:pt x="0" y="344719"/>
                  </a:lnTo>
                  <a:lnTo>
                    <a:pt x="1735" y="350005"/>
                  </a:lnTo>
                  <a:lnTo>
                    <a:pt x="6590" y="351681"/>
                  </a:lnTo>
                  <a:lnTo>
                    <a:pt x="13524" y="350948"/>
                  </a:lnTo>
                  <a:lnTo>
                    <a:pt x="26161" y="342738"/>
                  </a:lnTo>
                  <a:lnTo>
                    <a:pt x="79754" y="284691"/>
                  </a:lnTo>
                  <a:lnTo>
                    <a:pt x="111086" y="256659"/>
                  </a:lnTo>
                  <a:lnTo>
                    <a:pt x="118322" y="254317"/>
                  </a:lnTo>
                  <a:lnTo>
                    <a:pt x="124995" y="255528"/>
                  </a:lnTo>
                  <a:lnTo>
                    <a:pt x="131293" y="259110"/>
                  </a:lnTo>
                  <a:lnTo>
                    <a:pt x="134567" y="264271"/>
                  </a:lnTo>
                  <a:lnTo>
                    <a:pt x="135739" y="277403"/>
                  </a:lnTo>
                  <a:lnTo>
                    <a:pt x="112910" y="333930"/>
                  </a:lnTo>
                  <a:lnTo>
                    <a:pt x="100399" y="364497"/>
                  </a:lnTo>
                  <a:lnTo>
                    <a:pt x="96823" y="386050"/>
                  </a:lnTo>
                  <a:lnTo>
                    <a:pt x="100165" y="403026"/>
                  </a:lnTo>
                  <a:lnTo>
                    <a:pt x="103645" y="410142"/>
                  </a:lnTo>
                  <a:lnTo>
                    <a:pt x="114908" y="420513"/>
                  </a:lnTo>
                  <a:lnTo>
                    <a:pt x="144739" y="434705"/>
                  </a:lnTo>
                  <a:lnTo>
                    <a:pt x="205365" y="442650"/>
                  </a:lnTo>
                  <a:lnTo>
                    <a:pt x="257471" y="457801"/>
                  </a:lnTo>
                  <a:lnTo>
                    <a:pt x="277026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81947" y="-72764"/>
            <a:ext cx="3476049" cy="2616304"/>
            <a:chOff x="1481947" y="-72764"/>
            <a:chExt cx="3476049" cy="2616304"/>
          </a:xfrm>
        </p:grpSpPr>
        <p:sp>
          <p:nvSpPr>
            <p:cNvPr id="9" name="Freeform 8"/>
            <p:cNvSpPr/>
            <p:nvPr/>
          </p:nvSpPr>
          <p:spPr>
            <a:xfrm>
              <a:off x="2279967" y="1156626"/>
              <a:ext cx="457659" cy="432695"/>
            </a:xfrm>
            <a:custGeom>
              <a:avLst/>
              <a:gdLst/>
              <a:ahLst/>
              <a:cxnLst/>
              <a:rect l="0" t="0" r="0" b="0"/>
              <a:pathLst>
                <a:path w="457659" h="432695">
                  <a:moveTo>
                    <a:pt x="457658" y="0"/>
                  </a:moveTo>
                  <a:lnTo>
                    <a:pt x="403641" y="34104"/>
                  </a:lnTo>
                  <a:lnTo>
                    <a:pt x="341411" y="77240"/>
                  </a:lnTo>
                  <a:lnTo>
                    <a:pt x="278513" y="128857"/>
                  </a:lnTo>
                  <a:lnTo>
                    <a:pt x="220595" y="182261"/>
                  </a:lnTo>
                  <a:lnTo>
                    <a:pt x="166250" y="231148"/>
                  </a:lnTo>
                  <a:lnTo>
                    <a:pt x="108890" y="291805"/>
                  </a:lnTo>
                  <a:lnTo>
                    <a:pt x="58310" y="348803"/>
                  </a:lnTo>
                  <a:lnTo>
                    <a:pt x="17378" y="405936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72540" y="1714136"/>
              <a:ext cx="116339" cy="476152"/>
            </a:xfrm>
            <a:custGeom>
              <a:avLst/>
              <a:gdLst/>
              <a:ahLst/>
              <a:cxnLst/>
              <a:rect l="0" t="0" r="0" b="0"/>
              <a:pathLst>
                <a:path w="116339" h="476152">
                  <a:moveTo>
                    <a:pt x="49770" y="0"/>
                  </a:moveTo>
                  <a:lnTo>
                    <a:pt x="40935" y="8835"/>
                  </a:lnTo>
                  <a:lnTo>
                    <a:pt x="31024" y="31998"/>
                  </a:lnTo>
                  <a:lnTo>
                    <a:pt x="20316" y="90113"/>
                  </a:lnTo>
                  <a:lnTo>
                    <a:pt x="16990" y="151635"/>
                  </a:lnTo>
                  <a:lnTo>
                    <a:pt x="9966" y="210371"/>
                  </a:lnTo>
                  <a:lnTo>
                    <a:pt x="7477" y="271034"/>
                  </a:lnTo>
                  <a:lnTo>
                    <a:pt x="1031" y="327191"/>
                  </a:lnTo>
                  <a:lnTo>
                    <a:pt x="0" y="389341"/>
                  </a:lnTo>
                  <a:lnTo>
                    <a:pt x="4291" y="430705"/>
                  </a:lnTo>
                  <a:lnTo>
                    <a:pt x="15851" y="457068"/>
                  </a:lnTo>
                  <a:lnTo>
                    <a:pt x="28223" y="469107"/>
                  </a:lnTo>
                  <a:lnTo>
                    <a:pt x="35405" y="473611"/>
                  </a:lnTo>
                  <a:lnTo>
                    <a:pt x="53247" y="476151"/>
                  </a:lnTo>
                  <a:lnTo>
                    <a:pt x="63183" y="475534"/>
                  </a:lnTo>
                  <a:lnTo>
                    <a:pt x="79153" y="467452"/>
                  </a:lnTo>
                  <a:lnTo>
                    <a:pt x="116338" y="441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0123" y="2013180"/>
              <a:ext cx="55324" cy="119205"/>
            </a:xfrm>
            <a:custGeom>
              <a:avLst/>
              <a:gdLst/>
              <a:ahLst/>
              <a:cxnLst/>
              <a:rect l="0" t="0" r="0" b="0"/>
              <a:pathLst>
                <a:path w="55324" h="119205">
                  <a:moveTo>
                    <a:pt x="30360" y="8835"/>
                  </a:moveTo>
                  <a:lnTo>
                    <a:pt x="21526" y="0"/>
                  </a:lnTo>
                  <a:lnTo>
                    <a:pt x="17074" y="1096"/>
                  </a:lnTo>
                  <a:lnTo>
                    <a:pt x="7197" y="12175"/>
                  </a:lnTo>
                  <a:lnTo>
                    <a:pt x="1574" y="29427"/>
                  </a:lnTo>
                  <a:lnTo>
                    <a:pt x="0" y="49422"/>
                  </a:lnTo>
                  <a:lnTo>
                    <a:pt x="8921" y="98954"/>
                  </a:lnTo>
                  <a:lnTo>
                    <a:pt x="13294" y="104047"/>
                  </a:lnTo>
                  <a:lnTo>
                    <a:pt x="18983" y="106519"/>
                  </a:lnTo>
                  <a:lnTo>
                    <a:pt x="25549" y="107242"/>
                  </a:lnTo>
                  <a:lnTo>
                    <a:pt x="37776" y="112976"/>
                  </a:lnTo>
                  <a:lnTo>
                    <a:pt x="47524" y="118914"/>
                  </a:lnTo>
                  <a:lnTo>
                    <a:pt x="50124" y="119204"/>
                  </a:lnTo>
                  <a:lnTo>
                    <a:pt x="55323" y="1170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30346" y="1730778"/>
              <a:ext cx="249622" cy="351822"/>
            </a:xfrm>
            <a:custGeom>
              <a:avLst/>
              <a:gdLst/>
              <a:ahLst/>
              <a:cxnLst/>
              <a:rect l="0" t="0" r="0" b="0"/>
              <a:pathLst>
                <a:path w="249622" h="351822">
                  <a:moveTo>
                    <a:pt x="24953" y="0"/>
                  </a:moveTo>
                  <a:lnTo>
                    <a:pt x="11684" y="58604"/>
                  </a:lnTo>
                  <a:lnTo>
                    <a:pt x="4338" y="111360"/>
                  </a:lnTo>
                  <a:lnTo>
                    <a:pt x="849" y="162051"/>
                  </a:lnTo>
                  <a:lnTo>
                    <a:pt x="159" y="214114"/>
                  </a:lnTo>
                  <a:lnTo>
                    <a:pt x="23" y="269120"/>
                  </a:lnTo>
                  <a:lnTo>
                    <a:pt x="0" y="308208"/>
                  </a:lnTo>
                  <a:lnTo>
                    <a:pt x="2770" y="315495"/>
                  </a:lnTo>
                  <a:lnTo>
                    <a:pt x="7391" y="319428"/>
                  </a:lnTo>
                  <a:lnTo>
                    <a:pt x="13245" y="321126"/>
                  </a:lnTo>
                  <a:lnTo>
                    <a:pt x="34736" y="319098"/>
                  </a:lnTo>
                  <a:lnTo>
                    <a:pt x="48100" y="307626"/>
                  </a:lnTo>
                  <a:lnTo>
                    <a:pt x="80575" y="262051"/>
                  </a:lnTo>
                  <a:lnTo>
                    <a:pt x="93776" y="225478"/>
                  </a:lnTo>
                  <a:lnTo>
                    <a:pt x="93025" y="222434"/>
                  </a:lnTo>
                  <a:lnTo>
                    <a:pt x="89750" y="223179"/>
                  </a:lnTo>
                  <a:lnTo>
                    <a:pt x="84793" y="226449"/>
                  </a:lnTo>
                  <a:lnTo>
                    <a:pt x="76820" y="239945"/>
                  </a:lnTo>
                  <a:lnTo>
                    <a:pt x="64168" y="278742"/>
                  </a:lnTo>
                  <a:lnTo>
                    <a:pt x="63338" y="297703"/>
                  </a:lnTo>
                  <a:lnTo>
                    <a:pt x="64412" y="306642"/>
                  </a:lnTo>
                  <a:lnTo>
                    <a:pt x="68825" y="311677"/>
                  </a:lnTo>
                  <a:lnTo>
                    <a:pt x="75466" y="314109"/>
                  </a:lnTo>
                  <a:lnTo>
                    <a:pt x="83592" y="314806"/>
                  </a:lnTo>
                  <a:lnTo>
                    <a:pt x="100016" y="310650"/>
                  </a:lnTo>
                  <a:lnTo>
                    <a:pt x="122392" y="297913"/>
                  </a:lnTo>
                  <a:lnTo>
                    <a:pt x="143198" y="284894"/>
                  </a:lnTo>
                  <a:lnTo>
                    <a:pt x="150936" y="281461"/>
                  </a:lnTo>
                  <a:lnTo>
                    <a:pt x="157943" y="281946"/>
                  </a:lnTo>
                  <a:lnTo>
                    <a:pt x="170660" y="289881"/>
                  </a:lnTo>
                  <a:lnTo>
                    <a:pt x="177545" y="305119"/>
                  </a:lnTo>
                  <a:lnTo>
                    <a:pt x="186382" y="345035"/>
                  </a:lnTo>
                  <a:lnTo>
                    <a:pt x="190820" y="350216"/>
                  </a:lnTo>
                  <a:lnTo>
                    <a:pt x="196552" y="351821"/>
                  </a:lnTo>
                  <a:lnTo>
                    <a:pt x="210317" y="348674"/>
                  </a:lnTo>
                  <a:lnTo>
                    <a:pt x="249621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18209" y="1938804"/>
              <a:ext cx="180768" cy="399763"/>
            </a:xfrm>
            <a:custGeom>
              <a:avLst/>
              <a:gdLst/>
              <a:ahLst/>
              <a:cxnLst/>
              <a:rect l="0" t="0" r="0" b="0"/>
              <a:pathLst>
                <a:path w="180768" h="399763">
                  <a:moveTo>
                    <a:pt x="53290" y="0"/>
                  </a:moveTo>
                  <a:lnTo>
                    <a:pt x="40038" y="8835"/>
                  </a:lnTo>
                  <a:lnTo>
                    <a:pt x="22962" y="36416"/>
                  </a:lnTo>
                  <a:lnTo>
                    <a:pt x="4118" y="98165"/>
                  </a:lnTo>
                  <a:lnTo>
                    <a:pt x="0" y="121292"/>
                  </a:lnTo>
                  <a:lnTo>
                    <a:pt x="1253" y="143898"/>
                  </a:lnTo>
                  <a:lnTo>
                    <a:pt x="6579" y="151406"/>
                  </a:lnTo>
                  <a:lnTo>
                    <a:pt x="14753" y="156411"/>
                  </a:lnTo>
                  <a:lnTo>
                    <a:pt x="24825" y="159748"/>
                  </a:lnTo>
                  <a:lnTo>
                    <a:pt x="33389" y="159199"/>
                  </a:lnTo>
                  <a:lnTo>
                    <a:pt x="47835" y="151192"/>
                  </a:lnTo>
                  <a:lnTo>
                    <a:pt x="66364" y="135507"/>
                  </a:lnTo>
                  <a:lnTo>
                    <a:pt x="79147" y="114732"/>
                  </a:lnTo>
                  <a:lnTo>
                    <a:pt x="81623" y="113470"/>
                  </a:lnTo>
                  <a:lnTo>
                    <a:pt x="83273" y="116328"/>
                  </a:lnTo>
                  <a:lnTo>
                    <a:pt x="93707" y="155647"/>
                  </a:lnTo>
                  <a:lnTo>
                    <a:pt x="102380" y="169646"/>
                  </a:lnTo>
                  <a:lnTo>
                    <a:pt x="107282" y="172269"/>
                  </a:lnTo>
                  <a:lnTo>
                    <a:pt x="112398" y="172169"/>
                  </a:lnTo>
                  <a:lnTo>
                    <a:pt x="117659" y="170253"/>
                  </a:lnTo>
                  <a:lnTo>
                    <a:pt x="150419" y="136430"/>
                  </a:lnTo>
                  <a:lnTo>
                    <a:pt x="155950" y="134408"/>
                  </a:lnTo>
                  <a:lnTo>
                    <a:pt x="161486" y="134909"/>
                  </a:lnTo>
                  <a:lnTo>
                    <a:pt x="167026" y="137092"/>
                  </a:lnTo>
                  <a:lnTo>
                    <a:pt x="175647" y="149379"/>
                  </a:lnTo>
                  <a:lnTo>
                    <a:pt x="179240" y="157834"/>
                  </a:lnTo>
                  <a:lnTo>
                    <a:pt x="180767" y="174624"/>
                  </a:lnTo>
                  <a:lnTo>
                    <a:pt x="178339" y="233710"/>
                  </a:lnTo>
                  <a:lnTo>
                    <a:pt x="171493" y="290407"/>
                  </a:lnTo>
                  <a:lnTo>
                    <a:pt x="158788" y="343568"/>
                  </a:lnTo>
                  <a:lnTo>
                    <a:pt x="138745" y="381600"/>
                  </a:lnTo>
                  <a:lnTo>
                    <a:pt x="123013" y="393960"/>
                  </a:lnTo>
                  <a:lnTo>
                    <a:pt x="113641" y="398551"/>
                  </a:lnTo>
                  <a:lnTo>
                    <a:pt x="105543" y="399762"/>
                  </a:lnTo>
                  <a:lnTo>
                    <a:pt x="91614" y="396177"/>
                  </a:lnTo>
                  <a:lnTo>
                    <a:pt x="79260" y="383488"/>
                  </a:lnTo>
                  <a:lnTo>
                    <a:pt x="73377" y="374927"/>
                  </a:lnTo>
                  <a:lnTo>
                    <a:pt x="65097" y="336374"/>
                  </a:lnTo>
                  <a:lnTo>
                    <a:pt x="61611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81947" y="1591291"/>
              <a:ext cx="1235987" cy="952249"/>
            </a:xfrm>
            <a:custGeom>
              <a:avLst/>
              <a:gdLst/>
              <a:ahLst/>
              <a:cxnLst/>
              <a:rect l="0" t="0" r="0" b="0"/>
              <a:pathLst>
                <a:path w="1235987" h="952249">
                  <a:moveTo>
                    <a:pt x="1130862" y="172771"/>
                  </a:moveTo>
                  <a:lnTo>
                    <a:pt x="1114863" y="138026"/>
                  </a:lnTo>
                  <a:lnTo>
                    <a:pt x="1099720" y="118508"/>
                  </a:lnTo>
                  <a:lnTo>
                    <a:pt x="1079105" y="105431"/>
                  </a:lnTo>
                  <a:lnTo>
                    <a:pt x="1026431" y="82546"/>
                  </a:lnTo>
                  <a:lnTo>
                    <a:pt x="963473" y="71721"/>
                  </a:lnTo>
                  <a:lnTo>
                    <a:pt x="908776" y="66005"/>
                  </a:lnTo>
                  <a:lnTo>
                    <a:pt x="852532" y="64875"/>
                  </a:lnTo>
                  <a:lnTo>
                    <a:pt x="791427" y="64652"/>
                  </a:lnTo>
                  <a:lnTo>
                    <a:pt x="734567" y="64608"/>
                  </a:lnTo>
                  <a:lnTo>
                    <a:pt x="678819" y="58881"/>
                  </a:lnTo>
                  <a:lnTo>
                    <a:pt x="623291" y="51860"/>
                  </a:lnTo>
                  <a:lnTo>
                    <a:pt x="567807" y="42049"/>
                  </a:lnTo>
                  <a:lnTo>
                    <a:pt x="505049" y="28435"/>
                  </a:lnTo>
                  <a:lnTo>
                    <a:pt x="442932" y="15559"/>
                  </a:lnTo>
                  <a:lnTo>
                    <a:pt x="380465" y="3328"/>
                  </a:lnTo>
                  <a:lnTo>
                    <a:pt x="335066" y="0"/>
                  </a:lnTo>
                  <a:lnTo>
                    <a:pt x="279375" y="5331"/>
                  </a:lnTo>
                  <a:lnTo>
                    <a:pt x="223872" y="21854"/>
                  </a:lnTo>
                  <a:lnTo>
                    <a:pt x="190585" y="35907"/>
                  </a:lnTo>
                  <a:lnTo>
                    <a:pt x="130601" y="84108"/>
                  </a:lnTo>
                  <a:lnTo>
                    <a:pt x="83277" y="138015"/>
                  </a:lnTo>
                  <a:lnTo>
                    <a:pt x="51763" y="192684"/>
                  </a:lnTo>
                  <a:lnTo>
                    <a:pt x="33265" y="240308"/>
                  </a:lnTo>
                  <a:lnTo>
                    <a:pt x="18539" y="289553"/>
                  </a:lnTo>
                  <a:lnTo>
                    <a:pt x="8320" y="341743"/>
                  </a:lnTo>
                  <a:lnTo>
                    <a:pt x="1902" y="395730"/>
                  </a:lnTo>
                  <a:lnTo>
                    <a:pt x="0" y="444394"/>
                  </a:lnTo>
                  <a:lnTo>
                    <a:pt x="3775" y="506670"/>
                  </a:lnTo>
                  <a:lnTo>
                    <a:pt x="8630" y="565747"/>
                  </a:lnTo>
                  <a:lnTo>
                    <a:pt x="25478" y="619467"/>
                  </a:lnTo>
                  <a:lnTo>
                    <a:pt x="58716" y="682952"/>
                  </a:lnTo>
                  <a:lnTo>
                    <a:pt x="103637" y="740988"/>
                  </a:lnTo>
                  <a:lnTo>
                    <a:pt x="153417" y="794333"/>
                  </a:lnTo>
                  <a:lnTo>
                    <a:pt x="213187" y="843842"/>
                  </a:lnTo>
                  <a:lnTo>
                    <a:pt x="268568" y="879481"/>
                  </a:lnTo>
                  <a:lnTo>
                    <a:pt x="316316" y="902386"/>
                  </a:lnTo>
                  <a:lnTo>
                    <a:pt x="365597" y="920884"/>
                  </a:lnTo>
                  <a:lnTo>
                    <a:pt x="415333" y="935611"/>
                  </a:lnTo>
                  <a:lnTo>
                    <a:pt x="465202" y="945829"/>
                  </a:lnTo>
                  <a:lnTo>
                    <a:pt x="517577" y="952248"/>
                  </a:lnTo>
                  <a:lnTo>
                    <a:pt x="571619" y="951684"/>
                  </a:lnTo>
                  <a:lnTo>
                    <a:pt x="622765" y="945661"/>
                  </a:lnTo>
                  <a:lnTo>
                    <a:pt x="673052" y="938021"/>
                  </a:lnTo>
                  <a:lnTo>
                    <a:pt x="725551" y="927436"/>
                  </a:lnTo>
                  <a:lnTo>
                    <a:pt x="779630" y="912589"/>
                  </a:lnTo>
                  <a:lnTo>
                    <a:pt x="830786" y="894013"/>
                  </a:lnTo>
                  <a:lnTo>
                    <a:pt x="881077" y="870942"/>
                  </a:lnTo>
                  <a:lnTo>
                    <a:pt x="943351" y="838298"/>
                  </a:lnTo>
                  <a:lnTo>
                    <a:pt x="1000168" y="798497"/>
                  </a:lnTo>
                  <a:lnTo>
                    <a:pt x="1053442" y="752557"/>
                  </a:lnTo>
                  <a:lnTo>
                    <a:pt x="1095434" y="699240"/>
                  </a:lnTo>
                  <a:lnTo>
                    <a:pt x="1130439" y="643268"/>
                  </a:lnTo>
                  <a:lnTo>
                    <a:pt x="1155700" y="596018"/>
                  </a:lnTo>
                  <a:lnTo>
                    <a:pt x="1179827" y="546884"/>
                  </a:lnTo>
                  <a:lnTo>
                    <a:pt x="1199097" y="496269"/>
                  </a:lnTo>
                  <a:lnTo>
                    <a:pt x="1215594" y="441618"/>
                  </a:lnTo>
                  <a:lnTo>
                    <a:pt x="1226748" y="388956"/>
                  </a:lnTo>
                  <a:lnTo>
                    <a:pt x="1234984" y="333700"/>
                  </a:lnTo>
                  <a:lnTo>
                    <a:pt x="1235986" y="282707"/>
                  </a:lnTo>
                  <a:lnTo>
                    <a:pt x="1223161" y="223594"/>
                  </a:lnTo>
                  <a:lnTo>
                    <a:pt x="1215338" y="196283"/>
                  </a:lnTo>
                  <a:lnTo>
                    <a:pt x="1179859" y="137253"/>
                  </a:lnTo>
                  <a:lnTo>
                    <a:pt x="1140678" y="100008"/>
                  </a:lnTo>
                  <a:lnTo>
                    <a:pt x="1107369" y="80843"/>
                  </a:lnTo>
                  <a:lnTo>
                    <a:pt x="1055167" y="65615"/>
                  </a:lnTo>
                  <a:lnTo>
                    <a:pt x="1027878" y="61352"/>
                  </a:lnTo>
                  <a:lnTo>
                    <a:pt x="986525" y="65074"/>
                  </a:lnTo>
                  <a:lnTo>
                    <a:pt x="931136" y="84895"/>
                  </a:lnTo>
                  <a:lnTo>
                    <a:pt x="889552" y="106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49258" y="-72764"/>
              <a:ext cx="2508738" cy="1253977"/>
            </a:xfrm>
            <a:custGeom>
              <a:avLst/>
              <a:gdLst/>
              <a:ahLst/>
              <a:cxnLst/>
              <a:rect l="0" t="0" r="0" b="0"/>
              <a:pathLst>
                <a:path w="2508738" h="1253977">
                  <a:moveTo>
                    <a:pt x="912445" y="106048"/>
                  </a:moveTo>
                  <a:lnTo>
                    <a:pt x="854537" y="94466"/>
                  </a:lnTo>
                  <a:lnTo>
                    <a:pt x="800093" y="78969"/>
                  </a:lnTo>
                  <a:lnTo>
                    <a:pt x="752183" y="74602"/>
                  </a:lnTo>
                  <a:lnTo>
                    <a:pt x="698334" y="73309"/>
                  </a:lnTo>
                  <a:lnTo>
                    <a:pt x="646834" y="73850"/>
                  </a:lnTo>
                  <a:lnTo>
                    <a:pt x="596442" y="80380"/>
                  </a:lnTo>
                  <a:lnTo>
                    <a:pt x="546378" y="94539"/>
                  </a:lnTo>
                  <a:lnTo>
                    <a:pt x="496410" y="115890"/>
                  </a:lnTo>
                  <a:lnTo>
                    <a:pt x="446472" y="139783"/>
                  </a:lnTo>
                  <a:lnTo>
                    <a:pt x="396542" y="166278"/>
                  </a:lnTo>
                  <a:lnTo>
                    <a:pt x="346615" y="202585"/>
                  </a:lnTo>
                  <a:lnTo>
                    <a:pt x="297613" y="242620"/>
                  </a:lnTo>
                  <a:lnTo>
                    <a:pt x="239171" y="302494"/>
                  </a:lnTo>
                  <a:lnTo>
                    <a:pt x="197052" y="354714"/>
                  </a:lnTo>
                  <a:lnTo>
                    <a:pt x="155294" y="407785"/>
                  </a:lnTo>
                  <a:lnTo>
                    <a:pt x="118575" y="464499"/>
                  </a:lnTo>
                  <a:lnTo>
                    <a:pt x="87663" y="522292"/>
                  </a:lnTo>
                  <a:lnTo>
                    <a:pt x="60012" y="580405"/>
                  </a:lnTo>
                  <a:lnTo>
                    <a:pt x="37643" y="638612"/>
                  </a:lnTo>
                  <a:lnTo>
                    <a:pt x="18380" y="694382"/>
                  </a:lnTo>
                  <a:lnTo>
                    <a:pt x="6816" y="746040"/>
                  </a:lnTo>
                  <a:lnTo>
                    <a:pt x="0" y="796479"/>
                  </a:lnTo>
                  <a:lnTo>
                    <a:pt x="2114" y="858804"/>
                  </a:lnTo>
                  <a:lnTo>
                    <a:pt x="12360" y="914706"/>
                  </a:lnTo>
                  <a:lnTo>
                    <a:pt x="33697" y="962320"/>
                  </a:lnTo>
                  <a:lnTo>
                    <a:pt x="64347" y="1002920"/>
                  </a:lnTo>
                  <a:lnTo>
                    <a:pt x="125264" y="1054490"/>
                  </a:lnTo>
                  <a:lnTo>
                    <a:pt x="175849" y="1086052"/>
                  </a:lnTo>
                  <a:lnTo>
                    <a:pt x="232823" y="1105572"/>
                  </a:lnTo>
                  <a:lnTo>
                    <a:pt x="280847" y="1121512"/>
                  </a:lnTo>
                  <a:lnTo>
                    <a:pt x="342355" y="1143464"/>
                  </a:lnTo>
                  <a:lnTo>
                    <a:pt x="393840" y="1155648"/>
                  </a:lnTo>
                  <a:lnTo>
                    <a:pt x="450084" y="1169530"/>
                  </a:lnTo>
                  <a:lnTo>
                    <a:pt x="507738" y="1180938"/>
                  </a:lnTo>
                  <a:lnTo>
                    <a:pt x="570227" y="1190173"/>
                  </a:lnTo>
                  <a:lnTo>
                    <a:pt x="613651" y="1195934"/>
                  </a:lnTo>
                  <a:lnTo>
                    <a:pt x="657606" y="1201577"/>
                  </a:lnTo>
                  <a:lnTo>
                    <a:pt x="701797" y="1207166"/>
                  </a:lnTo>
                  <a:lnTo>
                    <a:pt x="746092" y="1215198"/>
                  </a:lnTo>
                  <a:lnTo>
                    <a:pt x="790433" y="1224007"/>
                  </a:lnTo>
                  <a:lnTo>
                    <a:pt x="834796" y="1231004"/>
                  </a:lnTo>
                  <a:lnTo>
                    <a:pt x="879167" y="1234730"/>
                  </a:lnTo>
                  <a:lnTo>
                    <a:pt x="923543" y="1237310"/>
                  </a:lnTo>
                  <a:lnTo>
                    <a:pt x="967920" y="1241539"/>
                  </a:lnTo>
                  <a:lnTo>
                    <a:pt x="1014764" y="1244035"/>
                  </a:lnTo>
                  <a:lnTo>
                    <a:pt x="1062396" y="1246069"/>
                  </a:lnTo>
                  <a:lnTo>
                    <a:pt x="1108221" y="1250055"/>
                  </a:lnTo>
                  <a:lnTo>
                    <a:pt x="1155708" y="1252443"/>
                  </a:lnTo>
                  <a:lnTo>
                    <a:pt x="1204550" y="1253504"/>
                  </a:lnTo>
                  <a:lnTo>
                    <a:pt x="1253994" y="1253976"/>
                  </a:lnTo>
                  <a:lnTo>
                    <a:pt x="1301241" y="1251720"/>
                  </a:lnTo>
                  <a:lnTo>
                    <a:pt x="1347819" y="1248560"/>
                  </a:lnTo>
                  <a:lnTo>
                    <a:pt x="1396257" y="1247155"/>
                  </a:lnTo>
                  <a:lnTo>
                    <a:pt x="1443056" y="1246531"/>
                  </a:lnTo>
                  <a:lnTo>
                    <a:pt x="1488511" y="1245329"/>
                  </a:lnTo>
                  <a:lnTo>
                    <a:pt x="1533368" y="1241713"/>
                  </a:lnTo>
                  <a:lnTo>
                    <a:pt x="1580425" y="1237024"/>
                  </a:lnTo>
                  <a:lnTo>
                    <a:pt x="1627227" y="1231858"/>
                  </a:lnTo>
                  <a:lnTo>
                    <a:pt x="1669601" y="1226480"/>
                  </a:lnTo>
                  <a:lnTo>
                    <a:pt x="1712472" y="1221008"/>
                  </a:lnTo>
                  <a:lnTo>
                    <a:pt x="1756181" y="1214570"/>
                  </a:lnTo>
                  <a:lnTo>
                    <a:pt x="1800262" y="1205545"/>
                  </a:lnTo>
                  <a:lnTo>
                    <a:pt x="1844509" y="1197835"/>
                  </a:lnTo>
                  <a:lnTo>
                    <a:pt x="1887904" y="1190402"/>
                  </a:lnTo>
                  <a:lnTo>
                    <a:pt x="1948721" y="1175822"/>
                  </a:lnTo>
                  <a:lnTo>
                    <a:pt x="2007730" y="1159790"/>
                  </a:lnTo>
                  <a:lnTo>
                    <a:pt x="2065278" y="1142405"/>
                  </a:lnTo>
                  <a:lnTo>
                    <a:pt x="2118798" y="1121022"/>
                  </a:lnTo>
                  <a:lnTo>
                    <a:pt x="2174309" y="1101640"/>
                  </a:lnTo>
                  <a:lnTo>
                    <a:pt x="2225377" y="1078742"/>
                  </a:lnTo>
                  <a:lnTo>
                    <a:pt x="2284516" y="1043689"/>
                  </a:lnTo>
                  <a:lnTo>
                    <a:pt x="2347998" y="996224"/>
                  </a:lnTo>
                  <a:lnTo>
                    <a:pt x="2400110" y="943312"/>
                  </a:lnTo>
                  <a:lnTo>
                    <a:pt x="2447401" y="885710"/>
                  </a:lnTo>
                  <a:lnTo>
                    <a:pt x="2478992" y="824272"/>
                  </a:lnTo>
                  <a:lnTo>
                    <a:pt x="2499185" y="771153"/>
                  </a:lnTo>
                  <a:lnTo>
                    <a:pt x="2507934" y="716144"/>
                  </a:lnTo>
                  <a:lnTo>
                    <a:pt x="2508737" y="659838"/>
                  </a:lnTo>
                  <a:lnTo>
                    <a:pt x="2498486" y="598721"/>
                  </a:lnTo>
                  <a:lnTo>
                    <a:pt x="2474511" y="537441"/>
                  </a:lnTo>
                  <a:lnTo>
                    <a:pt x="2451161" y="488431"/>
                  </a:lnTo>
                  <a:lnTo>
                    <a:pt x="2411778" y="427890"/>
                  </a:lnTo>
                  <a:lnTo>
                    <a:pt x="2365921" y="365937"/>
                  </a:lnTo>
                  <a:lnTo>
                    <a:pt x="2308203" y="308910"/>
                  </a:lnTo>
                  <a:lnTo>
                    <a:pt x="2255392" y="267035"/>
                  </a:lnTo>
                  <a:lnTo>
                    <a:pt x="2198756" y="225350"/>
                  </a:lnTo>
                  <a:lnTo>
                    <a:pt x="2136569" y="188139"/>
                  </a:lnTo>
                  <a:lnTo>
                    <a:pt x="2093214" y="165030"/>
                  </a:lnTo>
                  <a:lnTo>
                    <a:pt x="2048367" y="142433"/>
                  </a:lnTo>
                  <a:lnTo>
                    <a:pt x="2000697" y="120062"/>
                  </a:lnTo>
                  <a:lnTo>
                    <a:pt x="1949308" y="100257"/>
                  </a:lnTo>
                  <a:lnTo>
                    <a:pt x="1895650" y="82209"/>
                  </a:lnTo>
                  <a:lnTo>
                    <a:pt x="1840984" y="64943"/>
                  </a:lnTo>
                  <a:lnTo>
                    <a:pt x="1785868" y="50488"/>
                  </a:lnTo>
                  <a:lnTo>
                    <a:pt x="1729630" y="37901"/>
                  </a:lnTo>
                  <a:lnTo>
                    <a:pt x="1670734" y="26142"/>
                  </a:lnTo>
                  <a:lnTo>
                    <a:pt x="1613123" y="17218"/>
                  </a:lnTo>
                  <a:lnTo>
                    <a:pt x="1556700" y="10170"/>
                  </a:lnTo>
                  <a:lnTo>
                    <a:pt x="1500804" y="3956"/>
                  </a:lnTo>
                  <a:lnTo>
                    <a:pt x="1442677" y="577"/>
                  </a:lnTo>
                  <a:lnTo>
                    <a:pt x="1382943" y="0"/>
                  </a:lnTo>
                  <a:lnTo>
                    <a:pt x="1322493" y="2826"/>
                  </a:lnTo>
                  <a:lnTo>
                    <a:pt x="1261726" y="9629"/>
                  </a:lnTo>
                  <a:lnTo>
                    <a:pt x="1201743" y="18816"/>
                  </a:lnTo>
                  <a:lnTo>
                    <a:pt x="1144265" y="29063"/>
                  </a:lnTo>
                  <a:lnTo>
                    <a:pt x="1085435" y="42247"/>
                  </a:lnTo>
                  <a:lnTo>
                    <a:pt x="1026312" y="58276"/>
                  </a:lnTo>
                  <a:lnTo>
                    <a:pt x="969217" y="77728"/>
                  </a:lnTo>
                  <a:lnTo>
                    <a:pt x="915488" y="98701"/>
                  </a:lnTo>
                  <a:lnTo>
                    <a:pt x="862947" y="122198"/>
                  </a:lnTo>
                  <a:lnTo>
                    <a:pt x="808776" y="151133"/>
                  </a:lnTo>
                  <a:lnTo>
                    <a:pt x="758813" y="180019"/>
                  </a:lnTo>
                  <a:lnTo>
                    <a:pt x="708825" y="209943"/>
                  </a:lnTo>
                  <a:lnTo>
                    <a:pt x="687777" y="2225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5853" y="243427"/>
            <a:ext cx="1302502" cy="699660"/>
            <a:chOff x="6585853" y="243427"/>
            <a:chExt cx="1302502" cy="699660"/>
          </a:xfrm>
        </p:grpSpPr>
        <p:sp>
          <p:nvSpPr>
            <p:cNvPr id="17" name="Freeform 16"/>
            <p:cNvSpPr/>
            <p:nvPr/>
          </p:nvSpPr>
          <p:spPr>
            <a:xfrm>
              <a:off x="6608180" y="357805"/>
              <a:ext cx="23697" cy="345785"/>
            </a:xfrm>
            <a:custGeom>
              <a:avLst/>
              <a:gdLst/>
              <a:ahLst/>
              <a:cxnLst/>
              <a:rect l="0" t="0" r="0" b="0"/>
              <a:pathLst>
                <a:path w="23697" h="345785">
                  <a:moveTo>
                    <a:pt x="7053" y="0"/>
                  </a:moveTo>
                  <a:lnTo>
                    <a:pt x="15528" y="55848"/>
                  </a:lnTo>
                  <a:lnTo>
                    <a:pt x="22857" y="114606"/>
                  </a:lnTo>
                  <a:lnTo>
                    <a:pt x="19167" y="169311"/>
                  </a:lnTo>
                  <a:lnTo>
                    <a:pt x="13409" y="231270"/>
                  </a:lnTo>
                  <a:lnTo>
                    <a:pt x="6966" y="287312"/>
                  </a:lnTo>
                  <a:lnTo>
                    <a:pt x="0" y="341160"/>
                  </a:lnTo>
                  <a:lnTo>
                    <a:pt x="502" y="345784"/>
                  </a:lnTo>
                  <a:lnTo>
                    <a:pt x="1761" y="345168"/>
                  </a:lnTo>
                  <a:lnTo>
                    <a:pt x="18326" y="287236"/>
                  </a:lnTo>
                  <a:lnTo>
                    <a:pt x="2369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31876" y="243427"/>
              <a:ext cx="208027" cy="89416"/>
            </a:xfrm>
            <a:custGeom>
              <a:avLst/>
              <a:gdLst/>
              <a:ahLst/>
              <a:cxnLst/>
              <a:rect l="0" t="0" r="0" b="0"/>
              <a:pathLst>
                <a:path w="208027" h="89416">
                  <a:moveTo>
                    <a:pt x="0" y="89415"/>
                  </a:moveTo>
                  <a:lnTo>
                    <a:pt x="7567" y="70410"/>
                  </a:lnTo>
                  <a:lnTo>
                    <a:pt x="31141" y="42316"/>
                  </a:lnTo>
                  <a:lnTo>
                    <a:pt x="80554" y="16998"/>
                  </a:lnTo>
                  <a:lnTo>
                    <a:pt x="126315" y="1907"/>
                  </a:lnTo>
                  <a:lnTo>
                    <a:pt x="161112" y="0"/>
                  </a:lnTo>
                  <a:lnTo>
                    <a:pt x="180704" y="2831"/>
                  </a:lnTo>
                  <a:lnTo>
                    <a:pt x="193725" y="9636"/>
                  </a:lnTo>
                  <a:lnTo>
                    <a:pt x="208026" y="228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23555" y="482621"/>
              <a:ext cx="166421" cy="16643"/>
            </a:xfrm>
            <a:custGeom>
              <a:avLst/>
              <a:gdLst/>
              <a:ahLst/>
              <a:cxnLst/>
              <a:rect l="0" t="0" r="0" b="0"/>
              <a:pathLst>
                <a:path w="166421" h="16643">
                  <a:moveTo>
                    <a:pt x="0" y="16642"/>
                  </a:moveTo>
                  <a:lnTo>
                    <a:pt x="27496" y="14793"/>
                  </a:lnTo>
                  <a:lnTo>
                    <a:pt x="78951" y="3470"/>
                  </a:lnTo>
                  <a:lnTo>
                    <a:pt x="133425" y="685"/>
                  </a:lnTo>
                  <a:lnTo>
                    <a:pt x="1664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85853" y="674005"/>
              <a:ext cx="212445" cy="63099"/>
            </a:xfrm>
            <a:custGeom>
              <a:avLst/>
              <a:gdLst/>
              <a:ahLst/>
              <a:cxnLst/>
              <a:rect l="0" t="0" r="0" b="0"/>
              <a:pathLst>
                <a:path w="212445" h="63099">
                  <a:moveTo>
                    <a:pt x="4418" y="41605"/>
                  </a:moveTo>
                  <a:lnTo>
                    <a:pt x="0" y="54857"/>
                  </a:lnTo>
                  <a:lnTo>
                    <a:pt x="2398" y="58761"/>
                  </a:lnTo>
                  <a:lnTo>
                    <a:pt x="14922" y="63098"/>
                  </a:lnTo>
                  <a:lnTo>
                    <a:pt x="57891" y="59240"/>
                  </a:lnTo>
                  <a:lnTo>
                    <a:pt x="120632" y="41501"/>
                  </a:lnTo>
                  <a:lnTo>
                    <a:pt x="183560" y="17766"/>
                  </a:lnTo>
                  <a:lnTo>
                    <a:pt x="21244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31581" y="574152"/>
              <a:ext cx="89404" cy="208028"/>
            </a:xfrm>
            <a:custGeom>
              <a:avLst/>
              <a:gdLst/>
              <a:ahLst/>
              <a:cxnLst/>
              <a:rect l="0" t="0" r="0" b="0"/>
              <a:pathLst>
                <a:path w="89404" h="208028">
                  <a:moveTo>
                    <a:pt x="0" y="0"/>
                  </a:moveTo>
                  <a:lnTo>
                    <a:pt x="39120" y="55934"/>
                  </a:lnTo>
                  <a:lnTo>
                    <a:pt x="66606" y="108600"/>
                  </a:lnTo>
                  <a:lnTo>
                    <a:pt x="84347" y="152637"/>
                  </a:lnTo>
                  <a:lnTo>
                    <a:pt x="89403" y="185862"/>
                  </a:lnTo>
                  <a:lnTo>
                    <a:pt x="88120" y="198176"/>
                  </a:lnTo>
                  <a:lnTo>
                    <a:pt x="8321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31581" y="574152"/>
              <a:ext cx="158100" cy="166422"/>
            </a:xfrm>
            <a:custGeom>
              <a:avLst/>
              <a:gdLst/>
              <a:ahLst/>
              <a:cxnLst/>
              <a:rect l="0" t="0" r="0" b="0"/>
              <a:pathLst>
                <a:path w="158100" h="166422">
                  <a:moveTo>
                    <a:pt x="0" y="166421"/>
                  </a:moveTo>
                  <a:lnTo>
                    <a:pt x="15999" y="131676"/>
                  </a:lnTo>
                  <a:lnTo>
                    <a:pt x="68849" y="68179"/>
                  </a:lnTo>
                  <a:lnTo>
                    <a:pt x="127414" y="22755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93020" y="559824"/>
              <a:ext cx="321183" cy="155787"/>
            </a:xfrm>
            <a:custGeom>
              <a:avLst/>
              <a:gdLst/>
              <a:ahLst/>
              <a:cxnLst/>
              <a:rect l="0" t="0" r="0" b="0"/>
              <a:pathLst>
                <a:path w="321183" h="155787">
                  <a:moveTo>
                    <a:pt x="96513" y="14328"/>
                  </a:moveTo>
                  <a:lnTo>
                    <a:pt x="87678" y="5494"/>
                  </a:lnTo>
                  <a:lnTo>
                    <a:pt x="73479" y="1156"/>
                  </a:lnTo>
                  <a:lnTo>
                    <a:pt x="64514" y="0"/>
                  </a:lnTo>
                  <a:lnTo>
                    <a:pt x="56689" y="2002"/>
                  </a:lnTo>
                  <a:lnTo>
                    <a:pt x="30845" y="22680"/>
                  </a:lnTo>
                  <a:lnTo>
                    <a:pt x="19250" y="35607"/>
                  </a:lnTo>
                  <a:lnTo>
                    <a:pt x="7933" y="53680"/>
                  </a:lnTo>
                  <a:lnTo>
                    <a:pt x="0" y="89064"/>
                  </a:lnTo>
                  <a:lnTo>
                    <a:pt x="2068" y="119991"/>
                  </a:lnTo>
                  <a:lnTo>
                    <a:pt x="8618" y="135562"/>
                  </a:lnTo>
                  <a:lnTo>
                    <a:pt x="12953" y="142304"/>
                  </a:lnTo>
                  <a:lnTo>
                    <a:pt x="18617" y="144949"/>
                  </a:lnTo>
                  <a:lnTo>
                    <a:pt x="25166" y="144863"/>
                  </a:lnTo>
                  <a:lnTo>
                    <a:pt x="32307" y="142957"/>
                  </a:lnTo>
                  <a:lnTo>
                    <a:pt x="55608" y="127022"/>
                  </a:lnTo>
                  <a:lnTo>
                    <a:pt x="71243" y="104734"/>
                  </a:lnTo>
                  <a:lnTo>
                    <a:pt x="81732" y="80563"/>
                  </a:lnTo>
                  <a:lnTo>
                    <a:pt x="83885" y="78825"/>
                  </a:lnTo>
                  <a:lnTo>
                    <a:pt x="85321" y="81365"/>
                  </a:lnTo>
                  <a:lnTo>
                    <a:pt x="86278" y="86756"/>
                  </a:lnTo>
                  <a:lnTo>
                    <a:pt x="96460" y="103179"/>
                  </a:lnTo>
                  <a:lnTo>
                    <a:pt x="102949" y="105922"/>
                  </a:lnTo>
                  <a:lnTo>
                    <a:pt x="120023" y="106504"/>
                  </a:lnTo>
                  <a:lnTo>
                    <a:pt x="146009" y="97216"/>
                  </a:lnTo>
                  <a:lnTo>
                    <a:pt x="179638" y="80285"/>
                  </a:lnTo>
                  <a:lnTo>
                    <a:pt x="196328" y="80008"/>
                  </a:lnTo>
                  <a:lnTo>
                    <a:pt x="202812" y="83078"/>
                  </a:lnTo>
                  <a:lnTo>
                    <a:pt x="212483" y="93886"/>
                  </a:lnTo>
                  <a:lnTo>
                    <a:pt x="217397" y="110400"/>
                  </a:lnTo>
                  <a:lnTo>
                    <a:pt x="218708" y="119981"/>
                  </a:lnTo>
                  <a:lnTo>
                    <a:pt x="223280" y="126369"/>
                  </a:lnTo>
                  <a:lnTo>
                    <a:pt x="230026" y="130627"/>
                  </a:lnTo>
                  <a:lnTo>
                    <a:pt x="238222" y="133466"/>
                  </a:lnTo>
                  <a:lnTo>
                    <a:pt x="245534" y="133510"/>
                  </a:lnTo>
                  <a:lnTo>
                    <a:pt x="280755" y="119899"/>
                  </a:lnTo>
                  <a:lnTo>
                    <a:pt x="287758" y="119842"/>
                  </a:lnTo>
                  <a:lnTo>
                    <a:pt x="300471" y="124710"/>
                  </a:lnTo>
                  <a:lnTo>
                    <a:pt x="309820" y="135503"/>
                  </a:lnTo>
                  <a:lnTo>
                    <a:pt x="321182" y="155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36439" y="623390"/>
              <a:ext cx="137910" cy="319697"/>
            </a:xfrm>
            <a:custGeom>
              <a:avLst/>
              <a:gdLst/>
              <a:ahLst/>
              <a:cxnLst/>
              <a:rect l="0" t="0" r="0" b="0"/>
              <a:pathLst>
                <a:path w="137910" h="319697">
                  <a:moveTo>
                    <a:pt x="52652" y="125504"/>
                  </a:moveTo>
                  <a:lnTo>
                    <a:pt x="58371" y="147283"/>
                  </a:lnTo>
                  <a:lnTo>
                    <a:pt x="57994" y="189252"/>
                  </a:lnTo>
                  <a:lnTo>
                    <a:pt x="46713" y="252311"/>
                  </a:lnTo>
                  <a:lnTo>
                    <a:pt x="33466" y="303482"/>
                  </a:lnTo>
                  <a:lnTo>
                    <a:pt x="28766" y="313498"/>
                  </a:lnTo>
                  <a:lnTo>
                    <a:pt x="23785" y="318326"/>
                  </a:lnTo>
                  <a:lnTo>
                    <a:pt x="18614" y="319696"/>
                  </a:lnTo>
                  <a:lnTo>
                    <a:pt x="13318" y="318760"/>
                  </a:lnTo>
                  <a:lnTo>
                    <a:pt x="8862" y="313514"/>
                  </a:lnTo>
                  <a:lnTo>
                    <a:pt x="1446" y="295356"/>
                  </a:lnTo>
                  <a:lnTo>
                    <a:pt x="0" y="276808"/>
                  </a:lnTo>
                  <a:lnTo>
                    <a:pt x="4952" y="213974"/>
                  </a:lnTo>
                  <a:lnTo>
                    <a:pt x="15963" y="153934"/>
                  </a:lnTo>
                  <a:lnTo>
                    <a:pt x="23626" y="108999"/>
                  </a:lnTo>
                  <a:lnTo>
                    <a:pt x="46440" y="51357"/>
                  </a:lnTo>
                  <a:lnTo>
                    <a:pt x="66936" y="21895"/>
                  </a:lnTo>
                  <a:lnTo>
                    <a:pt x="92121" y="3993"/>
                  </a:lnTo>
                  <a:lnTo>
                    <a:pt x="112416" y="0"/>
                  </a:lnTo>
                  <a:lnTo>
                    <a:pt x="123005" y="229"/>
                  </a:lnTo>
                  <a:lnTo>
                    <a:pt x="130064" y="4081"/>
                  </a:lnTo>
                  <a:lnTo>
                    <a:pt x="134771" y="10347"/>
                  </a:lnTo>
                  <a:lnTo>
                    <a:pt x="137909" y="18222"/>
                  </a:lnTo>
                  <a:lnTo>
                    <a:pt x="136464" y="36834"/>
                  </a:lnTo>
                  <a:lnTo>
                    <a:pt x="128733" y="56510"/>
                  </a:lnTo>
                  <a:lnTo>
                    <a:pt x="116052" y="74500"/>
                  </a:lnTo>
                  <a:lnTo>
                    <a:pt x="108787" y="79482"/>
                  </a:lnTo>
                  <a:lnTo>
                    <a:pt x="93318" y="82552"/>
                  </a:lnTo>
                  <a:lnTo>
                    <a:pt x="87159" y="81152"/>
                  </a:lnTo>
                  <a:lnTo>
                    <a:pt x="69294" y="67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23023" y="366126"/>
              <a:ext cx="158033" cy="391090"/>
            </a:xfrm>
            <a:custGeom>
              <a:avLst/>
              <a:gdLst/>
              <a:ahLst/>
              <a:cxnLst/>
              <a:rect l="0" t="0" r="0" b="0"/>
              <a:pathLst>
                <a:path w="158033" h="391090">
                  <a:moveTo>
                    <a:pt x="15847" y="0"/>
                  </a:moveTo>
                  <a:lnTo>
                    <a:pt x="20264" y="13252"/>
                  </a:lnTo>
                  <a:lnTo>
                    <a:pt x="14602" y="67024"/>
                  </a:lnTo>
                  <a:lnTo>
                    <a:pt x="8923" y="124392"/>
                  </a:lnTo>
                  <a:lnTo>
                    <a:pt x="5245" y="182642"/>
                  </a:lnTo>
                  <a:lnTo>
                    <a:pt x="0" y="238481"/>
                  </a:lnTo>
                  <a:lnTo>
                    <a:pt x="1827" y="280439"/>
                  </a:lnTo>
                  <a:lnTo>
                    <a:pt x="16077" y="335090"/>
                  </a:lnTo>
                  <a:lnTo>
                    <a:pt x="18774" y="345436"/>
                  </a:lnTo>
                  <a:lnTo>
                    <a:pt x="29167" y="361861"/>
                  </a:lnTo>
                  <a:lnTo>
                    <a:pt x="35822" y="368830"/>
                  </a:lnTo>
                  <a:lnTo>
                    <a:pt x="53077" y="376574"/>
                  </a:lnTo>
                  <a:lnTo>
                    <a:pt x="62857" y="378639"/>
                  </a:lnTo>
                  <a:lnTo>
                    <a:pt x="83585" y="373536"/>
                  </a:lnTo>
                  <a:lnTo>
                    <a:pt x="118190" y="352078"/>
                  </a:lnTo>
                  <a:lnTo>
                    <a:pt x="141401" y="322310"/>
                  </a:lnTo>
                  <a:lnTo>
                    <a:pt x="157010" y="284213"/>
                  </a:lnTo>
                  <a:lnTo>
                    <a:pt x="158032" y="273610"/>
                  </a:lnTo>
                  <a:lnTo>
                    <a:pt x="154238" y="256899"/>
                  </a:lnTo>
                  <a:lnTo>
                    <a:pt x="149713" y="254476"/>
                  </a:lnTo>
                  <a:lnTo>
                    <a:pt x="143923" y="255635"/>
                  </a:lnTo>
                  <a:lnTo>
                    <a:pt x="137288" y="259181"/>
                  </a:lnTo>
                  <a:lnTo>
                    <a:pt x="127452" y="270518"/>
                  </a:lnTo>
                  <a:lnTo>
                    <a:pt x="100388" y="333604"/>
                  </a:lnTo>
                  <a:lnTo>
                    <a:pt x="89179" y="363887"/>
                  </a:lnTo>
                  <a:lnTo>
                    <a:pt x="88774" y="372030"/>
                  </a:lnTo>
                  <a:lnTo>
                    <a:pt x="93254" y="386008"/>
                  </a:lnTo>
                  <a:lnTo>
                    <a:pt x="97037" y="389551"/>
                  </a:lnTo>
                  <a:lnTo>
                    <a:pt x="101409" y="390988"/>
                  </a:lnTo>
                  <a:lnTo>
                    <a:pt x="115699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64303" y="823784"/>
              <a:ext cx="1224052" cy="116495"/>
            </a:xfrm>
            <a:custGeom>
              <a:avLst/>
              <a:gdLst/>
              <a:ahLst/>
              <a:cxnLst/>
              <a:rect l="0" t="0" r="0" b="0"/>
              <a:pathLst>
                <a:path w="1224052" h="116495">
                  <a:moveTo>
                    <a:pt x="25820" y="0"/>
                  </a:moveTo>
                  <a:lnTo>
                    <a:pt x="3733" y="0"/>
                  </a:lnTo>
                  <a:lnTo>
                    <a:pt x="0" y="924"/>
                  </a:lnTo>
                  <a:lnTo>
                    <a:pt x="286" y="2465"/>
                  </a:lnTo>
                  <a:lnTo>
                    <a:pt x="29509" y="15999"/>
                  </a:lnTo>
                  <a:lnTo>
                    <a:pt x="84187" y="30369"/>
                  </a:lnTo>
                  <a:lnTo>
                    <a:pt x="141406" y="38619"/>
                  </a:lnTo>
                  <a:lnTo>
                    <a:pt x="199560" y="43481"/>
                  </a:lnTo>
                  <a:lnTo>
                    <a:pt x="246801" y="48016"/>
                  </a:lnTo>
                  <a:lnTo>
                    <a:pt x="299322" y="49360"/>
                  </a:lnTo>
                  <a:lnTo>
                    <a:pt x="350018" y="49758"/>
                  </a:lnTo>
                  <a:lnTo>
                    <a:pt x="400171" y="49876"/>
                  </a:lnTo>
                  <a:lnTo>
                    <a:pt x="452630" y="49911"/>
                  </a:lnTo>
                  <a:lnTo>
                    <a:pt x="509163" y="49922"/>
                  </a:lnTo>
                  <a:lnTo>
                    <a:pt x="566902" y="49925"/>
                  </a:lnTo>
                  <a:lnTo>
                    <a:pt x="624998" y="49926"/>
                  </a:lnTo>
                  <a:lnTo>
                    <a:pt x="683201" y="49926"/>
                  </a:lnTo>
                  <a:lnTo>
                    <a:pt x="741436" y="49926"/>
                  </a:lnTo>
                  <a:lnTo>
                    <a:pt x="797213" y="52392"/>
                  </a:lnTo>
                  <a:lnTo>
                    <a:pt x="851339" y="56512"/>
                  </a:lnTo>
                  <a:lnTo>
                    <a:pt x="905899" y="57733"/>
                  </a:lnTo>
                  <a:lnTo>
                    <a:pt x="959664" y="58095"/>
                  </a:lnTo>
                  <a:lnTo>
                    <a:pt x="1011652" y="60668"/>
                  </a:lnTo>
                  <a:lnTo>
                    <a:pt x="1070635" y="65403"/>
                  </a:lnTo>
                  <a:lnTo>
                    <a:pt x="1131675" y="75466"/>
                  </a:lnTo>
                  <a:lnTo>
                    <a:pt x="1191752" y="95477"/>
                  </a:lnTo>
                  <a:lnTo>
                    <a:pt x="1224051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17891" y="1164947"/>
            <a:ext cx="488268" cy="515906"/>
            <a:chOff x="7417891" y="1164947"/>
            <a:chExt cx="488268" cy="515906"/>
          </a:xfrm>
        </p:grpSpPr>
        <p:sp>
          <p:nvSpPr>
            <p:cNvPr id="28" name="Freeform 27"/>
            <p:cNvSpPr/>
            <p:nvPr/>
          </p:nvSpPr>
          <p:spPr>
            <a:xfrm>
              <a:off x="7417891" y="1164947"/>
              <a:ext cx="137622" cy="497945"/>
            </a:xfrm>
            <a:custGeom>
              <a:avLst/>
              <a:gdLst/>
              <a:ahLst/>
              <a:cxnLst/>
              <a:rect l="0" t="0" r="0" b="0"/>
              <a:pathLst>
                <a:path w="137622" h="497945">
                  <a:moveTo>
                    <a:pt x="137621" y="0"/>
                  </a:moveTo>
                  <a:lnTo>
                    <a:pt x="124369" y="4417"/>
                  </a:lnTo>
                  <a:lnTo>
                    <a:pt x="102876" y="20416"/>
                  </a:lnTo>
                  <a:lnTo>
                    <a:pt x="72613" y="63033"/>
                  </a:lnTo>
                  <a:lnTo>
                    <a:pt x="52572" y="119168"/>
                  </a:lnTo>
                  <a:lnTo>
                    <a:pt x="35426" y="177194"/>
                  </a:lnTo>
                  <a:lnTo>
                    <a:pt x="25363" y="217074"/>
                  </a:lnTo>
                  <a:lnTo>
                    <a:pt x="17546" y="271964"/>
                  </a:lnTo>
                  <a:lnTo>
                    <a:pt x="8023" y="333041"/>
                  </a:lnTo>
                  <a:lnTo>
                    <a:pt x="2717" y="388115"/>
                  </a:lnTo>
                  <a:lnTo>
                    <a:pt x="0" y="411957"/>
                  </a:lnTo>
                  <a:lnTo>
                    <a:pt x="8128" y="472995"/>
                  </a:lnTo>
                  <a:lnTo>
                    <a:pt x="13386" y="482676"/>
                  </a:lnTo>
                  <a:lnTo>
                    <a:pt x="29089" y="495897"/>
                  </a:lnTo>
                  <a:lnTo>
                    <a:pt x="36604" y="497944"/>
                  </a:lnTo>
                  <a:lnTo>
                    <a:pt x="43464" y="497459"/>
                  </a:lnTo>
                  <a:lnTo>
                    <a:pt x="49887" y="495286"/>
                  </a:lnTo>
                  <a:lnTo>
                    <a:pt x="61953" y="485476"/>
                  </a:lnTo>
                  <a:lnTo>
                    <a:pt x="95160" y="437179"/>
                  </a:lnTo>
                  <a:lnTo>
                    <a:pt x="117643" y="377443"/>
                  </a:lnTo>
                  <a:lnTo>
                    <a:pt x="126724" y="334358"/>
                  </a:lnTo>
                  <a:lnTo>
                    <a:pt x="126306" y="308553"/>
                  </a:lnTo>
                  <a:lnTo>
                    <a:pt x="119957" y="290920"/>
                  </a:lnTo>
                  <a:lnTo>
                    <a:pt x="114750" y="287327"/>
                  </a:lnTo>
                  <a:lnTo>
                    <a:pt x="108505" y="286781"/>
                  </a:lnTo>
                  <a:lnTo>
                    <a:pt x="95095" y="291105"/>
                  </a:lnTo>
                  <a:lnTo>
                    <a:pt x="82971" y="299191"/>
                  </a:lnTo>
                  <a:lnTo>
                    <a:pt x="73884" y="313879"/>
                  </a:lnTo>
                  <a:lnTo>
                    <a:pt x="68612" y="331810"/>
                  </a:lnTo>
                  <a:lnTo>
                    <a:pt x="71053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581239" y="1231515"/>
              <a:ext cx="82637" cy="416406"/>
            </a:xfrm>
            <a:custGeom>
              <a:avLst/>
              <a:gdLst/>
              <a:ahLst/>
              <a:cxnLst/>
              <a:rect l="0" t="0" r="0" b="0"/>
              <a:pathLst>
                <a:path w="82637" h="416406">
                  <a:moveTo>
                    <a:pt x="74126" y="0"/>
                  </a:moveTo>
                  <a:lnTo>
                    <a:pt x="54196" y="15136"/>
                  </a:lnTo>
                  <a:lnTo>
                    <a:pt x="28481" y="49355"/>
                  </a:lnTo>
                  <a:lnTo>
                    <a:pt x="5034" y="112558"/>
                  </a:lnTo>
                  <a:lnTo>
                    <a:pt x="0" y="166633"/>
                  </a:lnTo>
                  <a:lnTo>
                    <a:pt x="3804" y="215259"/>
                  </a:lnTo>
                  <a:lnTo>
                    <a:pt x="15279" y="251261"/>
                  </a:lnTo>
                  <a:lnTo>
                    <a:pt x="27631" y="269155"/>
                  </a:lnTo>
                  <a:lnTo>
                    <a:pt x="42366" y="282347"/>
                  </a:lnTo>
                  <a:lnTo>
                    <a:pt x="78231" y="305944"/>
                  </a:lnTo>
                  <a:lnTo>
                    <a:pt x="81485" y="312136"/>
                  </a:lnTo>
                  <a:lnTo>
                    <a:pt x="82636" y="326413"/>
                  </a:lnTo>
                  <a:lnTo>
                    <a:pt x="73668" y="350045"/>
                  </a:lnTo>
                  <a:lnTo>
                    <a:pt x="26889" y="411992"/>
                  </a:lnTo>
                  <a:lnTo>
                    <a:pt x="23219" y="415195"/>
                  </a:lnTo>
                  <a:lnTo>
                    <a:pt x="20772" y="416405"/>
                  </a:lnTo>
                  <a:lnTo>
                    <a:pt x="15878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13612" y="1305424"/>
              <a:ext cx="192547" cy="375429"/>
            </a:xfrm>
            <a:custGeom>
              <a:avLst/>
              <a:gdLst/>
              <a:ahLst/>
              <a:cxnLst/>
              <a:rect l="0" t="0" r="0" b="0"/>
              <a:pathLst>
                <a:path w="192547" h="375429">
                  <a:moveTo>
                    <a:pt x="0" y="200686"/>
                  </a:moveTo>
                  <a:lnTo>
                    <a:pt x="12361" y="178907"/>
                  </a:lnTo>
                  <a:lnTo>
                    <a:pt x="31956" y="123259"/>
                  </a:lnTo>
                  <a:lnTo>
                    <a:pt x="59504" y="60892"/>
                  </a:lnTo>
                  <a:lnTo>
                    <a:pt x="81946" y="2283"/>
                  </a:lnTo>
                  <a:lnTo>
                    <a:pt x="86066" y="0"/>
                  </a:lnTo>
                  <a:lnTo>
                    <a:pt x="89736" y="2176"/>
                  </a:lnTo>
                  <a:lnTo>
                    <a:pt x="93108" y="7325"/>
                  </a:lnTo>
                  <a:lnTo>
                    <a:pt x="94390" y="20442"/>
                  </a:lnTo>
                  <a:lnTo>
                    <a:pt x="89316" y="76848"/>
                  </a:lnTo>
                  <a:lnTo>
                    <a:pt x="86848" y="99419"/>
                  </a:lnTo>
                  <a:lnTo>
                    <a:pt x="86314" y="156337"/>
                  </a:lnTo>
                  <a:lnTo>
                    <a:pt x="89521" y="172038"/>
                  </a:lnTo>
                  <a:lnTo>
                    <a:pt x="92965" y="178814"/>
                  </a:lnTo>
                  <a:lnTo>
                    <a:pt x="97110" y="181481"/>
                  </a:lnTo>
                  <a:lnTo>
                    <a:pt x="101722" y="181411"/>
                  </a:lnTo>
                  <a:lnTo>
                    <a:pt x="106646" y="179515"/>
                  </a:lnTo>
                  <a:lnTo>
                    <a:pt x="117049" y="165081"/>
                  </a:lnTo>
                  <a:lnTo>
                    <a:pt x="150023" y="106828"/>
                  </a:lnTo>
                  <a:lnTo>
                    <a:pt x="179956" y="55600"/>
                  </a:lnTo>
                  <a:lnTo>
                    <a:pt x="184690" y="52187"/>
                  </a:lnTo>
                  <a:lnTo>
                    <a:pt x="188770" y="53609"/>
                  </a:lnTo>
                  <a:lnTo>
                    <a:pt x="192415" y="58256"/>
                  </a:lnTo>
                  <a:lnTo>
                    <a:pt x="192546" y="110366"/>
                  </a:lnTo>
                  <a:lnTo>
                    <a:pt x="191613" y="167093"/>
                  </a:lnTo>
                  <a:lnTo>
                    <a:pt x="187011" y="222814"/>
                  </a:lnTo>
                  <a:lnTo>
                    <a:pt x="183583" y="283158"/>
                  </a:lnTo>
                  <a:lnTo>
                    <a:pt x="183131" y="343142"/>
                  </a:lnTo>
                  <a:lnTo>
                    <a:pt x="183063" y="375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06829" y="1230453"/>
            <a:ext cx="1120784" cy="508744"/>
            <a:chOff x="8606829" y="1230453"/>
            <a:chExt cx="1120784" cy="508744"/>
          </a:xfrm>
        </p:grpSpPr>
        <p:sp>
          <p:nvSpPr>
            <p:cNvPr id="32" name="Freeform 31"/>
            <p:cNvSpPr/>
            <p:nvPr/>
          </p:nvSpPr>
          <p:spPr>
            <a:xfrm>
              <a:off x="8606829" y="1230453"/>
              <a:ext cx="139151" cy="508744"/>
            </a:xfrm>
            <a:custGeom>
              <a:avLst/>
              <a:gdLst/>
              <a:ahLst/>
              <a:cxnLst/>
              <a:rect l="0" t="0" r="0" b="0"/>
              <a:pathLst>
                <a:path w="139151" h="508744">
                  <a:moveTo>
                    <a:pt x="55383" y="117557"/>
                  </a:moveTo>
                  <a:lnTo>
                    <a:pt x="43945" y="90984"/>
                  </a:lnTo>
                  <a:lnTo>
                    <a:pt x="41207" y="60784"/>
                  </a:lnTo>
                  <a:lnTo>
                    <a:pt x="43843" y="39316"/>
                  </a:lnTo>
                  <a:lnTo>
                    <a:pt x="48614" y="30263"/>
                  </a:lnTo>
                  <a:lnTo>
                    <a:pt x="63777" y="15273"/>
                  </a:lnTo>
                  <a:lnTo>
                    <a:pt x="93106" y="855"/>
                  </a:lnTo>
                  <a:lnTo>
                    <a:pt x="101796" y="0"/>
                  </a:lnTo>
                  <a:lnTo>
                    <a:pt x="116384" y="3980"/>
                  </a:lnTo>
                  <a:lnTo>
                    <a:pt x="129030" y="14378"/>
                  </a:lnTo>
                  <a:lnTo>
                    <a:pt x="134991" y="21034"/>
                  </a:lnTo>
                  <a:lnTo>
                    <a:pt x="139150" y="40757"/>
                  </a:lnTo>
                  <a:lnTo>
                    <a:pt x="134286" y="95504"/>
                  </a:lnTo>
                  <a:lnTo>
                    <a:pt x="119283" y="151498"/>
                  </a:lnTo>
                  <a:lnTo>
                    <a:pt x="95018" y="213347"/>
                  </a:lnTo>
                  <a:lnTo>
                    <a:pt x="68991" y="272348"/>
                  </a:lnTo>
                  <a:lnTo>
                    <a:pt x="45897" y="328286"/>
                  </a:lnTo>
                  <a:lnTo>
                    <a:pt x="30631" y="383821"/>
                  </a:lnTo>
                  <a:lnTo>
                    <a:pt x="18428" y="434509"/>
                  </a:lnTo>
                  <a:lnTo>
                    <a:pt x="25849" y="489546"/>
                  </a:lnTo>
                  <a:lnTo>
                    <a:pt x="30146" y="496837"/>
                  </a:lnTo>
                  <a:lnTo>
                    <a:pt x="42317" y="507404"/>
                  </a:lnTo>
                  <a:lnTo>
                    <a:pt x="49447" y="508743"/>
                  </a:lnTo>
                  <a:lnTo>
                    <a:pt x="64763" y="505299"/>
                  </a:lnTo>
                  <a:lnTo>
                    <a:pt x="70882" y="499943"/>
                  </a:lnTo>
                  <a:lnTo>
                    <a:pt x="80145" y="484129"/>
                  </a:lnTo>
                  <a:lnTo>
                    <a:pt x="86984" y="432407"/>
                  </a:lnTo>
                  <a:lnTo>
                    <a:pt x="85868" y="387125"/>
                  </a:lnTo>
                  <a:lnTo>
                    <a:pt x="71778" y="325142"/>
                  </a:lnTo>
                  <a:lnTo>
                    <a:pt x="52405" y="270976"/>
                  </a:lnTo>
                  <a:lnTo>
                    <a:pt x="27700" y="212010"/>
                  </a:lnTo>
                  <a:lnTo>
                    <a:pt x="3684" y="157569"/>
                  </a:lnTo>
                  <a:lnTo>
                    <a:pt x="0" y="120989"/>
                  </a:lnTo>
                  <a:lnTo>
                    <a:pt x="5278" y="83646"/>
                  </a:lnTo>
                  <a:lnTo>
                    <a:pt x="18141" y="59637"/>
                  </a:lnTo>
                  <a:lnTo>
                    <a:pt x="38740" y="343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795698" y="1281441"/>
              <a:ext cx="82642" cy="329347"/>
            </a:xfrm>
            <a:custGeom>
              <a:avLst/>
              <a:gdLst/>
              <a:ahLst/>
              <a:cxnLst/>
              <a:rect l="0" t="0" r="0" b="0"/>
              <a:pathLst>
                <a:path w="82642" h="329347">
                  <a:moveTo>
                    <a:pt x="24613" y="0"/>
                  </a:moveTo>
                  <a:lnTo>
                    <a:pt x="8614" y="50745"/>
                  </a:lnTo>
                  <a:lnTo>
                    <a:pt x="1421" y="113849"/>
                  </a:lnTo>
                  <a:lnTo>
                    <a:pt x="0" y="167268"/>
                  </a:lnTo>
                  <a:lnTo>
                    <a:pt x="621" y="229232"/>
                  </a:lnTo>
                  <a:lnTo>
                    <a:pt x="13847" y="291904"/>
                  </a:lnTo>
                  <a:lnTo>
                    <a:pt x="19212" y="316189"/>
                  </a:lnTo>
                  <a:lnTo>
                    <a:pt x="23786" y="323589"/>
                  </a:lnTo>
                  <a:lnTo>
                    <a:pt x="29609" y="327598"/>
                  </a:lnTo>
                  <a:lnTo>
                    <a:pt x="36265" y="329346"/>
                  </a:lnTo>
                  <a:lnTo>
                    <a:pt x="41627" y="326813"/>
                  </a:lnTo>
                  <a:lnTo>
                    <a:pt x="50050" y="314137"/>
                  </a:lnTo>
                  <a:lnTo>
                    <a:pt x="71631" y="251189"/>
                  </a:lnTo>
                  <a:lnTo>
                    <a:pt x="81200" y="192354"/>
                  </a:lnTo>
                  <a:lnTo>
                    <a:pt x="82641" y="133630"/>
                  </a:lnTo>
                  <a:lnTo>
                    <a:pt x="78400" y="80021"/>
                  </a:lnTo>
                  <a:lnTo>
                    <a:pt x="66849" y="41174"/>
                  </a:lnTo>
                  <a:lnTo>
                    <a:pt x="61091" y="33922"/>
                  </a:lnTo>
                  <a:lnTo>
                    <a:pt x="54479" y="30011"/>
                  </a:lnTo>
                  <a:lnTo>
                    <a:pt x="47297" y="28329"/>
                  </a:lnTo>
                  <a:lnTo>
                    <a:pt x="42510" y="29981"/>
                  </a:lnTo>
                  <a:lnTo>
                    <a:pt x="39319" y="33856"/>
                  </a:lnTo>
                  <a:lnTo>
                    <a:pt x="32934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961769" y="1314802"/>
              <a:ext cx="127537" cy="261384"/>
            </a:xfrm>
            <a:custGeom>
              <a:avLst/>
              <a:gdLst/>
              <a:ahLst/>
              <a:cxnLst/>
              <a:rect l="0" t="0" r="0" b="0"/>
              <a:pathLst>
                <a:path w="127537" h="261384">
                  <a:moveTo>
                    <a:pt x="58247" y="8245"/>
                  </a:moveTo>
                  <a:lnTo>
                    <a:pt x="37411" y="68904"/>
                  </a:lnTo>
                  <a:lnTo>
                    <a:pt x="21292" y="115799"/>
                  </a:lnTo>
                  <a:lnTo>
                    <a:pt x="11535" y="171810"/>
                  </a:lnTo>
                  <a:lnTo>
                    <a:pt x="11421" y="218720"/>
                  </a:lnTo>
                  <a:lnTo>
                    <a:pt x="16171" y="242323"/>
                  </a:lnTo>
                  <a:lnTo>
                    <a:pt x="24445" y="258976"/>
                  </a:lnTo>
                  <a:lnTo>
                    <a:pt x="30166" y="261383"/>
                  </a:lnTo>
                  <a:lnTo>
                    <a:pt x="36752" y="260214"/>
                  </a:lnTo>
                  <a:lnTo>
                    <a:pt x="43917" y="256661"/>
                  </a:lnTo>
                  <a:lnTo>
                    <a:pt x="87317" y="201105"/>
                  </a:lnTo>
                  <a:lnTo>
                    <a:pt x="107253" y="155753"/>
                  </a:lnTo>
                  <a:lnTo>
                    <a:pt x="124735" y="100307"/>
                  </a:lnTo>
                  <a:lnTo>
                    <a:pt x="127536" y="91809"/>
                  </a:lnTo>
                  <a:lnTo>
                    <a:pt x="127060" y="57762"/>
                  </a:lnTo>
                  <a:lnTo>
                    <a:pt x="121063" y="27231"/>
                  </a:lnTo>
                  <a:lnTo>
                    <a:pt x="109014" y="5036"/>
                  </a:lnTo>
                  <a:lnTo>
                    <a:pt x="101337" y="1482"/>
                  </a:lnTo>
                  <a:lnTo>
                    <a:pt x="80480" y="0"/>
                  </a:lnTo>
                  <a:lnTo>
                    <a:pt x="47165" y="8781"/>
                  </a:lnTo>
                  <a:lnTo>
                    <a:pt x="29899" y="22968"/>
                  </a:lnTo>
                  <a:lnTo>
                    <a:pt x="0" y="581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357104" y="1456183"/>
              <a:ext cx="197215" cy="141459"/>
            </a:xfrm>
            <a:custGeom>
              <a:avLst/>
              <a:gdLst/>
              <a:ahLst/>
              <a:cxnLst/>
              <a:rect l="0" t="0" r="0" b="0"/>
              <a:pathLst>
                <a:path w="197215" h="141459">
                  <a:moveTo>
                    <a:pt x="12396" y="0"/>
                  </a:moveTo>
                  <a:lnTo>
                    <a:pt x="3922" y="62491"/>
                  </a:lnTo>
                  <a:lnTo>
                    <a:pt x="0" y="85405"/>
                  </a:lnTo>
                  <a:lnTo>
                    <a:pt x="1359" y="91146"/>
                  </a:lnTo>
                  <a:lnTo>
                    <a:pt x="5038" y="93124"/>
                  </a:lnTo>
                  <a:lnTo>
                    <a:pt x="10265" y="92593"/>
                  </a:lnTo>
                  <a:lnTo>
                    <a:pt x="21003" y="87073"/>
                  </a:lnTo>
                  <a:lnTo>
                    <a:pt x="26455" y="83012"/>
                  </a:lnTo>
                  <a:lnTo>
                    <a:pt x="34979" y="68638"/>
                  </a:lnTo>
                  <a:lnTo>
                    <a:pt x="47441" y="44684"/>
                  </a:lnTo>
                  <a:lnTo>
                    <a:pt x="68218" y="15607"/>
                  </a:lnTo>
                  <a:lnTo>
                    <a:pt x="73649" y="13178"/>
                  </a:lnTo>
                  <a:lnTo>
                    <a:pt x="79119" y="14333"/>
                  </a:lnTo>
                  <a:lnTo>
                    <a:pt x="84615" y="17877"/>
                  </a:lnTo>
                  <a:lnTo>
                    <a:pt x="88279" y="23937"/>
                  </a:lnTo>
                  <a:lnTo>
                    <a:pt x="93435" y="50136"/>
                  </a:lnTo>
                  <a:lnTo>
                    <a:pt x="99738" y="98602"/>
                  </a:lnTo>
                  <a:lnTo>
                    <a:pt x="103908" y="102717"/>
                  </a:lnTo>
                  <a:lnTo>
                    <a:pt x="109462" y="103612"/>
                  </a:lnTo>
                  <a:lnTo>
                    <a:pt x="115939" y="102359"/>
                  </a:lnTo>
                  <a:lnTo>
                    <a:pt x="138306" y="87344"/>
                  </a:lnTo>
                  <a:lnTo>
                    <a:pt x="158082" y="69745"/>
                  </a:lnTo>
                  <a:lnTo>
                    <a:pt x="164994" y="66837"/>
                  </a:lnTo>
                  <a:lnTo>
                    <a:pt x="180070" y="66072"/>
                  </a:lnTo>
                  <a:lnTo>
                    <a:pt x="186124" y="69011"/>
                  </a:lnTo>
                  <a:lnTo>
                    <a:pt x="195318" y="79674"/>
                  </a:lnTo>
                  <a:lnTo>
                    <a:pt x="197214" y="86400"/>
                  </a:lnTo>
                  <a:lnTo>
                    <a:pt x="19545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644095" y="1414578"/>
              <a:ext cx="83518" cy="224669"/>
            </a:xfrm>
            <a:custGeom>
              <a:avLst/>
              <a:gdLst/>
              <a:ahLst/>
              <a:cxnLst/>
              <a:rect l="0" t="0" r="0" b="0"/>
              <a:pathLst>
                <a:path w="83518" h="224669">
                  <a:moveTo>
                    <a:pt x="66568" y="0"/>
                  </a:moveTo>
                  <a:lnTo>
                    <a:pt x="27449" y="43538"/>
                  </a:lnTo>
                  <a:lnTo>
                    <a:pt x="21445" y="64037"/>
                  </a:lnTo>
                  <a:lnTo>
                    <a:pt x="20626" y="85784"/>
                  </a:lnTo>
                  <a:lnTo>
                    <a:pt x="26426" y="101613"/>
                  </a:lnTo>
                  <a:lnTo>
                    <a:pt x="40087" y="120920"/>
                  </a:lnTo>
                  <a:lnTo>
                    <a:pt x="79391" y="159645"/>
                  </a:lnTo>
                  <a:lnTo>
                    <a:pt x="82513" y="167451"/>
                  </a:lnTo>
                  <a:lnTo>
                    <a:pt x="83517" y="183521"/>
                  </a:lnTo>
                  <a:lnTo>
                    <a:pt x="79717" y="190765"/>
                  </a:lnTo>
                  <a:lnTo>
                    <a:pt x="65632" y="203745"/>
                  </a:lnTo>
                  <a:lnTo>
                    <a:pt x="41328" y="217031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58638" y="2171794"/>
            <a:ext cx="2386442" cy="424374"/>
            <a:chOff x="7358638" y="2171794"/>
            <a:chExt cx="2386442" cy="424374"/>
          </a:xfrm>
        </p:grpSpPr>
        <p:sp>
          <p:nvSpPr>
            <p:cNvPr id="38" name="Freeform 37"/>
            <p:cNvSpPr/>
            <p:nvPr/>
          </p:nvSpPr>
          <p:spPr>
            <a:xfrm>
              <a:off x="7358638" y="2171794"/>
              <a:ext cx="163591" cy="404133"/>
            </a:xfrm>
            <a:custGeom>
              <a:avLst/>
              <a:gdLst/>
              <a:ahLst/>
              <a:cxnLst/>
              <a:rect l="0" t="0" r="0" b="0"/>
              <a:pathLst>
                <a:path w="163591" h="404133">
                  <a:moveTo>
                    <a:pt x="13810" y="0"/>
                  </a:moveTo>
                  <a:lnTo>
                    <a:pt x="7225" y="29620"/>
                  </a:lnTo>
                  <a:lnTo>
                    <a:pt x="0" y="81974"/>
                  </a:lnTo>
                  <a:lnTo>
                    <a:pt x="193" y="136453"/>
                  </a:lnTo>
                  <a:lnTo>
                    <a:pt x="3920" y="184046"/>
                  </a:lnTo>
                  <a:lnTo>
                    <a:pt x="5025" y="233280"/>
                  </a:lnTo>
                  <a:lnTo>
                    <a:pt x="5398" y="295197"/>
                  </a:lnTo>
                  <a:lnTo>
                    <a:pt x="12114" y="346226"/>
                  </a:lnTo>
                  <a:lnTo>
                    <a:pt x="20602" y="383446"/>
                  </a:lnTo>
                  <a:lnTo>
                    <a:pt x="29465" y="400328"/>
                  </a:lnTo>
                  <a:lnTo>
                    <a:pt x="35342" y="403720"/>
                  </a:lnTo>
                  <a:lnTo>
                    <a:pt x="42033" y="404132"/>
                  </a:lnTo>
                  <a:lnTo>
                    <a:pt x="49267" y="402558"/>
                  </a:lnTo>
                  <a:lnTo>
                    <a:pt x="62237" y="393413"/>
                  </a:lnTo>
                  <a:lnTo>
                    <a:pt x="68285" y="387091"/>
                  </a:lnTo>
                  <a:lnTo>
                    <a:pt x="87838" y="326733"/>
                  </a:lnTo>
                  <a:lnTo>
                    <a:pt x="102455" y="263620"/>
                  </a:lnTo>
                  <a:lnTo>
                    <a:pt x="116422" y="201216"/>
                  </a:lnTo>
                  <a:lnTo>
                    <a:pt x="126604" y="151549"/>
                  </a:lnTo>
                  <a:lnTo>
                    <a:pt x="132040" y="97634"/>
                  </a:lnTo>
                  <a:lnTo>
                    <a:pt x="134775" y="84073"/>
                  </a:lnTo>
                  <a:lnTo>
                    <a:pt x="132041" y="97232"/>
                  </a:lnTo>
                  <a:lnTo>
                    <a:pt x="130458" y="156994"/>
                  </a:lnTo>
                  <a:lnTo>
                    <a:pt x="130336" y="208903"/>
                  </a:lnTo>
                  <a:lnTo>
                    <a:pt x="130312" y="263673"/>
                  </a:lnTo>
                  <a:lnTo>
                    <a:pt x="132772" y="321347"/>
                  </a:lnTo>
                  <a:lnTo>
                    <a:pt x="141887" y="361595"/>
                  </a:lnTo>
                  <a:lnTo>
                    <a:pt x="145423" y="367728"/>
                  </a:lnTo>
                  <a:lnTo>
                    <a:pt x="149629" y="370892"/>
                  </a:lnTo>
                  <a:lnTo>
                    <a:pt x="16359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555512" y="2284006"/>
              <a:ext cx="309355" cy="268001"/>
            </a:xfrm>
            <a:custGeom>
              <a:avLst/>
              <a:gdLst/>
              <a:ahLst/>
              <a:cxnLst/>
              <a:rect l="0" t="0" r="0" b="0"/>
              <a:pathLst>
                <a:path w="309355" h="268001">
                  <a:moveTo>
                    <a:pt x="0" y="203987"/>
                  </a:moveTo>
                  <a:lnTo>
                    <a:pt x="12362" y="183134"/>
                  </a:lnTo>
                  <a:lnTo>
                    <a:pt x="27538" y="124891"/>
                  </a:lnTo>
                  <a:lnTo>
                    <a:pt x="44361" y="63621"/>
                  </a:lnTo>
                  <a:lnTo>
                    <a:pt x="61020" y="8282"/>
                  </a:lnTo>
                  <a:lnTo>
                    <a:pt x="64718" y="3250"/>
                  </a:lnTo>
                  <a:lnTo>
                    <a:pt x="69033" y="1745"/>
                  </a:lnTo>
                  <a:lnTo>
                    <a:pt x="73759" y="2591"/>
                  </a:lnTo>
                  <a:lnTo>
                    <a:pt x="77834" y="8702"/>
                  </a:lnTo>
                  <a:lnTo>
                    <a:pt x="87062" y="41958"/>
                  </a:lnTo>
                  <a:lnTo>
                    <a:pt x="90943" y="98435"/>
                  </a:lnTo>
                  <a:lnTo>
                    <a:pt x="91454" y="154041"/>
                  </a:lnTo>
                  <a:lnTo>
                    <a:pt x="95933" y="194019"/>
                  </a:lnTo>
                  <a:lnTo>
                    <a:pt x="99089" y="196417"/>
                  </a:lnTo>
                  <a:lnTo>
                    <a:pt x="103042" y="194318"/>
                  </a:lnTo>
                  <a:lnTo>
                    <a:pt x="112365" y="181199"/>
                  </a:lnTo>
                  <a:lnTo>
                    <a:pt x="137712" y="121017"/>
                  </a:lnTo>
                  <a:lnTo>
                    <a:pt x="156842" y="63326"/>
                  </a:lnTo>
                  <a:lnTo>
                    <a:pt x="172417" y="31947"/>
                  </a:lnTo>
                  <a:lnTo>
                    <a:pt x="176890" y="28273"/>
                  </a:lnTo>
                  <a:lnTo>
                    <a:pt x="180797" y="28597"/>
                  </a:lnTo>
                  <a:lnTo>
                    <a:pt x="184326" y="31587"/>
                  </a:lnTo>
                  <a:lnTo>
                    <a:pt x="189990" y="80114"/>
                  </a:lnTo>
                  <a:lnTo>
                    <a:pt x="191108" y="130654"/>
                  </a:lnTo>
                  <a:lnTo>
                    <a:pt x="186912" y="184879"/>
                  </a:lnTo>
                  <a:lnTo>
                    <a:pt x="183570" y="247368"/>
                  </a:lnTo>
                  <a:lnTo>
                    <a:pt x="184212" y="266722"/>
                  </a:lnTo>
                  <a:lnTo>
                    <a:pt x="185678" y="268000"/>
                  </a:lnTo>
                  <a:lnTo>
                    <a:pt x="187580" y="266078"/>
                  </a:lnTo>
                  <a:lnTo>
                    <a:pt x="199935" y="233121"/>
                  </a:lnTo>
                  <a:lnTo>
                    <a:pt x="219322" y="180327"/>
                  </a:lnTo>
                  <a:lnTo>
                    <a:pt x="239842" y="119088"/>
                  </a:lnTo>
                  <a:lnTo>
                    <a:pt x="266445" y="58552"/>
                  </a:lnTo>
                  <a:lnTo>
                    <a:pt x="297950" y="633"/>
                  </a:lnTo>
                  <a:lnTo>
                    <a:pt x="302184" y="0"/>
                  </a:lnTo>
                  <a:lnTo>
                    <a:pt x="305931" y="3277"/>
                  </a:lnTo>
                  <a:lnTo>
                    <a:pt x="309354" y="9159"/>
                  </a:lnTo>
                  <a:lnTo>
                    <a:pt x="308712" y="68753"/>
                  </a:lnTo>
                  <a:lnTo>
                    <a:pt x="302270" y="126048"/>
                  </a:lnTo>
                  <a:lnTo>
                    <a:pt x="295497" y="181762"/>
                  </a:lnTo>
                  <a:lnTo>
                    <a:pt x="290228" y="226341"/>
                  </a:lnTo>
                  <a:lnTo>
                    <a:pt x="286866" y="229060"/>
                  </a:lnTo>
                  <a:lnTo>
                    <a:pt x="282775" y="229023"/>
                  </a:lnTo>
                  <a:lnTo>
                    <a:pt x="280048" y="227150"/>
                  </a:lnTo>
                  <a:lnTo>
                    <a:pt x="278231" y="224052"/>
                  </a:lnTo>
                  <a:lnTo>
                    <a:pt x="274595" y="2123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763538" y="2213399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27497" y="14793"/>
                  </a:lnTo>
                  <a:lnTo>
                    <a:pt x="89822" y="2313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946601" y="2205078"/>
              <a:ext cx="116495" cy="391090"/>
            </a:xfrm>
            <a:custGeom>
              <a:avLst/>
              <a:gdLst/>
              <a:ahLst/>
              <a:cxnLst/>
              <a:rect l="0" t="0" r="0" b="0"/>
              <a:pathLst>
                <a:path w="116495" h="391090">
                  <a:moveTo>
                    <a:pt x="116494" y="0"/>
                  </a:moveTo>
                  <a:lnTo>
                    <a:pt x="103243" y="4417"/>
                  </a:lnTo>
                  <a:lnTo>
                    <a:pt x="91805" y="13982"/>
                  </a:lnTo>
                  <a:lnTo>
                    <a:pt x="63831" y="52521"/>
                  </a:lnTo>
                  <a:lnTo>
                    <a:pt x="40480" y="114793"/>
                  </a:lnTo>
                  <a:lnTo>
                    <a:pt x="35630" y="161839"/>
                  </a:lnTo>
                  <a:lnTo>
                    <a:pt x="38333" y="181026"/>
                  </a:lnTo>
                  <a:lnTo>
                    <a:pt x="45082" y="196334"/>
                  </a:lnTo>
                  <a:lnTo>
                    <a:pt x="91821" y="259070"/>
                  </a:lnTo>
                  <a:lnTo>
                    <a:pt x="96282" y="279098"/>
                  </a:lnTo>
                  <a:lnTo>
                    <a:pt x="93335" y="297861"/>
                  </a:lnTo>
                  <a:lnTo>
                    <a:pt x="70333" y="346658"/>
                  </a:lnTo>
                  <a:lnTo>
                    <a:pt x="56222" y="364870"/>
                  </a:lnTo>
                  <a:lnTo>
                    <a:pt x="38240" y="377279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778706" y="2178110"/>
              <a:ext cx="114823" cy="216358"/>
            </a:xfrm>
            <a:custGeom>
              <a:avLst/>
              <a:gdLst/>
              <a:ahLst/>
              <a:cxnLst/>
              <a:rect l="0" t="0" r="0" b="0"/>
              <a:pathLst>
                <a:path w="114823" h="216358">
                  <a:moveTo>
                    <a:pt x="49926" y="43610"/>
                  </a:moveTo>
                  <a:lnTo>
                    <a:pt x="41091" y="56862"/>
                  </a:lnTo>
                  <a:lnTo>
                    <a:pt x="29108" y="105194"/>
                  </a:lnTo>
                  <a:lnTo>
                    <a:pt x="28247" y="160216"/>
                  </a:lnTo>
                  <a:lnTo>
                    <a:pt x="36706" y="206766"/>
                  </a:lnTo>
                  <a:lnTo>
                    <a:pt x="42038" y="212477"/>
                  </a:lnTo>
                  <a:lnTo>
                    <a:pt x="49290" y="215360"/>
                  </a:lnTo>
                  <a:lnTo>
                    <a:pt x="57823" y="216357"/>
                  </a:lnTo>
                  <a:lnTo>
                    <a:pt x="66285" y="213324"/>
                  </a:lnTo>
                  <a:lnTo>
                    <a:pt x="83085" y="200091"/>
                  </a:lnTo>
                  <a:lnTo>
                    <a:pt x="103719" y="171850"/>
                  </a:lnTo>
                  <a:lnTo>
                    <a:pt x="112709" y="131225"/>
                  </a:lnTo>
                  <a:lnTo>
                    <a:pt x="114822" y="74443"/>
                  </a:lnTo>
                  <a:lnTo>
                    <a:pt x="108705" y="35384"/>
                  </a:lnTo>
                  <a:lnTo>
                    <a:pt x="100397" y="18073"/>
                  </a:lnTo>
                  <a:lnTo>
                    <a:pt x="88075" y="6680"/>
                  </a:lnTo>
                  <a:lnTo>
                    <a:pt x="80907" y="2348"/>
                  </a:lnTo>
                  <a:lnTo>
                    <a:pt x="63078" y="0"/>
                  </a:lnTo>
                  <a:lnTo>
                    <a:pt x="43752" y="2963"/>
                  </a:lnTo>
                  <a:lnTo>
                    <a:pt x="25918" y="10443"/>
                  </a:lnTo>
                  <a:lnTo>
                    <a:pt x="13677" y="22397"/>
                  </a:lnTo>
                  <a:lnTo>
                    <a:pt x="0" y="436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945127" y="2180115"/>
              <a:ext cx="72726" cy="175945"/>
            </a:xfrm>
            <a:custGeom>
              <a:avLst/>
              <a:gdLst/>
              <a:ahLst/>
              <a:cxnLst/>
              <a:rect l="0" t="0" r="0" b="0"/>
              <a:pathLst>
                <a:path w="72726" h="175945">
                  <a:moveTo>
                    <a:pt x="49926" y="0"/>
                  </a:moveTo>
                  <a:lnTo>
                    <a:pt x="36639" y="15135"/>
                  </a:lnTo>
                  <a:lnTo>
                    <a:pt x="8923" y="74720"/>
                  </a:lnTo>
                  <a:lnTo>
                    <a:pt x="3966" y="94230"/>
                  </a:lnTo>
                  <a:lnTo>
                    <a:pt x="784" y="147024"/>
                  </a:lnTo>
                  <a:lnTo>
                    <a:pt x="522" y="159037"/>
                  </a:lnTo>
                  <a:lnTo>
                    <a:pt x="4046" y="167046"/>
                  </a:lnTo>
                  <a:lnTo>
                    <a:pt x="10094" y="172385"/>
                  </a:lnTo>
                  <a:lnTo>
                    <a:pt x="17824" y="175944"/>
                  </a:lnTo>
                  <a:lnTo>
                    <a:pt x="24826" y="175543"/>
                  </a:lnTo>
                  <a:lnTo>
                    <a:pt x="37538" y="167701"/>
                  </a:lnTo>
                  <a:lnTo>
                    <a:pt x="55091" y="143275"/>
                  </a:lnTo>
                  <a:lnTo>
                    <a:pt x="67585" y="112616"/>
                  </a:lnTo>
                  <a:lnTo>
                    <a:pt x="72725" y="80109"/>
                  </a:lnTo>
                  <a:lnTo>
                    <a:pt x="70672" y="70973"/>
                  </a:lnTo>
                  <a:lnTo>
                    <a:pt x="60996" y="55890"/>
                  </a:lnTo>
                  <a:lnTo>
                    <a:pt x="53608" y="53902"/>
                  </a:lnTo>
                  <a:lnTo>
                    <a:pt x="35537" y="59090"/>
                  </a:lnTo>
                  <a:lnTo>
                    <a:pt x="20109" y="75572"/>
                  </a:lnTo>
                  <a:lnTo>
                    <a:pt x="8937" y="98307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352859" y="2271646"/>
              <a:ext cx="224668" cy="96392"/>
            </a:xfrm>
            <a:custGeom>
              <a:avLst/>
              <a:gdLst/>
              <a:ahLst/>
              <a:cxnLst/>
              <a:rect l="0" t="0" r="0" b="0"/>
              <a:pathLst>
                <a:path w="224668" h="96392">
                  <a:moveTo>
                    <a:pt x="0" y="0"/>
                  </a:moveTo>
                  <a:lnTo>
                    <a:pt x="4416" y="46327"/>
                  </a:lnTo>
                  <a:lnTo>
                    <a:pt x="8491" y="52150"/>
                  </a:lnTo>
                  <a:lnTo>
                    <a:pt x="13982" y="55107"/>
                  </a:lnTo>
                  <a:lnTo>
                    <a:pt x="20415" y="56154"/>
                  </a:lnTo>
                  <a:lnTo>
                    <a:pt x="26554" y="55002"/>
                  </a:lnTo>
                  <a:lnTo>
                    <a:pt x="59735" y="39318"/>
                  </a:lnTo>
                  <a:lnTo>
                    <a:pt x="65710" y="40080"/>
                  </a:lnTo>
                  <a:lnTo>
                    <a:pt x="70619" y="43362"/>
                  </a:lnTo>
                  <a:lnTo>
                    <a:pt x="74816" y="48324"/>
                  </a:lnTo>
                  <a:lnTo>
                    <a:pt x="79479" y="63699"/>
                  </a:lnTo>
                  <a:lnTo>
                    <a:pt x="80723" y="72977"/>
                  </a:lnTo>
                  <a:lnTo>
                    <a:pt x="84325" y="80086"/>
                  </a:lnTo>
                  <a:lnTo>
                    <a:pt x="95725" y="90451"/>
                  </a:lnTo>
                  <a:lnTo>
                    <a:pt x="114968" y="93209"/>
                  </a:lnTo>
                  <a:lnTo>
                    <a:pt x="170842" y="92677"/>
                  </a:lnTo>
                  <a:lnTo>
                    <a:pt x="197625" y="96391"/>
                  </a:lnTo>
                  <a:lnTo>
                    <a:pt x="224667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55415" y="2238362"/>
              <a:ext cx="89665" cy="216348"/>
            </a:xfrm>
            <a:custGeom>
              <a:avLst/>
              <a:gdLst/>
              <a:ahLst/>
              <a:cxnLst/>
              <a:rect l="0" t="0" r="0" b="0"/>
              <a:pathLst>
                <a:path w="89665" h="216348">
                  <a:moveTo>
                    <a:pt x="30285" y="0"/>
                  </a:moveTo>
                  <a:lnTo>
                    <a:pt x="16999" y="15135"/>
                  </a:lnTo>
                  <a:lnTo>
                    <a:pt x="3748" y="41672"/>
                  </a:lnTo>
                  <a:lnTo>
                    <a:pt x="0" y="62284"/>
                  </a:lnTo>
                  <a:lnTo>
                    <a:pt x="5730" y="81306"/>
                  </a:lnTo>
                  <a:lnTo>
                    <a:pt x="49717" y="143061"/>
                  </a:lnTo>
                  <a:lnTo>
                    <a:pt x="82063" y="178337"/>
                  </a:lnTo>
                  <a:lnTo>
                    <a:pt x="89664" y="192982"/>
                  </a:lnTo>
                  <a:lnTo>
                    <a:pt x="89286" y="198921"/>
                  </a:lnTo>
                  <a:lnTo>
                    <a:pt x="86262" y="203806"/>
                  </a:lnTo>
                  <a:lnTo>
                    <a:pt x="81471" y="207986"/>
                  </a:lnTo>
                  <a:lnTo>
                    <a:pt x="66287" y="212631"/>
                  </a:lnTo>
                  <a:lnTo>
                    <a:pt x="3860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54038" y="2082511"/>
            <a:ext cx="199705" cy="299726"/>
            <a:chOff x="8554038" y="2082511"/>
            <a:chExt cx="199705" cy="299726"/>
          </a:xfrm>
        </p:grpSpPr>
        <p:sp>
          <p:nvSpPr>
            <p:cNvPr id="47" name="Freeform 46"/>
            <p:cNvSpPr/>
            <p:nvPr/>
          </p:nvSpPr>
          <p:spPr>
            <a:xfrm>
              <a:off x="8554038" y="2121867"/>
              <a:ext cx="76548" cy="260370"/>
            </a:xfrm>
            <a:custGeom>
              <a:avLst/>
              <a:gdLst/>
              <a:ahLst/>
              <a:cxnLst/>
              <a:rect l="0" t="0" r="0" b="0"/>
              <a:pathLst>
                <a:path w="76548" h="260370">
                  <a:moveTo>
                    <a:pt x="74889" y="0"/>
                  </a:moveTo>
                  <a:lnTo>
                    <a:pt x="61637" y="4418"/>
                  </a:lnTo>
                  <a:lnTo>
                    <a:pt x="50200" y="16448"/>
                  </a:lnTo>
                  <a:lnTo>
                    <a:pt x="23149" y="64865"/>
                  </a:lnTo>
                  <a:lnTo>
                    <a:pt x="14050" y="96472"/>
                  </a:lnTo>
                  <a:lnTo>
                    <a:pt x="14874" y="114992"/>
                  </a:lnTo>
                  <a:lnTo>
                    <a:pt x="23252" y="130004"/>
                  </a:lnTo>
                  <a:lnTo>
                    <a:pt x="68350" y="179243"/>
                  </a:lnTo>
                  <a:lnTo>
                    <a:pt x="75989" y="197391"/>
                  </a:lnTo>
                  <a:lnTo>
                    <a:pt x="76547" y="206484"/>
                  </a:lnTo>
                  <a:lnTo>
                    <a:pt x="72236" y="223983"/>
                  </a:lnTo>
                  <a:lnTo>
                    <a:pt x="59413" y="245011"/>
                  </a:lnTo>
                  <a:lnTo>
                    <a:pt x="46746" y="254666"/>
                  </a:lnTo>
                  <a:lnTo>
                    <a:pt x="39485" y="258536"/>
                  </a:lnTo>
                  <a:lnTo>
                    <a:pt x="24021" y="260369"/>
                  </a:lnTo>
                  <a:lnTo>
                    <a:pt x="16014" y="259564"/>
                  </a:lnTo>
                  <a:lnTo>
                    <a:pt x="10676" y="257178"/>
                  </a:lnTo>
                  <a:lnTo>
                    <a:pt x="7117" y="253738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595643" y="2082511"/>
              <a:ext cx="158100" cy="22715"/>
            </a:xfrm>
            <a:custGeom>
              <a:avLst/>
              <a:gdLst/>
              <a:ahLst/>
              <a:cxnLst/>
              <a:rect l="0" t="0" r="0" b="0"/>
              <a:pathLst>
                <a:path w="158100" h="22715">
                  <a:moveTo>
                    <a:pt x="0" y="14393"/>
                  </a:moveTo>
                  <a:lnTo>
                    <a:pt x="53041" y="0"/>
                  </a:lnTo>
                  <a:lnTo>
                    <a:pt x="84133" y="883"/>
                  </a:lnTo>
                  <a:lnTo>
                    <a:pt x="138343" y="14668"/>
                  </a:lnTo>
                  <a:lnTo>
                    <a:pt x="158099" y="22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15494" y="2787551"/>
            <a:ext cx="656072" cy="522174"/>
            <a:chOff x="7315494" y="2787551"/>
            <a:chExt cx="656072" cy="522174"/>
          </a:xfrm>
        </p:grpSpPr>
        <p:sp>
          <p:nvSpPr>
            <p:cNvPr id="50" name="Freeform 49"/>
            <p:cNvSpPr/>
            <p:nvPr/>
          </p:nvSpPr>
          <p:spPr>
            <a:xfrm>
              <a:off x="7315494" y="2787551"/>
              <a:ext cx="231697" cy="497281"/>
            </a:xfrm>
            <a:custGeom>
              <a:avLst/>
              <a:gdLst/>
              <a:ahLst/>
              <a:cxnLst/>
              <a:rect l="0" t="0" r="0" b="0"/>
              <a:pathLst>
                <a:path w="231697" h="497281">
                  <a:moveTo>
                    <a:pt x="81918" y="0"/>
                  </a:moveTo>
                  <a:lnTo>
                    <a:pt x="63838" y="19930"/>
                  </a:lnTo>
                  <a:lnTo>
                    <a:pt x="56007" y="34745"/>
                  </a:lnTo>
                  <a:lnTo>
                    <a:pt x="43448" y="90656"/>
                  </a:lnTo>
                  <a:lnTo>
                    <a:pt x="32062" y="142655"/>
                  </a:lnTo>
                  <a:lnTo>
                    <a:pt x="23851" y="205239"/>
                  </a:lnTo>
                  <a:lnTo>
                    <a:pt x="12235" y="267767"/>
                  </a:lnTo>
                  <a:lnTo>
                    <a:pt x="5249" y="324352"/>
                  </a:lnTo>
                  <a:lnTo>
                    <a:pt x="0" y="377702"/>
                  </a:lnTo>
                  <a:lnTo>
                    <a:pt x="7925" y="416503"/>
                  </a:lnTo>
                  <a:lnTo>
                    <a:pt x="21984" y="442587"/>
                  </a:lnTo>
                  <a:lnTo>
                    <a:pt x="37861" y="462027"/>
                  </a:lnTo>
                  <a:lnTo>
                    <a:pt x="94015" y="489221"/>
                  </a:lnTo>
                  <a:lnTo>
                    <a:pt x="138514" y="497280"/>
                  </a:lnTo>
                  <a:lnTo>
                    <a:pt x="200056" y="494584"/>
                  </a:lnTo>
                  <a:lnTo>
                    <a:pt x="231696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647043" y="2929009"/>
              <a:ext cx="49928" cy="380716"/>
            </a:xfrm>
            <a:custGeom>
              <a:avLst/>
              <a:gdLst/>
              <a:ahLst/>
              <a:cxnLst/>
              <a:rect l="0" t="0" r="0" b="0"/>
              <a:pathLst>
                <a:path w="49928" h="380716">
                  <a:moveTo>
                    <a:pt x="49927" y="0"/>
                  </a:moveTo>
                  <a:lnTo>
                    <a:pt x="47461" y="33741"/>
                  </a:lnTo>
                  <a:lnTo>
                    <a:pt x="42119" y="92302"/>
                  </a:lnTo>
                  <a:lnTo>
                    <a:pt x="40748" y="153750"/>
                  </a:lnTo>
                  <a:lnTo>
                    <a:pt x="35032" y="208263"/>
                  </a:lnTo>
                  <a:lnTo>
                    <a:pt x="29212" y="263547"/>
                  </a:lnTo>
                  <a:lnTo>
                    <a:pt x="24879" y="317134"/>
                  </a:lnTo>
                  <a:lnTo>
                    <a:pt x="13493" y="373988"/>
                  </a:lnTo>
                  <a:lnTo>
                    <a:pt x="10845" y="379689"/>
                  </a:lnTo>
                  <a:lnTo>
                    <a:pt x="8154" y="380715"/>
                  </a:lnTo>
                  <a:lnTo>
                    <a:pt x="5436" y="378626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580475" y="2856014"/>
              <a:ext cx="232990" cy="64675"/>
            </a:xfrm>
            <a:custGeom>
              <a:avLst/>
              <a:gdLst/>
              <a:ahLst/>
              <a:cxnLst/>
              <a:rect l="0" t="0" r="0" b="0"/>
              <a:pathLst>
                <a:path w="232990" h="64675">
                  <a:moveTo>
                    <a:pt x="0" y="64674"/>
                  </a:moveTo>
                  <a:lnTo>
                    <a:pt x="27581" y="29929"/>
                  </a:lnTo>
                  <a:lnTo>
                    <a:pt x="50702" y="14828"/>
                  </a:lnTo>
                  <a:lnTo>
                    <a:pt x="75120" y="4499"/>
                  </a:lnTo>
                  <a:lnTo>
                    <a:pt x="108756" y="0"/>
                  </a:lnTo>
                  <a:lnTo>
                    <a:pt x="139165" y="3084"/>
                  </a:lnTo>
                  <a:lnTo>
                    <a:pt x="189348" y="24090"/>
                  </a:lnTo>
                  <a:lnTo>
                    <a:pt x="232989" y="563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06906" y="2970614"/>
              <a:ext cx="14880" cy="245048"/>
            </a:xfrm>
            <a:custGeom>
              <a:avLst/>
              <a:gdLst/>
              <a:ahLst/>
              <a:cxnLst/>
              <a:rect l="0" t="0" r="0" b="0"/>
              <a:pathLst>
                <a:path w="14880" h="245048">
                  <a:moveTo>
                    <a:pt x="14879" y="0"/>
                  </a:moveTo>
                  <a:lnTo>
                    <a:pt x="14879" y="57909"/>
                  </a:lnTo>
                  <a:lnTo>
                    <a:pt x="10462" y="106635"/>
                  </a:lnTo>
                  <a:lnTo>
                    <a:pt x="7715" y="162062"/>
                  </a:lnTo>
                  <a:lnTo>
                    <a:pt x="1068" y="214048"/>
                  </a:lnTo>
                  <a:lnTo>
                    <a:pt x="0" y="245047"/>
                  </a:lnTo>
                  <a:lnTo>
                    <a:pt x="1262" y="244726"/>
                  </a:lnTo>
                  <a:lnTo>
                    <a:pt x="6558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05143" y="2915589"/>
              <a:ext cx="166423" cy="46705"/>
            </a:xfrm>
            <a:custGeom>
              <a:avLst/>
              <a:gdLst/>
              <a:ahLst/>
              <a:cxnLst/>
              <a:rect l="0" t="0" r="0" b="0"/>
              <a:pathLst>
                <a:path w="166423" h="46705">
                  <a:moveTo>
                    <a:pt x="0" y="30062"/>
                  </a:moveTo>
                  <a:lnTo>
                    <a:pt x="34745" y="11316"/>
                  </a:lnTo>
                  <a:lnTo>
                    <a:pt x="74425" y="608"/>
                  </a:lnTo>
                  <a:lnTo>
                    <a:pt x="123355" y="0"/>
                  </a:lnTo>
                  <a:lnTo>
                    <a:pt x="144507" y="4682"/>
                  </a:lnTo>
                  <a:lnTo>
                    <a:pt x="160072" y="12926"/>
                  </a:lnTo>
                  <a:lnTo>
                    <a:pt x="164037" y="18638"/>
                  </a:lnTo>
                  <a:lnTo>
                    <a:pt x="165757" y="25220"/>
                  </a:lnTo>
                  <a:lnTo>
                    <a:pt x="166422" y="46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771859" y="3028862"/>
            <a:ext cx="166757" cy="199706"/>
            <a:chOff x="7771859" y="3028862"/>
            <a:chExt cx="166757" cy="199706"/>
          </a:xfrm>
        </p:grpSpPr>
        <p:sp>
          <p:nvSpPr>
            <p:cNvPr id="56" name="Freeform 55"/>
            <p:cNvSpPr/>
            <p:nvPr/>
          </p:nvSpPr>
          <p:spPr>
            <a:xfrm>
              <a:off x="7788501" y="3028862"/>
              <a:ext cx="150115" cy="41606"/>
            </a:xfrm>
            <a:custGeom>
              <a:avLst/>
              <a:gdLst/>
              <a:ahLst/>
              <a:cxnLst/>
              <a:rect l="0" t="0" r="0" b="0"/>
              <a:pathLst>
                <a:path w="150115" h="41606">
                  <a:moveTo>
                    <a:pt x="0" y="0"/>
                  </a:moveTo>
                  <a:lnTo>
                    <a:pt x="60656" y="0"/>
                  </a:lnTo>
                  <a:lnTo>
                    <a:pt x="109198" y="1849"/>
                  </a:lnTo>
                  <a:lnTo>
                    <a:pt x="125887" y="8834"/>
                  </a:lnTo>
                  <a:lnTo>
                    <a:pt x="145680" y="23163"/>
                  </a:lnTo>
                  <a:lnTo>
                    <a:pt x="148895" y="27461"/>
                  </a:lnTo>
                  <a:lnTo>
                    <a:pt x="150114" y="31251"/>
                  </a:lnTo>
                  <a:lnTo>
                    <a:pt x="14977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771859" y="3170319"/>
              <a:ext cx="158101" cy="58249"/>
            </a:xfrm>
            <a:custGeom>
              <a:avLst/>
              <a:gdLst/>
              <a:ahLst/>
              <a:cxnLst/>
              <a:rect l="0" t="0" r="0" b="0"/>
              <a:pathLst>
                <a:path w="158101" h="58249">
                  <a:moveTo>
                    <a:pt x="0" y="0"/>
                  </a:moveTo>
                  <a:lnTo>
                    <a:pt x="14211" y="12362"/>
                  </a:lnTo>
                  <a:lnTo>
                    <a:pt x="75119" y="35999"/>
                  </a:lnTo>
                  <a:lnTo>
                    <a:pt x="118991" y="47454"/>
                  </a:lnTo>
                  <a:lnTo>
                    <a:pt x="143122" y="51659"/>
                  </a:lnTo>
                  <a:lnTo>
                    <a:pt x="158100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795348" y="2920688"/>
            <a:ext cx="968759" cy="403711"/>
            <a:chOff x="8795348" y="2920688"/>
            <a:chExt cx="968759" cy="403711"/>
          </a:xfrm>
        </p:grpSpPr>
        <p:sp>
          <p:nvSpPr>
            <p:cNvPr id="59" name="Freeform 58"/>
            <p:cNvSpPr/>
            <p:nvPr/>
          </p:nvSpPr>
          <p:spPr>
            <a:xfrm>
              <a:off x="8795348" y="2929009"/>
              <a:ext cx="97371" cy="285162"/>
            </a:xfrm>
            <a:custGeom>
              <a:avLst/>
              <a:gdLst/>
              <a:ahLst/>
              <a:cxnLst/>
              <a:rect l="0" t="0" r="0" b="0"/>
              <a:pathLst>
                <a:path w="97371" h="285162">
                  <a:moveTo>
                    <a:pt x="49926" y="0"/>
                  </a:moveTo>
                  <a:lnTo>
                    <a:pt x="37565" y="14211"/>
                  </a:lnTo>
                  <a:lnTo>
                    <a:pt x="22388" y="55119"/>
                  </a:lnTo>
                  <a:lnTo>
                    <a:pt x="21661" y="73499"/>
                  </a:lnTo>
                  <a:lnTo>
                    <a:pt x="22762" y="82284"/>
                  </a:lnTo>
                  <a:lnTo>
                    <a:pt x="31381" y="99441"/>
                  </a:lnTo>
                  <a:lnTo>
                    <a:pt x="76421" y="158076"/>
                  </a:lnTo>
                  <a:lnTo>
                    <a:pt x="91472" y="183056"/>
                  </a:lnTo>
                  <a:lnTo>
                    <a:pt x="97370" y="212441"/>
                  </a:lnTo>
                  <a:lnTo>
                    <a:pt x="94699" y="244571"/>
                  </a:lnTo>
                  <a:lnTo>
                    <a:pt x="88008" y="261559"/>
                  </a:lnTo>
                  <a:lnTo>
                    <a:pt x="83636" y="268678"/>
                  </a:lnTo>
                  <a:lnTo>
                    <a:pt x="71381" y="279053"/>
                  </a:lnTo>
                  <a:lnTo>
                    <a:pt x="64229" y="283115"/>
                  </a:lnTo>
                  <a:lnTo>
                    <a:pt x="48887" y="285161"/>
                  </a:lnTo>
                  <a:lnTo>
                    <a:pt x="33746" y="282065"/>
                  </a:lnTo>
                  <a:lnTo>
                    <a:pt x="20854" y="274525"/>
                  </a:lnTo>
                  <a:lnTo>
                    <a:pt x="11425" y="262544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28632" y="2920688"/>
              <a:ext cx="237982" cy="260106"/>
            </a:xfrm>
            <a:custGeom>
              <a:avLst/>
              <a:gdLst/>
              <a:ahLst/>
              <a:cxnLst/>
              <a:rect l="0" t="0" r="0" b="0"/>
              <a:pathLst>
                <a:path w="237982" h="260106">
                  <a:moveTo>
                    <a:pt x="0" y="0"/>
                  </a:moveTo>
                  <a:lnTo>
                    <a:pt x="57697" y="6643"/>
                  </a:lnTo>
                  <a:lnTo>
                    <a:pt x="118282" y="19560"/>
                  </a:lnTo>
                  <a:lnTo>
                    <a:pt x="181333" y="36071"/>
                  </a:lnTo>
                  <a:lnTo>
                    <a:pt x="207514" y="48800"/>
                  </a:lnTo>
                  <a:lnTo>
                    <a:pt x="210458" y="54723"/>
                  </a:lnTo>
                  <a:lnTo>
                    <a:pt x="209647" y="61445"/>
                  </a:lnTo>
                  <a:lnTo>
                    <a:pt x="197720" y="81692"/>
                  </a:lnTo>
                  <a:lnTo>
                    <a:pt x="149728" y="140494"/>
                  </a:lnTo>
                  <a:lnTo>
                    <a:pt x="129603" y="191086"/>
                  </a:lnTo>
                  <a:lnTo>
                    <a:pt x="127159" y="222628"/>
                  </a:lnTo>
                  <a:lnTo>
                    <a:pt x="129865" y="244410"/>
                  </a:lnTo>
                  <a:lnTo>
                    <a:pt x="134653" y="251698"/>
                  </a:lnTo>
                  <a:lnTo>
                    <a:pt x="141545" y="256556"/>
                  </a:lnTo>
                  <a:lnTo>
                    <a:pt x="149837" y="259795"/>
                  </a:lnTo>
                  <a:lnTo>
                    <a:pt x="158139" y="260105"/>
                  </a:lnTo>
                  <a:lnTo>
                    <a:pt x="174760" y="255519"/>
                  </a:lnTo>
                  <a:lnTo>
                    <a:pt x="195293" y="242541"/>
                  </a:lnTo>
                  <a:lnTo>
                    <a:pt x="230072" y="180336"/>
                  </a:lnTo>
                  <a:lnTo>
                    <a:pt x="237981" y="142602"/>
                  </a:lnTo>
                  <a:lnTo>
                    <a:pt x="235907" y="110978"/>
                  </a:lnTo>
                  <a:lnTo>
                    <a:pt x="225019" y="84042"/>
                  </a:lnTo>
                  <a:lnTo>
                    <a:pt x="210340" y="71869"/>
                  </a:lnTo>
                  <a:lnTo>
                    <a:pt x="201248" y="67328"/>
                  </a:lnTo>
                  <a:lnTo>
                    <a:pt x="192413" y="66150"/>
                  </a:lnTo>
                  <a:lnTo>
                    <a:pt x="175199" y="69772"/>
                  </a:lnTo>
                  <a:lnTo>
                    <a:pt x="160769" y="82477"/>
                  </a:lnTo>
                  <a:lnTo>
                    <a:pt x="154331" y="91043"/>
                  </a:lnTo>
                  <a:lnTo>
                    <a:pt x="147179" y="112887"/>
                  </a:lnTo>
                  <a:lnTo>
                    <a:pt x="141458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290194" y="3112072"/>
              <a:ext cx="295654" cy="141459"/>
            </a:xfrm>
            <a:custGeom>
              <a:avLst/>
              <a:gdLst/>
              <a:ahLst/>
              <a:cxnLst/>
              <a:rect l="0" t="0" r="0" b="0"/>
              <a:pathLst>
                <a:path w="295654" h="141459">
                  <a:moveTo>
                    <a:pt x="4417" y="0"/>
                  </a:moveTo>
                  <a:lnTo>
                    <a:pt x="3493" y="55848"/>
                  </a:lnTo>
                  <a:lnTo>
                    <a:pt x="0" y="73823"/>
                  </a:lnTo>
                  <a:lnTo>
                    <a:pt x="2397" y="78801"/>
                  </a:lnTo>
                  <a:lnTo>
                    <a:pt x="7693" y="81196"/>
                  </a:lnTo>
                  <a:lnTo>
                    <a:pt x="14922" y="81867"/>
                  </a:lnTo>
                  <a:lnTo>
                    <a:pt x="27885" y="77683"/>
                  </a:lnTo>
                  <a:lnTo>
                    <a:pt x="81250" y="31066"/>
                  </a:lnTo>
                  <a:lnTo>
                    <a:pt x="92806" y="19663"/>
                  </a:lnTo>
                  <a:lnTo>
                    <a:pt x="99401" y="17732"/>
                  </a:lnTo>
                  <a:lnTo>
                    <a:pt x="114125" y="20516"/>
                  </a:lnTo>
                  <a:lnTo>
                    <a:pt x="120085" y="24772"/>
                  </a:lnTo>
                  <a:lnTo>
                    <a:pt x="129174" y="36898"/>
                  </a:lnTo>
                  <a:lnTo>
                    <a:pt x="139489" y="63735"/>
                  </a:lnTo>
                  <a:lnTo>
                    <a:pt x="147387" y="103162"/>
                  </a:lnTo>
                  <a:lnTo>
                    <a:pt x="158566" y="114576"/>
                  </a:lnTo>
                  <a:lnTo>
                    <a:pt x="166355" y="117064"/>
                  </a:lnTo>
                  <a:lnTo>
                    <a:pt x="184871" y="117364"/>
                  </a:lnTo>
                  <a:lnTo>
                    <a:pt x="241595" y="102242"/>
                  </a:lnTo>
                  <a:lnTo>
                    <a:pt x="258067" y="105846"/>
                  </a:lnTo>
                  <a:lnTo>
                    <a:pt x="265049" y="109395"/>
                  </a:lnTo>
                  <a:lnTo>
                    <a:pt x="275272" y="120736"/>
                  </a:lnTo>
                  <a:lnTo>
                    <a:pt x="282896" y="132248"/>
                  </a:lnTo>
                  <a:lnTo>
                    <a:pt x="295653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610811" y="3095430"/>
              <a:ext cx="153296" cy="228969"/>
            </a:xfrm>
            <a:custGeom>
              <a:avLst/>
              <a:gdLst/>
              <a:ahLst/>
              <a:cxnLst/>
              <a:rect l="0" t="0" r="0" b="0"/>
              <a:pathLst>
                <a:path w="153296" h="228969">
                  <a:moveTo>
                    <a:pt x="91532" y="0"/>
                  </a:moveTo>
                  <a:lnTo>
                    <a:pt x="64070" y="29311"/>
                  </a:lnTo>
                  <a:lnTo>
                    <a:pt x="56828" y="43537"/>
                  </a:lnTo>
                  <a:lnTo>
                    <a:pt x="56377" y="51214"/>
                  </a:lnTo>
                  <a:lnTo>
                    <a:pt x="60806" y="67141"/>
                  </a:lnTo>
                  <a:lnTo>
                    <a:pt x="90498" y="105784"/>
                  </a:lnTo>
                  <a:lnTo>
                    <a:pt x="147290" y="161858"/>
                  </a:lnTo>
                  <a:lnTo>
                    <a:pt x="153295" y="180419"/>
                  </a:lnTo>
                  <a:lnTo>
                    <a:pt x="153047" y="188697"/>
                  </a:lnTo>
                  <a:lnTo>
                    <a:pt x="147841" y="202825"/>
                  </a:lnTo>
                  <a:lnTo>
                    <a:pt x="130097" y="221175"/>
                  </a:lnTo>
                  <a:lnTo>
                    <a:pt x="107747" y="227739"/>
                  </a:lnTo>
                  <a:lnTo>
                    <a:pt x="66442" y="228968"/>
                  </a:lnTo>
                  <a:lnTo>
                    <a:pt x="29856" y="225942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47882" y="-16620"/>
            <a:ext cx="1443668" cy="890098"/>
            <a:chOff x="8247882" y="-16620"/>
            <a:chExt cx="1443668" cy="890098"/>
          </a:xfrm>
        </p:grpSpPr>
        <p:sp>
          <p:nvSpPr>
            <p:cNvPr id="64" name="Freeform 63"/>
            <p:cNvSpPr/>
            <p:nvPr/>
          </p:nvSpPr>
          <p:spPr>
            <a:xfrm>
              <a:off x="8520754" y="206294"/>
              <a:ext cx="216348" cy="351217"/>
            </a:xfrm>
            <a:custGeom>
              <a:avLst/>
              <a:gdLst/>
              <a:ahLst/>
              <a:cxnLst/>
              <a:rect l="0" t="0" r="0" b="0"/>
              <a:pathLst>
                <a:path w="216348" h="351217">
                  <a:moveTo>
                    <a:pt x="0" y="351216"/>
                  </a:moveTo>
                  <a:lnTo>
                    <a:pt x="15999" y="296055"/>
                  </a:lnTo>
                  <a:lnTo>
                    <a:pt x="32834" y="239614"/>
                  </a:lnTo>
                  <a:lnTo>
                    <a:pt x="48018" y="179892"/>
                  </a:lnTo>
                  <a:lnTo>
                    <a:pt x="68177" y="119442"/>
                  </a:lnTo>
                  <a:lnTo>
                    <a:pt x="83056" y="62970"/>
                  </a:lnTo>
                  <a:lnTo>
                    <a:pt x="102617" y="1907"/>
                  </a:lnTo>
                  <a:lnTo>
                    <a:pt x="104468" y="0"/>
                  </a:lnTo>
                  <a:lnTo>
                    <a:pt x="105703" y="2426"/>
                  </a:lnTo>
                  <a:lnTo>
                    <a:pt x="113566" y="56133"/>
                  </a:lnTo>
                  <a:lnTo>
                    <a:pt x="118381" y="114180"/>
                  </a:lnTo>
                  <a:lnTo>
                    <a:pt x="120526" y="126624"/>
                  </a:lnTo>
                  <a:lnTo>
                    <a:pt x="125654" y="133070"/>
                  </a:lnTo>
                  <a:lnTo>
                    <a:pt x="132771" y="135519"/>
                  </a:lnTo>
                  <a:lnTo>
                    <a:pt x="141213" y="135302"/>
                  </a:lnTo>
                  <a:lnTo>
                    <a:pt x="148691" y="131460"/>
                  </a:lnTo>
                  <a:lnTo>
                    <a:pt x="161931" y="117328"/>
                  </a:lnTo>
                  <a:lnTo>
                    <a:pt x="192363" y="61057"/>
                  </a:lnTo>
                  <a:lnTo>
                    <a:pt x="194810" y="58849"/>
                  </a:lnTo>
                  <a:lnTo>
                    <a:pt x="196441" y="61075"/>
                  </a:lnTo>
                  <a:lnTo>
                    <a:pt x="197529" y="66257"/>
                  </a:lnTo>
                  <a:lnTo>
                    <a:pt x="192027" y="125237"/>
                  </a:lnTo>
                  <a:lnTo>
                    <a:pt x="191468" y="188275"/>
                  </a:lnTo>
                  <a:lnTo>
                    <a:pt x="195826" y="226918"/>
                  </a:lnTo>
                  <a:lnTo>
                    <a:pt x="198968" y="234142"/>
                  </a:lnTo>
                  <a:lnTo>
                    <a:pt x="202912" y="238033"/>
                  </a:lnTo>
                  <a:lnTo>
                    <a:pt x="216347" y="2430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56874" y="374447"/>
              <a:ext cx="77141" cy="162517"/>
            </a:xfrm>
            <a:custGeom>
              <a:avLst/>
              <a:gdLst/>
              <a:ahLst/>
              <a:cxnLst/>
              <a:rect l="0" t="0" r="0" b="0"/>
              <a:pathLst>
                <a:path w="77141" h="162517">
                  <a:moveTo>
                    <a:pt x="13511" y="0"/>
                  </a:moveTo>
                  <a:lnTo>
                    <a:pt x="242" y="53828"/>
                  </a:lnTo>
                  <a:lnTo>
                    <a:pt x="0" y="114526"/>
                  </a:lnTo>
                  <a:lnTo>
                    <a:pt x="4732" y="140583"/>
                  </a:lnTo>
                  <a:lnTo>
                    <a:pt x="12999" y="158328"/>
                  </a:lnTo>
                  <a:lnTo>
                    <a:pt x="17793" y="161950"/>
                  </a:lnTo>
                  <a:lnTo>
                    <a:pt x="22837" y="162516"/>
                  </a:lnTo>
                  <a:lnTo>
                    <a:pt x="28049" y="161044"/>
                  </a:lnTo>
                  <a:lnTo>
                    <a:pt x="38772" y="152012"/>
                  </a:lnTo>
                  <a:lnTo>
                    <a:pt x="52739" y="131333"/>
                  </a:lnTo>
                  <a:lnTo>
                    <a:pt x="73466" y="84651"/>
                  </a:lnTo>
                  <a:lnTo>
                    <a:pt x="77140" y="63202"/>
                  </a:lnTo>
                  <a:lnTo>
                    <a:pt x="73842" y="43808"/>
                  </a:lnTo>
                  <a:lnTo>
                    <a:pt x="70374" y="34752"/>
                  </a:lnTo>
                  <a:lnTo>
                    <a:pt x="65288" y="29640"/>
                  </a:lnTo>
                  <a:lnTo>
                    <a:pt x="59124" y="27157"/>
                  </a:lnTo>
                  <a:lnTo>
                    <a:pt x="52241" y="26426"/>
                  </a:lnTo>
                  <a:lnTo>
                    <a:pt x="45803" y="28712"/>
                  </a:lnTo>
                  <a:lnTo>
                    <a:pt x="33719" y="38649"/>
                  </a:lnTo>
                  <a:lnTo>
                    <a:pt x="32530" y="42408"/>
                  </a:lnTo>
                  <a:lnTo>
                    <a:pt x="34512" y="44914"/>
                  </a:lnTo>
                  <a:lnTo>
                    <a:pt x="46795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03522" y="191384"/>
              <a:ext cx="113402" cy="349794"/>
            </a:xfrm>
            <a:custGeom>
              <a:avLst/>
              <a:gdLst/>
              <a:ahLst/>
              <a:cxnLst/>
              <a:rect l="0" t="0" r="0" b="0"/>
              <a:pathLst>
                <a:path w="113402" h="349794">
                  <a:moveTo>
                    <a:pt x="0" y="0"/>
                  </a:moveTo>
                  <a:lnTo>
                    <a:pt x="5718" y="22703"/>
                  </a:lnTo>
                  <a:lnTo>
                    <a:pt x="7807" y="82661"/>
                  </a:lnTo>
                  <a:lnTo>
                    <a:pt x="8168" y="133899"/>
                  </a:lnTo>
                  <a:lnTo>
                    <a:pt x="8301" y="195936"/>
                  </a:lnTo>
                  <a:lnTo>
                    <a:pt x="8318" y="252274"/>
                  </a:lnTo>
                  <a:lnTo>
                    <a:pt x="10168" y="257865"/>
                  </a:lnTo>
                  <a:lnTo>
                    <a:pt x="13251" y="259744"/>
                  </a:lnTo>
                  <a:lnTo>
                    <a:pt x="17154" y="259147"/>
                  </a:lnTo>
                  <a:lnTo>
                    <a:pt x="26423" y="251087"/>
                  </a:lnTo>
                  <a:lnTo>
                    <a:pt x="37631" y="240108"/>
                  </a:lnTo>
                  <a:lnTo>
                    <a:pt x="51858" y="232147"/>
                  </a:lnTo>
                  <a:lnTo>
                    <a:pt x="72358" y="230458"/>
                  </a:lnTo>
                  <a:lnTo>
                    <a:pt x="84297" y="231302"/>
                  </a:lnTo>
                  <a:lnTo>
                    <a:pt x="93180" y="234638"/>
                  </a:lnTo>
                  <a:lnTo>
                    <a:pt x="105516" y="245741"/>
                  </a:lnTo>
                  <a:lnTo>
                    <a:pt x="111615" y="262387"/>
                  </a:lnTo>
                  <a:lnTo>
                    <a:pt x="113401" y="282113"/>
                  </a:lnTo>
                  <a:lnTo>
                    <a:pt x="108285" y="313086"/>
                  </a:lnTo>
                  <a:lnTo>
                    <a:pt x="100210" y="331458"/>
                  </a:lnTo>
                  <a:lnTo>
                    <a:pt x="87992" y="343938"/>
                  </a:lnTo>
                  <a:lnTo>
                    <a:pt x="80851" y="348560"/>
                  </a:lnTo>
                  <a:lnTo>
                    <a:pt x="74240" y="349793"/>
                  </a:lnTo>
                  <a:lnTo>
                    <a:pt x="67985" y="348765"/>
                  </a:lnTo>
                  <a:lnTo>
                    <a:pt x="61966" y="346231"/>
                  </a:lnTo>
                  <a:lnTo>
                    <a:pt x="57953" y="340844"/>
                  </a:lnTo>
                  <a:lnTo>
                    <a:pt x="53493" y="324995"/>
                  </a:lnTo>
                  <a:lnTo>
                    <a:pt x="55401" y="299698"/>
                  </a:lnTo>
                  <a:lnTo>
                    <a:pt x="74889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061621" y="407731"/>
              <a:ext cx="16644" cy="97607"/>
            </a:xfrm>
            <a:custGeom>
              <a:avLst/>
              <a:gdLst/>
              <a:ahLst/>
              <a:cxnLst/>
              <a:rect l="0" t="0" r="0" b="0"/>
              <a:pathLst>
                <a:path w="16644" h="97607">
                  <a:moveTo>
                    <a:pt x="0" y="0"/>
                  </a:moveTo>
                  <a:lnTo>
                    <a:pt x="4418" y="53492"/>
                  </a:lnTo>
                  <a:lnTo>
                    <a:pt x="8475" y="96482"/>
                  </a:lnTo>
                  <a:lnTo>
                    <a:pt x="10273" y="97606"/>
                  </a:lnTo>
                  <a:lnTo>
                    <a:pt x="12396" y="95581"/>
                  </a:lnTo>
                  <a:lnTo>
                    <a:pt x="14755" y="85935"/>
                  </a:lnTo>
                  <a:lnTo>
                    <a:pt x="16643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111548" y="185248"/>
              <a:ext cx="191385" cy="371098"/>
            </a:xfrm>
            <a:custGeom>
              <a:avLst/>
              <a:gdLst/>
              <a:ahLst/>
              <a:cxnLst/>
              <a:rect l="0" t="0" r="0" b="0"/>
              <a:pathLst>
                <a:path w="191385" h="371098">
                  <a:moveTo>
                    <a:pt x="0" y="31099"/>
                  </a:moveTo>
                  <a:lnTo>
                    <a:pt x="4417" y="17847"/>
                  </a:lnTo>
                  <a:lnTo>
                    <a:pt x="13982" y="8876"/>
                  </a:lnTo>
                  <a:lnTo>
                    <a:pt x="28403" y="2731"/>
                  </a:lnTo>
                  <a:lnTo>
                    <a:pt x="47141" y="0"/>
                  </a:lnTo>
                  <a:lnTo>
                    <a:pt x="54541" y="2970"/>
                  </a:lnTo>
                  <a:lnTo>
                    <a:pt x="60399" y="8648"/>
                  </a:lnTo>
                  <a:lnTo>
                    <a:pt x="65229" y="16132"/>
                  </a:lnTo>
                  <a:lnTo>
                    <a:pt x="68130" y="39240"/>
                  </a:lnTo>
                  <a:lnTo>
                    <a:pt x="60131" y="96377"/>
                  </a:lnTo>
                  <a:lnTo>
                    <a:pt x="51452" y="150563"/>
                  </a:lnTo>
                  <a:lnTo>
                    <a:pt x="43541" y="212453"/>
                  </a:lnTo>
                  <a:lnTo>
                    <a:pt x="41988" y="271456"/>
                  </a:lnTo>
                  <a:lnTo>
                    <a:pt x="50553" y="313219"/>
                  </a:lnTo>
                  <a:lnTo>
                    <a:pt x="64802" y="344598"/>
                  </a:lnTo>
                  <a:lnTo>
                    <a:pt x="71863" y="350121"/>
                  </a:lnTo>
                  <a:lnTo>
                    <a:pt x="89570" y="353792"/>
                  </a:lnTo>
                  <a:lnTo>
                    <a:pt x="98545" y="350703"/>
                  </a:lnTo>
                  <a:lnTo>
                    <a:pt x="136868" y="317967"/>
                  </a:lnTo>
                  <a:lnTo>
                    <a:pt x="150370" y="296078"/>
                  </a:lnTo>
                  <a:lnTo>
                    <a:pt x="160227" y="267609"/>
                  </a:lnTo>
                  <a:lnTo>
                    <a:pt x="159518" y="263662"/>
                  </a:lnTo>
                  <a:lnTo>
                    <a:pt x="156272" y="263804"/>
                  </a:lnTo>
                  <a:lnTo>
                    <a:pt x="151334" y="266673"/>
                  </a:lnTo>
                  <a:lnTo>
                    <a:pt x="143382" y="284653"/>
                  </a:lnTo>
                  <a:lnTo>
                    <a:pt x="135160" y="336979"/>
                  </a:lnTo>
                  <a:lnTo>
                    <a:pt x="138966" y="356889"/>
                  </a:lnTo>
                  <a:lnTo>
                    <a:pt x="142571" y="364787"/>
                  </a:lnTo>
                  <a:lnTo>
                    <a:pt x="147747" y="369128"/>
                  </a:lnTo>
                  <a:lnTo>
                    <a:pt x="153972" y="371097"/>
                  </a:lnTo>
                  <a:lnTo>
                    <a:pt x="167360" y="370820"/>
                  </a:lnTo>
                  <a:lnTo>
                    <a:pt x="191384" y="363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47882" y="-16620"/>
              <a:ext cx="1443668" cy="890098"/>
            </a:xfrm>
            <a:custGeom>
              <a:avLst/>
              <a:gdLst/>
              <a:ahLst/>
              <a:cxnLst/>
              <a:rect l="0" t="0" r="0" b="0"/>
              <a:pathLst>
                <a:path w="1443668" h="890098">
                  <a:moveTo>
                    <a:pt x="1296360" y="366104"/>
                  </a:moveTo>
                  <a:lnTo>
                    <a:pt x="1307798" y="338607"/>
                  </a:lnTo>
                  <a:lnTo>
                    <a:pt x="1312317" y="280699"/>
                  </a:lnTo>
                  <a:lnTo>
                    <a:pt x="1308383" y="247007"/>
                  </a:lnTo>
                  <a:lnTo>
                    <a:pt x="1298930" y="227188"/>
                  </a:lnTo>
                  <a:lnTo>
                    <a:pt x="1268038" y="190019"/>
                  </a:lnTo>
                  <a:lnTo>
                    <a:pt x="1204698" y="144265"/>
                  </a:lnTo>
                  <a:lnTo>
                    <a:pt x="1145649" y="106306"/>
                  </a:lnTo>
                  <a:lnTo>
                    <a:pt x="1088180" y="79644"/>
                  </a:lnTo>
                  <a:lnTo>
                    <a:pt x="1035248" y="52576"/>
                  </a:lnTo>
                  <a:lnTo>
                    <a:pt x="984536" y="37112"/>
                  </a:lnTo>
                  <a:lnTo>
                    <a:pt x="930004" y="25154"/>
                  </a:lnTo>
                  <a:lnTo>
                    <a:pt x="874715" y="9471"/>
                  </a:lnTo>
                  <a:lnTo>
                    <a:pt x="812635" y="1853"/>
                  </a:lnTo>
                  <a:lnTo>
                    <a:pt x="749419" y="348"/>
                  </a:lnTo>
                  <a:lnTo>
                    <a:pt x="687725" y="51"/>
                  </a:lnTo>
                  <a:lnTo>
                    <a:pt x="638641" y="0"/>
                  </a:lnTo>
                  <a:lnTo>
                    <a:pt x="578077" y="6625"/>
                  </a:lnTo>
                  <a:lnTo>
                    <a:pt x="530032" y="14172"/>
                  </a:lnTo>
                  <a:lnTo>
                    <a:pt x="466564" y="25005"/>
                  </a:lnTo>
                  <a:lnTo>
                    <a:pt x="404821" y="40466"/>
                  </a:lnTo>
                  <a:lnTo>
                    <a:pt x="344924" y="61326"/>
                  </a:lnTo>
                  <a:lnTo>
                    <a:pt x="283098" y="83253"/>
                  </a:lnTo>
                  <a:lnTo>
                    <a:pt x="226095" y="109808"/>
                  </a:lnTo>
                  <a:lnTo>
                    <a:pt x="163012" y="152440"/>
                  </a:lnTo>
                  <a:lnTo>
                    <a:pt x="107496" y="199865"/>
                  </a:lnTo>
                  <a:lnTo>
                    <a:pt x="54865" y="258019"/>
                  </a:lnTo>
                  <a:lnTo>
                    <a:pt x="27844" y="300101"/>
                  </a:lnTo>
                  <a:lnTo>
                    <a:pt x="9978" y="355084"/>
                  </a:lnTo>
                  <a:lnTo>
                    <a:pt x="0" y="414910"/>
                  </a:lnTo>
                  <a:lnTo>
                    <a:pt x="970" y="473765"/>
                  </a:lnTo>
                  <a:lnTo>
                    <a:pt x="18218" y="529684"/>
                  </a:lnTo>
                  <a:lnTo>
                    <a:pt x="36048" y="574117"/>
                  </a:lnTo>
                  <a:lnTo>
                    <a:pt x="68038" y="629602"/>
                  </a:lnTo>
                  <a:lnTo>
                    <a:pt x="101225" y="671517"/>
                  </a:lnTo>
                  <a:lnTo>
                    <a:pt x="158384" y="730279"/>
                  </a:lnTo>
                  <a:lnTo>
                    <a:pt x="217833" y="773578"/>
                  </a:lnTo>
                  <a:lnTo>
                    <a:pt x="279755" y="810989"/>
                  </a:lnTo>
                  <a:lnTo>
                    <a:pt x="335081" y="839319"/>
                  </a:lnTo>
                  <a:lnTo>
                    <a:pt x="398470" y="858201"/>
                  </a:lnTo>
                  <a:lnTo>
                    <a:pt x="447845" y="871565"/>
                  </a:lnTo>
                  <a:lnTo>
                    <a:pt x="497609" y="881380"/>
                  </a:lnTo>
                  <a:lnTo>
                    <a:pt x="549952" y="887678"/>
                  </a:lnTo>
                  <a:lnTo>
                    <a:pt x="606450" y="889544"/>
                  </a:lnTo>
                  <a:lnTo>
                    <a:pt x="664179" y="890097"/>
                  </a:lnTo>
                  <a:lnTo>
                    <a:pt x="719807" y="887796"/>
                  </a:lnTo>
                  <a:lnTo>
                    <a:pt x="773888" y="881258"/>
                  </a:lnTo>
                  <a:lnTo>
                    <a:pt x="830901" y="873465"/>
                  </a:lnTo>
                  <a:lnTo>
                    <a:pt x="888783" y="862835"/>
                  </a:lnTo>
                  <a:lnTo>
                    <a:pt x="944456" y="845509"/>
                  </a:lnTo>
                  <a:lnTo>
                    <a:pt x="996086" y="825274"/>
                  </a:lnTo>
                  <a:lnTo>
                    <a:pt x="1048982" y="805102"/>
                  </a:lnTo>
                  <a:lnTo>
                    <a:pt x="1100713" y="781559"/>
                  </a:lnTo>
                  <a:lnTo>
                    <a:pt x="1164026" y="744337"/>
                  </a:lnTo>
                  <a:lnTo>
                    <a:pt x="1213388" y="712292"/>
                  </a:lnTo>
                  <a:lnTo>
                    <a:pt x="1273122" y="667408"/>
                  </a:lnTo>
                  <a:lnTo>
                    <a:pt x="1326972" y="617450"/>
                  </a:lnTo>
                  <a:lnTo>
                    <a:pt x="1383842" y="554769"/>
                  </a:lnTo>
                  <a:lnTo>
                    <a:pt x="1424546" y="492422"/>
                  </a:lnTo>
                  <a:lnTo>
                    <a:pt x="1440915" y="444612"/>
                  </a:lnTo>
                  <a:lnTo>
                    <a:pt x="1443667" y="410733"/>
                  </a:lnTo>
                  <a:lnTo>
                    <a:pt x="1438771" y="355042"/>
                  </a:lnTo>
                  <a:lnTo>
                    <a:pt x="1429265" y="321735"/>
                  </a:lnTo>
                  <a:lnTo>
                    <a:pt x="1398722" y="266739"/>
                  </a:lnTo>
                  <a:lnTo>
                    <a:pt x="1346933" y="220785"/>
                  </a:lnTo>
                  <a:lnTo>
                    <a:pt x="1312206" y="198167"/>
                  </a:lnTo>
                  <a:lnTo>
                    <a:pt x="1255415" y="180798"/>
                  </a:lnTo>
                  <a:lnTo>
                    <a:pt x="1200713" y="171127"/>
                  </a:lnTo>
                  <a:lnTo>
                    <a:pt x="1137447" y="173736"/>
                  </a:lnTo>
                  <a:lnTo>
                    <a:pt x="1088334" y="1747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25867" y="3970297"/>
            <a:ext cx="659976" cy="515739"/>
            <a:chOff x="7225867" y="3970297"/>
            <a:chExt cx="659976" cy="515739"/>
          </a:xfrm>
        </p:grpSpPr>
        <p:sp>
          <p:nvSpPr>
            <p:cNvPr id="71" name="Freeform 70"/>
            <p:cNvSpPr/>
            <p:nvPr/>
          </p:nvSpPr>
          <p:spPr>
            <a:xfrm>
              <a:off x="7225867" y="3970297"/>
              <a:ext cx="196509" cy="506414"/>
            </a:xfrm>
            <a:custGeom>
              <a:avLst/>
              <a:gdLst/>
              <a:ahLst/>
              <a:cxnLst/>
              <a:rect l="0" t="0" r="0" b="0"/>
              <a:pathLst>
                <a:path w="196509" h="506414">
                  <a:moveTo>
                    <a:pt x="196508" y="7164"/>
                  </a:moveTo>
                  <a:lnTo>
                    <a:pt x="174729" y="1445"/>
                  </a:lnTo>
                  <a:lnTo>
                    <a:pt x="152928" y="0"/>
                  </a:lnTo>
                  <a:lnTo>
                    <a:pt x="132761" y="6754"/>
                  </a:lnTo>
                  <a:lnTo>
                    <a:pt x="83439" y="45972"/>
                  </a:lnTo>
                  <a:lnTo>
                    <a:pt x="38434" y="107232"/>
                  </a:lnTo>
                  <a:lnTo>
                    <a:pt x="11599" y="150499"/>
                  </a:lnTo>
                  <a:lnTo>
                    <a:pt x="0" y="197549"/>
                  </a:lnTo>
                  <a:lnTo>
                    <a:pt x="73" y="219369"/>
                  </a:lnTo>
                  <a:lnTo>
                    <a:pt x="6269" y="238312"/>
                  </a:lnTo>
                  <a:lnTo>
                    <a:pt x="20118" y="253512"/>
                  </a:lnTo>
                  <a:lnTo>
                    <a:pt x="79796" y="307690"/>
                  </a:lnTo>
                  <a:lnTo>
                    <a:pt x="97618" y="332897"/>
                  </a:lnTo>
                  <a:lnTo>
                    <a:pt x="115467" y="384910"/>
                  </a:lnTo>
                  <a:lnTo>
                    <a:pt x="115379" y="417824"/>
                  </a:lnTo>
                  <a:lnTo>
                    <a:pt x="100662" y="450999"/>
                  </a:lnTo>
                  <a:lnTo>
                    <a:pt x="76559" y="487774"/>
                  </a:lnTo>
                  <a:lnTo>
                    <a:pt x="61836" y="501527"/>
                  </a:lnTo>
                  <a:lnTo>
                    <a:pt x="54027" y="505009"/>
                  </a:lnTo>
                  <a:lnTo>
                    <a:pt x="37953" y="506413"/>
                  </a:lnTo>
                  <a:lnTo>
                    <a:pt x="33482" y="500870"/>
                  </a:lnTo>
                  <a:lnTo>
                    <a:pt x="30979" y="479919"/>
                  </a:lnTo>
                  <a:lnTo>
                    <a:pt x="35415" y="461977"/>
                  </a:lnTo>
                  <a:lnTo>
                    <a:pt x="64244" y="413254"/>
                  </a:lnTo>
                  <a:lnTo>
                    <a:pt x="88335" y="3899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14054" y="4023818"/>
              <a:ext cx="274596" cy="346289"/>
            </a:xfrm>
            <a:custGeom>
              <a:avLst/>
              <a:gdLst/>
              <a:ahLst/>
              <a:cxnLst/>
              <a:rect l="0" t="0" r="0" b="0"/>
              <a:pathLst>
                <a:path w="274596" h="346289">
                  <a:moveTo>
                    <a:pt x="0" y="311448"/>
                  </a:moveTo>
                  <a:lnTo>
                    <a:pt x="13252" y="298196"/>
                  </a:lnTo>
                  <a:lnTo>
                    <a:pt x="35011" y="244146"/>
                  </a:lnTo>
                  <a:lnTo>
                    <a:pt x="51638" y="189501"/>
                  </a:lnTo>
                  <a:lnTo>
                    <a:pt x="68037" y="138403"/>
                  </a:lnTo>
                  <a:lnTo>
                    <a:pt x="89624" y="79047"/>
                  </a:lnTo>
                  <a:lnTo>
                    <a:pt x="111792" y="23987"/>
                  </a:lnTo>
                  <a:lnTo>
                    <a:pt x="122417" y="5247"/>
                  </a:lnTo>
                  <a:lnTo>
                    <a:pt x="127840" y="990"/>
                  </a:lnTo>
                  <a:lnTo>
                    <a:pt x="133303" y="0"/>
                  </a:lnTo>
                  <a:lnTo>
                    <a:pt x="138795" y="1190"/>
                  </a:lnTo>
                  <a:lnTo>
                    <a:pt x="142456" y="8455"/>
                  </a:lnTo>
                  <a:lnTo>
                    <a:pt x="146685" y="46828"/>
                  </a:lnTo>
                  <a:lnTo>
                    <a:pt x="142329" y="110100"/>
                  </a:lnTo>
                  <a:lnTo>
                    <a:pt x="141630" y="163742"/>
                  </a:lnTo>
                  <a:lnTo>
                    <a:pt x="141480" y="226650"/>
                  </a:lnTo>
                  <a:lnTo>
                    <a:pt x="144247" y="234576"/>
                  </a:lnTo>
                  <a:lnTo>
                    <a:pt x="148864" y="238935"/>
                  </a:lnTo>
                  <a:lnTo>
                    <a:pt x="154717" y="240917"/>
                  </a:lnTo>
                  <a:lnTo>
                    <a:pt x="160467" y="237615"/>
                  </a:lnTo>
                  <a:lnTo>
                    <a:pt x="171788" y="221619"/>
                  </a:lnTo>
                  <a:lnTo>
                    <a:pt x="198073" y="158558"/>
                  </a:lnTo>
                  <a:lnTo>
                    <a:pt x="221637" y="95406"/>
                  </a:lnTo>
                  <a:lnTo>
                    <a:pt x="231064" y="71153"/>
                  </a:lnTo>
                  <a:lnTo>
                    <a:pt x="240147" y="57953"/>
                  </a:lnTo>
                  <a:lnTo>
                    <a:pt x="243309" y="57392"/>
                  </a:lnTo>
                  <a:lnTo>
                    <a:pt x="245416" y="60716"/>
                  </a:lnTo>
                  <a:lnTo>
                    <a:pt x="249077" y="120775"/>
                  </a:lnTo>
                  <a:lnTo>
                    <a:pt x="247057" y="177904"/>
                  </a:lnTo>
                  <a:lnTo>
                    <a:pt x="242445" y="229287"/>
                  </a:lnTo>
                  <a:lnTo>
                    <a:pt x="241535" y="282617"/>
                  </a:lnTo>
                  <a:lnTo>
                    <a:pt x="243226" y="325711"/>
                  </a:lnTo>
                  <a:lnTo>
                    <a:pt x="250175" y="344292"/>
                  </a:lnTo>
                  <a:lnTo>
                    <a:pt x="254617" y="346288"/>
                  </a:lnTo>
                  <a:lnTo>
                    <a:pt x="259427" y="343920"/>
                  </a:lnTo>
                  <a:lnTo>
                    <a:pt x="274595" y="328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721933" y="4044030"/>
              <a:ext cx="163910" cy="442006"/>
            </a:xfrm>
            <a:custGeom>
              <a:avLst/>
              <a:gdLst/>
              <a:ahLst/>
              <a:cxnLst/>
              <a:rect l="0" t="0" r="0" b="0"/>
              <a:pathLst>
                <a:path w="163910" h="442006">
                  <a:moveTo>
                    <a:pt x="133136" y="0"/>
                  </a:moveTo>
                  <a:lnTo>
                    <a:pt x="86852" y="50701"/>
                  </a:lnTo>
                  <a:lnTo>
                    <a:pt x="55678" y="104349"/>
                  </a:lnTo>
                  <a:lnTo>
                    <a:pt x="44659" y="149297"/>
                  </a:lnTo>
                  <a:lnTo>
                    <a:pt x="43640" y="160552"/>
                  </a:lnTo>
                  <a:lnTo>
                    <a:pt x="49906" y="180454"/>
                  </a:lnTo>
                  <a:lnTo>
                    <a:pt x="61936" y="197621"/>
                  </a:lnTo>
                  <a:lnTo>
                    <a:pt x="120543" y="246668"/>
                  </a:lnTo>
                  <a:lnTo>
                    <a:pt x="148729" y="269934"/>
                  </a:lnTo>
                  <a:lnTo>
                    <a:pt x="157942" y="284542"/>
                  </a:lnTo>
                  <a:lnTo>
                    <a:pt x="163909" y="312777"/>
                  </a:lnTo>
                  <a:lnTo>
                    <a:pt x="161259" y="340149"/>
                  </a:lnTo>
                  <a:lnTo>
                    <a:pt x="154573" y="354888"/>
                  </a:lnTo>
                  <a:lnTo>
                    <a:pt x="123256" y="395670"/>
                  </a:lnTo>
                  <a:lnTo>
                    <a:pt x="64011" y="437002"/>
                  </a:lnTo>
                  <a:lnTo>
                    <a:pt x="53769" y="441113"/>
                  </a:lnTo>
                  <a:lnTo>
                    <a:pt x="44167" y="442005"/>
                  </a:lnTo>
                  <a:lnTo>
                    <a:pt x="26102" y="438065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06946" y="5117445"/>
            <a:ext cx="2844881" cy="652488"/>
            <a:chOff x="7206946" y="5117445"/>
            <a:chExt cx="2844881" cy="652488"/>
          </a:xfrm>
        </p:grpSpPr>
        <p:sp>
          <p:nvSpPr>
            <p:cNvPr id="75" name="Freeform 74"/>
            <p:cNvSpPr/>
            <p:nvPr/>
          </p:nvSpPr>
          <p:spPr>
            <a:xfrm>
              <a:off x="7206946" y="5117445"/>
              <a:ext cx="198788" cy="602171"/>
            </a:xfrm>
            <a:custGeom>
              <a:avLst/>
              <a:gdLst/>
              <a:ahLst/>
              <a:cxnLst/>
              <a:rect l="0" t="0" r="0" b="0"/>
              <a:pathLst>
                <a:path w="198788" h="602171">
                  <a:moveTo>
                    <a:pt x="7403" y="0"/>
                  </a:moveTo>
                  <a:lnTo>
                    <a:pt x="14567" y="55161"/>
                  </a:lnTo>
                  <a:lnTo>
                    <a:pt x="15496" y="111810"/>
                  </a:lnTo>
                  <a:lnTo>
                    <a:pt x="14732" y="159177"/>
                  </a:lnTo>
                  <a:lnTo>
                    <a:pt x="9986" y="209270"/>
                  </a:lnTo>
                  <a:lnTo>
                    <a:pt x="8168" y="265614"/>
                  </a:lnTo>
                  <a:lnTo>
                    <a:pt x="6705" y="328743"/>
                  </a:lnTo>
                  <a:lnTo>
                    <a:pt x="3086" y="372317"/>
                  </a:lnTo>
                  <a:lnTo>
                    <a:pt x="4685" y="434015"/>
                  </a:lnTo>
                  <a:lnTo>
                    <a:pt x="2181" y="493285"/>
                  </a:lnTo>
                  <a:lnTo>
                    <a:pt x="0" y="543001"/>
                  </a:lnTo>
                  <a:lnTo>
                    <a:pt x="3771" y="591426"/>
                  </a:lnTo>
                  <a:lnTo>
                    <a:pt x="6831" y="599536"/>
                  </a:lnTo>
                  <a:lnTo>
                    <a:pt x="10720" y="602170"/>
                  </a:lnTo>
                  <a:lnTo>
                    <a:pt x="15161" y="601152"/>
                  </a:lnTo>
                  <a:lnTo>
                    <a:pt x="22562" y="585227"/>
                  </a:lnTo>
                  <a:lnTo>
                    <a:pt x="34847" y="534221"/>
                  </a:lnTo>
                  <a:lnTo>
                    <a:pt x="46176" y="480554"/>
                  </a:lnTo>
                  <a:lnTo>
                    <a:pt x="60095" y="417641"/>
                  </a:lnTo>
                  <a:lnTo>
                    <a:pt x="76436" y="358379"/>
                  </a:lnTo>
                  <a:lnTo>
                    <a:pt x="98420" y="300338"/>
                  </a:lnTo>
                  <a:lnTo>
                    <a:pt x="112034" y="272361"/>
                  </a:lnTo>
                  <a:lnTo>
                    <a:pt x="118762" y="262010"/>
                  </a:lnTo>
                  <a:lnTo>
                    <a:pt x="126021" y="256035"/>
                  </a:lnTo>
                  <a:lnTo>
                    <a:pt x="133634" y="252976"/>
                  </a:lnTo>
                  <a:lnTo>
                    <a:pt x="141483" y="251861"/>
                  </a:lnTo>
                  <a:lnTo>
                    <a:pt x="148565" y="254816"/>
                  </a:lnTo>
                  <a:lnTo>
                    <a:pt x="161365" y="267961"/>
                  </a:lnTo>
                  <a:lnTo>
                    <a:pt x="168287" y="286131"/>
                  </a:lnTo>
                  <a:lnTo>
                    <a:pt x="173095" y="339737"/>
                  </a:lnTo>
                  <a:lnTo>
                    <a:pt x="173679" y="391903"/>
                  </a:lnTo>
                  <a:lnTo>
                    <a:pt x="173795" y="451141"/>
                  </a:lnTo>
                  <a:lnTo>
                    <a:pt x="173818" y="508693"/>
                  </a:lnTo>
                  <a:lnTo>
                    <a:pt x="173823" y="561565"/>
                  </a:lnTo>
                  <a:lnTo>
                    <a:pt x="173824" y="576855"/>
                  </a:lnTo>
                  <a:lnTo>
                    <a:pt x="176597" y="585200"/>
                  </a:lnTo>
                  <a:lnTo>
                    <a:pt x="181220" y="588914"/>
                  </a:lnTo>
                  <a:lnTo>
                    <a:pt x="198787" y="590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430696" y="5418081"/>
              <a:ext cx="149539" cy="348830"/>
            </a:xfrm>
            <a:custGeom>
              <a:avLst/>
              <a:gdLst/>
              <a:ahLst/>
              <a:cxnLst/>
              <a:rect l="0" t="0" r="0" b="0"/>
              <a:pathLst>
                <a:path w="149539" h="348830">
                  <a:moveTo>
                    <a:pt x="49926" y="32206"/>
                  </a:moveTo>
                  <a:lnTo>
                    <a:pt x="25261" y="93054"/>
                  </a:lnTo>
                  <a:lnTo>
                    <a:pt x="16853" y="147194"/>
                  </a:lnTo>
                  <a:lnTo>
                    <a:pt x="9628" y="208610"/>
                  </a:lnTo>
                  <a:lnTo>
                    <a:pt x="17545" y="271635"/>
                  </a:lnTo>
                  <a:lnTo>
                    <a:pt x="32333" y="321940"/>
                  </a:lnTo>
                  <a:lnTo>
                    <a:pt x="44881" y="339109"/>
                  </a:lnTo>
                  <a:lnTo>
                    <a:pt x="52110" y="344981"/>
                  </a:lnTo>
                  <a:lnTo>
                    <a:pt x="59703" y="347972"/>
                  </a:lnTo>
                  <a:lnTo>
                    <a:pt x="75537" y="348829"/>
                  </a:lnTo>
                  <a:lnTo>
                    <a:pt x="91818" y="341197"/>
                  </a:lnTo>
                  <a:lnTo>
                    <a:pt x="107376" y="327635"/>
                  </a:lnTo>
                  <a:lnTo>
                    <a:pt x="129966" y="291260"/>
                  </a:lnTo>
                  <a:lnTo>
                    <a:pt x="143605" y="248257"/>
                  </a:lnTo>
                  <a:lnTo>
                    <a:pt x="148559" y="199116"/>
                  </a:lnTo>
                  <a:lnTo>
                    <a:pt x="149538" y="137360"/>
                  </a:lnTo>
                  <a:lnTo>
                    <a:pt x="143104" y="78207"/>
                  </a:lnTo>
                  <a:lnTo>
                    <a:pt x="130215" y="32784"/>
                  </a:lnTo>
                  <a:lnTo>
                    <a:pt x="113164" y="7414"/>
                  </a:lnTo>
                  <a:lnTo>
                    <a:pt x="105029" y="2734"/>
                  </a:lnTo>
                  <a:lnTo>
                    <a:pt x="86127" y="0"/>
                  </a:lnTo>
                  <a:lnTo>
                    <a:pt x="70331" y="4331"/>
                  </a:lnTo>
                  <a:lnTo>
                    <a:pt x="57145" y="13345"/>
                  </a:lnTo>
                  <a:lnTo>
                    <a:pt x="33614" y="44198"/>
                  </a:lnTo>
                  <a:lnTo>
                    <a:pt x="19206" y="77364"/>
                  </a:lnTo>
                  <a:lnTo>
                    <a:pt x="6054" y="134404"/>
                  </a:lnTo>
                  <a:lnTo>
                    <a:pt x="798" y="194198"/>
                  </a:lnTo>
                  <a:lnTo>
                    <a:pt x="0" y="2069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197586" y="5267223"/>
              <a:ext cx="156748" cy="475093"/>
            </a:xfrm>
            <a:custGeom>
              <a:avLst/>
              <a:gdLst/>
              <a:ahLst/>
              <a:cxnLst/>
              <a:rect l="0" t="0" r="0" b="0"/>
              <a:pathLst>
                <a:path w="156748" h="475093">
                  <a:moveTo>
                    <a:pt x="148425" y="0"/>
                  </a:moveTo>
                  <a:lnTo>
                    <a:pt x="121853" y="8493"/>
                  </a:lnTo>
                  <a:lnTo>
                    <a:pt x="79020" y="38307"/>
                  </a:lnTo>
                  <a:lnTo>
                    <a:pt x="43264" y="95234"/>
                  </a:lnTo>
                  <a:lnTo>
                    <a:pt x="21906" y="154832"/>
                  </a:lnTo>
                  <a:lnTo>
                    <a:pt x="5501" y="217346"/>
                  </a:lnTo>
                  <a:lnTo>
                    <a:pt x="0" y="277395"/>
                  </a:lnTo>
                  <a:lnTo>
                    <a:pt x="1379" y="336786"/>
                  </a:lnTo>
                  <a:lnTo>
                    <a:pt x="12875" y="396061"/>
                  </a:lnTo>
                  <a:lnTo>
                    <a:pt x="22792" y="429751"/>
                  </a:lnTo>
                  <a:lnTo>
                    <a:pt x="35265" y="452035"/>
                  </a:lnTo>
                  <a:lnTo>
                    <a:pt x="52520" y="466870"/>
                  </a:lnTo>
                  <a:lnTo>
                    <a:pt x="71592" y="474696"/>
                  </a:lnTo>
                  <a:lnTo>
                    <a:pt x="89314" y="475092"/>
                  </a:lnTo>
                  <a:lnTo>
                    <a:pt x="108902" y="464790"/>
                  </a:lnTo>
                  <a:lnTo>
                    <a:pt x="156747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99510" y="5375280"/>
              <a:ext cx="595544" cy="290740"/>
            </a:xfrm>
            <a:custGeom>
              <a:avLst/>
              <a:gdLst/>
              <a:ahLst/>
              <a:cxnLst/>
              <a:rect l="0" t="0" r="0" b="0"/>
              <a:pathLst>
                <a:path w="595544" h="290740">
                  <a:moveTo>
                    <a:pt x="54675" y="83328"/>
                  </a:moveTo>
                  <a:lnTo>
                    <a:pt x="41423" y="87745"/>
                  </a:lnTo>
                  <a:lnTo>
                    <a:pt x="19930" y="103744"/>
                  </a:lnTo>
                  <a:lnTo>
                    <a:pt x="9031" y="120755"/>
                  </a:lnTo>
                  <a:lnTo>
                    <a:pt x="2029" y="142492"/>
                  </a:lnTo>
                  <a:lnTo>
                    <a:pt x="0" y="201647"/>
                  </a:lnTo>
                  <a:lnTo>
                    <a:pt x="8273" y="245358"/>
                  </a:lnTo>
                  <a:lnTo>
                    <a:pt x="18334" y="268138"/>
                  </a:lnTo>
                  <a:lnTo>
                    <a:pt x="32052" y="284426"/>
                  </a:lnTo>
                  <a:lnTo>
                    <a:pt x="39593" y="288584"/>
                  </a:lnTo>
                  <a:lnTo>
                    <a:pt x="55368" y="290739"/>
                  </a:lnTo>
                  <a:lnTo>
                    <a:pt x="79843" y="286754"/>
                  </a:lnTo>
                  <a:lnTo>
                    <a:pt x="100245" y="275301"/>
                  </a:lnTo>
                  <a:lnTo>
                    <a:pt x="118001" y="251361"/>
                  </a:lnTo>
                  <a:lnTo>
                    <a:pt x="139642" y="202572"/>
                  </a:lnTo>
                  <a:lnTo>
                    <a:pt x="148781" y="159340"/>
                  </a:lnTo>
                  <a:lnTo>
                    <a:pt x="142310" y="105117"/>
                  </a:lnTo>
                  <a:lnTo>
                    <a:pt x="123026" y="42023"/>
                  </a:lnTo>
                  <a:lnTo>
                    <a:pt x="108109" y="17773"/>
                  </a:lnTo>
                  <a:lnTo>
                    <a:pt x="94141" y="4574"/>
                  </a:lnTo>
                  <a:lnTo>
                    <a:pt x="86533" y="1239"/>
                  </a:lnTo>
                  <a:lnTo>
                    <a:pt x="70683" y="0"/>
                  </a:lnTo>
                  <a:lnTo>
                    <a:pt x="56858" y="4996"/>
                  </a:lnTo>
                  <a:lnTo>
                    <a:pt x="50584" y="8917"/>
                  </a:lnTo>
                  <a:lnTo>
                    <a:pt x="46400" y="15229"/>
                  </a:lnTo>
                  <a:lnTo>
                    <a:pt x="29471" y="77302"/>
                  </a:lnTo>
                  <a:lnTo>
                    <a:pt x="25907" y="99140"/>
                  </a:lnTo>
                  <a:lnTo>
                    <a:pt x="33446" y="159969"/>
                  </a:lnTo>
                  <a:lnTo>
                    <a:pt x="38673" y="167706"/>
                  </a:lnTo>
                  <a:lnTo>
                    <a:pt x="45857" y="172864"/>
                  </a:lnTo>
                  <a:lnTo>
                    <a:pt x="54343" y="176303"/>
                  </a:lnTo>
                  <a:lnTo>
                    <a:pt x="61850" y="176746"/>
                  </a:lnTo>
                  <a:lnTo>
                    <a:pt x="75122" y="172308"/>
                  </a:lnTo>
                  <a:lnTo>
                    <a:pt x="138026" y="121142"/>
                  </a:lnTo>
                  <a:lnTo>
                    <a:pt x="196236" y="58419"/>
                  </a:lnTo>
                  <a:lnTo>
                    <a:pt x="208815" y="45753"/>
                  </a:lnTo>
                  <a:lnTo>
                    <a:pt x="212908" y="45334"/>
                  </a:lnTo>
                  <a:lnTo>
                    <a:pt x="215639" y="48753"/>
                  </a:lnTo>
                  <a:lnTo>
                    <a:pt x="217458" y="54730"/>
                  </a:lnTo>
                  <a:lnTo>
                    <a:pt x="214659" y="108052"/>
                  </a:lnTo>
                  <a:lnTo>
                    <a:pt x="217441" y="168550"/>
                  </a:lnTo>
                  <a:lnTo>
                    <a:pt x="222223" y="217410"/>
                  </a:lnTo>
                  <a:lnTo>
                    <a:pt x="229610" y="234143"/>
                  </a:lnTo>
                  <a:lnTo>
                    <a:pt x="234168" y="236571"/>
                  </a:lnTo>
                  <a:lnTo>
                    <a:pt x="239057" y="235416"/>
                  </a:lnTo>
                  <a:lnTo>
                    <a:pt x="244165" y="231873"/>
                  </a:lnTo>
                  <a:lnTo>
                    <a:pt x="252306" y="218073"/>
                  </a:lnTo>
                  <a:lnTo>
                    <a:pt x="267051" y="174147"/>
                  </a:lnTo>
                  <a:lnTo>
                    <a:pt x="276392" y="116477"/>
                  </a:lnTo>
                  <a:lnTo>
                    <a:pt x="283372" y="67946"/>
                  </a:lnTo>
                  <a:lnTo>
                    <a:pt x="295228" y="46513"/>
                  </a:lnTo>
                  <a:lnTo>
                    <a:pt x="300103" y="44916"/>
                  </a:lnTo>
                  <a:lnTo>
                    <a:pt x="305202" y="46625"/>
                  </a:lnTo>
                  <a:lnTo>
                    <a:pt x="310451" y="50538"/>
                  </a:lnTo>
                  <a:lnTo>
                    <a:pt x="343190" y="95170"/>
                  </a:lnTo>
                  <a:lnTo>
                    <a:pt x="359187" y="102459"/>
                  </a:lnTo>
                  <a:lnTo>
                    <a:pt x="368631" y="104403"/>
                  </a:lnTo>
                  <a:lnTo>
                    <a:pt x="376775" y="103850"/>
                  </a:lnTo>
                  <a:lnTo>
                    <a:pt x="390756" y="98304"/>
                  </a:lnTo>
                  <a:lnTo>
                    <a:pt x="409022" y="80368"/>
                  </a:lnTo>
                  <a:lnTo>
                    <a:pt x="412024" y="73034"/>
                  </a:lnTo>
                  <a:lnTo>
                    <a:pt x="412894" y="57488"/>
                  </a:lnTo>
                  <a:lnTo>
                    <a:pt x="410906" y="54082"/>
                  </a:lnTo>
                  <a:lnTo>
                    <a:pt x="407733" y="53660"/>
                  </a:lnTo>
                  <a:lnTo>
                    <a:pt x="403768" y="55228"/>
                  </a:lnTo>
                  <a:lnTo>
                    <a:pt x="402050" y="59972"/>
                  </a:lnTo>
                  <a:lnTo>
                    <a:pt x="402605" y="75105"/>
                  </a:lnTo>
                  <a:lnTo>
                    <a:pt x="406821" y="79695"/>
                  </a:lnTo>
                  <a:lnTo>
                    <a:pt x="413330" y="81830"/>
                  </a:lnTo>
                  <a:lnTo>
                    <a:pt x="465635" y="84979"/>
                  </a:lnTo>
                  <a:lnTo>
                    <a:pt x="493257" y="96555"/>
                  </a:lnTo>
                  <a:lnTo>
                    <a:pt x="507245" y="106465"/>
                  </a:lnTo>
                  <a:lnTo>
                    <a:pt x="525515" y="131275"/>
                  </a:lnTo>
                  <a:lnTo>
                    <a:pt x="538223" y="162048"/>
                  </a:lnTo>
                  <a:lnTo>
                    <a:pt x="545081" y="199106"/>
                  </a:lnTo>
                  <a:lnTo>
                    <a:pt x="547109" y="199345"/>
                  </a:lnTo>
                  <a:lnTo>
                    <a:pt x="551827" y="192213"/>
                  </a:lnTo>
                  <a:lnTo>
                    <a:pt x="577797" y="132957"/>
                  </a:lnTo>
                  <a:lnTo>
                    <a:pt x="595543" y="833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020016" y="5333792"/>
              <a:ext cx="105030" cy="436141"/>
            </a:xfrm>
            <a:custGeom>
              <a:avLst/>
              <a:gdLst/>
              <a:ahLst/>
              <a:cxnLst/>
              <a:rect l="0" t="0" r="0" b="0"/>
              <a:pathLst>
                <a:path w="105030" h="436141">
                  <a:moveTo>
                    <a:pt x="83211" y="0"/>
                  </a:moveTo>
                  <a:lnTo>
                    <a:pt x="69959" y="4417"/>
                  </a:lnTo>
                  <a:lnTo>
                    <a:pt x="48466" y="20416"/>
                  </a:lnTo>
                  <a:lnTo>
                    <a:pt x="37567" y="37427"/>
                  </a:lnTo>
                  <a:lnTo>
                    <a:pt x="23036" y="74064"/>
                  </a:lnTo>
                  <a:lnTo>
                    <a:pt x="21949" y="91165"/>
                  </a:lnTo>
                  <a:lnTo>
                    <a:pt x="22954" y="99608"/>
                  </a:lnTo>
                  <a:lnTo>
                    <a:pt x="31467" y="113920"/>
                  </a:lnTo>
                  <a:lnTo>
                    <a:pt x="37620" y="120326"/>
                  </a:lnTo>
                  <a:lnTo>
                    <a:pt x="45421" y="123672"/>
                  </a:lnTo>
                  <a:lnTo>
                    <a:pt x="63950" y="124923"/>
                  </a:lnTo>
                  <a:lnTo>
                    <a:pt x="90756" y="120430"/>
                  </a:lnTo>
                  <a:lnTo>
                    <a:pt x="96562" y="122817"/>
                  </a:lnTo>
                  <a:lnTo>
                    <a:pt x="100433" y="128106"/>
                  </a:lnTo>
                  <a:lnTo>
                    <a:pt x="104733" y="146618"/>
                  </a:lnTo>
                  <a:lnTo>
                    <a:pt x="105029" y="203841"/>
                  </a:lnTo>
                  <a:lnTo>
                    <a:pt x="100875" y="255995"/>
                  </a:lnTo>
                  <a:lnTo>
                    <a:pt x="99989" y="315577"/>
                  </a:lnTo>
                  <a:lnTo>
                    <a:pt x="99871" y="371592"/>
                  </a:lnTo>
                  <a:lnTo>
                    <a:pt x="95438" y="422719"/>
                  </a:lnTo>
                  <a:lnTo>
                    <a:pt x="90438" y="428818"/>
                  </a:lnTo>
                  <a:lnTo>
                    <a:pt x="75020" y="435594"/>
                  </a:lnTo>
                  <a:lnTo>
                    <a:pt x="58305" y="436140"/>
                  </a:lnTo>
                  <a:lnTo>
                    <a:pt x="24975" y="428958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069943" y="5375050"/>
              <a:ext cx="391090" cy="266622"/>
            </a:xfrm>
            <a:custGeom>
              <a:avLst/>
              <a:gdLst/>
              <a:ahLst/>
              <a:cxnLst/>
              <a:rect l="0" t="0" r="0" b="0"/>
              <a:pathLst>
                <a:path w="391090" h="266622">
                  <a:moveTo>
                    <a:pt x="0" y="266621"/>
                  </a:moveTo>
                  <a:lnTo>
                    <a:pt x="58382" y="221125"/>
                  </a:lnTo>
                  <a:lnTo>
                    <a:pt x="109714" y="161042"/>
                  </a:lnTo>
                  <a:lnTo>
                    <a:pt x="157943" y="99787"/>
                  </a:lnTo>
                  <a:lnTo>
                    <a:pt x="202472" y="39334"/>
                  </a:lnTo>
                  <a:lnTo>
                    <a:pt x="230215" y="4420"/>
                  </a:lnTo>
                  <a:lnTo>
                    <a:pt x="231140" y="1213"/>
                  </a:lnTo>
                  <a:lnTo>
                    <a:pt x="228982" y="0"/>
                  </a:lnTo>
                  <a:lnTo>
                    <a:pt x="224770" y="116"/>
                  </a:lnTo>
                  <a:lnTo>
                    <a:pt x="205591" y="13530"/>
                  </a:lnTo>
                  <a:lnTo>
                    <a:pt x="176110" y="42913"/>
                  </a:lnTo>
                  <a:lnTo>
                    <a:pt x="166720" y="59021"/>
                  </a:lnTo>
                  <a:lnTo>
                    <a:pt x="164396" y="75427"/>
                  </a:lnTo>
                  <a:lnTo>
                    <a:pt x="167370" y="91039"/>
                  </a:lnTo>
                  <a:lnTo>
                    <a:pt x="179440" y="110224"/>
                  </a:lnTo>
                  <a:lnTo>
                    <a:pt x="196577" y="127619"/>
                  </a:lnTo>
                  <a:lnTo>
                    <a:pt x="250159" y="161193"/>
                  </a:lnTo>
                  <a:lnTo>
                    <a:pt x="298349" y="184537"/>
                  </a:lnTo>
                  <a:lnTo>
                    <a:pt x="352520" y="190784"/>
                  </a:lnTo>
                  <a:lnTo>
                    <a:pt x="391089" y="191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560885" y="5452520"/>
              <a:ext cx="490942" cy="155897"/>
            </a:xfrm>
            <a:custGeom>
              <a:avLst/>
              <a:gdLst/>
              <a:ahLst/>
              <a:cxnLst/>
              <a:rect l="0" t="0" r="0" b="0"/>
              <a:pathLst>
                <a:path w="490942" h="155897">
                  <a:moveTo>
                    <a:pt x="0" y="89298"/>
                  </a:moveTo>
                  <a:lnTo>
                    <a:pt x="23163" y="58970"/>
                  </a:lnTo>
                  <a:lnTo>
                    <a:pt x="78723" y="18355"/>
                  </a:lnTo>
                  <a:lnTo>
                    <a:pt x="116532" y="2792"/>
                  </a:lnTo>
                  <a:lnTo>
                    <a:pt x="137159" y="0"/>
                  </a:lnTo>
                  <a:lnTo>
                    <a:pt x="156189" y="3690"/>
                  </a:lnTo>
                  <a:lnTo>
                    <a:pt x="173893" y="12419"/>
                  </a:lnTo>
                  <a:lnTo>
                    <a:pt x="197604" y="32927"/>
                  </a:lnTo>
                  <a:lnTo>
                    <a:pt x="214836" y="64706"/>
                  </a:lnTo>
                  <a:lnTo>
                    <a:pt x="232856" y="120880"/>
                  </a:lnTo>
                  <a:lnTo>
                    <a:pt x="239401" y="137543"/>
                  </a:lnTo>
                  <a:lnTo>
                    <a:pt x="248474" y="151113"/>
                  </a:lnTo>
                  <a:lnTo>
                    <a:pt x="254407" y="154547"/>
                  </a:lnTo>
                  <a:lnTo>
                    <a:pt x="268396" y="155896"/>
                  </a:lnTo>
                  <a:lnTo>
                    <a:pt x="316386" y="137123"/>
                  </a:lnTo>
                  <a:lnTo>
                    <a:pt x="379088" y="97429"/>
                  </a:lnTo>
                  <a:lnTo>
                    <a:pt x="405716" y="80921"/>
                  </a:lnTo>
                  <a:lnTo>
                    <a:pt x="429025" y="71706"/>
                  </a:lnTo>
                  <a:lnTo>
                    <a:pt x="490941" y="64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321049" y="4018093"/>
            <a:ext cx="1269266" cy="518640"/>
            <a:chOff x="8321049" y="4018093"/>
            <a:chExt cx="1269266" cy="518640"/>
          </a:xfrm>
        </p:grpSpPr>
        <p:sp>
          <p:nvSpPr>
            <p:cNvPr id="83" name="Freeform 82"/>
            <p:cNvSpPr/>
            <p:nvPr/>
          </p:nvSpPr>
          <p:spPr>
            <a:xfrm>
              <a:off x="8321049" y="4018093"/>
              <a:ext cx="226095" cy="466953"/>
            </a:xfrm>
            <a:custGeom>
              <a:avLst/>
              <a:gdLst/>
              <a:ahLst/>
              <a:cxnLst/>
              <a:rect l="0" t="0" r="0" b="0"/>
              <a:pathLst>
                <a:path w="226095" h="466953">
                  <a:moveTo>
                    <a:pt x="0" y="258926"/>
                  </a:moveTo>
                  <a:lnTo>
                    <a:pt x="47098" y="200246"/>
                  </a:lnTo>
                  <a:lnTo>
                    <a:pt x="84849" y="139133"/>
                  </a:lnTo>
                  <a:lnTo>
                    <a:pt x="133280" y="77460"/>
                  </a:lnTo>
                  <a:lnTo>
                    <a:pt x="182851" y="18408"/>
                  </a:lnTo>
                  <a:lnTo>
                    <a:pt x="194988" y="7798"/>
                  </a:lnTo>
                  <a:lnTo>
                    <a:pt x="209627" y="0"/>
                  </a:lnTo>
                  <a:lnTo>
                    <a:pt x="215566" y="2173"/>
                  </a:lnTo>
                  <a:lnTo>
                    <a:pt x="220448" y="8245"/>
                  </a:lnTo>
                  <a:lnTo>
                    <a:pt x="224629" y="16916"/>
                  </a:lnTo>
                  <a:lnTo>
                    <a:pt x="226094" y="64458"/>
                  </a:lnTo>
                  <a:lnTo>
                    <a:pt x="220673" y="116554"/>
                  </a:lnTo>
                  <a:lnTo>
                    <a:pt x="213211" y="167124"/>
                  </a:lnTo>
                  <a:lnTo>
                    <a:pt x="205145" y="217240"/>
                  </a:lnTo>
                  <a:lnTo>
                    <a:pt x="196899" y="267223"/>
                  </a:lnTo>
                  <a:lnTo>
                    <a:pt x="186754" y="327167"/>
                  </a:lnTo>
                  <a:lnTo>
                    <a:pt x="183792" y="381059"/>
                  </a:lnTo>
                  <a:lnTo>
                    <a:pt x="184083" y="437937"/>
                  </a:lnTo>
                  <a:lnTo>
                    <a:pt x="187522" y="456830"/>
                  </a:lnTo>
                  <a:lnTo>
                    <a:pt x="190659" y="462053"/>
                  </a:lnTo>
                  <a:lnTo>
                    <a:pt x="194599" y="464611"/>
                  </a:lnTo>
                  <a:lnTo>
                    <a:pt x="208026" y="466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28780" y="4030514"/>
              <a:ext cx="169240" cy="506219"/>
            </a:xfrm>
            <a:custGeom>
              <a:avLst/>
              <a:gdLst/>
              <a:ahLst/>
              <a:cxnLst/>
              <a:rect l="0" t="0" r="0" b="0"/>
              <a:pathLst>
                <a:path w="169240" h="506219">
                  <a:moveTo>
                    <a:pt x="0" y="55121"/>
                  </a:moveTo>
                  <a:lnTo>
                    <a:pt x="4417" y="41868"/>
                  </a:lnTo>
                  <a:lnTo>
                    <a:pt x="13982" y="30432"/>
                  </a:lnTo>
                  <a:lnTo>
                    <a:pt x="42723" y="8022"/>
                  </a:lnTo>
                  <a:lnTo>
                    <a:pt x="61210" y="1829"/>
                  </a:lnTo>
                  <a:lnTo>
                    <a:pt x="81753" y="0"/>
                  </a:lnTo>
                  <a:lnTo>
                    <a:pt x="103211" y="2270"/>
                  </a:lnTo>
                  <a:lnTo>
                    <a:pt x="120144" y="8825"/>
                  </a:lnTo>
                  <a:lnTo>
                    <a:pt x="150499" y="28101"/>
                  </a:lnTo>
                  <a:lnTo>
                    <a:pt x="161810" y="41263"/>
                  </a:lnTo>
                  <a:lnTo>
                    <a:pt x="166120" y="48656"/>
                  </a:lnTo>
                  <a:lnTo>
                    <a:pt x="168444" y="66732"/>
                  </a:lnTo>
                  <a:lnTo>
                    <a:pt x="162403" y="108471"/>
                  </a:lnTo>
                  <a:lnTo>
                    <a:pt x="140563" y="160915"/>
                  </a:lnTo>
                  <a:lnTo>
                    <a:pt x="105630" y="222063"/>
                  </a:lnTo>
                  <a:lnTo>
                    <a:pt x="72876" y="278009"/>
                  </a:lnTo>
                  <a:lnTo>
                    <a:pt x="48896" y="339663"/>
                  </a:lnTo>
                  <a:lnTo>
                    <a:pt x="29392" y="389546"/>
                  </a:lnTo>
                  <a:lnTo>
                    <a:pt x="21231" y="448084"/>
                  </a:lnTo>
                  <a:lnTo>
                    <a:pt x="25153" y="468308"/>
                  </a:lnTo>
                  <a:lnTo>
                    <a:pt x="33060" y="486542"/>
                  </a:lnTo>
                  <a:lnTo>
                    <a:pt x="47669" y="498960"/>
                  </a:lnTo>
                  <a:lnTo>
                    <a:pt x="56742" y="503566"/>
                  </a:lnTo>
                  <a:lnTo>
                    <a:pt x="74221" y="506218"/>
                  </a:lnTo>
                  <a:lnTo>
                    <a:pt x="91234" y="503391"/>
                  </a:lnTo>
                  <a:lnTo>
                    <a:pt x="137514" y="481397"/>
                  </a:lnTo>
                  <a:lnTo>
                    <a:pt x="151416" y="468321"/>
                  </a:lnTo>
                  <a:lnTo>
                    <a:pt x="164441" y="442899"/>
                  </a:lnTo>
                  <a:lnTo>
                    <a:pt x="169239" y="422549"/>
                  </a:lnTo>
                  <a:lnTo>
                    <a:pt x="164786" y="381817"/>
                  </a:lnTo>
                  <a:lnTo>
                    <a:pt x="158298" y="363966"/>
                  </a:lnTo>
                  <a:lnTo>
                    <a:pt x="114284" y="304809"/>
                  </a:lnTo>
                  <a:lnTo>
                    <a:pt x="63108" y="244829"/>
                  </a:lnTo>
                  <a:lnTo>
                    <a:pt x="24507" y="207304"/>
                  </a:lnTo>
                  <a:lnTo>
                    <a:pt x="8700" y="180649"/>
                  </a:lnTo>
                  <a:lnTo>
                    <a:pt x="2578" y="150767"/>
                  </a:lnTo>
                  <a:lnTo>
                    <a:pt x="7152" y="108462"/>
                  </a:lnTo>
                  <a:lnTo>
                    <a:pt x="15268" y="82020"/>
                  </a:lnTo>
                  <a:lnTo>
                    <a:pt x="49926" y="384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136511" y="4025910"/>
              <a:ext cx="174683" cy="476718"/>
            </a:xfrm>
            <a:custGeom>
              <a:avLst/>
              <a:gdLst/>
              <a:ahLst/>
              <a:cxnLst/>
              <a:rect l="0" t="0" r="0" b="0"/>
              <a:pathLst>
                <a:path w="174683" h="476718">
                  <a:moveTo>
                    <a:pt x="99852" y="93009"/>
                  </a:moveTo>
                  <a:lnTo>
                    <a:pt x="44294" y="152986"/>
                  </a:lnTo>
                  <a:lnTo>
                    <a:pt x="23097" y="180088"/>
                  </a:lnTo>
                  <a:lnTo>
                    <a:pt x="9049" y="226533"/>
                  </a:lnTo>
                  <a:lnTo>
                    <a:pt x="1787" y="283956"/>
                  </a:lnTo>
                  <a:lnTo>
                    <a:pt x="1278" y="336630"/>
                  </a:lnTo>
                  <a:lnTo>
                    <a:pt x="11628" y="394914"/>
                  </a:lnTo>
                  <a:lnTo>
                    <a:pt x="23219" y="432068"/>
                  </a:lnTo>
                  <a:lnTo>
                    <a:pt x="47653" y="464040"/>
                  </a:lnTo>
                  <a:lnTo>
                    <a:pt x="72778" y="476717"/>
                  </a:lnTo>
                  <a:lnTo>
                    <a:pt x="93059" y="475887"/>
                  </a:lnTo>
                  <a:lnTo>
                    <a:pt x="113476" y="468429"/>
                  </a:lnTo>
                  <a:lnTo>
                    <a:pt x="139639" y="448637"/>
                  </a:lnTo>
                  <a:lnTo>
                    <a:pt x="158588" y="425206"/>
                  </a:lnTo>
                  <a:lnTo>
                    <a:pt x="166946" y="408922"/>
                  </a:lnTo>
                  <a:lnTo>
                    <a:pt x="173202" y="368300"/>
                  </a:lnTo>
                  <a:lnTo>
                    <a:pt x="174438" y="316719"/>
                  </a:lnTo>
                  <a:lnTo>
                    <a:pt x="174682" y="257597"/>
                  </a:lnTo>
                  <a:lnTo>
                    <a:pt x="173806" y="199143"/>
                  </a:lnTo>
                  <a:lnTo>
                    <a:pt x="163222" y="143080"/>
                  </a:lnTo>
                  <a:lnTo>
                    <a:pt x="144906" y="80255"/>
                  </a:lnTo>
                  <a:lnTo>
                    <a:pt x="135186" y="48036"/>
                  </a:lnTo>
                  <a:lnTo>
                    <a:pt x="115803" y="19646"/>
                  </a:lnTo>
                  <a:lnTo>
                    <a:pt x="104168" y="8628"/>
                  </a:lnTo>
                  <a:lnTo>
                    <a:pt x="89751" y="649"/>
                  </a:lnTo>
                  <a:lnTo>
                    <a:pt x="82023" y="0"/>
                  </a:lnTo>
                  <a:lnTo>
                    <a:pt x="66040" y="4211"/>
                  </a:lnTo>
                  <a:lnTo>
                    <a:pt x="45867" y="16978"/>
                  </a:lnTo>
                  <a:lnTo>
                    <a:pt x="28178" y="36889"/>
                  </a:lnTo>
                  <a:lnTo>
                    <a:pt x="12277" y="76034"/>
                  </a:lnTo>
                  <a:lnTo>
                    <a:pt x="1799" y="136431"/>
                  </a:lnTo>
                  <a:lnTo>
                    <a:pt x="0" y="1928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23903" y="4127591"/>
              <a:ext cx="166412" cy="392027"/>
            </a:xfrm>
            <a:custGeom>
              <a:avLst/>
              <a:gdLst/>
              <a:ahLst/>
              <a:cxnLst/>
              <a:rect l="0" t="0" r="0" b="0"/>
              <a:pathLst>
                <a:path w="166412" h="392027">
                  <a:moveTo>
                    <a:pt x="87055" y="49575"/>
                  </a:moveTo>
                  <a:lnTo>
                    <a:pt x="55804" y="107958"/>
                  </a:lnTo>
                  <a:lnTo>
                    <a:pt x="33527" y="161807"/>
                  </a:lnTo>
                  <a:lnTo>
                    <a:pt x="10927" y="222991"/>
                  </a:lnTo>
                  <a:lnTo>
                    <a:pt x="4319" y="277303"/>
                  </a:lnTo>
                  <a:lnTo>
                    <a:pt x="0" y="327617"/>
                  </a:lnTo>
                  <a:lnTo>
                    <a:pt x="7503" y="369229"/>
                  </a:lnTo>
                  <a:lnTo>
                    <a:pt x="12755" y="377324"/>
                  </a:lnTo>
                  <a:lnTo>
                    <a:pt x="28453" y="388783"/>
                  </a:lnTo>
                  <a:lnTo>
                    <a:pt x="45293" y="392026"/>
                  </a:lnTo>
                  <a:lnTo>
                    <a:pt x="53666" y="391597"/>
                  </a:lnTo>
                  <a:lnTo>
                    <a:pt x="67901" y="386189"/>
                  </a:lnTo>
                  <a:lnTo>
                    <a:pt x="116262" y="344476"/>
                  </a:lnTo>
                  <a:lnTo>
                    <a:pt x="129405" y="322790"/>
                  </a:lnTo>
                  <a:lnTo>
                    <a:pt x="150731" y="264917"/>
                  </a:lnTo>
                  <a:lnTo>
                    <a:pt x="160285" y="212725"/>
                  </a:lnTo>
                  <a:lnTo>
                    <a:pt x="166411" y="160253"/>
                  </a:lnTo>
                  <a:lnTo>
                    <a:pt x="160635" y="96880"/>
                  </a:lnTo>
                  <a:lnTo>
                    <a:pt x="150592" y="52345"/>
                  </a:lnTo>
                  <a:lnTo>
                    <a:pt x="133617" y="21015"/>
                  </a:lnTo>
                  <a:lnTo>
                    <a:pt x="118845" y="6680"/>
                  </a:lnTo>
                  <a:lnTo>
                    <a:pt x="111022" y="1562"/>
                  </a:lnTo>
                  <a:lnTo>
                    <a:pt x="102109" y="0"/>
                  </a:lnTo>
                  <a:lnTo>
                    <a:pt x="82343" y="3195"/>
                  </a:lnTo>
                  <a:lnTo>
                    <a:pt x="66162" y="13244"/>
                  </a:lnTo>
                  <a:lnTo>
                    <a:pt x="53730" y="27881"/>
                  </a:lnTo>
                  <a:lnTo>
                    <a:pt x="38216" y="69876"/>
                  </a:lnTo>
                  <a:lnTo>
                    <a:pt x="21831" y="131248"/>
                  </a:lnTo>
                  <a:lnTo>
                    <a:pt x="15030" y="186674"/>
                  </a:lnTo>
                  <a:lnTo>
                    <a:pt x="8597" y="248502"/>
                  </a:lnTo>
                  <a:lnTo>
                    <a:pt x="5252" y="304832"/>
                  </a:lnTo>
                  <a:lnTo>
                    <a:pt x="3845" y="3408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8" name="Freeform 87"/>
          <p:cNvSpPr/>
          <p:nvPr/>
        </p:nvSpPr>
        <p:spPr>
          <a:xfrm>
            <a:off x="9811030" y="4351908"/>
            <a:ext cx="188861" cy="307880"/>
          </a:xfrm>
          <a:custGeom>
            <a:avLst/>
            <a:gdLst/>
            <a:ahLst/>
            <a:cxnLst/>
            <a:rect l="0" t="0" r="0" b="0"/>
            <a:pathLst>
              <a:path w="188861" h="307880">
                <a:moveTo>
                  <a:pt x="7807" y="0"/>
                </a:moveTo>
                <a:lnTo>
                  <a:pt x="7807" y="63416"/>
                </a:lnTo>
                <a:lnTo>
                  <a:pt x="3390" y="121844"/>
                </a:lnTo>
                <a:lnTo>
                  <a:pt x="257" y="162478"/>
                </a:lnTo>
                <a:lnTo>
                  <a:pt x="0" y="161944"/>
                </a:lnTo>
                <a:lnTo>
                  <a:pt x="639" y="151487"/>
                </a:lnTo>
                <a:lnTo>
                  <a:pt x="11098" y="108581"/>
                </a:lnTo>
                <a:lnTo>
                  <a:pt x="23473" y="87749"/>
                </a:lnTo>
                <a:lnTo>
                  <a:pt x="29345" y="85311"/>
                </a:lnTo>
                <a:lnTo>
                  <a:pt x="36034" y="85536"/>
                </a:lnTo>
                <a:lnTo>
                  <a:pt x="43267" y="87535"/>
                </a:lnTo>
                <a:lnTo>
                  <a:pt x="49014" y="91641"/>
                </a:lnTo>
                <a:lnTo>
                  <a:pt x="57865" y="103599"/>
                </a:lnTo>
                <a:lnTo>
                  <a:pt x="68045" y="125926"/>
                </a:lnTo>
                <a:lnTo>
                  <a:pt x="71080" y="128330"/>
                </a:lnTo>
                <a:lnTo>
                  <a:pt x="74027" y="127159"/>
                </a:lnTo>
                <a:lnTo>
                  <a:pt x="76917" y="123604"/>
                </a:lnTo>
                <a:lnTo>
                  <a:pt x="80693" y="124008"/>
                </a:lnTo>
                <a:lnTo>
                  <a:pt x="89818" y="131853"/>
                </a:lnTo>
                <a:lnTo>
                  <a:pt x="95107" y="149517"/>
                </a:lnTo>
                <a:lnTo>
                  <a:pt x="96517" y="160699"/>
                </a:lnTo>
                <a:lnTo>
                  <a:pt x="99307" y="166305"/>
                </a:lnTo>
                <a:lnTo>
                  <a:pt x="103016" y="168193"/>
                </a:lnTo>
                <a:lnTo>
                  <a:pt x="107337" y="167602"/>
                </a:lnTo>
                <a:lnTo>
                  <a:pt x="111143" y="164435"/>
                </a:lnTo>
                <a:lnTo>
                  <a:pt x="117837" y="153519"/>
                </a:lnTo>
                <a:lnTo>
                  <a:pt x="134968" y="100254"/>
                </a:lnTo>
                <a:lnTo>
                  <a:pt x="150858" y="59971"/>
                </a:lnTo>
                <a:lnTo>
                  <a:pt x="150326" y="55698"/>
                </a:lnTo>
                <a:lnTo>
                  <a:pt x="147199" y="54699"/>
                </a:lnTo>
                <a:lnTo>
                  <a:pt x="142340" y="55882"/>
                </a:lnTo>
                <a:lnTo>
                  <a:pt x="138177" y="60368"/>
                </a:lnTo>
                <a:lnTo>
                  <a:pt x="131085" y="75216"/>
                </a:lnTo>
                <a:lnTo>
                  <a:pt x="126311" y="104367"/>
                </a:lnTo>
                <a:lnTo>
                  <a:pt x="130126" y="120659"/>
                </a:lnTo>
                <a:lnTo>
                  <a:pt x="133732" y="127592"/>
                </a:lnTo>
                <a:lnTo>
                  <a:pt x="145134" y="137761"/>
                </a:lnTo>
                <a:lnTo>
                  <a:pt x="170638" y="156240"/>
                </a:lnTo>
                <a:lnTo>
                  <a:pt x="187854" y="181074"/>
                </a:lnTo>
                <a:lnTo>
                  <a:pt x="188860" y="190983"/>
                </a:lnTo>
                <a:lnTo>
                  <a:pt x="182580" y="211854"/>
                </a:lnTo>
                <a:lnTo>
                  <a:pt x="150639" y="268068"/>
                </a:lnTo>
                <a:lnTo>
                  <a:pt x="115980" y="30787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90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71859" y="3120393"/>
            <a:ext cx="141459" cy="141459"/>
            <a:chOff x="7771859" y="3120393"/>
            <a:chExt cx="141459" cy="141459"/>
          </a:xfrm>
        </p:grpSpPr>
        <p:sp>
          <p:nvSpPr>
            <p:cNvPr id="2" name="Freeform 1"/>
            <p:cNvSpPr/>
            <p:nvPr/>
          </p:nvSpPr>
          <p:spPr>
            <a:xfrm>
              <a:off x="7796823" y="3120393"/>
              <a:ext cx="99853" cy="16643"/>
            </a:xfrm>
            <a:custGeom>
              <a:avLst/>
              <a:gdLst/>
              <a:ahLst/>
              <a:cxnLst/>
              <a:rect l="0" t="0" r="0" b="0"/>
              <a:pathLst>
                <a:path w="99853" h="16643">
                  <a:moveTo>
                    <a:pt x="0" y="0"/>
                  </a:moveTo>
                  <a:lnTo>
                    <a:pt x="56771" y="925"/>
                  </a:lnTo>
                  <a:lnTo>
                    <a:pt x="85443" y="6643"/>
                  </a:lnTo>
                  <a:lnTo>
                    <a:pt x="9985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7771859" y="3228567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56772" y="5718"/>
                  </a:lnTo>
                  <a:lnTo>
                    <a:pt x="88219" y="9399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6877" y="505934"/>
            <a:ext cx="2392158" cy="575803"/>
            <a:chOff x="1376877" y="505934"/>
            <a:chExt cx="2392158" cy="575803"/>
          </a:xfrm>
        </p:grpSpPr>
        <p:sp>
          <p:nvSpPr>
            <p:cNvPr id="5" name="Freeform 4"/>
            <p:cNvSpPr/>
            <p:nvPr/>
          </p:nvSpPr>
          <p:spPr>
            <a:xfrm>
              <a:off x="1376877" y="505934"/>
              <a:ext cx="512002" cy="534198"/>
            </a:xfrm>
            <a:custGeom>
              <a:avLst/>
              <a:gdLst/>
              <a:ahLst/>
              <a:cxnLst/>
              <a:rect l="0" t="0" r="0" b="0"/>
              <a:pathLst>
                <a:path w="512002" h="534198">
                  <a:moveTo>
                    <a:pt x="4417" y="534197"/>
                  </a:moveTo>
                  <a:lnTo>
                    <a:pt x="0" y="520945"/>
                  </a:lnTo>
                  <a:lnTo>
                    <a:pt x="1670" y="495034"/>
                  </a:lnTo>
                  <a:lnTo>
                    <a:pt x="16236" y="435067"/>
                  </a:lnTo>
                  <a:lnTo>
                    <a:pt x="28975" y="376788"/>
                  </a:lnTo>
                  <a:lnTo>
                    <a:pt x="49230" y="316342"/>
                  </a:lnTo>
                  <a:lnTo>
                    <a:pt x="63101" y="267477"/>
                  </a:lnTo>
                  <a:lnTo>
                    <a:pt x="88433" y="206985"/>
                  </a:lnTo>
                  <a:lnTo>
                    <a:pt x="109736" y="145042"/>
                  </a:lnTo>
                  <a:lnTo>
                    <a:pt x="127539" y="88016"/>
                  </a:lnTo>
                  <a:lnTo>
                    <a:pt x="148256" y="27621"/>
                  </a:lnTo>
                  <a:lnTo>
                    <a:pt x="156853" y="1948"/>
                  </a:lnTo>
                  <a:lnTo>
                    <a:pt x="158741" y="0"/>
                  </a:lnTo>
                  <a:lnTo>
                    <a:pt x="160000" y="2399"/>
                  </a:lnTo>
                  <a:lnTo>
                    <a:pt x="160474" y="14002"/>
                  </a:lnTo>
                  <a:lnTo>
                    <a:pt x="153944" y="66894"/>
                  </a:lnTo>
                  <a:lnTo>
                    <a:pt x="147120" y="121109"/>
                  </a:lnTo>
                  <a:lnTo>
                    <a:pt x="147045" y="177697"/>
                  </a:lnTo>
                  <a:lnTo>
                    <a:pt x="154975" y="231884"/>
                  </a:lnTo>
                  <a:lnTo>
                    <a:pt x="157489" y="243897"/>
                  </a:lnTo>
                  <a:lnTo>
                    <a:pt x="161939" y="250981"/>
                  </a:lnTo>
                  <a:lnTo>
                    <a:pt x="167679" y="254779"/>
                  </a:lnTo>
                  <a:lnTo>
                    <a:pt x="174279" y="256387"/>
                  </a:lnTo>
                  <a:lnTo>
                    <a:pt x="181453" y="252836"/>
                  </a:lnTo>
                  <a:lnTo>
                    <a:pt x="216649" y="210246"/>
                  </a:lnTo>
                  <a:lnTo>
                    <a:pt x="251157" y="148218"/>
                  </a:lnTo>
                  <a:lnTo>
                    <a:pt x="280131" y="86466"/>
                  </a:lnTo>
                  <a:lnTo>
                    <a:pt x="294034" y="64790"/>
                  </a:lnTo>
                  <a:lnTo>
                    <a:pt x="298272" y="63159"/>
                  </a:lnTo>
                  <a:lnTo>
                    <a:pt x="302022" y="64846"/>
                  </a:lnTo>
                  <a:lnTo>
                    <a:pt x="305446" y="68744"/>
                  </a:lnTo>
                  <a:lnTo>
                    <a:pt x="306786" y="82937"/>
                  </a:lnTo>
                  <a:lnTo>
                    <a:pt x="297636" y="146135"/>
                  </a:lnTo>
                  <a:lnTo>
                    <a:pt x="291628" y="199179"/>
                  </a:lnTo>
                  <a:lnTo>
                    <a:pt x="282462" y="253249"/>
                  </a:lnTo>
                  <a:lnTo>
                    <a:pt x="279466" y="316248"/>
                  </a:lnTo>
                  <a:lnTo>
                    <a:pt x="274951" y="373055"/>
                  </a:lnTo>
                  <a:lnTo>
                    <a:pt x="280326" y="422096"/>
                  </a:lnTo>
                  <a:lnTo>
                    <a:pt x="287609" y="436913"/>
                  </a:lnTo>
                  <a:lnTo>
                    <a:pt x="293064" y="439755"/>
                  </a:lnTo>
                  <a:lnTo>
                    <a:pt x="299475" y="439801"/>
                  </a:lnTo>
                  <a:lnTo>
                    <a:pt x="306522" y="437982"/>
                  </a:lnTo>
                  <a:lnTo>
                    <a:pt x="319283" y="428565"/>
                  </a:lnTo>
                  <a:lnTo>
                    <a:pt x="346960" y="391084"/>
                  </a:lnTo>
                  <a:lnTo>
                    <a:pt x="372464" y="335077"/>
                  </a:lnTo>
                  <a:lnTo>
                    <a:pt x="385802" y="314120"/>
                  </a:lnTo>
                  <a:lnTo>
                    <a:pt x="388113" y="313514"/>
                  </a:lnTo>
                  <a:lnTo>
                    <a:pt x="388728" y="316808"/>
                  </a:lnTo>
                  <a:lnTo>
                    <a:pt x="387321" y="376542"/>
                  </a:lnTo>
                  <a:lnTo>
                    <a:pt x="391629" y="433919"/>
                  </a:lnTo>
                  <a:lnTo>
                    <a:pt x="398714" y="452955"/>
                  </a:lnTo>
                  <a:lnTo>
                    <a:pt x="403192" y="460620"/>
                  </a:lnTo>
                  <a:lnTo>
                    <a:pt x="408951" y="463881"/>
                  </a:lnTo>
                  <a:lnTo>
                    <a:pt x="415564" y="464205"/>
                  </a:lnTo>
                  <a:lnTo>
                    <a:pt x="422747" y="462573"/>
                  </a:lnTo>
                  <a:lnTo>
                    <a:pt x="438124" y="448431"/>
                  </a:lnTo>
                  <a:lnTo>
                    <a:pt x="479419" y="391920"/>
                  </a:lnTo>
                  <a:lnTo>
                    <a:pt x="482883" y="389419"/>
                  </a:lnTo>
                  <a:lnTo>
                    <a:pt x="486117" y="390526"/>
                  </a:lnTo>
                  <a:lnTo>
                    <a:pt x="489198" y="394037"/>
                  </a:lnTo>
                  <a:lnTo>
                    <a:pt x="492621" y="407801"/>
                  </a:lnTo>
                  <a:lnTo>
                    <a:pt x="499235" y="442353"/>
                  </a:lnTo>
                  <a:lnTo>
                    <a:pt x="504170" y="451772"/>
                  </a:lnTo>
                  <a:lnTo>
                    <a:pt x="512001" y="459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13695" y="532547"/>
              <a:ext cx="99852" cy="440789"/>
            </a:xfrm>
            <a:custGeom>
              <a:avLst/>
              <a:gdLst/>
              <a:ahLst/>
              <a:cxnLst/>
              <a:rect l="0" t="0" r="0" b="0"/>
              <a:pathLst>
                <a:path w="99852" h="440789">
                  <a:moveTo>
                    <a:pt x="8320" y="0"/>
                  </a:moveTo>
                  <a:lnTo>
                    <a:pt x="1155" y="60656"/>
                  </a:lnTo>
                  <a:lnTo>
                    <a:pt x="227" y="111971"/>
                  </a:lnTo>
                  <a:lnTo>
                    <a:pt x="44" y="166623"/>
                  </a:lnTo>
                  <a:lnTo>
                    <a:pt x="8" y="221935"/>
                  </a:lnTo>
                  <a:lnTo>
                    <a:pt x="0" y="284656"/>
                  </a:lnTo>
                  <a:lnTo>
                    <a:pt x="924" y="347693"/>
                  </a:lnTo>
                  <a:lnTo>
                    <a:pt x="9050" y="401625"/>
                  </a:lnTo>
                  <a:lnTo>
                    <a:pt x="15116" y="420735"/>
                  </a:lnTo>
                  <a:lnTo>
                    <a:pt x="23976" y="435392"/>
                  </a:lnTo>
                  <a:lnTo>
                    <a:pt x="29852" y="439116"/>
                  </a:lnTo>
                  <a:lnTo>
                    <a:pt x="43777" y="440788"/>
                  </a:lnTo>
                  <a:lnTo>
                    <a:pt x="59212" y="431052"/>
                  </a:lnTo>
                  <a:lnTo>
                    <a:pt x="9985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92033" y="549189"/>
              <a:ext cx="87935" cy="466769"/>
            </a:xfrm>
            <a:custGeom>
              <a:avLst/>
              <a:gdLst/>
              <a:ahLst/>
              <a:cxnLst/>
              <a:rect l="0" t="0" r="0" b="0"/>
              <a:pathLst>
                <a:path w="87935" h="466769">
                  <a:moveTo>
                    <a:pt x="29687" y="0"/>
                  </a:moveTo>
                  <a:lnTo>
                    <a:pt x="29687" y="53492"/>
                  </a:lnTo>
                  <a:lnTo>
                    <a:pt x="29687" y="103879"/>
                  </a:lnTo>
                  <a:lnTo>
                    <a:pt x="27221" y="163278"/>
                  </a:lnTo>
                  <a:lnTo>
                    <a:pt x="20635" y="215416"/>
                  </a:lnTo>
                  <a:lnTo>
                    <a:pt x="14544" y="278314"/>
                  </a:lnTo>
                  <a:lnTo>
                    <a:pt x="10777" y="340192"/>
                  </a:lnTo>
                  <a:lnTo>
                    <a:pt x="5521" y="387263"/>
                  </a:lnTo>
                  <a:lnTo>
                    <a:pt x="0" y="329755"/>
                  </a:lnTo>
                  <a:lnTo>
                    <a:pt x="2008" y="310205"/>
                  </a:lnTo>
                  <a:lnTo>
                    <a:pt x="6611" y="302958"/>
                  </a:lnTo>
                  <a:lnTo>
                    <a:pt x="21588" y="292440"/>
                  </a:lnTo>
                  <a:lnTo>
                    <a:pt x="38107" y="289614"/>
                  </a:lnTo>
                  <a:lnTo>
                    <a:pt x="46395" y="290155"/>
                  </a:lnTo>
                  <a:lnTo>
                    <a:pt x="60535" y="295687"/>
                  </a:lnTo>
                  <a:lnTo>
                    <a:pt x="66894" y="299751"/>
                  </a:lnTo>
                  <a:lnTo>
                    <a:pt x="76426" y="314128"/>
                  </a:lnTo>
                  <a:lnTo>
                    <a:pt x="82819" y="335620"/>
                  </a:lnTo>
                  <a:lnTo>
                    <a:pt x="85494" y="383180"/>
                  </a:lnTo>
                  <a:lnTo>
                    <a:pt x="81767" y="431892"/>
                  </a:lnTo>
                  <a:lnTo>
                    <a:pt x="81176" y="466768"/>
                  </a:lnTo>
                  <a:lnTo>
                    <a:pt x="82504" y="465581"/>
                  </a:lnTo>
                  <a:lnTo>
                    <a:pt x="87934" y="4493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33797" y="698968"/>
              <a:ext cx="12740" cy="33285"/>
            </a:xfrm>
            <a:custGeom>
              <a:avLst/>
              <a:gdLst/>
              <a:ahLst/>
              <a:cxnLst/>
              <a:rect l="0" t="0" r="0" b="0"/>
              <a:pathLst>
                <a:path w="12740" h="33285">
                  <a:moveTo>
                    <a:pt x="4418" y="33284"/>
                  </a:moveTo>
                  <a:lnTo>
                    <a:pt x="0" y="20032"/>
                  </a:lnTo>
                  <a:lnTo>
                    <a:pt x="548" y="15204"/>
                  </a:lnTo>
                  <a:lnTo>
                    <a:pt x="2763" y="11061"/>
                  </a:lnTo>
                  <a:lnTo>
                    <a:pt x="1273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96020" y="605092"/>
              <a:ext cx="391090" cy="410077"/>
            </a:xfrm>
            <a:custGeom>
              <a:avLst/>
              <a:gdLst/>
              <a:ahLst/>
              <a:cxnLst/>
              <a:rect l="0" t="0" r="0" b="0"/>
              <a:pathLst>
                <a:path w="391090" h="410077">
                  <a:moveTo>
                    <a:pt x="0" y="410076"/>
                  </a:moveTo>
                  <a:lnTo>
                    <a:pt x="8834" y="401241"/>
                  </a:lnTo>
                  <a:lnTo>
                    <a:pt x="24665" y="342618"/>
                  </a:lnTo>
                  <a:lnTo>
                    <a:pt x="40416" y="283441"/>
                  </a:lnTo>
                  <a:lnTo>
                    <a:pt x="55943" y="234795"/>
                  </a:lnTo>
                  <a:lnTo>
                    <a:pt x="72255" y="185248"/>
                  </a:lnTo>
                  <a:lnTo>
                    <a:pt x="87689" y="125451"/>
                  </a:lnTo>
                  <a:lnTo>
                    <a:pt x="99641" y="71589"/>
                  </a:lnTo>
                  <a:lnTo>
                    <a:pt x="116476" y="11631"/>
                  </a:lnTo>
                  <a:lnTo>
                    <a:pt x="120184" y="0"/>
                  </a:lnTo>
                  <a:lnTo>
                    <a:pt x="118751" y="4076"/>
                  </a:lnTo>
                  <a:lnTo>
                    <a:pt x="116016" y="54017"/>
                  </a:lnTo>
                  <a:lnTo>
                    <a:pt x="109996" y="110315"/>
                  </a:lnTo>
                  <a:lnTo>
                    <a:pt x="108413" y="173190"/>
                  </a:lnTo>
                  <a:lnTo>
                    <a:pt x="112622" y="225221"/>
                  </a:lnTo>
                  <a:lnTo>
                    <a:pt x="124182" y="247028"/>
                  </a:lnTo>
                  <a:lnTo>
                    <a:pt x="129016" y="247753"/>
                  </a:lnTo>
                  <a:lnTo>
                    <a:pt x="134087" y="244538"/>
                  </a:lnTo>
                  <a:lnTo>
                    <a:pt x="143729" y="232028"/>
                  </a:lnTo>
                  <a:lnTo>
                    <a:pt x="175280" y="174428"/>
                  </a:lnTo>
                  <a:lnTo>
                    <a:pt x="199022" y="119336"/>
                  </a:lnTo>
                  <a:lnTo>
                    <a:pt x="202023" y="110850"/>
                  </a:lnTo>
                  <a:lnTo>
                    <a:pt x="204948" y="107965"/>
                  </a:lnTo>
                  <a:lnTo>
                    <a:pt x="207823" y="108816"/>
                  </a:lnTo>
                  <a:lnTo>
                    <a:pt x="210665" y="112157"/>
                  </a:lnTo>
                  <a:lnTo>
                    <a:pt x="209012" y="173924"/>
                  </a:lnTo>
                  <a:lnTo>
                    <a:pt x="208221" y="225258"/>
                  </a:lnTo>
                  <a:lnTo>
                    <a:pt x="208064" y="280839"/>
                  </a:lnTo>
                  <a:lnTo>
                    <a:pt x="209886" y="325247"/>
                  </a:lnTo>
                  <a:lnTo>
                    <a:pt x="216865" y="347411"/>
                  </a:lnTo>
                  <a:lnTo>
                    <a:pt x="224089" y="353506"/>
                  </a:lnTo>
                  <a:lnTo>
                    <a:pt x="244443" y="357813"/>
                  </a:lnTo>
                  <a:lnTo>
                    <a:pt x="261502" y="354180"/>
                  </a:lnTo>
                  <a:lnTo>
                    <a:pt x="281502" y="341739"/>
                  </a:lnTo>
                  <a:lnTo>
                    <a:pt x="309243" y="312134"/>
                  </a:lnTo>
                  <a:lnTo>
                    <a:pt x="326297" y="277145"/>
                  </a:lnTo>
                  <a:lnTo>
                    <a:pt x="326629" y="277077"/>
                  </a:lnTo>
                  <a:lnTo>
                    <a:pt x="310315" y="331108"/>
                  </a:lnTo>
                  <a:lnTo>
                    <a:pt x="312276" y="339864"/>
                  </a:lnTo>
                  <a:lnTo>
                    <a:pt x="321852" y="354524"/>
                  </a:lnTo>
                  <a:lnTo>
                    <a:pt x="328289" y="358248"/>
                  </a:lnTo>
                  <a:lnTo>
                    <a:pt x="342838" y="359921"/>
                  </a:lnTo>
                  <a:lnTo>
                    <a:pt x="391089" y="3435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55675" y="607437"/>
              <a:ext cx="222672" cy="399411"/>
            </a:xfrm>
            <a:custGeom>
              <a:avLst/>
              <a:gdLst/>
              <a:ahLst/>
              <a:cxnLst/>
              <a:rect l="0" t="0" r="0" b="0"/>
              <a:pathLst>
                <a:path w="222672" h="399411">
                  <a:moveTo>
                    <a:pt x="31287" y="0"/>
                  </a:moveTo>
                  <a:lnTo>
                    <a:pt x="31286" y="53491"/>
                  </a:lnTo>
                  <a:lnTo>
                    <a:pt x="31286" y="114863"/>
                  </a:lnTo>
                  <a:lnTo>
                    <a:pt x="31286" y="169386"/>
                  </a:lnTo>
                  <a:lnTo>
                    <a:pt x="25568" y="226931"/>
                  </a:lnTo>
                  <a:lnTo>
                    <a:pt x="21014" y="280349"/>
                  </a:lnTo>
                  <a:lnTo>
                    <a:pt x="8840" y="342845"/>
                  </a:lnTo>
                  <a:lnTo>
                    <a:pt x="3436" y="363175"/>
                  </a:lnTo>
                  <a:lnTo>
                    <a:pt x="1625" y="365083"/>
                  </a:lnTo>
                  <a:lnTo>
                    <a:pt x="417" y="361732"/>
                  </a:lnTo>
                  <a:lnTo>
                    <a:pt x="0" y="345682"/>
                  </a:lnTo>
                  <a:lnTo>
                    <a:pt x="6813" y="311580"/>
                  </a:lnTo>
                  <a:lnTo>
                    <a:pt x="18560" y="288875"/>
                  </a:lnTo>
                  <a:lnTo>
                    <a:pt x="35492" y="271387"/>
                  </a:lnTo>
                  <a:lnTo>
                    <a:pt x="65817" y="253612"/>
                  </a:lnTo>
                  <a:lnTo>
                    <a:pt x="86390" y="247702"/>
                  </a:lnTo>
                  <a:lnTo>
                    <a:pt x="104779" y="248157"/>
                  </a:lnTo>
                  <a:lnTo>
                    <a:pt x="119731" y="256372"/>
                  </a:lnTo>
                  <a:lnTo>
                    <a:pt x="126308" y="262446"/>
                  </a:lnTo>
                  <a:lnTo>
                    <a:pt x="139980" y="293082"/>
                  </a:lnTo>
                  <a:lnTo>
                    <a:pt x="145316" y="343924"/>
                  </a:lnTo>
                  <a:lnTo>
                    <a:pt x="143455" y="373621"/>
                  </a:lnTo>
                  <a:lnTo>
                    <a:pt x="145822" y="375746"/>
                  </a:lnTo>
                  <a:lnTo>
                    <a:pt x="149249" y="375313"/>
                  </a:lnTo>
                  <a:lnTo>
                    <a:pt x="152458" y="372250"/>
                  </a:lnTo>
                  <a:lnTo>
                    <a:pt x="187066" y="313042"/>
                  </a:lnTo>
                  <a:lnTo>
                    <a:pt x="193386" y="311321"/>
                  </a:lnTo>
                  <a:lnTo>
                    <a:pt x="200374" y="312947"/>
                  </a:lnTo>
                  <a:lnTo>
                    <a:pt x="207807" y="316805"/>
                  </a:lnTo>
                  <a:lnTo>
                    <a:pt x="212761" y="323075"/>
                  </a:lnTo>
                  <a:lnTo>
                    <a:pt x="218266" y="339904"/>
                  </a:lnTo>
                  <a:lnTo>
                    <a:pt x="222671" y="399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11630" y="748894"/>
              <a:ext cx="41606" cy="141459"/>
            </a:xfrm>
            <a:custGeom>
              <a:avLst/>
              <a:gdLst/>
              <a:ahLst/>
              <a:cxnLst/>
              <a:rect l="0" t="0" r="0" b="0"/>
              <a:pathLst>
                <a:path w="41606" h="141459">
                  <a:moveTo>
                    <a:pt x="0" y="141458"/>
                  </a:moveTo>
                  <a:lnTo>
                    <a:pt x="7164" y="80802"/>
                  </a:lnTo>
                  <a:lnTo>
                    <a:pt x="17220" y="20891"/>
                  </a:lnTo>
                  <a:lnTo>
                    <a:pt x="19801" y="11154"/>
                  </a:lnTo>
                  <a:lnTo>
                    <a:pt x="23371" y="5587"/>
                  </a:lnTo>
                  <a:lnTo>
                    <a:pt x="27600" y="280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95402" y="832105"/>
              <a:ext cx="66008" cy="199706"/>
            </a:xfrm>
            <a:custGeom>
              <a:avLst/>
              <a:gdLst/>
              <a:ahLst/>
              <a:cxnLst/>
              <a:rect l="0" t="0" r="0" b="0"/>
              <a:pathLst>
                <a:path w="66008" h="199706">
                  <a:moveTo>
                    <a:pt x="66007" y="0"/>
                  </a:moveTo>
                  <a:lnTo>
                    <a:pt x="25277" y="48298"/>
                  </a:lnTo>
                  <a:lnTo>
                    <a:pt x="5832" y="91317"/>
                  </a:lnTo>
                  <a:lnTo>
                    <a:pt x="280" y="148746"/>
                  </a:lnTo>
                  <a:lnTo>
                    <a:pt x="0" y="160185"/>
                  </a:lnTo>
                  <a:lnTo>
                    <a:pt x="2586" y="169660"/>
                  </a:lnTo>
                  <a:lnTo>
                    <a:pt x="12857" y="185119"/>
                  </a:lnTo>
                  <a:lnTo>
                    <a:pt x="31598" y="193222"/>
                  </a:lnTo>
                  <a:lnTo>
                    <a:pt x="6600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69582" y="823784"/>
              <a:ext cx="99453" cy="257953"/>
            </a:xfrm>
            <a:custGeom>
              <a:avLst/>
              <a:gdLst/>
              <a:ahLst/>
              <a:cxnLst/>
              <a:rect l="0" t="0" r="0" b="0"/>
              <a:pathLst>
                <a:path w="99453" h="257953">
                  <a:moveTo>
                    <a:pt x="83211" y="0"/>
                  </a:moveTo>
                  <a:lnTo>
                    <a:pt x="48465" y="15999"/>
                  </a:lnTo>
                  <a:lnTo>
                    <a:pt x="37566" y="28375"/>
                  </a:lnTo>
                  <a:lnTo>
                    <a:pt x="23036" y="63338"/>
                  </a:lnTo>
                  <a:lnTo>
                    <a:pt x="22954" y="99409"/>
                  </a:lnTo>
                  <a:lnTo>
                    <a:pt x="37620" y="134957"/>
                  </a:lnTo>
                  <a:lnTo>
                    <a:pt x="67425" y="178252"/>
                  </a:lnTo>
                  <a:lnTo>
                    <a:pt x="95091" y="208993"/>
                  </a:lnTo>
                  <a:lnTo>
                    <a:pt x="99452" y="216992"/>
                  </a:lnTo>
                  <a:lnTo>
                    <a:pt x="96812" y="223249"/>
                  </a:lnTo>
                  <a:lnTo>
                    <a:pt x="79086" y="232667"/>
                  </a:lnTo>
                  <a:lnTo>
                    <a:pt x="18167" y="252133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4234" y="1383625"/>
            <a:ext cx="2262052" cy="821454"/>
            <a:chOff x="774234" y="1383625"/>
            <a:chExt cx="2262052" cy="821454"/>
          </a:xfrm>
        </p:grpSpPr>
        <p:sp>
          <p:nvSpPr>
            <p:cNvPr id="15" name="Freeform 14"/>
            <p:cNvSpPr/>
            <p:nvPr/>
          </p:nvSpPr>
          <p:spPr>
            <a:xfrm>
              <a:off x="774234" y="1414578"/>
              <a:ext cx="191009" cy="460435"/>
            </a:xfrm>
            <a:custGeom>
              <a:avLst/>
              <a:gdLst/>
              <a:ahLst/>
              <a:cxnLst/>
              <a:rect l="0" t="0" r="0" b="0"/>
              <a:pathLst>
                <a:path w="191009" h="460435">
                  <a:moveTo>
                    <a:pt x="49550" y="0"/>
                  </a:moveTo>
                  <a:lnTo>
                    <a:pt x="40715" y="13252"/>
                  </a:lnTo>
                  <a:lnTo>
                    <a:pt x="24884" y="75265"/>
                  </a:lnTo>
                  <a:lnTo>
                    <a:pt x="17968" y="130438"/>
                  </a:lnTo>
                  <a:lnTo>
                    <a:pt x="10883" y="186776"/>
                  </a:lnTo>
                  <a:lnTo>
                    <a:pt x="7891" y="234090"/>
                  </a:lnTo>
                  <a:lnTo>
                    <a:pt x="1530" y="297310"/>
                  </a:lnTo>
                  <a:lnTo>
                    <a:pt x="0" y="350170"/>
                  </a:lnTo>
                  <a:lnTo>
                    <a:pt x="1547" y="394375"/>
                  </a:lnTo>
                  <a:lnTo>
                    <a:pt x="8491" y="409808"/>
                  </a:lnTo>
                  <a:lnTo>
                    <a:pt x="12932" y="412814"/>
                  </a:lnTo>
                  <a:lnTo>
                    <a:pt x="17741" y="412969"/>
                  </a:lnTo>
                  <a:lnTo>
                    <a:pt x="28016" y="408210"/>
                  </a:lnTo>
                  <a:lnTo>
                    <a:pt x="38747" y="399932"/>
                  </a:lnTo>
                  <a:lnTo>
                    <a:pt x="78929" y="342792"/>
                  </a:lnTo>
                  <a:lnTo>
                    <a:pt x="84854" y="338551"/>
                  </a:lnTo>
                  <a:lnTo>
                    <a:pt x="90652" y="337572"/>
                  </a:lnTo>
                  <a:lnTo>
                    <a:pt x="96367" y="338769"/>
                  </a:lnTo>
                  <a:lnTo>
                    <a:pt x="101102" y="343265"/>
                  </a:lnTo>
                  <a:lnTo>
                    <a:pt x="118375" y="382863"/>
                  </a:lnTo>
                  <a:lnTo>
                    <a:pt x="126106" y="444144"/>
                  </a:lnTo>
                  <a:lnTo>
                    <a:pt x="128324" y="454196"/>
                  </a:lnTo>
                  <a:lnTo>
                    <a:pt x="132577" y="459048"/>
                  </a:lnTo>
                  <a:lnTo>
                    <a:pt x="138185" y="460434"/>
                  </a:lnTo>
                  <a:lnTo>
                    <a:pt x="144698" y="459509"/>
                  </a:lnTo>
                  <a:lnTo>
                    <a:pt x="149964" y="456118"/>
                  </a:lnTo>
                  <a:lnTo>
                    <a:pt x="158281" y="444954"/>
                  </a:lnTo>
                  <a:lnTo>
                    <a:pt x="176945" y="394608"/>
                  </a:lnTo>
                  <a:lnTo>
                    <a:pt x="184396" y="340896"/>
                  </a:lnTo>
                  <a:lnTo>
                    <a:pt x="191008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59234" y="1605449"/>
              <a:ext cx="14330" cy="25477"/>
            </a:xfrm>
            <a:custGeom>
              <a:avLst/>
              <a:gdLst/>
              <a:ahLst/>
              <a:cxnLst/>
              <a:rect l="0" t="0" r="0" b="0"/>
              <a:pathLst>
                <a:path w="14330" h="25477">
                  <a:moveTo>
                    <a:pt x="14329" y="8834"/>
                  </a:moveTo>
                  <a:lnTo>
                    <a:pt x="5494" y="0"/>
                  </a:lnTo>
                  <a:lnTo>
                    <a:pt x="2891" y="1095"/>
                  </a:lnTo>
                  <a:lnTo>
                    <a:pt x="0" y="12175"/>
                  </a:lnTo>
                  <a:lnTo>
                    <a:pt x="153" y="16609"/>
                  </a:lnTo>
                  <a:lnTo>
                    <a:pt x="1180" y="19565"/>
                  </a:lnTo>
                  <a:lnTo>
                    <a:pt x="6008" y="25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41040" y="1622604"/>
              <a:ext cx="68078" cy="232991"/>
            </a:xfrm>
            <a:custGeom>
              <a:avLst/>
              <a:gdLst/>
              <a:ahLst/>
              <a:cxnLst/>
              <a:rect l="0" t="0" r="0" b="0"/>
              <a:pathLst>
                <a:path w="68078" h="232991">
                  <a:moveTo>
                    <a:pt x="40696" y="0"/>
                  </a:moveTo>
                  <a:lnTo>
                    <a:pt x="27410" y="15136"/>
                  </a:lnTo>
                  <a:lnTo>
                    <a:pt x="5993" y="57867"/>
                  </a:lnTo>
                  <a:lnTo>
                    <a:pt x="0" y="117906"/>
                  </a:lnTo>
                  <a:lnTo>
                    <a:pt x="1344" y="143010"/>
                  </a:lnTo>
                  <a:lnTo>
                    <a:pt x="8105" y="163413"/>
                  </a:lnTo>
                  <a:lnTo>
                    <a:pt x="14346" y="169963"/>
                  </a:lnTo>
                  <a:lnTo>
                    <a:pt x="40799" y="180107"/>
                  </a:lnTo>
                  <a:lnTo>
                    <a:pt x="61390" y="185756"/>
                  </a:lnTo>
                  <a:lnTo>
                    <a:pt x="66512" y="190406"/>
                  </a:lnTo>
                  <a:lnTo>
                    <a:pt x="68077" y="196279"/>
                  </a:lnTo>
                  <a:lnTo>
                    <a:pt x="67271" y="202969"/>
                  </a:lnTo>
                  <a:lnTo>
                    <a:pt x="58979" y="215332"/>
                  </a:lnTo>
                  <a:lnTo>
                    <a:pt x="52885" y="221218"/>
                  </a:lnTo>
                  <a:lnTo>
                    <a:pt x="38717" y="227758"/>
                  </a:lnTo>
                  <a:lnTo>
                    <a:pt x="15733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45287" y="1464505"/>
              <a:ext cx="94550" cy="334196"/>
            </a:xfrm>
            <a:custGeom>
              <a:avLst/>
              <a:gdLst/>
              <a:ahLst/>
              <a:cxnLst/>
              <a:rect l="0" t="0" r="0" b="0"/>
              <a:pathLst>
                <a:path w="94550" h="334196">
                  <a:moveTo>
                    <a:pt x="27981" y="0"/>
                  </a:moveTo>
                  <a:lnTo>
                    <a:pt x="35145" y="55161"/>
                  </a:lnTo>
                  <a:lnTo>
                    <a:pt x="36073" y="110885"/>
                  </a:lnTo>
                  <a:lnTo>
                    <a:pt x="36257" y="166408"/>
                  </a:lnTo>
                  <a:lnTo>
                    <a:pt x="31876" y="221892"/>
                  </a:lnTo>
                  <a:lnTo>
                    <a:pt x="28750" y="276443"/>
                  </a:lnTo>
                  <a:lnTo>
                    <a:pt x="23665" y="330711"/>
                  </a:lnTo>
                  <a:lnTo>
                    <a:pt x="20481" y="334195"/>
                  </a:lnTo>
                  <a:lnTo>
                    <a:pt x="16509" y="333744"/>
                  </a:lnTo>
                  <a:lnTo>
                    <a:pt x="12012" y="330669"/>
                  </a:lnTo>
                  <a:lnTo>
                    <a:pt x="4550" y="317391"/>
                  </a:lnTo>
                  <a:lnTo>
                    <a:pt x="0" y="300087"/>
                  </a:lnTo>
                  <a:lnTo>
                    <a:pt x="1060" y="283151"/>
                  </a:lnTo>
                  <a:lnTo>
                    <a:pt x="5411" y="277525"/>
                  </a:lnTo>
                  <a:lnTo>
                    <a:pt x="20107" y="271274"/>
                  </a:lnTo>
                  <a:lnTo>
                    <a:pt x="72031" y="266932"/>
                  </a:lnTo>
                  <a:lnTo>
                    <a:pt x="94549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04251" y="1383625"/>
              <a:ext cx="191135" cy="632462"/>
            </a:xfrm>
            <a:custGeom>
              <a:avLst/>
              <a:gdLst/>
              <a:ahLst/>
              <a:cxnLst/>
              <a:rect l="0" t="0" r="0" b="0"/>
              <a:pathLst>
                <a:path w="191135" h="632462">
                  <a:moveTo>
                    <a:pt x="35143" y="272264"/>
                  </a:moveTo>
                  <a:lnTo>
                    <a:pt x="11980" y="299844"/>
                  </a:lnTo>
                  <a:lnTo>
                    <a:pt x="440" y="327383"/>
                  </a:lnTo>
                  <a:lnTo>
                    <a:pt x="0" y="358965"/>
                  </a:lnTo>
                  <a:lnTo>
                    <a:pt x="5964" y="375825"/>
                  </a:lnTo>
                  <a:lnTo>
                    <a:pt x="10143" y="382910"/>
                  </a:lnTo>
                  <a:lnTo>
                    <a:pt x="16627" y="386708"/>
                  </a:lnTo>
                  <a:lnTo>
                    <a:pt x="33694" y="388464"/>
                  </a:lnTo>
                  <a:lnTo>
                    <a:pt x="41573" y="385788"/>
                  </a:lnTo>
                  <a:lnTo>
                    <a:pt x="55259" y="375419"/>
                  </a:lnTo>
                  <a:lnTo>
                    <a:pt x="65040" y="356634"/>
                  </a:lnTo>
                  <a:lnTo>
                    <a:pt x="70620" y="333800"/>
                  </a:lnTo>
                  <a:lnTo>
                    <a:pt x="64481" y="277879"/>
                  </a:lnTo>
                  <a:lnTo>
                    <a:pt x="52568" y="253382"/>
                  </a:lnTo>
                  <a:lnTo>
                    <a:pt x="46760" y="249505"/>
                  </a:lnTo>
                  <a:lnTo>
                    <a:pt x="32909" y="247664"/>
                  </a:lnTo>
                  <a:lnTo>
                    <a:pt x="27182" y="250317"/>
                  </a:lnTo>
                  <a:lnTo>
                    <a:pt x="18353" y="260660"/>
                  </a:lnTo>
                  <a:lnTo>
                    <a:pt x="8184" y="282078"/>
                  </a:lnTo>
                  <a:lnTo>
                    <a:pt x="8849" y="288976"/>
                  </a:lnTo>
                  <a:lnTo>
                    <a:pt x="16985" y="301573"/>
                  </a:lnTo>
                  <a:lnTo>
                    <a:pt x="22113" y="303822"/>
                  </a:lnTo>
                  <a:lnTo>
                    <a:pt x="27381" y="303473"/>
                  </a:lnTo>
                  <a:lnTo>
                    <a:pt x="38165" y="298154"/>
                  </a:lnTo>
                  <a:lnTo>
                    <a:pt x="54632" y="283839"/>
                  </a:lnTo>
                  <a:lnTo>
                    <a:pt x="99981" y="221310"/>
                  </a:lnTo>
                  <a:lnTo>
                    <a:pt x="129220" y="161010"/>
                  </a:lnTo>
                  <a:lnTo>
                    <a:pt x="152738" y="103394"/>
                  </a:lnTo>
                  <a:lnTo>
                    <a:pt x="170906" y="40946"/>
                  </a:lnTo>
                  <a:lnTo>
                    <a:pt x="174914" y="10389"/>
                  </a:lnTo>
                  <a:lnTo>
                    <a:pt x="172702" y="4300"/>
                  </a:lnTo>
                  <a:lnTo>
                    <a:pt x="168455" y="1165"/>
                  </a:lnTo>
                  <a:lnTo>
                    <a:pt x="162849" y="0"/>
                  </a:lnTo>
                  <a:lnTo>
                    <a:pt x="157263" y="1072"/>
                  </a:lnTo>
                  <a:lnTo>
                    <a:pt x="146125" y="7194"/>
                  </a:lnTo>
                  <a:lnTo>
                    <a:pt x="137476" y="21010"/>
                  </a:lnTo>
                  <a:lnTo>
                    <a:pt x="118571" y="83933"/>
                  </a:lnTo>
                  <a:lnTo>
                    <a:pt x="111719" y="141374"/>
                  </a:lnTo>
                  <a:lnTo>
                    <a:pt x="110366" y="200420"/>
                  </a:lnTo>
                  <a:lnTo>
                    <a:pt x="112564" y="262079"/>
                  </a:lnTo>
                  <a:lnTo>
                    <a:pt x="126044" y="314631"/>
                  </a:lnTo>
                  <a:lnTo>
                    <a:pt x="145334" y="375972"/>
                  </a:lnTo>
                  <a:lnTo>
                    <a:pt x="174312" y="436558"/>
                  </a:lnTo>
                  <a:lnTo>
                    <a:pt x="189243" y="480934"/>
                  </a:lnTo>
                  <a:lnTo>
                    <a:pt x="191134" y="512738"/>
                  </a:lnTo>
                  <a:lnTo>
                    <a:pt x="184399" y="550103"/>
                  </a:lnTo>
                  <a:lnTo>
                    <a:pt x="160678" y="591399"/>
                  </a:lnTo>
                  <a:lnTo>
                    <a:pt x="147334" y="605486"/>
                  </a:lnTo>
                  <a:lnTo>
                    <a:pt x="119030" y="622888"/>
                  </a:lnTo>
                  <a:lnTo>
                    <a:pt x="89995" y="632461"/>
                  </a:lnTo>
                  <a:lnTo>
                    <a:pt x="68427" y="6300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98061" y="1476095"/>
              <a:ext cx="456502" cy="314319"/>
            </a:xfrm>
            <a:custGeom>
              <a:avLst/>
              <a:gdLst/>
              <a:ahLst/>
              <a:cxnLst/>
              <a:rect l="0" t="0" r="0" b="0"/>
              <a:pathLst>
                <a:path w="456502" h="314319">
                  <a:moveTo>
                    <a:pt x="7164" y="71620"/>
                  </a:moveTo>
                  <a:lnTo>
                    <a:pt x="7164" y="126782"/>
                  </a:lnTo>
                  <a:lnTo>
                    <a:pt x="4699" y="187343"/>
                  </a:lnTo>
                  <a:lnTo>
                    <a:pt x="0" y="236758"/>
                  </a:lnTo>
                  <a:lnTo>
                    <a:pt x="1463" y="240884"/>
                  </a:lnTo>
                  <a:lnTo>
                    <a:pt x="4288" y="239012"/>
                  </a:lnTo>
                  <a:lnTo>
                    <a:pt x="30140" y="182618"/>
                  </a:lnTo>
                  <a:lnTo>
                    <a:pt x="33576" y="173356"/>
                  </a:lnTo>
                  <a:lnTo>
                    <a:pt x="37716" y="169030"/>
                  </a:lnTo>
                  <a:lnTo>
                    <a:pt x="42325" y="167995"/>
                  </a:lnTo>
                  <a:lnTo>
                    <a:pt x="47247" y="169154"/>
                  </a:lnTo>
                  <a:lnTo>
                    <a:pt x="51453" y="172701"/>
                  </a:lnTo>
                  <a:lnTo>
                    <a:pt x="58591" y="184038"/>
                  </a:lnTo>
                  <a:lnTo>
                    <a:pt x="69230" y="237257"/>
                  </a:lnTo>
                  <a:lnTo>
                    <a:pt x="72580" y="241216"/>
                  </a:lnTo>
                  <a:lnTo>
                    <a:pt x="76662" y="242007"/>
                  </a:lnTo>
                  <a:lnTo>
                    <a:pt x="81233" y="240685"/>
                  </a:lnTo>
                  <a:lnTo>
                    <a:pt x="85205" y="237030"/>
                  </a:lnTo>
                  <a:lnTo>
                    <a:pt x="105571" y="207945"/>
                  </a:lnTo>
                  <a:lnTo>
                    <a:pt x="110676" y="205958"/>
                  </a:lnTo>
                  <a:lnTo>
                    <a:pt x="115928" y="206482"/>
                  </a:lnTo>
                  <a:lnTo>
                    <a:pt x="121279" y="208681"/>
                  </a:lnTo>
                  <a:lnTo>
                    <a:pt x="124846" y="213845"/>
                  </a:lnTo>
                  <a:lnTo>
                    <a:pt x="140614" y="271289"/>
                  </a:lnTo>
                  <a:lnTo>
                    <a:pt x="143283" y="279622"/>
                  </a:lnTo>
                  <a:lnTo>
                    <a:pt x="147837" y="283328"/>
                  </a:lnTo>
                  <a:lnTo>
                    <a:pt x="153646" y="283950"/>
                  </a:lnTo>
                  <a:lnTo>
                    <a:pt x="160292" y="282515"/>
                  </a:lnTo>
                  <a:lnTo>
                    <a:pt x="165648" y="278785"/>
                  </a:lnTo>
                  <a:lnTo>
                    <a:pt x="174064" y="267244"/>
                  </a:lnTo>
                  <a:lnTo>
                    <a:pt x="192799" y="221041"/>
                  </a:lnTo>
                  <a:lnTo>
                    <a:pt x="192867" y="217462"/>
                  </a:lnTo>
                  <a:lnTo>
                    <a:pt x="191062" y="216925"/>
                  </a:lnTo>
                  <a:lnTo>
                    <a:pt x="188010" y="218416"/>
                  </a:lnTo>
                  <a:lnTo>
                    <a:pt x="179297" y="242602"/>
                  </a:lnTo>
                  <a:lnTo>
                    <a:pt x="179695" y="279046"/>
                  </a:lnTo>
                  <a:lnTo>
                    <a:pt x="183206" y="285718"/>
                  </a:lnTo>
                  <a:lnTo>
                    <a:pt x="188320" y="288317"/>
                  </a:lnTo>
                  <a:lnTo>
                    <a:pt x="194503" y="288200"/>
                  </a:lnTo>
                  <a:lnTo>
                    <a:pt x="200474" y="284424"/>
                  </a:lnTo>
                  <a:lnTo>
                    <a:pt x="234532" y="236927"/>
                  </a:lnTo>
                  <a:lnTo>
                    <a:pt x="261241" y="173905"/>
                  </a:lnTo>
                  <a:lnTo>
                    <a:pt x="276066" y="118728"/>
                  </a:lnTo>
                  <a:lnTo>
                    <a:pt x="296647" y="63293"/>
                  </a:lnTo>
                  <a:lnTo>
                    <a:pt x="312963" y="15392"/>
                  </a:lnTo>
                  <a:lnTo>
                    <a:pt x="322131" y="1635"/>
                  </a:lnTo>
                  <a:lnTo>
                    <a:pt x="327165" y="0"/>
                  </a:lnTo>
                  <a:lnTo>
                    <a:pt x="332370" y="1684"/>
                  </a:lnTo>
                  <a:lnTo>
                    <a:pt x="337689" y="5580"/>
                  </a:lnTo>
                  <a:lnTo>
                    <a:pt x="346065" y="24702"/>
                  </a:lnTo>
                  <a:lnTo>
                    <a:pt x="360973" y="85713"/>
                  </a:lnTo>
                  <a:lnTo>
                    <a:pt x="361714" y="141246"/>
                  </a:lnTo>
                  <a:lnTo>
                    <a:pt x="357649" y="196526"/>
                  </a:lnTo>
                  <a:lnTo>
                    <a:pt x="351127" y="249701"/>
                  </a:lnTo>
                  <a:lnTo>
                    <a:pt x="343779" y="312638"/>
                  </a:lnTo>
                  <a:lnTo>
                    <a:pt x="356380" y="281502"/>
                  </a:lnTo>
                  <a:lnTo>
                    <a:pt x="375677" y="255233"/>
                  </a:lnTo>
                  <a:lnTo>
                    <a:pt x="385051" y="250427"/>
                  </a:lnTo>
                  <a:lnTo>
                    <a:pt x="407795" y="247552"/>
                  </a:lnTo>
                  <a:lnTo>
                    <a:pt x="416634" y="249929"/>
                  </a:lnTo>
                  <a:lnTo>
                    <a:pt x="423451" y="254288"/>
                  </a:lnTo>
                  <a:lnTo>
                    <a:pt x="433491" y="267451"/>
                  </a:lnTo>
                  <a:lnTo>
                    <a:pt x="450480" y="312238"/>
                  </a:lnTo>
                  <a:lnTo>
                    <a:pt x="452487" y="314318"/>
                  </a:lnTo>
                  <a:lnTo>
                    <a:pt x="453825" y="312006"/>
                  </a:lnTo>
                  <a:lnTo>
                    <a:pt x="456501" y="2962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79525" y="1556036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1584" y="1655889"/>
              <a:ext cx="176295" cy="199706"/>
            </a:xfrm>
            <a:custGeom>
              <a:avLst/>
              <a:gdLst/>
              <a:ahLst/>
              <a:cxnLst/>
              <a:rect l="0" t="0" r="0" b="0"/>
              <a:pathLst>
                <a:path w="176295" h="199706">
                  <a:moveTo>
                    <a:pt x="64362" y="0"/>
                  </a:moveTo>
                  <a:lnTo>
                    <a:pt x="24059" y="45234"/>
                  </a:lnTo>
                  <a:lnTo>
                    <a:pt x="5242" y="86701"/>
                  </a:lnTo>
                  <a:lnTo>
                    <a:pt x="0" y="119480"/>
                  </a:lnTo>
                  <a:lnTo>
                    <a:pt x="3705" y="139086"/>
                  </a:lnTo>
                  <a:lnTo>
                    <a:pt x="12440" y="156121"/>
                  </a:lnTo>
                  <a:lnTo>
                    <a:pt x="25568" y="169856"/>
                  </a:lnTo>
                  <a:lnTo>
                    <a:pt x="34801" y="173334"/>
                  </a:lnTo>
                  <a:lnTo>
                    <a:pt x="57388" y="174732"/>
                  </a:lnTo>
                  <a:lnTo>
                    <a:pt x="96093" y="165904"/>
                  </a:lnTo>
                  <a:lnTo>
                    <a:pt x="123587" y="151577"/>
                  </a:lnTo>
                  <a:lnTo>
                    <a:pt x="165457" y="114765"/>
                  </a:lnTo>
                  <a:lnTo>
                    <a:pt x="174012" y="96618"/>
                  </a:lnTo>
                  <a:lnTo>
                    <a:pt x="176294" y="86602"/>
                  </a:lnTo>
                  <a:lnTo>
                    <a:pt x="175966" y="78075"/>
                  </a:lnTo>
                  <a:lnTo>
                    <a:pt x="170670" y="63669"/>
                  </a:lnTo>
                  <a:lnTo>
                    <a:pt x="165745" y="62786"/>
                  </a:lnTo>
                  <a:lnTo>
                    <a:pt x="159687" y="65896"/>
                  </a:lnTo>
                  <a:lnTo>
                    <a:pt x="146485" y="80138"/>
                  </a:lnTo>
                  <a:lnTo>
                    <a:pt x="121701" y="131271"/>
                  </a:lnTo>
                  <a:lnTo>
                    <a:pt x="116485" y="161964"/>
                  </a:lnTo>
                  <a:lnTo>
                    <a:pt x="120195" y="178616"/>
                  </a:lnTo>
                  <a:lnTo>
                    <a:pt x="123774" y="185646"/>
                  </a:lnTo>
                  <a:lnTo>
                    <a:pt x="128933" y="190332"/>
                  </a:lnTo>
                  <a:lnTo>
                    <a:pt x="155893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68404" y="1672531"/>
              <a:ext cx="67882" cy="199706"/>
            </a:xfrm>
            <a:custGeom>
              <a:avLst/>
              <a:gdLst/>
              <a:ahLst/>
              <a:cxnLst/>
              <a:rect l="0" t="0" r="0" b="0"/>
              <a:pathLst>
                <a:path w="67882" h="199706">
                  <a:moveTo>
                    <a:pt x="60458" y="0"/>
                  </a:moveTo>
                  <a:lnTo>
                    <a:pt x="25712" y="27581"/>
                  </a:lnTo>
                  <a:lnTo>
                    <a:pt x="10612" y="50702"/>
                  </a:lnTo>
                  <a:lnTo>
                    <a:pt x="282" y="75119"/>
                  </a:lnTo>
                  <a:lnTo>
                    <a:pt x="0" y="83363"/>
                  </a:lnTo>
                  <a:lnTo>
                    <a:pt x="4618" y="99920"/>
                  </a:lnTo>
                  <a:lnTo>
                    <a:pt x="22649" y="126507"/>
                  </a:lnTo>
                  <a:lnTo>
                    <a:pt x="66045" y="171926"/>
                  </a:lnTo>
                  <a:lnTo>
                    <a:pt x="67881" y="177487"/>
                  </a:lnTo>
                  <a:lnTo>
                    <a:pt x="67256" y="183044"/>
                  </a:lnTo>
                  <a:lnTo>
                    <a:pt x="64990" y="188598"/>
                  </a:lnTo>
                  <a:lnTo>
                    <a:pt x="58856" y="192300"/>
                  </a:lnTo>
                  <a:lnTo>
                    <a:pt x="221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29893" y="1580999"/>
              <a:ext cx="282917" cy="41606"/>
            </a:xfrm>
            <a:custGeom>
              <a:avLst/>
              <a:gdLst/>
              <a:ahLst/>
              <a:cxnLst/>
              <a:rect l="0" t="0" r="0" b="0"/>
              <a:pathLst>
                <a:path w="282917" h="41606">
                  <a:moveTo>
                    <a:pt x="0" y="0"/>
                  </a:moveTo>
                  <a:lnTo>
                    <a:pt x="53492" y="0"/>
                  </a:lnTo>
                  <a:lnTo>
                    <a:pt x="110744" y="2466"/>
                  </a:lnTo>
                  <a:lnTo>
                    <a:pt x="173985" y="15118"/>
                  </a:lnTo>
                  <a:lnTo>
                    <a:pt x="223109" y="28004"/>
                  </a:lnTo>
                  <a:lnTo>
                    <a:pt x="282916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97494" y="2126928"/>
              <a:ext cx="216348" cy="78151"/>
            </a:xfrm>
            <a:custGeom>
              <a:avLst/>
              <a:gdLst/>
              <a:ahLst/>
              <a:cxnLst/>
              <a:rect l="0" t="0" r="0" b="0"/>
              <a:pathLst>
                <a:path w="216348" h="78151">
                  <a:moveTo>
                    <a:pt x="0" y="11581"/>
                  </a:moveTo>
                  <a:lnTo>
                    <a:pt x="34745" y="0"/>
                  </a:lnTo>
                  <a:lnTo>
                    <a:pt x="86786" y="2582"/>
                  </a:lnTo>
                  <a:lnTo>
                    <a:pt x="132347" y="11278"/>
                  </a:lnTo>
                  <a:lnTo>
                    <a:pt x="169166" y="30599"/>
                  </a:lnTo>
                  <a:lnTo>
                    <a:pt x="201994" y="59511"/>
                  </a:lnTo>
                  <a:lnTo>
                    <a:pt x="216347" y="781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" name="Freeform 26"/>
          <p:cNvSpPr/>
          <p:nvPr/>
        </p:nvSpPr>
        <p:spPr>
          <a:xfrm>
            <a:off x="1680852" y="2512956"/>
            <a:ext cx="249632" cy="58249"/>
          </a:xfrm>
          <a:custGeom>
            <a:avLst/>
            <a:gdLst/>
            <a:ahLst/>
            <a:cxnLst/>
            <a:rect l="0" t="0" r="0" b="0"/>
            <a:pathLst>
              <a:path w="249632" h="58249">
                <a:moveTo>
                  <a:pt x="0" y="0"/>
                </a:moveTo>
                <a:lnTo>
                  <a:pt x="21778" y="5719"/>
                </a:lnTo>
                <a:lnTo>
                  <a:pt x="77426" y="7979"/>
                </a:lnTo>
                <a:lnTo>
                  <a:pt x="133105" y="17328"/>
                </a:lnTo>
                <a:lnTo>
                  <a:pt x="186344" y="32290"/>
                </a:lnTo>
                <a:lnTo>
                  <a:pt x="249631" y="5824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1697494" y="2895725"/>
            <a:ext cx="166422" cy="74890"/>
          </a:xfrm>
          <a:custGeom>
            <a:avLst/>
            <a:gdLst/>
            <a:ahLst/>
            <a:cxnLst/>
            <a:rect l="0" t="0" r="0" b="0"/>
            <a:pathLst>
              <a:path w="166422" h="74890">
                <a:moveTo>
                  <a:pt x="0" y="0"/>
                </a:moveTo>
                <a:lnTo>
                  <a:pt x="61566" y="6643"/>
                </a:lnTo>
                <a:lnTo>
                  <a:pt x="90974" y="16042"/>
                </a:lnTo>
                <a:lnTo>
                  <a:pt x="147028" y="57076"/>
                </a:lnTo>
                <a:lnTo>
                  <a:pt x="166421" y="748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1605962" y="3370025"/>
            <a:ext cx="208028" cy="74890"/>
          </a:xfrm>
          <a:custGeom>
            <a:avLst/>
            <a:gdLst/>
            <a:ahLst/>
            <a:cxnLst/>
            <a:rect l="0" t="0" r="0" b="0"/>
            <a:pathLst>
              <a:path w="208028" h="74890">
                <a:moveTo>
                  <a:pt x="0" y="0"/>
                </a:moveTo>
                <a:lnTo>
                  <a:pt x="55162" y="7164"/>
                </a:lnTo>
                <a:lnTo>
                  <a:pt x="115494" y="19801"/>
                </a:lnTo>
                <a:lnTo>
                  <a:pt x="155300" y="32435"/>
                </a:lnTo>
                <a:lnTo>
                  <a:pt x="208027" y="748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1564357" y="3836003"/>
            <a:ext cx="274596" cy="99854"/>
          </a:xfrm>
          <a:custGeom>
            <a:avLst/>
            <a:gdLst/>
            <a:ahLst/>
            <a:cxnLst/>
            <a:rect l="0" t="0" r="0" b="0"/>
            <a:pathLst>
              <a:path w="274596" h="99854">
                <a:moveTo>
                  <a:pt x="0" y="0"/>
                </a:moveTo>
                <a:lnTo>
                  <a:pt x="4417" y="13252"/>
                </a:lnTo>
                <a:lnTo>
                  <a:pt x="29251" y="34745"/>
                </a:lnTo>
                <a:lnTo>
                  <a:pt x="89996" y="63565"/>
                </a:lnTo>
                <a:lnTo>
                  <a:pt x="146803" y="80042"/>
                </a:lnTo>
                <a:lnTo>
                  <a:pt x="198741" y="91454"/>
                </a:lnTo>
                <a:lnTo>
                  <a:pt x="241949" y="97364"/>
                </a:lnTo>
                <a:lnTo>
                  <a:pt x="274595" y="9985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" name="Group 32"/>
          <p:cNvGrpSpPr/>
          <p:nvPr/>
        </p:nvGrpSpPr>
        <p:grpSpPr>
          <a:xfrm>
            <a:off x="890352" y="2651779"/>
            <a:ext cx="141459" cy="884667"/>
            <a:chOff x="890352" y="2651779"/>
            <a:chExt cx="141459" cy="884667"/>
          </a:xfrm>
        </p:grpSpPr>
        <p:sp>
          <p:nvSpPr>
            <p:cNvPr id="31" name="Freeform 30"/>
            <p:cNvSpPr/>
            <p:nvPr/>
          </p:nvSpPr>
          <p:spPr>
            <a:xfrm>
              <a:off x="890352" y="2651779"/>
              <a:ext cx="141459" cy="626715"/>
            </a:xfrm>
            <a:custGeom>
              <a:avLst/>
              <a:gdLst/>
              <a:ahLst/>
              <a:cxnLst/>
              <a:rect l="0" t="0" r="0" b="0"/>
              <a:pathLst>
                <a:path w="141459" h="626715">
                  <a:moveTo>
                    <a:pt x="0" y="44241"/>
                  </a:moveTo>
                  <a:lnTo>
                    <a:pt x="14211" y="25236"/>
                  </a:lnTo>
                  <a:lnTo>
                    <a:pt x="35954" y="9229"/>
                  </a:lnTo>
                  <a:lnTo>
                    <a:pt x="55119" y="1559"/>
                  </a:lnTo>
                  <a:lnTo>
                    <a:pt x="73499" y="0"/>
                  </a:lnTo>
                  <a:lnTo>
                    <a:pt x="82284" y="878"/>
                  </a:lnTo>
                  <a:lnTo>
                    <a:pt x="89989" y="5162"/>
                  </a:lnTo>
                  <a:lnTo>
                    <a:pt x="103482" y="19784"/>
                  </a:lnTo>
                  <a:lnTo>
                    <a:pt x="117056" y="44391"/>
                  </a:lnTo>
                  <a:lnTo>
                    <a:pt x="118902" y="60949"/>
                  </a:lnTo>
                  <a:lnTo>
                    <a:pt x="114241" y="122332"/>
                  </a:lnTo>
                  <a:lnTo>
                    <a:pt x="100538" y="175236"/>
                  </a:lnTo>
                  <a:lnTo>
                    <a:pt x="85743" y="236845"/>
                  </a:lnTo>
                  <a:lnTo>
                    <a:pt x="71223" y="285913"/>
                  </a:lnTo>
                  <a:lnTo>
                    <a:pt x="55209" y="335585"/>
                  </a:lnTo>
                  <a:lnTo>
                    <a:pt x="38753" y="384511"/>
                  </a:lnTo>
                  <a:lnTo>
                    <a:pt x="19092" y="442927"/>
                  </a:lnTo>
                  <a:lnTo>
                    <a:pt x="4021" y="501461"/>
                  </a:lnTo>
                  <a:lnTo>
                    <a:pt x="3260" y="547903"/>
                  </a:lnTo>
                  <a:lnTo>
                    <a:pt x="4947" y="557531"/>
                  </a:lnTo>
                  <a:lnTo>
                    <a:pt x="14218" y="575626"/>
                  </a:lnTo>
                  <a:lnTo>
                    <a:pt x="27584" y="591064"/>
                  </a:lnTo>
                  <a:lnTo>
                    <a:pt x="42770" y="601008"/>
                  </a:lnTo>
                  <a:lnTo>
                    <a:pt x="99002" y="617930"/>
                  </a:lnTo>
                  <a:lnTo>
                    <a:pt x="141458" y="6267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56921" y="3528125"/>
              <a:ext cx="24964" cy="8321"/>
            </a:xfrm>
            <a:custGeom>
              <a:avLst/>
              <a:gdLst/>
              <a:ahLst/>
              <a:cxnLst/>
              <a:rect l="0" t="0" r="0" b="0"/>
              <a:pathLst>
                <a:path w="24964" h="8321">
                  <a:moveTo>
                    <a:pt x="0" y="0"/>
                  </a:moveTo>
                  <a:lnTo>
                    <a:pt x="24963" y="83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34" name="Picture 3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933700"/>
            <a:ext cx="5257800" cy="382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8" name="Group 37"/>
          <p:cNvGrpSpPr/>
          <p:nvPr/>
        </p:nvGrpSpPr>
        <p:grpSpPr>
          <a:xfrm>
            <a:off x="13104" y="769134"/>
            <a:ext cx="689500" cy="1324320"/>
            <a:chOff x="13104" y="769134"/>
            <a:chExt cx="689500" cy="1324320"/>
          </a:xfrm>
        </p:grpSpPr>
        <p:sp>
          <p:nvSpPr>
            <p:cNvPr id="35" name="Freeform 34"/>
            <p:cNvSpPr/>
            <p:nvPr/>
          </p:nvSpPr>
          <p:spPr>
            <a:xfrm>
              <a:off x="133339" y="1040829"/>
              <a:ext cx="264969" cy="702111"/>
            </a:xfrm>
            <a:custGeom>
              <a:avLst/>
              <a:gdLst/>
              <a:ahLst/>
              <a:cxnLst/>
              <a:rect l="0" t="0" r="0" b="0"/>
              <a:pathLst>
                <a:path w="264969" h="702111">
                  <a:moveTo>
                    <a:pt x="66366" y="40907"/>
                  </a:moveTo>
                  <a:lnTo>
                    <a:pt x="61949" y="96069"/>
                  </a:lnTo>
                  <a:lnTo>
                    <a:pt x="57892" y="151793"/>
                  </a:lnTo>
                  <a:lnTo>
                    <a:pt x="51611" y="209782"/>
                  </a:lnTo>
                  <a:lnTo>
                    <a:pt x="47818" y="257981"/>
                  </a:lnTo>
                  <a:lnTo>
                    <a:pt x="40838" y="307396"/>
                  </a:lnTo>
                  <a:lnTo>
                    <a:pt x="35380" y="357171"/>
                  </a:lnTo>
                  <a:lnTo>
                    <a:pt x="31297" y="407052"/>
                  </a:lnTo>
                  <a:lnTo>
                    <a:pt x="26052" y="469188"/>
                  </a:lnTo>
                  <a:lnTo>
                    <a:pt x="19297" y="525978"/>
                  </a:lnTo>
                  <a:lnTo>
                    <a:pt x="14539" y="579246"/>
                  </a:lnTo>
                  <a:lnTo>
                    <a:pt x="3246" y="636916"/>
                  </a:lnTo>
                  <a:lnTo>
                    <a:pt x="252" y="697096"/>
                  </a:lnTo>
                  <a:lnTo>
                    <a:pt x="100" y="702110"/>
                  </a:lnTo>
                  <a:lnTo>
                    <a:pt x="0" y="701755"/>
                  </a:lnTo>
                  <a:lnTo>
                    <a:pt x="2281" y="649848"/>
                  </a:lnTo>
                  <a:lnTo>
                    <a:pt x="6966" y="588750"/>
                  </a:lnTo>
                  <a:lnTo>
                    <a:pt x="7777" y="539771"/>
                  </a:lnTo>
                  <a:lnTo>
                    <a:pt x="8018" y="490126"/>
                  </a:lnTo>
                  <a:lnTo>
                    <a:pt x="12506" y="440283"/>
                  </a:lnTo>
                  <a:lnTo>
                    <a:pt x="16587" y="379461"/>
                  </a:lnTo>
                  <a:lnTo>
                    <a:pt x="22872" y="317452"/>
                  </a:lnTo>
                  <a:lnTo>
                    <a:pt x="28805" y="260413"/>
                  </a:lnTo>
                  <a:lnTo>
                    <a:pt x="38880" y="204631"/>
                  </a:lnTo>
                  <a:lnTo>
                    <a:pt x="49774" y="151561"/>
                  </a:lnTo>
                  <a:lnTo>
                    <a:pt x="64524" y="94858"/>
                  </a:lnTo>
                  <a:lnTo>
                    <a:pt x="93281" y="35287"/>
                  </a:lnTo>
                  <a:lnTo>
                    <a:pt x="118322" y="6513"/>
                  </a:lnTo>
                  <a:lnTo>
                    <a:pt x="125966" y="2260"/>
                  </a:lnTo>
                  <a:lnTo>
                    <a:pt x="141857" y="0"/>
                  </a:lnTo>
                  <a:lnTo>
                    <a:pt x="160630" y="7009"/>
                  </a:lnTo>
                  <a:lnTo>
                    <a:pt x="179453" y="19369"/>
                  </a:lnTo>
                  <a:lnTo>
                    <a:pt x="193982" y="34109"/>
                  </a:lnTo>
                  <a:lnTo>
                    <a:pt x="222608" y="94228"/>
                  </a:lnTo>
                  <a:lnTo>
                    <a:pt x="237420" y="145676"/>
                  </a:lnTo>
                  <a:lnTo>
                    <a:pt x="249249" y="208299"/>
                  </a:lnTo>
                  <a:lnTo>
                    <a:pt x="260488" y="269671"/>
                  </a:lnTo>
                  <a:lnTo>
                    <a:pt x="264968" y="332953"/>
                  </a:lnTo>
                  <a:lnTo>
                    <a:pt x="264820" y="382310"/>
                  </a:lnTo>
                  <a:lnTo>
                    <a:pt x="260256" y="431143"/>
                  </a:lnTo>
                  <a:lnTo>
                    <a:pt x="255780" y="489527"/>
                  </a:lnTo>
                  <a:lnTo>
                    <a:pt x="246266" y="545576"/>
                  </a:lnTo>
                  <a:lnTo>
                    <a:pt x="239322" y="603524"/>
                  </a:lnTo>
                  <a:lnTo>
                    <a:pt x="221844" y="658848"/>
                  </a:lnTo>
                  <a:lnTo>
                    <a:pt x="212206" y="676126"/>
                  </a:lnTo>
                  <a:lnTo>
                    <a:pt x="191182" y="689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8100" y="1323047"/>
              <a:ext cx="183064" cy="74890"/>
            </a:xfrm>
            <a:custGeom>
              <a:avLst/>
              <a:gdLst/>
              <a:ahLst/>
              <a:cxnLst/>
              <a:rect l="0" t="0" r="0" b="0"/>
              <a:pathLst>
                <a:path w="183064" h="74890">
                  <a:moveTo>
                    <a:pt x="0" y="74889"/>
                  </a:moveTo>
                  <a:lnTo>
                    <a:pt x="59307" y="36961"/>
                  </a:lnTo>
                  <a:lnTo>
                    <a:pt x="113985" y="19495"/>
                  </a:lnTo>
                  <a:lnTo>
                    <a:pt x="173785" y="2470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3104" y="769134"/>
              <a:ext cx="689500" cy="1324320"/>
            </a:xfrm>
            <a:custGeom>
              <a:avLst/>
              <a:gdLst/>
              <a:ahLst/>
              <a:cxnLst/>
              <a:rect l="0" t="0" r="0" b="0"/>
              <a:pathLst>
                <a:path w="689500" h="1324320">
                  <a:moveTo>
                    <a:pt x="436233" y="54650"/>
                  </a:moveTo>
                  <a:lnTo>
                    <a:pt x="375385" y="29984"/>
                  </a:lnTo>
                  <a:lnTo>
                    <a:pt x="333093" y="23068"/>
                  </a:lnTo>
                  <a:lnTo>
                    <a:pt x="304587" y="26287"/>
                  </a:lnTo>
                  <a:lnTo>
                    <a:pt x="263463" y="43226"/>
                  </a:lnTo>
                  <a:lnTo>
                    <a:pt x="208685" y="84717"/>
                  </a:lnTo>
                  <a:lnTo>
                    <a:pt x="153303" y="143098"/>
                  </a:lnTo>
                  <a:lnTo>
                    <a:pt x="113353" y="205463"/>
                  </a:lnTo>
                  <a:lnTo>
                    <a:pt x="82817" y="263496"/>
                  </a:lnTo>
                  <a:lnTo>
                    <a:pt x="59182" y="323118"/>
                  </a:lnTo>
                  <a:lnTo>
                    <a:pt x="40468" y="386190"/>
                  </a:lnTo>
                  <a:lnTo>
                    <a:pt x="31354" y="429751"/>
                  </a:lnTo>
                  <a:lnTo>
                    <a:pt x="23297" y="473767"/>
                  </a:lnTo>
                  <a:lnTo>
                    <a:pt x="13553" y="517984"/>
                  </a:lnTo>
                  <a:lnTo>
                    <a:pt x="7989" y="562291"/>
                  </a:lnTo>
                  <a:lnTo>
                    <a:pt x="4592" y="606638"/>
                  </a:lnTo>
                  <a:lnTo>
                    <a:pt x="0" y="651003"/>
                  </a:lnTo>
                  <a:lnTo>
                    <a:pt x="1052" y="713146"/>
                  </a:lnTo>
                  <a:lnTo>
                    <a:pt x="2433" y="755354"/>
                  </a:lnTo>
                  <a:lnTo>
                    <a:pt x="3971" y="798769"/>
                  </a:lnTo>
                  <a:lnTo>
                    <a:pt x="7737" y="842719"/>
                  </a:lnTo>
                  <a:lnTo>
                    <a:pt x="12493" y="886907"/>
                  </a:lnTo>
                  <a:lnTo>
                    <a:pt x="17688" y="930277"/>
                  </a:lnTo>
                  <a:lnTo>
                    <a:pt x="26736" y="991079"/>
                  </a:lnTo>
                  <a:lnTo>
                    <a:pt x="40716" y="1050083"/>
                  </a:lnTo>
                  <a:lnTo>
                    <a:pt x="57495" y="1106706"/>
                  </a:lnTo>
                  <a:lnTo>
                    <a:pt x="85079" y="1168191"/>
                  </a:lnTo>
                  <a:lnTo>
                    <a:pt x="117443" y="1224852"/>
                  </a:lnTo>
                  <a:lnTo>
                    <a:pt x="174149" y="1285165"/>
                  </a:lnTo>
                  <a:lnTo>
                    <a:pt x="218316" y="1311684"/>
                  </a:lnTo>
                  <a:lnTo>
                    <a:pt x="268132" y="1324319"/>
                  </a:lnTo>
                  <a:lnTo>
                    <a:pt x="318276" y="1322671"/>
                  </a:lnTo>
                  <a:lnTo>
                    <a:pt x="372697" y="1305875"/>
                  </a:lnTo>
                  <a:lnTo>
                    <a:pt x="425497" y="1274341"/>
                  </a:lnTo>
                  <a:lnTo>
                    <a:pt x="476231" y="1223938"/>
                  </a:lnTo>
                  <a:lnTo>
                    <a:pt x="512598" y="1176812"/>
                  </a:lnTo>
                  <a:lnTo>
                    <a:pt x="546795" y="1123298"/>
                  </a:lnTo>
                  <a:lnTo>
                    <a:pt x="580350" y="1062036"/>
                  </a:lnTo>
                  <a:lnTo>
                    <a:pt x="600137" y="1016433"/>
                  </a:lnTo>
                  <a:lnTo>
                    <a:pt x="617253" y="967503"/>
                  </a:lnTo>
                  <a:lnTo>
                    <a:pt x="631023" y="914938"/>
                  </a:lnTo>
                  <a:lnTo>
                    <a:pt x="645773" y="860757"/>
                  </a:lnTo>
                  <a:lnTo>
                    <a:pt x="660649" y="805858"/>
                  </a:lnTo>
                  <a:lnTo>
                    <a:pt x="673425" y="750640"/>
                  </a:lnTo>
                  <a:lnTo>
                    <a:pt x="680335" y="695280"/>
                  </a:lnTo>
                  <a:lnTo>
                    <a:pt x="684331" y="639857"/>
                  </a:lnTo>
                  <a:lnTo>
                    <a:pt x="689189" y="584405"/>
                  </a:lnTo>
                  <a:lnTo>
                    <a:pt x="689499" y="528942"/>
                  </a:lnTo>
                  <a:lnTo>
                    <a:pt x="686555" y="474397"/>
                  </a:lnTo>
                  <a:lnTo>
                    <a:pt x="682165" y="422418"/>
                  </a:lnTo>
                  <a:lnTo>
                    <a:pt x="674666" y="371579"/>
                  </a:lnTo>
                  <a:lnTo>
                    <a:pt x="665170" y="322172"/>
                  </a:lnTo>
                  <a:lnTo>
                    <a:pt x="654785" y="275559"/>
                  </a:lnTo>
                  <a:lnTo>
                    <a:pt x="638543" y="212149"/>
                  </a:lnTo>
                  <a:lnTo>
                    <a:pt x="622019" y="156790"/>
                  </a:lnTo>
                  <a:lnTo>
                    <a:pt x="600995" y="105254"/>
                  </a:lnTo>
                  <a:lnTo>
                    <a:pt x="560830" y="42023"/>
                  </a:lnTo>
                  <a:lnTo>
                    <a:pt x="527721" y="9934"/>
                  </a:lnTo>
                  <a:lnTo>
                    <a:pt x="508637" y="2416"/>
                  </a:lnTo>
                  <a:lnTo>
                    <a:pt x="486904" y="0"/>
                  </a:lnTo>
                  <a:lnTo>
                    <a:pt x="435284" y="8447"/>
                  </a:lnTo>
                  <a:lnTo>
                    <a:pt x="408074" y="20247"/>
                  </a:lnTo>
                  <a:lnTo>
                    <a:pt x="350473" y="65489"/>
                  </a:lnTo>
                  <a:lnTo>
                    <a:pt x="303096" y="1045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7230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68563" y="142395"/>
            <a:ext cx="1476352" cy="869007"/>
            <a:chOff x="1968563" y="142395"/>
            <a:chExt cx="1476352" cy="869007"/>
          </a:xfrm>
        </p:grpSpPr>
        <p:sp>
          <p:nvSpPr>
            <p:cNvPr id="2" name="Freeform 1"/>
            <p:cNvSpPr/>
            <p:nvPr/>
          </p:nvSpPr>
          <p:spPr>
            <a:xfrm>
              <a:off x="1968563" y="142395"/>
              <a:ext cx="178268" cy="581537"/>
            </a:xfrm>
            <a:custGeom>
              <a:avLst/>
              <a:gdLst/>
              <a:ahLst/>
              <a:cxnLst/>
              <a:rect l="0" t="0" r="0" b="0"/>
              <a:pathLst>
                <a:path w="178268" h="581537">
                  <a:moveTo>
                    <a:pt x="178267" y="48989"/>
                  </a:moveTo>
                  <a:lnTo>
                    <a:pt x="175802" y="15248"/>
                  </a:lnTo>
                  <a:lnTo>
                    <a:pt x="173850" y="7079"/>
                  </a:lnTo>
                  <a:lnTo>
                    <a:pt x="169775" y="2558"/>
                  </a:lnTo>
                  <a:lnTo>
                    <a:pt x="164285" y="468"/>
                  </a:lnTo>
                  <a:lnTo>
                    <a:pt x="157851" y="0"/>
                  </a:lnTo>
                  <a:lnTo>
                    <a:pt x="140840" y="6876"/>
                  </a:lnTo>
                  <a:lnTo>
                    <a:pt x="87103" y="49675"/>
                  </a:lnTo>
                  <a:lnTo>
                    <a:pt x="64347" y="76621"/>
                  </a:lnTo>
                  <a:lnTo>
                    <a:pt x="24594" y="134169"/>
                  </a:lnTo>
                  <a:lnTo>
                    <a:pt x="3914" y="196475"/>
                  </a:lnTo>
                  <a:lnTo>
                    <a:pt x="0" y="217165"/>
                  </a:lnTo>
                  <a:lnTo>
                    <a:pt x="3919" y="258152"/>
                  </a:lnTo>
                  <a:lnTo>
                    <a:pt x="16381" y="292691"/>
                  </a:lnTo>
                  <a:lnTo>
                    <a:pt x="48059" y="333914"/>
                  </a:lnTo>
                  <a:lnTo>
                    <a:pt x="108927" y="395691"/>
                  </a:lnTo>
                  <a:lnTo>
                    <a:pt x="125568" y="412339"/>
                  </a:lnTo>
                  <a:lnTo>
                    <a:pt x="137792" y="437818"/>
                  </a:lnTo>
                  <a:lnTo>
                    <a:pt x="139322" y="458181"/>
                  </a:lnTo>
                  <a:lnTo>
                    <a:pt x="132770" y="496971"/>
                  </a:lnTo>
                  <a:lnTo>
                    <a:pt x="115005" y="526548"/>
                  </a:lnTo>
                  <a:lnTo>
                    <a:pt x="93571" y="552813"/>
                  </a:lnTo>
                  <a:lnTo>
                    <a:pt x="61479" y="571377"/>
                  </a:lnTo>
                  <a:lnTo>
                    <a:pt x="28489" y="5815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169229" y="465979"/>
              <a:ext cx="217754" cy="545423"/>
            </a:xfrm>
            <a:custGeom>
              <a:avLst/>
              <a:gdLst/>
              <a:ahLst/>
              <a:cxnLst/>
              <a:rect l="0" t="0" r="0" b="0"/>
              <a:pathLst>
                <a:path w="217754" h="545423">
                  <a:moveTo>
                    <a:pt x="52491" y="0"/>
                  </a:moveTo>
                  <a:lnTo>
                    <a:pt x="33504" y="57714"/>
                  </a:lnTo>
                  <a:lnTo>
                    <a:pt x="31174" y="117040"/>
                  </a:lnTo>
                  <a:lnTo>
                    <a:pt x="37082" y="171115"/>
                  </a:lnTo>
                  <a:lnTo>
                    <a:pt x="58931" y="215869"/>
                  </a:lnTo>
                  <a:lnTo>
                    <a:pt x="74461" y="227846"/>
                  </a:lnTo>
                  <a:lnTo>
                    <a:pt x="83780" y="232334"/>
                  </a:lnTo>
                  <a:lnTo>
                    <a:pt x="103996" y="234855"/>
                  </a:lnTo>
                  <a:lnTo>
                    <a:pt x="114564" y="234233"/>
                  </a:lnTo>
                  <a:lnTo>
                    <a:pt x="124384" y="229196"/>
                  </a:lnTo>
                  <a:lnTo>
                    <a:pt x="164174" y="184024"/>
                  </a:lnTo>
                  <a:lnTo>
                    <a:pt x="190731" y="124872"/>
                  </a:lnTo>
                  <a:lnTo>
                    <a:pt x="198440" y="98020"/>
                  </a:lnTo>
                  <a:lnTo>
                    <a:pt x="201135" y="71778"/>
                  </a:lnTo>
                  <a:lnTo>
                    <a:pt x="204669" y="133928"/>
                  </a:lnTo>
                  <a:lnTo>
                    <a:pt x="209811" y="195358"/>
                  </a:lnTo>
                  <a:lnTo>
                    <a:pt x="212902" y="249868"/>
                  </a:lnTo>
                  <a:lnTo>
                    <a:pt x="217725" y="305152"/>
                  </a:lnTo>
                  <a:lnTo>
                    <a:pt x="217753" y="360588"/>
                  </a:lnTo>
                  <a:lnTo>
                    <a:pt x="209814" y="420985"/>
                  </a:lnTo>
                  <a:lnTo>
                    <a:pt x="199574" y="465899"/>
                  </a:lnTo>
                  <a:lnTo>
                    <a:pt x="175130" y="510342"/>
                  </a:lnTo>
                  <a:lnTo>
                    <a:pt x="151699" y="534802"/>
                  </a:lnTo>
                  <a:lnTo>
                    <a:pt x="132949" y="542795"/>
                  </a:lnTo>
                  <a:lnTo>
                    <a:pt x="111364" y="545422"/>
                  </a:lnTo>
                  <a:lnTo>
                    <a:pt x="55130" y="537233"/>
                  </a:lnTo>
                  <a:lnTo>
                    <a:pt x="39487" y="527233"/>
                  </a:lnTo>
                  <a:lnTo>
                    <a:pt x="9516" y="495960"/>
                  </a:lnTo>
                  <a:lnTo>
                    <a:pt x="1648" y="481153"/>
                  </a:lnTo>
                  <a:lnTo>
                    <a:pt x="0" y="465326"/>
                  </a:lnTo>
                  <a:lnTo>
                    <a:pt x="3274" y="448122"/>
                  </a:lnTo>
                  <a:lnTo>
                    <a:pt x="31775" y="385191"/>
                  </a:lnTo>
                  <a:lnTo>
                    <a:pt x="60812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43885" y="490380"/>
              <a:ext cx="156700" cy="255944"/>
            </a:xfrm>
            <a:custGeom>
              <a:avLst/>
              <a:gdLst/>
              <a:ahLst/>
              <a:cxnLst/>
              <a:rect l="0" t="0" r="0" b="0"/>
              <a:pathLst>
                <a:path w="156700" h="255944">
                  <a:moveTo>
                    <a:pt x="152282" y="33846"/>
                  </a:moveTo>
                  <a:lnTo>
                    <a:pt x="156699" y="20594"/>
                  </a:lnTo>
                  <a:lnTo>
                    <a:pt x="155227" y="14841"/>
                  </a:lnTo>
                  <a:lnTo>
                    <a:pt x="146194" y="3518"/>
                  </a:lnTo>
                  <a:lnTo>
                    <a:pt x="138978" y="684"/>
                  </a:lnTo>
                  <a:lnTo>
                    <a:pt x="121098" y="0"/>
                  </a:lnTo>
                  <a:lnTo>
                    <a:pt x="94657" y="4813"/>
                  </a:lnTo>
                  <a:lnTo>
                    <a:pt x="50361" y="27084"/>
                  </a:lnTo>
                  <a:lnTo>
                    <a:pt x="14787" y="55876"/>
                  </a:lnTo>
                  <a:lnTo>
                    <a:pt x="1725" y="77048"/>
                  </a:lnTo>
                  <a:lnTo>
                    <a:pt x="0" y="92803"/>
                  </a:lnTo>
                  <a:lnTo>
                    <a:pt x="835" y="100887"/>
                  </a:lnTo>
                  <a:lnTo>
                    <a:pt x="9158" y="114801"/>
                  </a:lnTo>
                  <a:lnTo>
                    <a:pt x="39266" y="143572"/>
                  </a:lnTo>
                  <a:lnTo>
                    <a:pt x="102492" y="174018"/>
                  </a:lnTo>
                  <a:lnTo>
                    <a:pt x="127359" y="189613"/>
                  </a:lnTo>
                  <a:lnTo>
                    <a:pt x="139048" y="202928"/>
                  </a:lnTo>
                  <a:lnTo>
                    <a:pt x="143459" y="210362"/>
                  </a:lnTo>
                  <a:lnTo>
                    <a:pt x="143627" y="218092"/>
                  </a:lnTo>
                  <a:lnTo>
                    <a:pt x="136416" y="234077"/>
                  </a:lnTo>
                  <a:lnTo>
                    <a:pt x="121500" y="245496"/>
                  </a:lnTo>
                  <a:lnTo>
                    <a:pt x="101619" y="252728"/>
                  </a:lnTo>
                  <a:lnTo>
                    <a:pt x="77373" y="255943"/>
                  </a:lnTo>
                  <a:lnTo>
                    <a:pt x="56119" y="249975"/>
                  </a:lnTo>
                  <a:lnTo>
                    <a:pt x="39276" y="239002"/>
                  </a:lnTo>
                  <a:lnTo>
                    <a:pt x="19145" y="2169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38895" y="266274"/>
              <a:ext cx="706020" cy="435573"/>
            </a:xfrm>
            <a:custGeom>
              <a:avLst/>
              <a:gdLst/>
              <a:ahLst/>
              <a:cxnLst/>
              <a:rect l="0" t="0" r="0" b="0"/>
              <a:pathLst>
                <a:path w="706020" h="435573">
                  <a:moveTo>
                    <a:pt x="40335" y="0"/>
                  </a:moveTo>
                  <a:lnTo>
                    <a:pt x="40335" y="59579"/>
                  </a:lnTo>
                  <a:lnTo>
                    <a:pt x="34617" y="118435"/>
                  </a:lnTo>
                  <a:lnTo>
                    <a:pt x="30063" y="174577"/>
                  </a:lnTo>
                  <a:lnTo>
                    <a:pt x="20534" y="230183"/>
                  </a:lnTo>
                  <a:lnTo>
                    <a:pt x="15467" y="284758"/>
                  </a:lnTo>
                  <a:lnTo>
                    <a:pt x="8342" y="343448"/>
                  </a:lnTo>
                  <a:lnTo>
                    <a:pt x="0" y="403297"/>
                  </a:lnTo>
                  <a:lnTo>
                    <a:pt x="3275" y="409398"/>
                  </a:lnTo>
                  <a:lnTo>
                    <a:pt x="9156" y="412541"/>
                  </a:lnTo>
                  <a:lnTo>
                    <a:pt x="16776" y="413711"/>
                  </a:lnTo>
                  <a:lnTo>
                    <a:pt x="30172" y="410081"/>
                  </a:lnTo>
                  <a:lnTo>
                    <a:pt x="43215" y="400454"/>
                  </a:lnTo>
                  <a:lnTo>
                    <a:pt x="92165" y="341305"/>
                  </a:lnTo>
                  <a:lnTo>
                    <a:pt x="137038" y="280176"/>
                  </a:lnTo>
                  <a:lnTo>
                    <a:pt x="149528" y="257141"/>
                  </a:lnTo>
                  <a:lnTo>
                    <a:pt x="149188" y="250939"/>
                  </a:lnTo>
                  <a:lnTo>
                    <a:pt x="146188" y="245880"/>
                  </a:lnTo>
                  <a:lnTo>
                    <a:pt x="141414" y="241583"/>
                  </a:lnTo>
                  <a:lnTo>
                    <a:pt x="136382" y="240567"/>
                  </a:lnTo>
                  <a:lnTo>
                    <a:pt x="131179" y="241740"/>
                  </a:lnTo>
                  <a:lnTo>
                    <a:pt x="119542" y="248897"/>
                  </a:lnTo>
                  <a:lnTo>
                    <a:pt x="97396" y="270370"/>
                  </a:lnTo>
                  <a:lnTo>
                    <a:pt x="69995" y="315639"/>
                  </a:lnTo>
                  <a:lnTo>
                    <a:pt x="65656" y="326921"/>
                  </a:lnTo>
                  <a:lnTo>
                    <a:pt x="65537" y="337215"/>
                  </a:lnTo>
                  <a:lnTo>
                    <a:pt x="72801" y="356050"/>
                  </a:lnTo>
                  <a:lnTo>
                    <a:pt x="81395" y="362182"/>
                  </a:lnTo>
                  <a:lnTo>
                    <a:pt x="105736" y="368996"/>
                  </a:lnTo>
                  <a:lnTo>
                    <a:pt x="137376" y="368414"/>
                  </a:lnTo>
                  <a:lnTo>
                    <a:pt x="178635" y="359010"/>
                  </a:lnTo>
                  <a:lnTo>
                    <a:pt x="232366" y="335405"/>
                  </a:lnTo>
                  <a:lnTo>
                    <a:pt x="262319" y="323636"/>
                  </a:lnTo>
                  <a:lnTo>
                    <a:pt x="280452" y="323511"/>
                  </a:lnTo>
                  <a:lnTo>
                    <a:pt x="285473" y="327546"/>
                  </a:lnTo>
                  <a:lnTo>
                    <a:pt x="287896" y="333934"/>
                  </a:lnTo>
                  <a:lnTo>
                    <a:pt x="289558" y="370759"/>
                  </a:lnTo>
                  <a:lnTo>
                    <a:pt x="293392" y="376611"/>
                  </a:lnTo>
                  <a:lnTo>
                    <a:pt x="299647" y="379588"/>
                  </a:lnTo>
                  <a:lnTo>
                    <a:pt x="307515" y="380648"/>
                  </a:lnTo>
                  <a:lnTo>
                    <a:pt x="345092" y="373305"/>
                  </a:lnTo>
                  <a:lnTo>
                    <a:pt x="405457" y="343592"/>
                  </a:lnTo>
                  <a:lnTo>
                    <a:pt x="456299" y="315039"/>
                  </a:lnTo>
                  <a:lnTo>
                    <a:pt x="475456" y="313526"/>
                  </a:lnTo>
                  <a:lnTo>
                    <a:pt x="485742" y="314417"/>
                  </a:lnTo>
                  <a:lnTo>
                    <a:pt x="502102" y="322804"/>
                  </a:lnTo>
                  <a:lnTo>
                    <a:pt x="509053" y="328923"/>
                  </a:lnTo>
                  <a:lnTo>
                    <a:pt x="516777" y="348050"/>
                  </a:lnTo>
                  <a:lnTo>
                    <a:pt x="523991" y="403844"/>
                  </a:lnTo>
                  <a:lnTo>
                    <a:pt x="531429" y="422645"/>
                  </a:lnTo>
                  <a:lnTo>
                    <a:pt x="538775" y="428769"/>
                  </a:lnTo>
                  <a:lnTo>
                    <a:pt x="559264" y="435572"/>
                  </a:lnTo>
                  <a:lnTo>
                    <a:pt x="587955" y="434985"/>
                  </a:lnTo>
                  <a:lnTo>
                    <a:pt x="640579" y="426503"/>
                  </a:lnTo>
                  <a:lnTo>
                    <a:pt x="695472" y="413194"/>
                  </a:lnTo>
                  <a:lnTo>
                    <a:pt x="700837" y="410448"/>
                  </a:lnTo>
                  <a:lnTo>
                    <a:pt x="703489" y="407693"/>
                  </a:lnTo>
                  <a:lnTo>
                    <a:pt x="706019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29304" y="333689"/>
              <a:ext cx="266274" cy="49080"/>
            </a:xfrm>
            <a:custGeom>
              <a:avLst/>
              <a:gdLst/>
              <a:ahLst/>
              <a:cxnLst/>
              <a:rect l="0" t="0" r="0" b="0"/>
              <a:pathLst>
                <a:path w="266274" h="49080">
                  <a:moveTo>
                    <a:pt x="0" y="49079"/>
                  </a:moveTo>
                  <a:lnTo>
                    <a:pt x="8834" y="31410"/>
                  </a:lnTo>
                  <a:lnTo>
                    <a:pt x="20568" y="20269"/>
                  </a:lnTo>
                  <a:lnTo>
                    <a:pt x="50702" y="5584"/>
                  </a:lnTo>
                  <a:lnTo>
                    <a:pt x="107271" y="0"/>
                  </a:lnTo>
                  <a:lnTo>
                    <a:pt x="156791" y="3738"/>
                  </a:lnTo>
                  <a:lnTo>
                    <a:pt x="215883" y="12455"/>
                  </a:lnTo>
                  <a:lnTo>
                    <a:pt x="266273" y="157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57318" y="120845"/>
            <a:ext cx="3629287" cy="1409355"/>
            <a:chOff x="3057318" y="120845"/>
            <a:chExt cx="3629287" cy="1409355"/>
          </a:xfrm>
        </p:grpSpPr>
        <p:sp>
          <p:nvSpPr>
            <p:cNvPr id="8" name="Freeform 7"/>
            <p:cNvSpPr/>
            <p:nvPr/>
          </p:nvSpPr>
          <p:spPr>
            <a:xfrm>
              <a:off x="3848638" y="389485"/>
              <a:ext cx="165465" cy="408577"/>
            </a:xfrm>
            <a:custGeom>
              <a:avLst/>
              <a:gdLst/>
              <a:ahLst/>
              <a:cxnLst/>
              <a:rect l="0" t="0" r="0" b="0"/>
              <a:pathLst>
                <a:path w="165465" h="408577">
                  <a:moveTo>
                    <a:pt x="7149" y="17373"/>
                  </a:moveTo>
                  <a:lnTo>
                    <a:pt x="13735" y="70027"/>
                  </a:lnTo>
                  <a:lnTo>
                    <a:pt x="14956" y="121424"/>
                  </a:lnTo>
                  <a:lnTo>
                    <a:pt x="15368" y="180206"/>
                  </a:lnTo>
                  <a:lnTo>
                    <a:pt x="15449" y="236333"/>
                  </a:lnTo>
                  <a:lnTo>
                    <a:pt x="15466" y="291936"/>
                  </a:lnTo>
                  <a:lnTo>
                    <a:pt x="9751" y="349868"/>
                  </a:lnTo>
                  <a:lnTo>
                    <a:pt x="3074" y="405859"/>
                  </a:lnTo>
                  <a:lnTo>
                    <a:pt x="1658" y="408576"/>
                  </a:lnTo>
                  <a:lnTo>
                    <a:pt x="715" y="406689"/>
                  </a:lnTo>
                  <a:lnTo>
                    <a:pt x="0" y="366281"/>
                  </a:lnTo>
                  <a:lnTo>
                    <a:pt x="5463" y="313255"/>
                  </a:lnTo>
                  <a:lnTo>
                    <a:pt x="11233" y="254053"/>
                  </a:lnTo>
                  <a:lnTo>
                    <a:pt x="20351" y="196919"/>
                  </a:lnTo>
                  <a:lnTo>
                    <a:pt x="28042" y="138104"/>
                  </a:lnTo>
                  <a:lnTo>
                    <a:pt x="44520" y="84670"/>
                  </a:lnTo>
                  <a:lnTo>
                    <a:pt x="49348" y="54674"/>
                  </a:lnTo>
                  <a:lnTo>
                    <a:pt x="71752" y="16623"/>
                  </a:lnTo>
                  <a:lnTo>
                    <a:pt x="84863" y="5328"/>
                  </a:lnTo>
                  <a:lnTo>
                    <a:pt x="92242" y="1022"/>
                  </a:lnTo>
                  <a:lnTo>
                    <a:pt x="99936" y="0"/>
                  </a:lnTo>
                  <a:lnTo>
                    <a:pt x="115880" y="3796"/>
                  </a:lnTo>
                  <a:lnTo>
                    <a:pt x="140451" y="20746"/>
                  </a:lnTo>
                  <a:lnTo>
                    <a:pt x="160880" y="47753"/>
                  </a:lnTo>
                  <a:lnTo>
                    <a:pt x="165464" y="66008"/>
                  </a:lnTo>
                  <a:lnTo>
                    <a:pt x="160874" y="100328"/>
                  </a:lnTo>
                  <a:lnTo>
                    <a:pt x="150139" y="132892"/>
                  </a:lnTo>
                  <a:lnTo>
                    <a:pt x="125888" y="163884"/>
                  </a:lnTo>
                  <a:lnTo>
                    <a:pt x="97480" y="185545"/>
                  </a:lnTo>
                  <a:lnTo>
                    <a:pt x="81505" y="193201"/>
                  </a:lnTo>
                  <a:lnTo>
                    <a:pt x="74286" y="193764"/>
                  </a:lnTo>
                  <a:lnTo>
                    <a:pt x="61334" y="189458"/>
                  </a:lnTo>
                  <a:lnTo>
                    <a:pt x="51880" y="178914"/>
                  </a:lnTo>
                  <a:lnTo>
                    <a:pt x="48064" y="172220"/>
                  </a:lnTo>
                  <a:lnTo>
                    <a:pt x="46290" y="154919"/>
                  </a:lnTo>
                  <a:lnTo>
                    <a:pt x="48754" y="1255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55639" y="398537"/>
              <a:ext cx="357806" cy="198101"/>
            </a:xfrm>
            <a:custGeom>
              <a:avLst/>
              <a:gdLst/>
              <a:ahLst/>
              <a:cxnLst/>
              <a:rect l="0" t="0" r="0" b="0"/>
              <a:pathLst>
                <a:path w="357806" h="198101">
                  <a:moveTo>
                    <a:pt x="0" y="91531"/>
                  </a:moveTo>
                  <a:lnTo>
                    <a:pt x="30328" y="114695"/>
                  </a:lnTo>
                  <a:lnTo>
                    <a:pt x="47098" y="135069"/>
                  </a:lnTo>
                  <a:lnTo>
                    <a:pt x="53588" y="139047"/>
                  </a:lnTo>
                  <a:lnTo>
                    <a:pt x="68196" y="141003"/>
                  </a:lnTo>
                  <a:lnTo>
                    <a:pt x="75975" y="136531"/>
                  </a:lnTo>
                  <a:lnTo>
                    <a:pt x="99250" y="109076"/>
                  </a:lnTo>
                  <a:lnTo>
                    <a:pt x="138795" y="48812"/>
                  </a:lnTo>
                  <a:lnTo>
                    <a:pt x="142457" y="40862"/>
                  </a:lnTo>
                  <a:lnTo>
                    <a:pt x="140275" y="36487"/>
                  </a:lnTo>
                  <a:lnTo>
                    <a:pt x="134197" y="34495"/>
                  </a:lnTo>
                  <a:lnTo>
                    <a:pt x="125523" y="34091"/>
                  </a:lnTo>
                  <a:lnTo>
                    <a:pt x="118815" y="36596"/>
                  </a:lnTo>
                  <a:lnTo>
                    <a:pt x="108896" y="46775"/>
                  </a:lnTo>
                  <a:lnTo>
                    <a:pt x="85406" y="92942"/>
                  </a:lnTo>
                  <a:lnTo>
                    <a:pt x="81900" y="103567"/>
                  </a:lnTo>
                  <a:lnTo>
                    <a:pt x="81412" y="112499"/>
                  </a:lnTo>
                  <a:lnTo>
                    <a:pt x="85802" y="127354"/>
                  </a:lnTo>
                  <a:lnTo>
                    <a:pt x="92334" y="132980"/>
                  </a:lnTo>
                  <a:lnTo>
                    <a:pt x="148937" y="156218"/>
                  </a:lnTo>
                  <a:lnTo>
                    <a:pt x="205085" y="176594"/>
                  </a:lnTo>
                  <a:lnTo>
                    <a:pt x="238903" y="198100"/>
                  </a:lnTo>
                  <a:lnTo>
                    <a:pt x="238781" y="195861"/>
                  </a:lnTo>
                  <a:lnTo>
                    <a:pt x="236850" y="191595"/>
                  </a:lnTo>
                  <a:lnTo>
                    <a:pt x="242550" y="132342"/>
                  </a:lnTo>
                  <a:lnTo>
                    <a:pt x="252464" y="96227"/>
                  </a:lnTo>
                  <a:lnTo>
                    <a:pt x="273872" y="50544"/>
                  </a:lnTo>
                  <a:lnTo>
                    <a:pt x="290299" y="33559"/>
                  </a:lnTo>
                  <a:lnTo>
                    <a:pt x="340960" y="9818"/>
                  </a:lnTo>
                  <a:lnTo>
                    <a:pt x="3578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96654" y="440142"/>
              <a:ext cx="141460" cy="124817"/>
            </a:xfrm>
            <a:custGeom>
              <a:avLst/>
              <a:gdLst/>
              <a:ahLst/>
              <a:cxnLst/>
              <a:rect l="0" t="0" r="0" b="0"/>
              <a:pathLst>
                <a:path w="141460" h="124817">
                  <a:moveTo>
                    <a:pt x="1" y="0"/>
                  </a:moveTo>
                  <a:lnTo>
                    <a:pt x="0" y="53491"/>
                  </a:lnTo>
                  <a:lnTo>
                    <a:pt x="0" y="90636"/>
                  </a:lnTo>
                  <a:lnTo>
                    <a:pt x="1850" y="96482"/>
                  </a:lnTo>
                  <a:lnTo>
                    <a:pt x="4932" y="97605"/>
                  </a:lnTo>
                  <a:lnTo>
                    <a:pt x="8835" y="95581"/>
                  </a:lnTo>
                  <a:lnTo>
                    <a:pt x="52122" y="35014"/>
                  </a:lnTo>
                  <a:lnTo>
                    <a:pt x="63538" y="21417"/>
                  </a:lnTo>
                  <a:lnTo>
                    <a:pt x="70096" y="17976"/>
                  </a:lnTo>
                  <a:lnTo>
                    <a:pt x="84779" y="16619"/>
                  </a:lnTo>
                  <a:lnTo>
                    <a:pt x="90728" y="19400"/>
                  </a:lnTo>
                  <a:lnTo>
                    <a:pt x="99804" y="29887"/>
                  </a:lnTo>
                  <a:lnTo>
                    <a:pt x="105694" y="55802"/>
                  </a:lnTo>
                  <a:lnTo>
                    <a:pt x="105210" y="107959"/>
                  </a:lnTo>
                  <a:lnTo>
                    <a:pt x="109896" y="113578"/>
                  </a:lnTo>
                  <a:lnTo>
                    <a:pt x="14145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81652" y="120845"/>
              <a:ext cx="286466" cy="793233"/>
            </a:xfrm>
            <a:custGeom>
              <a:avLst/>
              <a:gdLst/>
              <a:ahLst/>
              <a:cxnLst/>
              <a:rect l="0" t="0" r="0" b="0"/>
              <a:pathLst>
                <a:path w="286466" h="793233">
                  <a:moveTo>
                    <a:pt x="272955" y="144555"/>
                  </a:moveTo>
                  <a:lnTo>
                    <a:pt x="286224" y="99202"/>
                  </a:lnTo>
                  <a:lnTo>
                    <a:pt x="286465" y="49715"/>
                  </a:lnTo>
                  <a:lnTo>
                    <a:pt x="281734" y="30288"/>
                  </a:lnTo>
                  <a:lnTo>
                    <a:pt x="273467" y="12408"/>
                  </a:lnTo>
                  <a:lnTo>
                    <a:pt x="266824" y="6531"/>
                  </a:lnTo>
                  <a:lnTo>
                    <a:pt x="249581" y="0"/>
                  </a:lnTo>
                  <a:lnTo>
                    <a:pt x="241655" y="108"/>
                  </a:lnTo>
                  <a:lnTo>
                    <a:pt x="227917" y="5159"/>
                  </a:lnTo>
                  <a:lnTo>
                    <a:pt x="209787" y="18398"/>
                  </a:lnTo>
                  <a:lnTo>
                    <a:pt x="175932" y="73539"/>
                  </a:lnTo>
                  <a:lnTo>
                    <a:pt x="153698" y="124603"/>
                  </a:lnTo>
                  <a:lnTo>
                    <a:pt x="133965" y="187150"/>
                  </a:lnTo>
                  <a:lnTo>
                    <a:pt x="123907" y="238845"/>
                  </a:lnTo>
                  <a:lnTo>
                    <a:pt x="115072" y="295151"/>
                  </a:lnTo>
                  <a:lnTo>
                    <a:pt x="106598" y="350358"/>
                  </a:lnTo>
                  <a:lnTo>
                    <a:pt x="100698" y="404314"/>
                  </a:lnTo>
                  <a:lnTo>
                    <a:pt x="98949" y="458824"/>
                  </a:lnTo>
                  <a:lnTo>
                    <a:pt x="98431" y="510109"/>
                  </a:lnTo>
                  <a:lnTo>
                    <a:pt x="93838" y="572719"/>
                  </a:lnTo>
                  <a:lnTo>
                    <a:pt x="90672" y="634396"/>
                  </a:lnTo>
                  <a:lnTo>
                    <a:pt x="85577" y="695642"/>
                  </a:lnTo>
                  <a:lnTo>
                    <a:pt x="70581" y="751876"/>
                  </a:lnTo>
                  <a:lnTo>
                    <a:pt x="55817" y="780310"/>
                  </a:lnTo>
                  <a:lnTo>
                    <a:pt x="50533" y="787513"/>
                  </a:lnTo>
                  <a:lnTo>
                    <a:pt x="44237" y="791390"/>
                  </a:lnTo>
                  <a:lnTo>
                    <a:pt x="29845" y="793232"/>
                  </a:lnTo>
                  <a:lnTo>
                    <a:pt x="23048" y="788731"/>
                  </a:lnTo>
                  <a:lnTo>
                    <a:pt x="10565" y="771402"/>
                  </a:lnTo>
                  <a:lnTo>
                    <a:pt x="1977" y="731239"/>
                  </a:lnTo>
                  <a:lnTo>
                    <a:pt x="0" y="676461"/>
                  </a:lnTo>
                  <a:lnTo>
                    <a:pt x="12616" y="618604"/>
                  </a:lnTo>
                  <a:lnTo>
                    <a:pt x="30754" y="555719"/>
                  </a:lnTo>
                  <a:lnTo>
                    <a:pt x="72978" y="497867"/>
                  </a:lnTo>
                  <a:lnTo>
                    <a:pt x="124701" y="447144"/>
                  </a:lnTo>
                  <a:lnTo>
                    <a:pt x="182071" y="420789"/>
                  </a:lnTo>
                  <a:lnTo>
                    <a:pt x="231350" y="4025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95969" y="470791"/>
              <a:ext cx="299949" cy="109873"/>
            </a:xfrm>
            <a:custGeom>
              <a:avLst/>
              <a:gdLst/>
              <a:ahLst/>
              <a:cxnLst/>
              <a:rect l="0" t="0" r="0" b="0"/>
              <a:pathLst>
                <a:path w="299949" h="109873">
                  <a:moveTo>
                    <a:pt x="175133" y="44240"/>
                  </a:moveTo>
                  <a:lnTo>
                    <a:pt x="151969" y="13912"/>
                  </a:lnTo>
                  <a:lnTo>
                    <a:pt x="127178" y="1559"/>
                  </a:lnTo>
                  <a:lnTo>
                    <a:pt x="106975" y="0"/>
                  </a:lnTo>
                  <a:lnTo>
                    <a:pt x="87518" y="3313"/>
                  </a:lnTo>
                  <a:lnTo>
                    <a:pt x="72706" y="10949"/>
                  </a:lnTo>
                  <a:lnTo>
                    <a:pt x="15975" y="63200"/>
                  </a:lnTo>
                  <a:lnTo>
                    <a:pt x="3927" y="78555"/>
                  </a:lnTo>
                  <a:lnTo>
                    <a:pt x="899" y="86532"/>
                  </a:lnTo>
                  <a:lnTo>
                    <a:pt x="0" y="102793"/>
                  </a:lnTo>
                  <a:lnTo>
                    <a:pt x="4753" y="107314"/>
                  </a:lnTo>
                  <a:lnTo>
                    <a:pt x="22362" y="109872"/>
                  </a:lnTo>
                  <a:lnTo>
                    <a:pt x="58265" y="97279"/>
                  </a:lnTo>
                  <a:lnTo>
                    <a:pt x="114006" y="53610"/>
                  </a:lnTo>
                  <a:lnTo>
                    <a:pt x="140995" y="32840"/>
                  </a:lnTo>
                  <a:lnTo>
                    <a:pt x="149601" y="28319"/>
                  </a:lnTo>
                  <a:lnTo>
                    <a:pt x="156262" y="28079"/>
                  </a:lnTo>
                  <a:lnTo>
                    <a:pt x="161628" y="30692"/>
                  </a:lnTo>
                  <a:lnTo>
                    <a:pt x="166129" y="35208"/>
                  </a:lnTo>
                  <a:lnTo>
                    <a:pt x="171131" y="52554"/>
                  </a:lnTo>
                  <a:lnTo>
                    <a:pt x="171482" y="83378"/>
                  </a:lnTo>
                  <a:lnTo>
                    <a:pt x="169811" y="95843"/>
                  </a:lnTo>
                  <a:lnTo>
                    <a:pt x="170661" y="95284"/>
                  </a:lnTo>
                  <a:lnTo>
                    <a:pt x="205199" y="40071"/>
                  </a:lnTo>
                  <a:lnTo>
                    <a:pt x="221471" y="23588"/>
                  </a:lnTo>
                  <a:lnTo>
                    <a:pt x="241031" y="11947"/>
                  </a:lnTo>
                  <a:lnTo>
                    <a:pt x="299948" y="26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37523" y="481747"/>
              <a:ext cx="199706" cy="137729"/>
            </a:xfrm>
            <a:custGeom>
              <a:avLst/>
              <a:gdLst/>
              <a:ahLst/>
              <a:cxnLst/>
              <a:rect l="0" t="0" r="0" b="0"/>
              <a:pathLst>
                <a:path w="199706" h="137729">
                  <a:moveTo>
                    <a:pt x="0" y="0"/>
                  </a:moveTo>
                  <a:lnTo>
                    <a:pt x="4417" y="13252"/>
                  </a:lnTo>
                  <a:lnTo>
                    <a:pt x="1221" y="66213"/>
                  </a:lnTo>
                  <a:lnTo>
                    <a:pt x="814" y="77426"/>
                  </a:lnTo>
                  <a:lnTo>
                    <a:pt x="3316" y="83977"/>
                  </a:lnTo>
                  <a:lnTo>
                    <a:pt x="7758" y="87420"/>
                  </a:lnTo>
                  <a:lnTo>
                    <a:pt x="13493" y="88791"/>
                  </a:lnTo>
                  <a:lnTo>
                    <a:pt x="19166" y="87855"/>
                  </a:lnTo>
                  <a:lnTo>
                    <a:pt x="30399" y="81885"/>
                  </a:lnTo>
                  <a:lnTo>
                    <a:pt x="60698" y="53587"/>
                  </a:lnTo>
                  <a:lnTo>
                    <a:pt x="68202" y="49593"/>
                  </a:lnTo>
                  <a:lnTo>
                    <a:pt x="74129" y="49704"/>
                  </a:lnTo>
                  <a:lnTo>
                    <a:pt x="79005" y="52552"/>
                  </a:lnTo>
                  <a:lnTo>
                    <a:pt x="88738" y="61263"/>
                  </a:lnTo>
                  <a:lnTo>
                    <a:pt x="145577" y="90303"/>
                  </a:lnTo>
                  <a:lnTo>
                    <a:pt x="154999" y="103005"/>
                  </a:lnTo>
                  <a:lnTo>
                    <a:pt x="168582" y="133759"/>
                  </a:lnTo>
                  <a:lnTo>
                    <a:pt x="172484" y="137250"/>
                  </a:lnTo>
                  <a:lnTo>
                    <a:pt x="176935" y="137728"/>
                  </a:lnTo>
                  <a:lnTo>
                    <a:pt x="185887" y="134253"/>
                  </a:lnTo>
                  <a:lnTo>
                    <a:pt x="199705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52203" y="490068"/>
              <a:ext cx="301226" cy="106792"/>
            </a:xfrm>
            <a:custGeom>
              <a:avLst/>
              <a:gdLst/>
              <a:ahLst/>
              <a:cxnLst/>
              <a:rect l="0" t="0" r="0" b="0"/>
              <a:pathLst>
                <a:path w="301226" h="106792">
                  <a:moveTo>
                    <a:pt x="59915" y="0"/>
                  </a:moveTo>
                  <a:lnTo>
                    <a:pt x="40909" y="7568"/>
                  </a:lnTo>
                  <a:lnTo>
                    <a:pt x="29587" y="15999"/>
                  </a:lnTo>
                  <a:lnTo>
                    <a:pt x="8175" y="48841"/>
                  </a:lnTo>
                  <a:lnTo>
                    <a:pt x="552" y="66086"/>
                  </a:lnTo>
                  <a:lnTo>
                    <a:pt x="0" y="73643"/>
                  </a:lnTo>
                  <a:lnTo>
                    <a:pt x="4316" y="86971"/>
                  </a:lnTo>
                  <a:lnTo>
                    <a:pt x="9905" y="90341"/>
                  </a:lnTo>
                  <a:lnTo>
                    <a:pt x="25977" y="91619"/>
                  </a:lnTo>
                  <a:lnTo>
                    <a:pt x="51400" y="87140"/>
                  </a:lnTo>
                  <a:lnTo>
                    <a:pt x="72082" y="75540"/>
                  </a:lnTo>
                  <a:lnTo>
                    <a:pt x="77272" y="75323"/>
                  </a:lnTo>
                  <a:lnTo>
                    <a:pt x="81657" y="77952"/>
                  </a:lnTo>
                  <a:lnTo>
                    <a:pt x="99753" y="97684"/>
                  </a:lnTo>
                  <a:lnTo>
                    <a:pt x="105889" y="100256"/>
                  </a:lnTo>
                  <a:lnTo>
                    <a:pt x="120104" y="100648"/>
                  </a:lnTo>
                  <a:lnTo>
                    <a:pt x="157548" y="86724"/>
                  </a:lnTo>
                  <a:lnTo>
                    <a:pt x="201080" y="65171"/>
                  </a:lnTo>
                  <a:lnTo>
                    <a:pt x="208574" y="64712"/>
                  </a:lnTo>
                  <a:lnTo>
                    <a:pt x="221832" y="69133"/>
                  </a:lnTo>
                  <a:lnTo>
                    <a:pt x="231422" y="79728"/>
                  </a:lnTo>
                  <a:lnTo>
                    <a:pt x="240616" y="92757"/>
                  </a:lnTo>
                  <a:lnTo>
                    <a:pt x="253948" y="104712"/>
                  </a:lnTo>
                  <a:lnTo>
                    <a:pt x="262310" y="106791"/>
                  </a:lnTo>
                  <a:lnTo>
                    <a:pt x="301225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00741" y="481747"/>
              <a:ext cx="435309" cy="232990"/>
            </a:xfrm>
            <a:custGeom>
              <a:avLst/>
              <a:gdLst/>
              <a:ahLst/>
              <a:cxnLst/>
              <a:rect l="0" t="0" r="0" b="0"/>
              <a:pathLst>
                <a:path w="435309" h="232990">
                  <a:moveTo>
                    <a:pt x="85823" y="0"/>
                  </a:moveTo>
                  <a:lnTo>
                    <a:pt x="51078" y="15999"/>
                  </a:lnTo>
                  <a:lnTo>
                    <a:pt x="31561" y="31142"/>
                  </a:lnTo>
                  <a:lnTo>
                    <a:pt x="9324" y="65186"/>
                  </a:lnTo>
                  <a:lnTo>
                    <a:pt x="1589" y="82596"/>
                  </a:lnTo>
                  <a:lnTo>
                    <a:pt x="0" y="99580"/>
                  </a:lnTo>
                  <a:lnTo>
                    <a:pt x="3301" y="116373"/>
                  </a:lnTo>
                  <a:lnTo>
                    <a:pt x="10932" y="133083"/>
                  </a:lnTo>
                  <a:lnTo>
                    <a:pt x="25418" y="144824"/>
                  </a:lnTo>
                  <a:lnTo>
                    <a:pt x="46033" y="152200"/>
                  </a:lnTo>
                  <a:lnTo>
                    <a:pt x="86053" y="155427"/>
                  </a:lnTo>
                  <a:lnTo>
                    <a:pt x="116710" y="150014"/>
                  </a:lnTo>
                  <a:lnTo>
                    <a:pt x="174749" y="122770"/>
                  </a:lnTo>
                  <a:lnTo>
                    <a:pt x="216034" y="85865"/>
                  </a:lnTo>
                  <a:lnTo>
                    <a:pt x="228366" y="60472"/>
                  </a:lnTo>
                  <a:lnTo>
                    <a:pt x="228929" y="52334"/>
                  </a:lnTo>
                  <a:lnTo>
                    <a:pt x="224623" y="38361"/>
                  </a:lnTo>
                  <a:lnTo>
                    <a:pt x="219038" y="35744"/>
                  </a:lnTo>
                  <a:lnTo>
                    <a:pt x="202969" y="37768"/>
                  </a:lnTo>
                  <a:lnTo>
                    <a:pt x="181966" y="49303"/>
                  </a:lnTo>
                  <a:lnTo>
                    <a:pt x="164031" y="73267"/>
                  </a:lnTo>
                  <a:lnTo>
                    <a:pt x="155841" y="103789"/>
                  </a:lnTo>
                  <a:lnTo>
                    <a:pt x="158390" y="114496"/>
                  </a:lnTo>
                  <a:lnTo>
                    <a:pt x="171083" y="136255"/>
                  </a:lnTo>
                  <a:lnTo>
                    <a:pt x="194604" y="160462"/>
                  </a:lnTo>
                  <a:lnTo>
                    <a:pt x="256251" y="184379"/>
                  </a:lnTo>
                  <a:lnTo>
                    <a:pt x="319605" y="205512"/>
                  </a:lnTo>
                  <a:lnTo>
                    <a:pt x="368974" y="217554"/>
                  </a:lnTo>
                  <a:lnTo>
                    <a:pt x="424016" y="230318"/>
                  </a:lnTo>
                  <a:lnTo>
                    <a:pt x="435308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57318" y="1147431"/>
              <a:ext cx="340812" cy="256809"/>
            </a:xfrm>
            <a:custGeom>
              <a:avLst/>
              <a:gdLst/>
              <a:ahLst/>
              <a:cxnLst/>
              <a:rect l="0" t="0" r="0" b="0"/>
              <a:pathLst>
                <a:path w="340812" h="256809">
                  <a:moveTo>
                    <a:pt x="32932" y="0"/>
                  </a:moveTo>
                  <a:lnTo>
                    <a:pt x="21350" y="56238"/>
                  </a:lnTo>
                  <a:lnTo>
                    <a:pt x="12317" y="119579"/>
                  </a:lnTo>
                  <a:lnTo>
                    <a:pt x="8541" y="181369"/>
                  </a:lnTo>
                  <a:lnTo>
                    <a:pt x="1433" y="242897"/>
                  </a:lnTo>
                  <a:lnTo>
                    <a:pt x="441" y="256808"/>
                  </a:lnTo>
                  <a:lnTo>
                    <a:pt x="0" y="250664"/>
                  </a:lnTo>
                  <a:lnTo>
                    <a:pt x="8746" y="198939"/>
                  </a:lnTo>
                  <a:lnTo>
                    <a:pt x="14800" y="141820"/>
                  </a:lnTo>
                  <a:lnTo>
                    <a:pt x="25145" y="86089"/>
                  </a:lnTo>
                  <a:lnTo>
                    <a:pt x="35811" y="46078"/>
                  </a:lnTo>
                  <a:lnTo>
                    <a:pt x="41323" y="39964"/>
                  </a:lnTo>
                  <a:lnTo>
                    <a:pt x="48697" y="36813"/>
                  </a:lnTo>
                  <a:lnTo>
                    <a:pt x="57310" y="35637"/>
                  </a:lnTo>
                  <a:lnTo>
                    <a:pt x="63977" y="37626"/>
                  </a:lnTo>
                  <a:lnTo>
                    <a:pt x="69346" y="41726"/>
                  </a:lnTo>
                  <a:lnTo>
                    <a:pt x="73851" y="47233"/>
                  </a:lnTo>
                  <a:lnTo>
                    <a:pt x="78855" y="65680"/>
                  </a:lnTo>
                  <a:lnTo>
                    <a:pt x="82068" y="119606"/>
                  </a:lnTo>
                  <a:lnTo>
                    <a:pt x="82624" y="158508"/>
                  </a:lnTo>
                  <a:lnTo>
                    <a:pt x="84551" y="164844"/>
                  </a:lnTo>
                  <a:lnTo>
                    <a:pt x="87685" y="167219"/>
                  </a:lnTo>
                  <a:lnTo>
                    <a:pt x="91624" y="166953"/>
                  </a:lnTo>
                  <a:lnTo>
                    <a:pt x="110419" y="153326"/>
                  </a:lnTo>
                  <a:lnTo>
                    <a:pt x="129137" y="131722"/>
                  </a:lnTo>
                  <a:lnTo>
                    <a:pt x="135900" y="127571"/>
                  </a:lnTo>
                  <a:lnTo>
                    <a:pt x="150812" y="125424"/>
                  </a:lnTo>
                  <a:lnTo>
                    <a:pt x="157747" y="128919"/>
                  </a:lnTo>
                  <a:lnTo>
                    <a:pt x="170383" y="142665"/>
                  </a:lnTo>
                  <a:lnTo>
                    <a:pt x="190139" y="198860"/>
                  </a:lnTo>
                  <a:lnTo>
                    <a:pt x="193210" y="210236"/>
                  </a:lnTo>
                  <a:lnTo>
                    <a:pt x="204019" y="225342"/>
                  </a:lnTo>
                  <a:lnTo>
                    <a:pt x="210785" y="230665"/>
                  </a:lnTo>
                  <a:lnTo>
                    <a:pt x="218069" y="232364"/>
                  </a:lnTo>
                  <a:lnTo>
                    <a:pt x="233559" y="229321"/>
                  </a:lnTo>
                  <a:lnTo>
                    <a:pt x="249689" y="216874"/>
                  </a:lnTo>
                  <a:lnTo>
                    <a:pt x="283371" y="180530"/>
                  </a:lnTo>
                  <a:lnTo>
                    <a:pt x="304337" y="131990"/>
                  </a:lnTo>
                  <a:lnTo>
                    <a:pt x="310116" y="111978"/>
                  </a:lnTo>
                  <a:lnTo>
                    <a:pt x="310177" y="103314"/>
                  </a:lnTo>
                  <a:lnTo>
                    <a:pt x="305315" y="88755"/>
                  </a:lnTo>
                  <a:lnTo>
                    <a:pt x="300505" y="86907"/>
                  </a:lnTo>
                  <a:lnTo>
                    <a:pt x="294524" y="88448"/>
                  </a:lnTo>
                  <a:lnTo>
                    <a:pt x="269414" y="106435"/>
                  </a:lnTo>
                  <a:lnTo>
                    <a:pt x="256684" y="126766"/>
                  </a:lnTo>
                  <a:lnTo>
                    <a:pt x="245023" y="159410"/>
                  </a:lnTo>
                  <a:lnTo>
                    <a:pt x="243087" y="189820"/>
                  </a:lnTo>
                  <a:lnTo>
                    <a:pt x="245911" y="211338"/>
                  </a:lnTo>
                  <a:lnTo>
                    <a:pt x="250732" y="220404"/>
                  </a:lnTo>
                  <a:lnTo>
                    <a:pt x="265950" y="235409"/>
                  </a:lnTo>
                  <a:lnTo>
                    <a:pt x="287508" y="243310"/>
                  </a:lnTo>
                  <a:lnTo>
                    <a:pt x="309724" y="245897"/>
                  </a:lnTo>
                  <a:lnTo>
                    <a:pt x="340811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8687" y="1230641"/>
              <a:ext cx="147543" cy="216349"/>
            </a:xfrm>
            <a:custGeom>
              <a:avLst/>
              <a:gdLst/>
              <a:ahLst/>
              <a:cxnLst/>
              <a:rect l="0" t="0" r="0" b="0"/>
              <a:pathLst>
                <a:path w="147543" h="216349">
                  <a:moveTo>
                    <a:pt x="72652" y="0"/>
                  </a:moveTo>
                  <a:lnTo>
                    <a:pt x="18389" y="46285"/>
                  </a:lnTo>
                  <a:lnTo>
                    <a:pt x="5313" y="67955"/>
                  </a:lnTo>
                  <a:lnTo>
                    <a:pt x="0" y="100777"/>
                  </a:lnTo>
                  <a:lnTo>
                    <a:pt x="2843" y="135363"/>
                  </a:lnTo>
                  <a:lnTo>
                    <a:pt x="9575" y="152926"/>
                  </a:lnTo>
                  <a:lnTo>
                    <a:pt x="13958" y="160198"/>
                  </a:lnTo>
                  <a:lnTo>
                    <a:pt x="19655" y="164122"/>
                  </a:lnTo>
                  <a:lnTo>
                    <a:pt x="33380" y="166016"/>
                  </a:lnTo>
                  <a:lnTo>
                    <a:pt x="48726" y="161310"/>
                  </a:lnTo>
                  <a:lnTo>
                    <a:pt x="70494" y="148265"/>
                  </a:lnTo>
                  <a:lnTo>
                    <a:pt x="88655" y="130223"/>
                  </a:lnTo>
                  <a:lnTo>
                    <a:pt x="94415" y="122873"/>
                  </a:lnTo>
                  <a:lnTo>
                    <a:pt x="98256" y="122596"/>
                  </a:lnTo>
                  <a:lnTo>
                    <a:pt x="100816" y="127035"/>
                  </a:lnTo>
                  <a:lnTo>
                    <a:pt x="113755" y="178151"/>
                  </a:lnTo>
                  <a:lnTo>
                    <a:pt x="131367" y="203797"/>
                  </a:lnTo>
                  <a:lnTo>
                    <a:pt x="147542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29051" y="1255605"/>
              <a:ext cx="260021" cy="232874"/>
            </a:xfrm>
            <a:custGeom>
              <a:avLst/>
              <a:gdLst/>
              <a:ahLst/>
              <a:cxnLst/>
              <a:rect l="0" t="0" r="0" b="0"/>
              <a:pathLst>
                <a:path w="260021" h="232874">
                  <a:moveTo>
                    <a:pt x="85278" y="0"/>
                  </a:moveTo>
                  <a:lnTo>
                    <a:pt x="38951" y="15999"/>
                  </a:lnTo>
                  <a:lnTo>
                    <a:pt x="22774" y="30841"/>
                  </a:lnTo>
                  <a:lnTo>
                    <a:pt x="5737" y="59989"/>
                  </a:lnTo>
                  <a:lnTo>
                    <a:pt x="0" y="80286"/>
                  </a:lnTo>
                  <a:lnTo>
                    <a:pt x="532" y="98553"/>
                  </a:lnTo>
                  <a:lnTo>
                    <a:pt x="6316" y="113451"/>
                  </a:lnTo>
                  <a:lnTo>
                    <a:pt x="29513" y="142500"/>
                  </a:lnTo>
                  <a:lnTo>
                    <a:pt x="79922" y="184311"/>
                  </a:lnTo>
                  <a:lnTo>
                    <a:pt x="82632" y="193140"/>
                  </a:lnTo>
                  <a:lnTo>
                    <a:pt x="80712" y="212813"/>
                  </a:lnTo>
                  <a:lnTo>
                    <a:pt x="75762" y="220463"/>
                  </a:lnTo>
                  <a:lnTo>
                    <a:pt x="60400" y="231428"/>
                  </a:lnTo>
                  <a:lnTo>
                    <a:pt x="51126" y="232873"/>
                  </a:lnTo>
                  <a:lnTo>
                    <a:pt x="30959" y="229547"/>
                  </a:lnTo>
                  <a:lnTo>
                    <a:pt x="24102" y="222373"/>
                  </a:lnTo>
                  <a:lnTo>
                    <a:pt x="16483" y="199610"/>
                  </a:lnTo>
                  <a:lnTo>
                    <a:pt x="20494" y="173467"/>
                  </a:lnTo>
                  <a:lnTo>
                    <a:pt x="35880" y="140155"/>
                  </a:lnTo>
                  <a:lnTo>
                    <a:pt x="64082" y="106324"/>
                  </a:lnTo>
                  <a:lnTo>
                    <a:pt x="119866" y="61057"/>
                  </a:lnTo>
                  <a:lnTo>
                    <a:pt x="127752" y="59196"/>
                  </a:lnTo>
                  <a:lnTo>
                    <a:pt x="143911" y="62059"/>
                  </a:lnTo>
                  <a:lnTo>
                    <a:pt x="148406" y="66335"/>
                  </a:lnTo>
                  <a:lnTo>
                    <a:pt x="150477" y="71960"/>
                  </a:lnTo>
                  <a:lnTo>
                    <a:pt x="150313" y="85607"/>
                  </a:lnTo>
                  <a:lnTo>
                    <a:pt x="138524" y="146633"/>
                  </a:lnTo>
                  <a:lnTo>
                    <a:pt x="136680" y="173036"/>
                  </a:lnTo>
                  <a:lnTo>
                    <a:pt x="139886" y="183774"/>
                  </a:lnTo>
                  <a:lnTo>
                    <a:pt x="153311" y="200637"/>
                  </a:lnTo>
                  <a:lnTo>
                    <a:pt x="161144" y="204949"/>
                  </a:lnTo>
                  <a:lnTo>
                    <a:pt x="177243" y="207275"/>
                  </a:lnTo>
                  <a:lnTo>
                    <a:pt x="196109" y="200296"/>
                  </a:lnTo>
                  <a:lnTo>
                    <a:pt x="233938" y="173215"/>
                  </a:lnTo>
                  <a:lnTo>
                    <a:pt x="257778" y="146703"/>
                  </a:lnTo>
                  <a:lnTo>
                    <a:pt x="257601" y="147728"/>
                  </a:lnTo>
                  <a:lnTo>
                    <a:pt x="240462" y="192238"/>
                  </a:lnTo>
                  <a:lnTo>
                    <a:pt x="241434" y="194727"/>
                  </a:lnTo>
                  <a:lnTo>
                    <a:pt x="244856" y="193612"/>
                  </a:lnTo>
                  <a:lnTo>
                    <a:pt x="26002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05238" y="1222244"/>
              <a:ext cx="416381" cy="307956"/>
            </a:xfrm>
            <a:custGeom>
              <a:avLst/>
              <a:gdLst/>
              <a:ahLst/>
              <a:cxnLst/>
              <a:rect l="0" t="0" r="0" b="0"/>
              <a:pathLst>
                <a:path w="416381" h="307956">
                  <a:moveTo>
                    <a:pt x="328" y="74966"/>
                  </a:moveTo>
                  <a:lnTo>
                    <a:pt x="13579" y="83801"/>
                  </a:lnTo>
                  <a:lnTo>
                    <a:pt x="17483" y="90101"/>
                  </a:lnTo>
                  <a:lnTo>
                    <a:pt x="21820" y="106964"/>
                  </a:lnTo>
                  <a:lnTo>
                    <a:pt x="15782" y="167789"/>
                  </a:lnTo>
                  <a:lnTo>
                    <a:pt x="5831" y="203554"/>
                  </a:lnTo>
                  <a:lnTo>
                    <a:pt x="0" y="216251"/>
                  </a:lnTo>
                  <a:lnTo>
                    <a:pt x="35784" y="165895"/>
                  </a:lnTo>
                  <a:lnTo>
                    <a:pt x="59218" y="150190"/>
                  </a:lnTo>
                  <a:lnTo>
                    <a:pt x="111782" y="133622"/>
                  </a:lnTo>
                  <a:lnTo>
                    <a:pt x="146147" y="122548"/>
                  </a:lnTo>
                  <a:lnTo>
                    <a:pt x="159442" y="116454"/>
                  </a:lnTo>
                  <a:lnTo>
                    <a:pt x="159103" y="117417"/>
                  </a:lnTo>
                  <a:lnTo>
                    <a:pt x="147841" y="130074"/>
                  </a:lnTo>
                  <a:lnTo>
                    <a:pt x="119089" y="171153"/>
                  </a:lnTo>
                  <a:lnTo>
                    <a:pt x="115559" y="180696"/>
                  </a:lnTo>
                  <a:lnTo>
                    <a:pt x="115010" y="216213"/>
                  </a:lnTo>
                  <a:lnTo>
                    <a:pt x="119312" y="225529"/>
                  </a:lnTo>
                  <a:lnTo>
                    <a:pt x="133955" y="238345"/>
                  </a:lnTo>
                  <a:lnTo>
                    <a:pt x="155256" y="242192"/>
                  </a:lnTo>
                  <a:lnTo>
                    <a:pt x="193237" y="236694"/>
                  </a:lnTo>
                  <a:lnTo>
                    <a:pt x="248893" y="217826"/>
                  </a:lnTo>
                  <a:lnTo>
                    <a:pt x="294049" y="186646"/>
                  </a:lnTo>
                  <a:lnTo>
                    <a:pt x="308429" y="165071"/>
                  </a:lnTo>
                  <a:lnTo>
                    <a:pt x="310463" y="149221"/>
                  </a:lnTo>
                  <a:lnTo>
                    <a:pt x="309711" y="141112"/>
                  </a:lnTo>
                  <a:lnTo>
                    <a:pt x="305511" y="136630"/>
                  </a:lnTo>
                  <a:lnTo>
                    <a:pt x="299012" y="134566"/>
                  </a:lnTo>
                  <a:lnTo>
                    <a:pt x="290982" y="134115"/>
                  </a:lnTo>
                  <a:lnTo>
                    <a:pt x="274664" y="141010"/>
                  </a:lnTo>
                  <a:lnTo>
                    <a:pt x="241586" y="168038"/>
                  </a:lnTo>
                  <a:lnTo>
                    <a:pt x="225494" y="191917"/>
                  </a:lnTo>
                  <a:lnTo>
                    <a:pt x="214871" y="220976"/>
                  </a:lnTo>
                  <a:lnTo>
                    <a:pt x="214702" y="253009"/>
                  </a:lnTo>
                  <a:lnTo>
                    <a:pt x="218133" y="261154"/>
                  </a:lnTo>
                  <a:lnTo>
                    <a:pt x="229342" y="272670"/>
                  </a:lnTo>
                  <a:lnTo>
                    <a:pt x="237139" y="274261"/>
                  </a:lnTo>
                  <a:lnTo>
                    <a:pt x="255664" y="271099"/>
                  </a:lnTo>
                  <a:lnTo>
                    <a:pt x="278051" y="258922"/>
                  </a:lnTo>
                  <a:lnTo>
                    <a:pt x="324878" y="206743"/>
                  </a:lnTo>
                  <a:lnTo>
                    <a:pt x="360666" y="143945"/>
                  </a:lnTo>
                  <a:lnTo>
                    <a:pt x="384194" y="88786"/>
                  </a:lnTo>
                  <a:lnTo>
                    <a:pt x="402364" y="33843"/>
                  </a:lnTo>
                  <a:lnTo>
                    <a:pt x="410789" y="4123"/>
                  </a:lnTo>
                  <a:lnTo>
                    <a:pt x="410803" y="0"/>
                  </a:lnTo>
                  <a:lnTo>
                    <a:pt x="408963" y="26"/>
                  </a:lnTo>
                  <a:lnTo>
                    <a:pt x="405888" y="2816"/>
                  </a:lnTo>
                  <a:lnTo>
                    <a:pt x="397143" y="19996"/>
                  </a:lnTo>
                  <a:lnTo>
                    <a:pt x="380338" y="82932"/>
                  </a:lnTo>
                  <a:lnTo>
                    <a:pt x="373042" y="141122"/>
                  </a:lnTo>
                  <a:lnTo>
                    <a:pt x="370306" y="163541"/>
                  </a:lnTo>
                  <a:lnTo>
                    <a:pt x="374003" y="219173"/>
                  </a:lnTo>
                  <a:lnTo>
                    <a:pt x="383381" y="252474"/>
                  </a:lnTo>
                  <a:lnTo>
                    <a:pt x="416380" y="3079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69890" y="1273350"/>
              <a:ext cx="183981" cy="173640"/>
            </a:xfrm>
            <a:custGeom>
              <a:avLst/>
              <a:gdLst/>
              <a:ahLst/>
              <a:cxnLst/>
              <a:rect l="0" t="0" r="0" b="0"/>
              <a:pathLst>
                <a:path w="183981" h="173640">
                  <a:moveTo>
                    <a:pt x="125733" y="98749"/>
                  </a:moveTo>
                  <a:lnTo>
                    <a:pt x="137314" y="59587"/>
                  </a:lnTo>
                  <a:lnTo>
                    <a:pt x="136458" y="24070"/>
                  </a:lnTo>
                  <a:lnTo>
                    <a:pt x="132882" y="14754"/>
                  </a:lnTo>
                  <a:lnTo>
                    <a:pt x="121514" y="1938"/>
                  </a:lnTo>
                  <a:lnTo>
                    <a:pt x="113675" y="0"/>
                  </a:lnTo>
                  <a:lnTo>
                    <a:pt x="95102" y="2777"/>
                  </a:lnTo>
                  <a:lnTo>
                    <a:pt x="72689" y="14737"/>
                  </a:lnTo>
                  <a:lnTo>
                    <a:pt x="20395" y="62743"/>
                  </a:lnTo>
                  <a:lnTo>
                    <a:pt x="3710" y="88183"/>
                  </a:lnTo>
                  <a:lnTo>
                    <a:pt x="0" y="108538"/>
                  </a:lnTo>
                  <a:lnTo>
                    <a:pt x="306" y="119144"/>
                  </a:lnTo>
                  <a:lnTo>
                    <a:pt x="3283" y="127138"/>
                  </a:lnTo>
                  <a:lnTo>
                    <a:pt x="13988" y="138487"/>
                  </a:lnTo>
                  <a:lnTo>
                    <a:pt x="22575" y="140034"/>
                  </a:lnTo>
                  <a:lnTo>
                    <a:pt x="44443" y="136822"/>
                  </a:lnTo>
                  <a:lnTo>
                    <a:pt x="107372" y="102126"/>
                  </a:lnTo>
                  <a:lnTo>
                    <a:pt x="114417" y="101000"/>
                  </a:lnTo>
                  <a:lnTo>
                    <a:pt x="120038" y="103024"/>
                  </a:lnTo>
                  <a:lnTo>
                    <a:pt x="124710" y="107146"/>
                  </a:lnTo>
                  <a:lnTo>
                    <a:pt x="129901" y="121589"/>
                  </a:lnTo>
                  <a:lnTo>
                    <a:pt x="137651" y="156577"/>
                  </a:lnTo>
                  <a:lnTo>
                    <a:pt x="143848" y="162264"/>
                  </a:lnTo>
                  <a:lnTo>
                    <a:pt x="183980" y="1736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86517" y="1284471"/>
              <a:ext cx="117400" cy="176908"/>
            </a:xfrm>
            <a:custGeom>
              <a:avLst/>
              <a:gdLst/>
              <a:ahLst/>
              <a:cxnLst/>
              <a:rect l="0" t="0" r="0" b="0"/>
              <a:pathLst>
                <a:path w="117400" h="176908">
                  <a:moveTo>
                    <a:pt x="100490" y="4418"/>
                  </a:moveTo>
                  <a:lnTo>
                    <a:pt x="87238" y="0"/>
                  </a:lnTo>
                  <a:lnTo>
                    <a:pt x="61327" y="1671"/>
                  </a:lnTo>
                  <a:lnTo>
                    <a:pt x="54041" y="5360"/>
                  </a:lnTo>
                  <a:lnTo>
                    <a:pt x="43480" y="16856"/>
                  </a:lnTo>
                  <a:lnTo>
                    <a:pt x="41218" y="23805"/>
                  </a:lnTo>
                  <a:lnTo>
                    <a:pt x="41171" y="38922"/>
                  </a:lnTo>
                  <a:lnTo>
                    <a:pt x="49163" y="54886"/>
                  </a:lnTo>
                  <a:lnTo>
                    <a:pt x="79041" y="89378"/>
                  </a:lnTo>
                  <a:lnTo>
                    <a:pt x="113177" y="118004"/>
                  </a:lnTo>
                  <a:lnTo>
                    <a:pt x="116345" y="125445"/>
                  </a:lnTo>
                  <a:lnTo>
                    <a:pt x="117399" y="143576"/>
                  </a:lnTo>
                  <a:lnTo>
                    <a:pt x="113611" y="150814"/>
                  </a:lnTo>
                  <a:lnTo>
                    <a:pt x="99542" y="161323"/>
                  </a:lnTo>
                  <a:lnTo>
                    <a:pt x="54657" y="174678"/>
                  </a:lnTo>
                  <a:lnTo>
                    <a:pt x="21369" y="176907"/>
                  </a:lnTo>
                  <a:lnTo>
                    <a:pt x="2455" y="174152"/>
                  </a:lnTo>
                  <a:lnTo>
                    <a:pt x="0" y="171199"/>
                  </a:lnTo>
                  <a:lnTo>
                    <a:pt x="2062" y="167380"/>
                  </a:lnTo>
                  <a:lnTo>
                    <a:pt x="7134" y="162986"/>
                  </a:lnTo>
                  <a:lnTo>
                    <a:pt x="20167" y="158103"/>
                  </a:lnTo>
                  <a:lnTo>
                    <a:pt x="42242" y="1541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786270" y="954078"/>
              <a:ext cx="241311" cy="446276"/>
            </a:xfrm>
            <a:custGeom>
              <a:avLst/>
              <a:gdLst/>
              <a:ahLst/>
              <a:cxnLst/>
              <a:rect l="0" t="0" r="0" b="0"/>
              <a:pathLst>
                <a:path w="241311" h="446276">
                  <a:moveTo>
                    <a:pt x="241310" y="60216"/>
                  </a:moveTo>
                  <a:lnTo>
                    <a:pt x="238845" y="26475"/>
                  </a:lnTo>
                  <a:lnTo>
                    <a:pt x="236893" y="18307"/>
                  </a:lnTo>
                  <a:lnTo>
                    <a:pt x="232818" y="11936"/>
                  </a:lnTo>
                  <a:lnTo>
                    <a:pt x="220894" y="2392"/>
                  </a:lnTo>
                  <a:lnTo>
                    <a:pt x="203883" y="0"/>
                  </a:lnTo>
                  <a:lnTo>
                    <a:pt x="184920" y="2943"/>
                  </a:lnTo>
                  <a:lnTo>
                    <a:pt x="159574" y="14996"/>
                  </a:lnTo>
                  <a:lnTo>
                    <a:pt x="128149" y="41055"/>
                  </a:lnTo>
                  <a:lnTo>
                    <a:pt x="111113" y="70770"/>
                  </a:lnTo>
                  <a:lnTo>
                    <a:pt x="103188" y="104435"/>
                  </a:lnTo>
                  <a:lnTo>
                    <a:pt x="105258" y="133414"/>
                  </a:lnTo>
                  <a:lnTo>
                    <a:pt x="120884" y="178568"/>
                  </a:lnTo>
                  <a:lnTo>
                    <a:pt x="158413" y="239284"/>
                  </a:lnTo>
                  <a:lnTo>
                    <a:pt x="183869" y="295818"/>
                  </a:lnTo>
                  <a:lnTo>
                    <a:pt x="185579" y="315632"/>
                  </a:lnTo>
                  <a:lnTo>
                    <a:pt x="182332" y="334608"/>
                  </a:lnTo>
                  <a:lnTo>
                    <a:pt x="174725" y="355369"/>
                  </a:lnTo>
                  <a:lnTo>
                    <a:pt x="160250" y="371993"/>
                  </a:lnTo>
                  <a:lnTo>
                    <a:pt x="105897" y="415898"/>
                  </a:lnTo>
                  <a:lnTo>
                    <a:pt x="50456" y="442067"/>
                  </a:lnTo>
                  <a:lnTo>
                    <a:pt x="33520" y="446275"/>
                  </a:lnTo>
                  <a:lnTo>
                    <a:pt x="16746" y="445063"/>
                  </a:lnTo>
                  <a:lnTo>
                    <a:pt x="11165" y="442521"/>
                  </a:lnTo>
                  <a:lnTo>
                    <a:pt x="7443" y="438977"/>
                  </a:lnTo>
                  <a:lnTo>
                    <a:pt x="0" y="4263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60967" y="998347"/>
              <a:ext cx="137654" cy="394553"/>
            </a:xfrm>
            <a:custGeom>
              <a:avLst/>
              <a:gdLst/>
              <a:ahLst/>
              <a:cxnLst/>
              <a:rect l="0" t="0" r="0" b="0"/>
              <a:pathLst>
                <a:path w="137654" h="394553">
                  <a:moveTo>
                    <a:pt x="41355" y="24268"/>
                  </a:moveTo>
                  <a:lnTo>
                    <a:pt x="25717" y="65406"/>
                  </a:lnTo>
                  <a:lnTo>
                    <a:pt x="18234" y="121255"/>
                  </a:lnTo>
                  <a:lnTo>
                    <a:pt x="11038" y="176802"/>
                  </a:lnTo>
                  <a:lnTo>
                    <a:pt x="8656" y="229825"/>
                  </a:lnTo>
                  <a:lnTo>
                    <a:pt x="9073" y="292237"/>
                  </a:lnTo>
                  <a:lnTo>
                    <a:pt x="19663" y="352848"/>
                  </a:lnTo>
                  <a:lnTo>
                    <a:pt x="23716" y="394552"/>
                  </a:lnTo>
                  <a:lnTo>
                    <a:pt x="24269" y="386078"/>
                  </a:lnTo>
                  <a:lnTo>
                    <a:pt x="16213" y="325251"/>
                  </a:lnTo>
                  <a:lnTo>
                    <a:pt x="9326" y="266531"/>
                  </a:lnTo>
                  <a:lnTo>
                    <a:pt x="1650" y="207822"/>
                  </a:lnTo>
                  <a:lnTo>
                    <a:pt x="0" y="146204"/>
                  </a:lnTo>
                  <a:lnTo>
                    <a:pt x="2265" y="94753"/>
                  </a:lnTo>
                  <a:lnTo>
                    <a:pt x="11342" y="44971"/>
                  </a:lnTo>
                  <a:lnTo>
                    <a:pt x="28148" y="17151"/>
                  </a:lnTo>
                  <a:lnTo>
                    <a:pt x="45347" y="4771"/>
                  </a:lnTo>
                  <a:lnTo>
                    <a:pt x="55111" y="175"/>
                  </a:lnTo>
                  <a:lnTo>
                    <a:pt x="75821" y="0"/>
                  </a:lnTo>
                  <a:lnTo>
                    <a:pt x="95505" y="6086"/>
                  </a:lnTo>
                  <a:lnTo>
                    <a:pt x="110417" y="14954"/>
                  </a:lnTo>
                  <a:lnTo>
                    <a:pt x="129208" y="43595"/>
                  </a:lnTo>
                  <a:lnTo>
                    <a:pt x="137653" y="81359"/>
                  </a:lnTo>
                  <a:lnTo>
                    <a:pt x="135737" y="112992"/>
                  </a:lnTo>
                  <a:lnTo>
                    <a:pt x="129223" y="128728"/>
                  </a:lnTo>
                  <a:lnTo>
                    <a:pt x="103743" y="164484"/>
                  </a:lnTo>
                  <a:lnTo>
                    <a:pt x="89424" y="173803"/>
                  </a:lnTo>
                  <a:lnTo>
                    <a:pt x="82646" y="173884"/>
                  </a:lnTo>
                  <a:lnTo>
                    <a:pt x="76279" y="171165"/>
                  </a:lnTo>
                  <a:lnTo>
                    <a:pt x="57998" y="1574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43632" y="1089184"/>
              <a:ext cx="83212" cy="291237"/>
            </a:xfrm>
            <a:custGeom>
              <a:avLst/>
              <a:gdLst/>
              <a:ahLst/>
              <a:cxnLst/>
              <a:rect l="0" t="0" r="0" b="0"/>
              <a:pathLst>
                <a:path w="83212" h="291237">
                  <a:moveTo>
                    <a:pt x="83211" y="0"/>
                  </a:moveTo>
                  <a:lnTo>
                    <a:pt x="78794" y="59579"/>
                  </a:lnTo>
                  <a:lnTo>
                    <a:pt x="71630" y="112985"/>
                  </a:lnTo>
                  <a:lnTo>
                    <a:pt x="63651" y="169798"/>
                  </a:lnTo>
                  <a:lnTo>
                    <a:pt x="46028" y="222253"/>
                  </a:lnTo>
                  <a:lnTo>
                    <a:pt x="29254" y="258880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18669" y="13720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360422" y="1070951"/>
              <a:ext cx="326183" cy="333480"/>
            </a:xfrm>
            <a:custGeom>
              <a:avLst/>
              <a:gdLst/>
              <a:ahLst/>
              <a:cxnLst/>
              <a:rect l="0" t="0" r="0" b="0"/>
              <a:pathLst>
                <a:path w="326183" h="333480">
                  <a:moveTo>
                    <a:pt x="74890" y="9912"/>
                  </a:moveTo>
                  <a:lnTo>
                    <a:pt x="92559" y="1077"/>
                  </a:lnTo>
                  <a:lnTo>
                    <a:pt x="130052" y="0"/>
                  </a:lnTo>
                  <a:lnTo>
                    <a:pt x="183927" y="8844"/>
                  </a:lnTo>
                  <a:lnTo>
                    <a:pt x="225660" y="29904"/>
                  </a:lnTo>
                  <a:lnTo>
                    <a:pt x="288859" y="79240"/>
                  </a:lnTo>
                  <a:lnTo>
                    <a:pt x="304973" y="99896"/>
                  </a:lnTo>
                  <a:lnTo>
                    <a:pt x="326182" y="154305"/>
                  </a:lnTo>
                  <a:lnTo>
                    <a:pt x="324883" y="209067"/>
                  </a:lnTo>
                  <a:lnTo>
                    <a:pt x="317335" y="240272"/>
                  </a:lnTo>
                  <a:lnTo>
                    <a:pt x="298685" y="273200"/>
                  </a:lnTo>
                  <a:lnTo>
                    <a:pt x="286227" y="285953"/>
                  </a:lnTo>
                  <a:lnTo>
                    <a:pt x="243163" y="309207"/>
                  </a:lnTo>
                  <a:lnTo>
                    <a:pt x="190620" y="327190"/>
                  </a:lnTo>
                  <a:lnTo>
                    <a:pt x="133401" y="333479"/>
                  </a:lnTo>
                  <a:lnTo>
                    <a:pt x="77698" y="333382"/>
                  </a:lnTo>
                  <a:lnTo>
                    <a:pt x="14797" y="321153"/>
                  </a:lnTo>
                  <a:lnTo>
                    <a:pt x="0" y="3177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1883" y="1968136"/>
            <a:ext cx="5290773" cy="4568256"/>
            <a:chOff x="431883" y="1968136"/>
            <a:chExt cx="5290773" cy="4568256"/>
          </a:xfrm>
        </p:grpSpPr>
        <p:sp>
          <p:nvSpPr>
            <p:cNvPr id="28" name="Freeform 27"/>
            <p:cNvSpPr/>
            <p:nvPr/>
          </p:nvSpPr>
          <p:spPr>
            <a:xfrm>
              <a:off x="498452" y="2117915"/>
              <a:ext cx="149768" cy="3935857"/>
            </a:xfrm>
            <a:custGeom>
              <a:avLst/>
              <a:gdLst/>
              <a:ahLst/>
              <a:cxnLst/>
              <a:rect l="0" t="0" r="0" b="0"/>
              <a:pathLst>
                <a:path w="149768" h="3935857">
                  <a:moveTo>
                    <a:pt x="133136" y="0"/>
                  </a:moveTo>
                  <a:lnTo>
                    <a:pt x="142188" y="56775"/>
                  </a:lnTo>
                  <a:lnTo>
                    <a:pt x="148279" y="120108"/>
                  </a:lnTo>
                  <a:lnTo>
                    <a:pt x="149334" y="167491"/>
                  </a:lnTo>
                  <a:lnTo>
                    <a:pt x="149647" y="216664"/>
                  </a:lnTo>
                  <a:lnTo>
                    <a:pt x="149739" y="270785"/>
                  </a:lnTo>
                  <a:lnTo>
                    <a:pt x="149767" y="332227"/>
                  </a:lnTo>
                  <a:lnTo>
                    <a:pt x="147308" y="375406"/>
                  </a:lnTo>
                  <a:lnTo>
                    <a:pt x="144058" y="420177"/>
                  </a:lnTo>
                  <a:lnTo>
                    <a:pt x="142613" y="467812"/>
                  </a:lnTo>
                  <a:lnTo>
                    <a:pt x="139505" y="516720"/>
                  </a:lnTo>
                  <a:lnTo>
                    <a:pt x="135042" y="566193"/>
                  </a:lnTo>
                  <a:lnTo>
                    <a:pt x="129977" y="615918"/>
                  </a:lnTo>
                  <a:lnTo>
                    <a:pt x="127109" y="668221"/>
                  </a:lnTo>
                  <a:lnTo>
                    <a:pt x="124910" y="722285"/>
                  </a:lnTo>
                  <a:lnTo>
                    <a:pt x="120851" y="777132"/>
                  </a:lnTo>
                  <a:lnTo>
                    <a:pt x="118431" y="832327"/>
                  </a:lnTo>
                  <a:lnTo>
                    <a:pt x="117355" y="888602"/>
                  </a:lnTo>
                  <a:lnTo>
                    <a:pt x="116877" y="947513"/>
                  </a:lnTo>
                  <a:lnTo>
                    <a:pt x="114199" y="1007597"/>
                  </a:lnTo>
                  <a:lnTo>
                    <a:pt x="110851" y="1067276"/>
                  </a:lnTo>
                  <a:lnTo>
                    <a:pt x="109363" y="1124619"/>
                  </a:lnTo>
                  <a:lnTo>
                    <a:pt x="108702" y="1185855"/>
                  </a:lnTo>
                  <a:lnTo>
                    <a:pt x="107484" y="1249129"/>
                  </a:lnTo>
                  <a:lnTo>
                    <a:pt x="103860" y="1311151"/>
                  </a:lnTo>
                  <a:lnTo>
                    <a:pt x="101634" y="1372617"/>
                  </a:lnTo>
                  <a:lnTo>
                    <a:pt x="100644" y="1433836"/>
                  </a:lnTo>
                  <a:lnTo>
                    <a:pt x="100204" y="1494945"/>
                  </a:lnTo>
                  <a:lnTo>
                    <a:pt x="97543" y="1556005"/>
                  </a:lnTo>
                  <a:lnTo>
                    <a:pt x="94203" y="1617043"/>
                  </a:lnTo>
                  <a:lnTo>
                    <a:pt x="92719" y="1678072"/>
                  </a:lnTo>
                  <a:lnTo>
                    <a:pt x="94524" y="1736631"/>
                  </a:lnTo>
                  <a:lnTo>
                    <a:pt x="96560" y="1794400"/>
                  </a:lnTo>
                  <a:lnTo>
                    <a:pt x="94382" y="1853976"/>
                  </a:lnTo>
                  <a:lnTo>
                    <a:pt x="95264" y="1914355"/>
                  </a:lnTo>
                  <a:lnTo>
                    <a:pt x="97813" y="1974165"/>
                  </a:lnTo>
                  <a:lnTo>
                    <a:pt x="98946" y="2031567"/>
                  </a:lnTo>
                  <a:lnTo>
                    <a:pt x="99449" y="2090363"/>
                  </a:lnTo>
                  <a:lnTo>
                    <a:pt x="99673" y="2149471"/>
                  </a:lnTo>
                  <a:lnTo>
                    <a:pt x="99773" y="2206559"/>
                  </a:lnTo>
                  <a:lnTo>
                    <a:pt x="99817" y="2265216"/>
                  </a:lnTo>
                  <a:lnTo>
                    <a:pt x="98912" y="2324262"/>
                  </a:lnTo>
                  <a:lnTo>
                    <a:pt x="95428" y="2381323"/>
                  </a:lnTo>
                  <a:lnTo>
                    <a:pt x="93263" y="2435037"/>
                  </a:lnTo>
                  <a:lnTo>
                    <a:pt x="91376" y="2487571"/>
                  </a:lnTo>
                  <a:lnTo>
                    <a:pt x="87456" y="2541738"/>
                  </a:lnTo>
                  <a:lnTo>
                    <a:pt x="82632" y="2594166"/>
                  </a:lnTo>
                  <a:lnTo>
                    <a:pt x="77406" y="2645204"/>
                  </a:lnTo>
                  <a:lnTo>
                    <a:pt x="72001" y="2695624"/>
                  </a:lnTo>
                  <a:lnTo>
                    <a:pt x="66517" y="2745770"/>
                  </a:lnTo>
                  <a:lnTo>
                    <a:pt x="60998" y="2795794"/>
                  </a:lnTo>
                  <a:lnTo>
                    <a:pt x="55463" y="2845764"/>
                  </a:lnTo>
                  <a:lnTo>
                    <a:pt x="52387" y="2893244"/>
                  </a:lnTo>
                  <a:lnTo>
                    <a:pt x="50095" y="2939925"/>
                  </a:lnTo>
                  <a:lnTo>
                    <a:pt x="45995" y="2988410"/>
                  </a:lnTo>
                  <a:lnTo>
                    <a:pt x="41090" y="3035229"/>
                  </a:lnTo>
                  <a:lnTo>
                    <a:pt x="36753" y="3079769"/>
                  </a:lnTo>
                  <a:lnTo>
                    <a:pt x="33387" y="3142154"/>
                  </a:lnTo>
                  <a:lnTo>
                    <a:pt x="29323" y="3185230"/>
                  </a:lnTo>
                  <a:lnTo>
                    <a:pt x="26255" y="3246647"/>
                  </a:lnTo>
                  <a:lnTo>
                    <a:pt x="25346" y="3301417"/>
                  </a:lnTo>
                  <a:lnTo>
                    <a:pt x="25076" y="3357195"/>
                  </a:lnTo>
                  <a:lnTo>
                    <a:pt x="24996" y="3414712"/>
                  </a:lnTo>
                  <a:lnTo>
                    <a:pt x="20555" y="3468325"/>
                  </a:lnTo>
                  <a:lnTo>
                    <a:pt x="17801" y="3523761"/>
                  </a:lnTo>
                  <a:lnTo>
                    <a:pt x="21403" y="3576758"/>
                  </a:lnTo>
                  <a:lnTo>
                    <a:pt x="23908" y="3632012"/>
                  </a:lnTo>
                  <a:lnTo>
                    <a:pt x="24650" y="3684954"/>
                  </a:lnTo>
                  <a:lnTo>
                    <a:pt x="24870" y="3735774"/>
                  </a:lnTo>
                  <a:lnTo>
                    <a:pt x="24935" y="3785965"/>
                  </a:lnTo>
                  <a:lnTo>
                    <a:pt x="20537" y="3835970"/>
                  </a:lnTo>
                  <a:lnTo>
                    <a:pt x="10768" y="3894073"/>
                  </a:lnTo>
                  <a:lnTo>
                    <a:pt x="0" y="3935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9716" y="2067818"/>
              <a:ext cx="261652" cy="242788"/>
            </a:xfrm>
            <a:custGeom>
              <a:avLst/>
              <a:gdLst/>
              <a:ahLst/>
              <a:cxnLst/>
              <a:rect l="0" t="0" r="0" b="0"/>
              <a:pathLst>
                <a:path w="261652" h="242788">
                  <a:moveTo>
                    <a:pt x="53625" y="25134"/>
                  </a:moveTo>
                  <a:lnTo>
                    <a:pt x="39432" y="86700"/>
                  </a:lnTo>
                  <a:lnTo>
                    <a:pt x="23086" y="143963"/>
                  </a:lnTo>
                  <a:lnTo>
                    <a:pt x="12014" y="197050"/>
                  </a:lnTo>
                  <a:lnTo>
                    <a:pt x="0" y="242787"/>
                  </a:lnTo>
                  <a:lnTo>
                    <a:pt x="308" y="242351"/>
                  </a:lnTo>
                  <a:lnTo>
                    <a:pt x="22246" y="184624"/>
                  </a:lnTo>
                  <a:lnTo>
                    <a:pt x="50954" y="125068"/>
                  </a:lnTo>
                  <a:lnTo>
                    <a:pt x="78026" y="66744"/>
                  </a:lnTo>
                  <a:lnTo>
                    <a:pt x="97971" y="4075"/>
                  </a:lnTo>
                  <a:lnTo>
                    <a:pt x="103529" y="0"/>
                  </a:lnTo>
                  <a:lnTo>
                    <a:pt x="110933" y="57"/>
                  </a:lnTo>
                  <a:lnTo>
                    <a:pt x="119567" y="2868"/>
                  </a:lnTo>
                  <a:lnTo>
                    <a:pt x="136557" y="18320"/>
                  </a:lnTo>
                  <a:lnTo>
                    <a:pt x="179068" y="75818"/>
                  </a:lnTo>
                  <a:lnTo>
                    <a:pt x="222248" y="139070"/>
                  </a:lnTo>
                  <a:lnTo>
                    <a:pt x="252566" y="199726"/>
                  </a:lnTo>
                  <a:lnTo>
                    <a:pt x="261651" y="2248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11849" y="1982393"/>
              <a:ext cx="160756" cy="303325"/>
            </a:xfrm>
            <a:custGeom>
              <a:avLst/>
              <a:gdLst/>
              <a:ahLst/>
              <a:cxnLst/>
              <a:rect l="0" t="0" r="0" b="0"/>
              <a:pathLst>
                <a:path w="160756" h="303325">
                  <a:moveTo>
                    <a:pt x="160755" y="10706"/>
                  </a:moveTo>
                  <a:lnTo>
                    <a:pt x="147503" y="1871"/>
                  </a:lnTo>
                  <a:lnTo>
                    <a:pt x="126204" y="0"/>
                  </a:lnTo>
                  <a:lnTo>
                    <a:pt x="101945" y="3174"/>
                  </a:lnTo>
                  <a:lnTo>
                    <a:pt x="77891" y="15357"/>
                  </a:lnTo>
                  <a:lnTo>
                    <a:pt x="41761" y="47853"/>
                  </a:lnTo>
                  <a:lnTo>
                    <a:pt x="5137" y="95878"/>
                  </a:lnTo>
                  <a:lnTo>
                    <a:pt x="1536" y="103545"/>
                  </a:lnTo>
                  <a:lnTo>
                    <a:pt x="0" y="119461"/>
                  </a:lnTo>
                  <a:lnTo>
                    <a:pt x="3324" y="135780"/>
                  </a:lnTo>
                  <a:lnTo>
                    <a:pt x="15592" y="159637"/>
                  </a:lnTo>
                  <a:lnTo>
                    <a:pt x="31862" y="178828"/>
                  </a:lnTo>
                  <a:lnTo>
                    <a:pt x="93219" y="230724"/>
                  </a:lnTo>
                  <a:lnTo>
                    <a:pt x="102386" y="245327"/>
                  </a:lnTo>
                  <a:lnTo>
                    <a:pt x="103351" y="253104"/>
                  </a:lnTo>
                  <a:lnTo>
                    <a:pt x="99492" y="269142"/>
                  </a:lnTo>
                  <a:lnTo>
                    <a:pt x="89148" y="283050"/>
                  </a:lnTo>
                  <a:lnTo>
                    <a:pt x="75305" y="294471"/>
                  </a:lnTo>
                  <a:lnTo>
                    <a:pt x="59907" y="302628"/>
                  </a:lnTo>
                  <a:lnTo>
                    <a:pt x="51918" y="303324"/>
                  </a:lnTo>
                  <a:lnTo>
                    <a:pt x="19297" y="2936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59389" y="2051346"/>
              <a:ext cx="156384" cy="434776"/>
            </a:xfrm>
            <a:custGeom>
              <a:avLst/>
              <a:gdLst/>
              <a:ahLst/>
              <a:cxnLst/>
              <a:rect l="0" t="0" r="0" b="0"/>
              <a:pathLst>
                <a:path w="156384" h="434776">
                  <a:moveTo>
                    <a:pt x="71462" y="0"/>
                  </a:moveTo>
                  <a:lnTo>
                    <a:pt x="62628" y="8835"/>
                  </a:lnTo>
                  <a:lnTo>
                    <a:pt x="36760" y="65031"/>
                  </a:lnTo>
                  <a:lnTo>
                    <a:pt x="24180" y="126075"/>
                  </a:lnTo>
                  <a:lnTo>
                    <a:pt x="24785" y="161863"/>
                  </a:lnTo>
                  <a:lnTo>
                    <a:pt x="29452" y="180113"/>
                  </a:lnTo>
                  <a:lnTo>
                    <a:pt x="37690" y="194388"/>
                  </a:lnTo>
                  <a:lnTo>
                    <a:pt x="44324" y="197085"/>
                  </a:lnTo>
                  <a:lnTo>
                    <a:pt x="61558" y="195151"/>
                  </a:lnTo>
                  <a:lnTo>
                    <a:pt x="76614" y="185662"/>
                  </a:lnTo>
                  <a:lnTo>
                    <a:pt x="112789" y="145076"/>
                  </a:lnTo>
                  <a:lnTo>
                    <a:pt x="130785" y="108889"/>
                  </a:lnTo>
                  <a:lnTo>
                    <a:pt x="130426" y="104028"/>
                  </a:lnTo>
                  <a:lnTo>
                    <a:pt x="127414" y="101712"/>
                  </a:lnTo>
                  <a:lnTo>
                    <a:pt x="122632" y="101092"/>
                  </a:lnTo>
                  <a:lnTo>
                    <a:pt x="118519" y="103453"/>
                  </a:lnTo>
                  <a:lnTo>
                    <a:pt x="111484" y="113472"/>
                  </a:lnTo>
                  <a:lnTo>
                    <a:pt x="102325" y="134707"/>
                  </a:lnTo>
                  <a:lnTo>
                    <a:pt x="102208" y="142505"/>
                  </a:lnTo>
                  <a:lnTo>
                    <a:pt x="107008" y="158566"/>
                  </a:lnTo>
                  <a:lnTo>
                    <a:pt x="117771" y="172484"/>
                  </a:lnTo>
                  <a:lnTo>
                    <a:pt x="142863" y="196486"/>
                  </a:lnTo>
                  <a:lnTo>
                    <a:pt x="155591" y="222276"/>
                  </a:lnTo>
                  <a:lnTo>
                    <a:pt x="156383" y="262175"/>
                  </a:lnTo>
                  <a:lnTo>
                    <a:pt x="143241" y="323431"/>
                  </a:lnTo>
                  <a:lnTo>
                    <a:pt x="123218" y="381780"/>
                  </a:lnTo>
                  <a:lnTo>
                    <a:pt x="94292" y="417201"/>
                  </a:lnTo>
                  <a:lnTo>
                    <a:pt x="70830" y="432522"/>
                  </a:lnTo>
                  <a:lnTo>
                    <a:pt x="54539" y="434775"/>
                  </a:lnTo>
                  <a:lnTo>
                    <a:pt x="46312" y="434082"/>
                  </a:lnTo>
                  <a:lnTo>
                    <a:pt x="32239" y="425915"/>
                  </a:lnTo>
                  <a:lnTo>
                    <a:pt x="19821" y="411190"/>
                  </a:lnTo>
                  <a:lnTo>
                    <a:pt x="8138" y="389237"/>
                  </a:lnTo>
                  <a:lnTo>
                    <a:pt x="0" y="346470"/>
                  </a:lnTo>
                  <a:lnTo>
                    <a:pt x="3893" y="302250"/>
                  </a:lnTo>
                  <a:lnTo>
                    <a:pt x="16031" y="266806"/>
                  </a:lnTo>
                  <a:lnTo>
                    <a:pt x="41322" y="231382"/>
                  </a:lnTo>
                  <a:lnTo>
                    <a:pt x="63141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54296" y="2101273"/>
              <a:ext cx="76261" cy="175344"/>
            </a:xfrm>
            <a:custGeom>
              <a:avLst/>
              <a:gdLst/>
              <a:ahLst/>
              <a:cxnLst/>
              <a:rect l="0" t="0" r="0" b="0"/>
              <a:pathLst>
                <a:path w="76261" h="175344">
                  <a:moveTo>
                    <a:pt x="76260" y="0"/>
                  </a:moveTo>
                  <a:lnTo>
                    <a:pt x="58591" y="0"/>
                  </a:lnTo>
                  <a:lnTo>
                    <a:pt x="34351" y="8834"/>
                  </a:lnTo>
                  <a:lnTo>
                    <a:pt x="14019" y="23163"/>
                  </a:lnTo>
                  <a:lnTo>
                    <a:pt x="701" y="43537"/>
                  </a:lnTo>
                  <a:lnTo>
                    <a:pt x="0" y="52139"/>
                  </a:lnTo>
                  <a:lnTo>
                    <a:pt x="4152" y="71558"/>
                  </a:lnTo>
                  <a:lnTo>
                    <a:pt x="16885" y="98865"/>
                  </a:lnTo>
                  <a:lnTo>
                    <a:pt x="73187" y="155156"/>
                  </a:lnTo>
                  <a:lnTo>
                    <a:pt x="75136" y="160760"/>
                  </a:lnTo>
                  <a:lnTo>
                    <a:pt x="74586" y="166345"/>
                  </a:lnTo>
                  <a:lnTo>
                    <a:pt x="72371" y="171918"/>
                  </a:lnTo>
                  <a:lnTo>
                    <a:pt x="68120" y="174708"/>
                  </a:lnTo>
                  <a:lnTo>
                    <a:pt x="56000" y="175343"/>
                  </a:lnTo>
                  <a:lnTo>
                    <a:pt x="49810" y="172369"/>
                  </a:lnTo>
                  <a:lnTo>
                    <a:pt x="33187" y="155856"/>
                  </a:lnTo>
                  <a:lnTo>
                    <a:pt x="18013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9040" y="1968136"/>
              <a:ext cx="329249" cy="305370"/>
            </a:xfrm>
            <a:custGeom>
              <a:avLst/>
              <a:gdLst/>
              <a:ahLst/>
              <a:cxnLst/>
              <a:rect l="0" t="0" r="0" b="0"/>
              <a:pathLst>
                <a:path w="329249" h="305370">
                  <a:moveTo>
                    <a:pt x="13048" y="0"/>
                  </a:moveTo>
                  <a:lnTo>
                    <a:pt x="10583" y="54309"/>
                  </a:lnTo>
                  <a:lnTo>
                    <a:pt x="5884" y="108526"/>
                  </a:lnTo>
                  <a:lnTo>
                    <a:pt x="2414" y="163637"/>
                  </a:lnTo>
                  <a:lnTo>
                    <a:pt x="0" y="184599"/>
                  </a:lnTo>
                  <a:lnTo>
                    <a:pt x="5985" y="238327"/>
                  </a:lnTo>
                  <a:lnTo>
                    <a:pt x="11758" y="260325"/>
                  </a:lnTo>
                  <a:lnTo>
                    <a:pt x="20487" y="276265"/>
                  </a:lnTo>
                  <a:lnTo>
                    <a:pt x="27253" y="279406"/>
                  </a:lnTo>
                  <a:lnTo>
                    <a:pt x="44633" y="277966"/>
                  </a:lnTo>
                  <a:lnTo>
                    <a:pt x="70792" y="266759"/>
                  </a:lnTo>
                  <a:lnTo>
                    <a:pt x="85248" y="252004"/>
                  </a:lnTo>
                  <a:lnTo>
                    <a:pt x="91692" y="242892"/>
                  </a:lnTo>
                  <a:lnTo>
                    <a:pt x="96386" y="222906"/>
                  </a:lnTo>
                  <a:lnTo>
                    <a:pt x="96344" y="212399"/>
                  </a:lnTo>
                  <a:lnTo>
                    <a:pt x="92617" y="206318"/>
                  </a:lnTo>
                  <a:lnTo>
                    <a:pt x="86434" y="203190"/>
                  </a:lnTo>
                  <a:lnTo>
                    <a:pt x="78614" y="202028"/>
                  </a:lnTo>
                  <a:lnTo>
                    <a:pt x="64994" y="205669"/>
                  </a:lnTo>
                  <a:lnTo>
                    <a:pt x="58774" y="209228"/>
                  </a:lnTo>
                  <a:lnTo>
                    <a:pt x="56476" y="214375"/>
                  </a:lnTo>
                  <a:lnTo>
                    <a:pt x="56793" y="220580"/>
                  </a:lnTo>
                  <a:lnTo>
                    <a:pt x="58853" y="227490"/>
                  </a:lnTo>
                  <a:lnTo>
                    <a:pt x="63925" y="233021"/>
                  </a:lnTo>
                  <a:lnTo>
                    <a:pt x="79423" y="241633"/>
                  </a:lnTo>
                  <a:lnTo>
                    <a:pt x="141107" y="253347"/>
                  </a:lnTo>
                  <a:lnTo>
                    <a:pt x="177541" y="264610"/>
                  </a:lnTo>
                  <a:lnTo>
                    <a:pt x="238020" y="293675"/>
                  </a:lnTo>
                  <a:lnTo>
                    <a:pt x="281827" y="305369"/>
                  </a:lnTo>
                  <a:lnTo>
                    <a:pt x="310883" y="304670"/>
                  </a:lnTo>
                  <a:lnTo>
                    <a:pt x="319778" y="302966"/>
                  </a:lnTo>
                  <a:lnTo>
                    <a:pt x="324784" y="299981"/>
                  </a:lnTo>
                  <a:lnTo>
                    <a:pt x="327196" y="296141"/>
                  </a:lnTo>
                  <a:lnTo>
                    <a:pt x="329248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8804" y="2015677"/>
              <a:ext cx="249632" cy="77276"/>
            </a:xfrm>
            <a:custGeom>
              <a:avLst/>
              <a:gdLst/>
              <a:ahLst/>
              <a:cxnLst/>
              <a:rect l="0" t="0" r="0" b="0"/>
              <a:pathLst>
                <a:path w="249632" h="77276">
                  <a:moveTo>
                    <a:pt x="0" y="10706"/>
                  </a:moveTo>
                  <a:lnTo>
                    <a:pt x="8834" y="1872"/>
                  </a:lnTo>
                  <a:lnTo>
                    <a:pt x="25499" y="0"/>
                  </a:lnTo>
                  <a:lnTo>
                    <a:pt x="82700" y="10749"/>
                  </a:lnTo>
                  <a:lnTo>
                    <a:pt x="136392" y="24960"/>
                  </a:lnTo>
                  <a:lnTo>
                    <a:pt x="193856" y="49954"/>
                  </a:lnTo>
                  <a:lnTo>
                    <a:pt x="249631" y="772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14833" y="2182878"/>
              <a:ext cx="372497" cy="323280"/>
            </a:xfrm>
            <a:custGeom>
              <a:avLst/>
              <a:gdLst/>
              <a:ahLst/>
              <a:cxnLst/>
              <a:rect l="0" t="0" r="0" b="0"/>
              <a:pathLst>
                <a:path w="372497" h="323280">
                  <a:moveTo>
                    <a:pt x="56297" y="1605"/>
                  </a:moveTo>
                  <a:lnTo>
                    <a:pt x="53831" y="35346"/>
                  </a:lnTo>
                  <a:lnTo>
                    <a:pt x="46024" y="93907"/>
                  </a:lnTo>
                  <a:lnTo>
                    <a:pt x="34775" y="154430"/>
                  </a:lnTo>
                  <a:lnTo>
                    <a:pt x="27369" y="216493"/>
                  </a:lnTo>
                  <a:lnTo>
                    <a:pt x="17000" y="275642"/>
                  </a:lnTo>
                  <a:lnTo>
                    <a:pt x="10730" y="320469"/>
                  </a:lnTo>
                  <a:lnTo>
                    <a:pt x="8352" y="323279"/>
                  </a:lnTo>
                  <a:lnTo>
                    <a:pt x="5842" y="320530"/>
                  </a:lnTo>
                  <a:lnTo>
                    <a:pt x="1513" y="306072"/>
                  </a:lnTo>
                  <a:lnTo>
                    <a:pt x="0" y="277141"/>
                  </a:lnTo>
                  <a:lnTo>
                    <a:pt x="5349" y="218841"/>
                  </a:lnTo>
                  <a:lnTo>
                    <a:pt x="6236" y="160188"/>
                  </a:lnTo>
                  <a:lnTo>
                    <a:pt x="7277" y="105220"/>
                  </a:lnTo>
                  <a:lnTo>
                    <a:pt x="17950" y="51513"/>
                  </a:lnTo>
                  <a:lnTo>
                    <a:pt x="34764" y="20707"/>
                  </a:lnTo>
                  <a:lnTo>
                    <a:pt x="49501" y="7630"/>
                  </a:lnTo>
                  <a:lnTo>
                    <a:pt x="57313" y="2848"/>
                  </a:lnTo>
                  <a:lnTo>
                    <a:pt x="78321" y="0"/>
                  </a:lnTo>
                  <a:lnTo>
                    <a:pt x="100294" y="2741"/>
                  </a:lnTo>
                  <a:lnTo>
                    <a:pt x="116224" y="10123"/>
                  </a:lnTo>
                  <a:lnTo>
                    <a:pt x="127001" y="22033"/>
                  </a:lnTo>
                  <a:lnTo>
                    <a:pt x="131170" y="29092"/>
                  </a:lnTo>
                  <a:lnTo>
                    <a:pt x="132100" y="37497"/>
                  </a:lnTo>
                  <a:lnTo>
                    <a:pt x="128202" y="56697"/>
                  </a:lnTo>
                  <a:lnTo>
                    <a:pt x="111195" y="83881"/>
                  </a:lnTo>
                  <a:lnTo>
                    <a:pt x="84171" y="105084"/>
                  </a:lnTo>
                  <a:lnTo>
                    <a:pt x="57160" y="118661"/>
                  </a:lnTo>
                  <a:lnTo>
                    <a:pt x="40038" y="120506"/>
                  </a:lnTo>
                  <a:lnTo>
                    <a:pt x="31589" y="119704"/>
                  </a:lnTo>
                  <a:lnTo>
                    <a:pt x="27806" y="115471"/>
                  </a:lnTo>
                  <a:lnTo>
                    <a:pt x="27133" y="108951"/>
                  </a:lnTo>
                  <a:lnTo>
                    <a:pt x="28533" y="100906"/>
                  </a:lnTo>
                  <a:lnTo>
                    <a:pt x="33165" y="93693"/>
                  </a:lnTo>
                  <a:lnTo>
                    <a:pt x="48173" y="80749"/>
                  </a:lnTo>
                  <a:lnTo>
                    <a:pt x="105245" y="54192"/>
                  </a:lnTo>
                  <a:lnTo>
                    <a:pt x="161568" y="38013"/>
                  </a:lnTo>
                  <a:lnTo>
                    <a:pt x="183829" y="32271"/>
                  </a:lnTo>
                  <a:lnTo>
                    <a:pt x="189395" y="32220"/>
                  </a:lnTo>
                  <a:lnTo>
                    <a:pt x="191257" y="34034"/>
                  </a:lnTo>
                  <a:lnTo>
                    <a:pt x="190649" y="37093"/>
                  </a:lnTo>
                  <a:lnTo>
                    <a:pt x="197241" y="74293"/>
                  </a:lnTo>
                  <a:lnTo>
                    <a:pt x="210341" y="105326"/>
                  </a:lnTo>
                  <a:lnTo>
                    <a:pt x="220607" y="120435"/>
                  </a:lnTo>
                  <a:lnTo>
                    <a:pt x="224084" y="121506"/>
                  </a:lnTo>
                  <a:lnTo>
                    <a:pt x="226402" y="118521"/>
                  </a:lnTo>
                  <a:lnTo>
                    <a:pt x="227948" y="112833"/>
                  </a:lnTo>
                  <a:lnTo>
                    <a:pt x="226559" y="83775"/>
                  </a:lnTo>
                  <a:lnTo>
                    <a:pt x="232438" y="67711"/>
                  </a:lnTo>
                  <a:lnTo>
                    <a:pt x="246145" y="53791"/>
                  </a:lnTo>
                  <a:lnTo>
                    <a:pt x="265489" y="42366"/>
                  </a:lnTo>
                  <a:lnTo>
                    <a:pt x="324584" y="24414"/>
                  </a:lnTo>
                  <a:lnTo>
                    <a:pt x="372496" y="1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12293" y="2026383"/>
              <a:ext cx="108174" cy="480562"/>
            </a:xfrm>
            <a:custGeom>
              <a:avLst/>
              <a:gdLst/>
              <a:ahLst/>
              <a:cxnLst/>
              <a:rect l="0" t="0" r="0" b="0"/>
              <a:pathLst>
                <a:path w="108174" h="480562">
                  <a:moveTo>
                    <a:pt x="108173" y="0"/>
                  </a:moveTo>
                  <a:lnTo>
                    <a:pt x="86430" y="52903"/>
                  </a:lnTo>
                  <a:lnTo>
                    <a:pt x="77443" y="105474"/>
                  </a:lnTo>
                  <a:lnTo>
                    <a:pt x="75646" y="150520"/>
                  </a:lnTo>
                  <a:lnTo>
                    <a:pt x="75113" y="200850"/>
                  </a:lnTo>
                  <a:lnTo>
                    <a:pt x="74919" y="262555"/>
                  </a:lnTo>
                  <a:lnTo>
                    <a:pt x="74893" y="318849"/>
                  </a:lnTo>
                  <a:lnTo>
                    <a:pt x="74890" y="379362"/>
                  </a:lnTo>
                  <a:lnTo>
                    <a:pt x="74889" y="437569"/>
                  </a:lnTo>
                  <a:lnTo>
                    <a:pt x="66055" y="470813"/>
                  </a:lnTo>
                  <a:lnTo>
                    <a:pt x="59754" y="476599"/>
                  </a:lnTo>
                  <a:lnTo>
                    <a:pt x="51855" y="479531"/>
                  </a:lnTo>
                  <a:lnTo>
                    <a:pt x="42891" y="480561"/>
                  </a:lnTo>
                  <a:lnTo>
                    <a:pt x="28000" y="476774"/>
                  </a:lnTo>
                  <a:lnTo>
                    <a:pt x="21440" y="473176"/>
                  </a:lnTo>
                  <a:lnTo>
                    <a:pt x="11686" y="461781"/>
                  </a:lnTo>
                  <a:lnTo>
                    <a:pt x="7791" y="454859"/>
                  </a:lnTo>
                  <a:lnTo>
                    <a:pt x="1026" y="403322"/>
                  </a:lnTo>
                  <a:lnTo>
                    <a:pt x="0" y="391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37108" y="2190573"/>
              <a:ext cx="232991" cy="141128"/>
            </a:xfrm>
            <a:custGeom>
              <a:avLst/>
              <a:gdLst/>
              <a:ahLst/>
              <a:cxnLst/>
              <a:rect l="0" t="0" r="0" b="0"/>
              <a:pathLst>
                <a:path w="232991" h="141128">
                  <a:moveTo>
                    <a:pt x="0" y="68800"/>
                  </a:moveTo>
                  <a:lnTo>
                    <a:pt x="27462" y="39489"/>
                  </a:lnTo>
                  <a:lnTo>
                    <a:pt x="34703" y="25262"/>
                  </a:lnTo>
                  <a:lnTo>
                    <a:pt x="36073" y="9693"/>
                  </a:lnTo>
                  <a:lnTo>
                    <a:pt x="35143" y="1659"/>
                  </a:lnTo>
                  <a:lnTo>
                    <a:pt x="35448" y="0"/>
                  </a:lnTo>
                  <a:lnTo>
                    <a:pt x="52681" y="53650"/>
                  </a:lnTo>
                  <a:lnTo>
                    <a:pt x="60397" y="75935"/>
                  </a:lnTo>
                  <a:lnTo>
                    <a:pt x="65756" y="137073"/>
                  </a:lnTo>
                  <a:lnTo>
                    <a:pt x="66951" y="141127"/>
                  </a:lnTo>
                  <a:lnTo>
                    <a:pt x="68673" y="140132"/>
                  </a:lnTo>
                  <a:lnTo>
                    <a:pt x="94943" y="78739"/>
                  </a:lnTo>
                  <a:lnTo>
                    <a:pt x="119771" y="46005"/>
                  </a:lnTo>
                  <a:lnTo>
                    <a:pt x="150426" y="28719"/>
                  </a:lnTo>
                  <a:lnTo>
                    <a:pt x="167633" y="23249"/>
                  </a:lnTo>
                  <a:lnTo>
                    <a:pt x="225096" y="12543"/>
                  </a:lnTo>
                  <a:lnTo>
                    <a:pt x="232990" y="105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15607" y="2184483"/>
              <a:ext cx="204123" cy="124817"/>
            </a:xfrm>
            <a:custGeom>
              <a:avLst/>
              <a:gdLst/>
              <a:ahLst/>
              <a:cxnLst/>
              <a:rect l="0" t="0" r="0" b="0"/>
              <a:pathLst>
                <a:path w="204123" h="124817">
                  <a:moveTo>
                    <a:pt x="4417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8021" y="65845"/>
                  </a:lnTo>
                  <a:lnTo>
                    <a:pt x="12367" y="72558"/>
                  </a:lnTo>
                  <a:lnTo>
                    <a:pt x="24592" y="82483"/>
                  </a:lnTo>
                  <a:lnTo>
                    <a:pt x="30811" y="83650"/>
                  </a:lnTo>
                  <a:lnTo>
                    <a:pt x="36806" y="82579"/>
                  </a:lnTo>
                  <a:lnTo>
                    <a:pt x="48398" y="76458"/>
                  </a:lnTo>
                  <a:lnTo>
                    <a:pt x="59714" y="67574"/>
                  </a:lnTo>
                  <a:lnTo>
                    <a:pt x="66245" y="65390"/>
                  </a:lnTo>
                  <a:lnTo>
                    <a:pt x="80898" y="65428"/>
                  </a:lnTo>
                  <a:lnTo>
                    <a:pt x="94190" y="70993"/>
                  </a:lnTo>
                  <a:lnTo>
                    <a:pt x="152415" y="110024"/>
                  </a:lnTo>
                  <a:lnTo>
                    <a:pt x="158556" y="114955"/>
                  </a:lnTo>
                  <a:lnTo>
                    <a:pt x="175241" y="120433"/>
                  </a:lnTo>
                  <a:lnTo>
                    <a:pt x="204122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28240" y="2232082"/>
              <a:ext cx="191195" cy="75569"/>
            </a:xfrm>
            <a:custGeom>
              <a:avLst/>
              <a:gdLst/>
              <a:ahLst/>
              <a:cxnLst/>
              <a:rect l="0" t="0" r="0" b="0"/>
              <a:pathLst>
                <a:path w="191195" h="75569">
                  <a:moveTo>
                    <a:pt x="66378" y="18970"/>
                  </a:moveTo>
                  <a:lnTo>
                    <a:pt x="52168" y="6608"/>
                  </a:lnTo>
                  <a:lnTo>
                    <a:pt x="38798" y="223"/>
                  </a:lnTo>
                  <a:lnTo>
                    <a:pt x="31349" y="0"/>
                  </a:lnTo>
                  <a:lnTo>
                    <a:pt x="15677" y="4683"/>
                  </a:lnTo>
                  <a:lnTo>
                    <a:pt x="4397" y="15394"/>
                  </a:lnTo>
                  <a:lnTo>
                    <a:pt x="94" y="22133"/>
                  </a:lnTo>
                  <a:lnTo>
                    <a:pt x="0" y="27551"/>
                  </a:lnTo>
                  <a:lnTo>
                    <a:pt x="2710" y="32087"/>
                  </a:lnTo>
                  <a:lnTo>
                    <a:pt x="7291" y="36035"/>
                  </a:lnTo>
                  <a:lnTo>
                    <a:pt x="61975" y="54821"/>
                  </a:lnTo>
                  <a:lnTo>
                    <a:pt x="125293" y="73507"/>
                  </a:lnTo>
                  <a:lnTo>
                    <a:pt x="145571" y="75568"/>
                  </a:lnTo>
                  <a:lnTo>
                    <a:pt x="161980" y="71553"/>
                  </a:lnTo>
                  <a:lnTo>
                    <a:pt x="191194" y="605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198626" y="2184483"/>
              <a:ext cx="169252" cy="232991"/>
            </a:xfrm>
            <a:custGeom>
              <a:avLst/>
              <a:gdLst/>
              <a:ahLst/>
              <a:cxnLst/>
              <a:rect l="0" t="0" r="0" b="0"/>
              <a:pathLst>
                <a:path w="169252" h="232991">
                  <a:moveTo>
                    <a:pt x="37451" y="0"/>
                  </a:moveTo>
                  <a:lnTo>
                    <a:pt x="9870" y="27581"/>
                  </a:lnTo>
                  <a:lnTo>
                    <a:pt x="2078" y="45234"/>
                  </a:lnTo>
                  <a:lnTo>
                    <a:pt x="0" y="55119"/>
                  </a:lnTo>
                  <a:lnTo>
                    <a:pt x="1389" y="64483"/>
                  </a:lnTo>
                  <a:lnTo>
                    <a:pt x="10329" y="82284"/>
                  </a:lnTo>
                  <a:lnTo>
                    <a:pt x="35373" y="103482"/>
                  </a:lnTo>
                  <a:lnTo>
                    <a:pt x="61798" y="117057"/>
                  </a:lnTo>
                  <a:lnTo>
                    <a:pt x="100446" y="122517"/>
                  </a:lnTo>
                  <a:lnTo>
                    <a:pt x="143275" y="117719"/>
                  </a:lnTo>
                  <a:lnTo>
                    <a:pt x="161222" y="113032"/>
                  </a:lnTo>
                  <a:lnTo>
                    <a:pt x="166193" y="108639"/>
                  </a:lnTo>
                  <a:lnTo>
                    <a:pt x="168582" y="102937"/>
                  </a:lnTo>
                  <a:lnTo>
                    <a:pt x="169251" y="96362"/>
                  </a:lnTo>
                  <a:lnTo>
                    <a:pt x="166922" y="91053"/>
                  </a:lnTo>
                  <a:lnTo>
                    <a:pt x="156939" y="82690"/>
                  </a:lnTo>
                  <a:lnTo>
                    <a:pt x="138325" y="80822"/>
                  </a:lnTo>
                  <a:lnTo>
                    <a:pt x="117417" y="83998"/>
                  </a:lnTo>
                  <a:lnTo>
                    <a:pt x="101961" y="91573"/>
                  </a:lnTo>
                  <a:lnTo>
                    <a:pt x="98024" y="99880"/>
                  </a:lnTo>
                  <a:lnTo>
                    <a:pt x="96116" y="123904"/>
                  </a:lnTo>
                  <a:lnTo>
                    <a:pt x="100814" y="145675"/>
                  </a:lnTo>
                  <a:lnTo>
                    <a:pt x="109991" y="164597"/>
                  </a:lnTo>
                  <a:lnTo>
                    <a:pt x="155219" y="223751"/>
                  </a:lnTo>
                  <a:lnTo>
                    <a:pt x="162266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1883" y="6095376"/>
              <a:ext cx="5200656" cy="341164"/>
            </a:xfrm>
            <a:custGeom>
              <a:avLst/>
              <a:gdLst/>
              <a:ahLst/>
              <a:cxnLst/>
              <a:rect l="0" t="0" r="0" b="0"/>
              <a:pathLst>
                <a:path w="5200656" h="341164">
                  <a:moveTo>
                    <a:pt x="0" y="0"/>
                  </a:moveTo>
                  <a:lnTo>
                    <a:pt x="59528" y="6643"/>
                  </a:lnTo>
                  <a:lnTo>
                    <a:pt x="104592" y="19324"/>
                  </a:lnTo>
                  <a:lnTo>
                    <a:pt x="140750" y="34944"/>
                  </a:lnTo>
                  <a:lnTo>
                    <a:pt x="202904" y="41021"/>
                  </a:lnTo>
                  <a:lnTo>
                    <a:pt x="258379" y="41490"/>
                  </a:lnTo>
                  <a:lnTo>
                    <a:pt x="318299" y="41590"/>
                  </a:lnTo>
                  <a:lnTo>
                    <a:pt x="376824" y="48189"/>
                  </a:lnTo>
                  <a:lnTo>
                    <a:pt x="430391" y="49583"/>
                  </a:lnTo>
                  <a:lnTo>
                    <a:pt x="492739" y="49881"/>
                  </a:lnTo>
                  <a:lnTo>
                    <a:pt x="551188" y="54335"/>
                  </a:lnTo>
                  <a:lnTo>
                    <a:pt x="609509" y="57474"/>
                  </a:lnTo>
                  <a:lnTo>
                    <a:pt x="668011" y="60560"/>
                  </a:lnTo>
                  <a:lnTo>
                    <a:pt x="716300" y="64788"/>
                  </a:lnTo>
                  <a:lnTo>
                    <a:pt x="777898" y="70634"/>
                  </a:lnTo>
                  <a:lnTo>
                    <a:pt x="824981" y="73628"/>
                  </a:lnTo>
                  <a:lnTo>
                    <a:pt x="878482" y="78933"/>
                  </a:lnTo>
                  <a:lnTo>
                    <a:pt x="930906" y="81943"/>
                  </a:lnTo>
                  <a:lnTo>
                    <a:pt x="981572" y="82835"/>
                  </a:lnTo>
                  <a:lnTo>
                    <a:pt x="1036135" y="87516"/>
                  </a:lnTo>
                  <a:lnTo>
                    <a:pt x="1093291" y="94759"/>
                  </a:lnTo>
                  <a:lnTo>
                    <a:pt x="1146797" y="98344"/>
                  </a:lnTo>
                  <a:lnTo>
                    <a:pt x="1202202" y="99406"/>
                  </a:lnTo>
                  <a:lnTo>
                    <a:pt x="1259607" y="104137"/>
                  </a:lnTo>
                  <a:lnTo>
                    <a:pt x="1317604" y="106978"/>
                  </a:lnTo>
                  <a:lnTo>
                    <a:pt x="1380195" y="107819"/>
                  </a:lnTo>
                  <a:lnTo>
                    <a:pt x="1441168" y="112485"/>
                  </a:lnTo>
                  <a:lnTo>
                    <a:pt x="1500223" y="115307"/>
                  </a:lnTo>
                  <a:lnTo>
                    <a:pt x="1558709" y="116143"/>
                  </a:lnTo>
                  <a:lnTo>
                    <a:pt x="1621445" y="116390"/>
                  </a:lnTo>
                  <a:lnTo>
                    <a:pt x="1682460" y="120881"/>
                  </a:lnTo>
                  <a:lnTo>
                    <a:pt x="1745945" y="123650"/>
                  </a:lnTo>
                  <a:lnTo>
                    <a:pt x="1807182" y="124470"/>
                  </a:lnTo>
                  <a:lnTo>
                    <a:pt x="1849179" y="124662"/>
                  </a:lnTo>
                  <a:lnTo>
                    <a:pt x="1911941" y="124770"/>
                  </a:lnTo>
                  <a:lnTo>
                    <a:pt x="1953677" y="124795"/>
                  </a:lnTo>
                  <a:lnTo>
                    <a:pt x="1999964" y="124806"/>
                  </a:lnTo>
                  <a:lnTo>
                    <a:pt x="2043341" y="124811"/>
                  </a:lnTo>
                  <a:lnTo>
                    <a:pt x="2086042" y="123889"/>
                  </a:lnTo>
                  <a:lnTo>
                    <a:pt x="2132758" y="120397"/>
                  </a:lnTo>
                  <a:lnTo>
                    <a:pt x="2176326" y="118229"/>
                  </a:lnTo>
                  <a:lnTo>
                    <a:pt x="2239705" y="117008"/>
                  </a:lnTo>
                  <a:lnTo>
                    <a:pt x="2284262" y="116723"/>
                  </a:lnTo>
                  <a:lnTo>
                    <a:pt x="2331803" y="116596"/>
                  </a:lnTo>
                  <a:lnTo>
                    <a:pt x="2378203" y="119005"/>
                  </a:lnTo>
                  <a:lnTo>
                    <a:pt x="2423480" y="122233"/>
                  </a:lnTo>
                  <a:lnTo>
                    <a:pt x="2468258" y="123668"/>
                  </a:lnTo>
                  <a:lnTo>
                    <a:pt x="2515280" y="124306"/>
                  </a:lnTo>
                  <a:lnTo>
                    <a:pt x="2562991" y="124589"/>
                  </a:lnTo>
                  <a:lnTo>
                    <a:pt x="2608851" y="124715"/>
                  </a:lnTo>
                  <a:lnTo>
                    <a:pt x="2653888" y="124771"/>
                  </a:lnTo>
                  <a:lnTo>
                    <a:pt x="2699484" y="125720"/>
                  </a:lnTo>
                  <a:lnTo>
                    <a:pt x="2747486" y="129224"/>
                  </a:lnTo>
                  <a:lnTo>
                    <a:pt x="2794091" y="131398"/>
                  </a:lnTo>
                  <a:lnTo>
                    <a:pt x="2839460" y="132364"/>
                  </a:lnTo>
                  <a:lnTo>
                    <a:pt x="2884278" y="132793"/>
                  </a:lnTo>
                  <a:lnTo>
                    <a:pt x="2928853" y="132984"/>
                  </a:lnTo>
                  <a:lnTo>
                    <a:pt x="2974243" y="133993"/>
                  </a:lnTo>
                  <a:lnTo>
                    <a:pt x="3022154" y="137524"/>
                  </a:lnTo>
                  <a:lnTo>
                    <a:pt x="3068718" y="139709"/>
                  </a:lnTo>
                  <a:lnTo>
                    <a:pt x="3114069" y="140681"/>
                  </a:lnTo>
                  <a:lnTo>
                    <a:pt x="3158879" y="141112"/>
                  </a:lnTo>
                  <a:lnTo>
                    <a:pt x="3203450" y="141304"/>
                  </a:lnTo>
                  <a:lnTo>
                    <a:pt x="3246990" y="142314"/>
                  </a:lnTo>
                  <a:lnTo>
                    <a:pt x="3308813" y="147156"/>
                  </a:lnTo>
                  <a:lnTo>
                    <a:pt x="3351757" y="148613"/>
                  </a:lnTo>
                  <a:lnTo>
                    <a:pt x="3395498" y="149261"/>
                  </a:lnTo>
                  <a:lnTo>
                    <a:pt x="3439594" y="150473"/>
                  </a:lnTo>
                  <a:lnTo>
                    <a:pt x="3483846" y="154093"/>
                  </a:lnTo>
                  <a:lnTo>
                    <a:pt x="3545926" y="156913"/>
                  </a:lnTo>
                  <a:lnTo>
                    <a:pt x="3588120" y="160038"/>
                  </a:lnTo>
                  <a:lnTo>
                    <a:pt x="3650993" y="164529"/>
                  </a:lnTo>
                  <a:lnTo>
                    <a:pt x="3713076" y="168326"/>
                  </a:lnTo>
                  <a:lnTo>
                    <a:pt x="3775850" y="175306"/>
                  </a:lnTo>
                  <a:lnTo>
                    <a:pt x="3835439" y="183230"/>
                  </a:lnTo>
                  <a:lnTo>
                    <a:pt x="3896549" y="188968"/>
                  </a:lnTo>
                  <a:lnTo>
                    <a:pt x="3959034" y="193134"/>
                  </a:lnTo>
                  <a:lnTo>
                    <a:pt x="4018538" y="200224"/>
                  </a:lnTo>
                  <a:lnTo>
                    <a:pt x="4077157" y="205715"/>
                  </a:lnTo>
                  <a:lnTo>
                    <a:pt x="4133049" y="209807"/>
                  </a:lnTo>
                  <a:lnTo>
                    <a:pt x="4187209" y="216875"/>
                  </a:lnTo>
                  <a:lnTo>
                    <a:pt x="4241779" y="224825"/>
                  </a:lnTo>
                  <a:lnTo>
                    <a:pt x="4295546" y="230570"/>
                  </a:lnTo>
                  <a:lnTo>
                    <a:pt x="4350002" y="234738"/>
                  </a:lnTo>
                  <a:lnTo>
                    <a:pt x="4401269" y="241829"/>
                  </a:lnTo>
                  <a:lnTo>
                    <a:pt x="4451593" y="247320"/>
                  </a:lnTo>
                  <a:lnTo>
                    <a:pt x="4513879" y="253592"/>
                  </a:lnTo>
                  <a:lnTo>
                    <a:pt x="4576417" y="257091"/>
                  </a:lnTo>
                  <a:lnTo>
                    <a:pt x="4636710" y="260248"/>
                  </a:lnTo>
                  <a:lnTo>
                    <a:pt x="4697347" y="265083"/>
                  </a:lnTo>
                  <a:lnTo>
                    <a:pt x="4753842" y="272681"/>
                  </a:lnTo>
                  <a:lnTo>
                    <a:pt x="4807051" y="283086"/>
                  </a:lnTo>
                  <a:lnTo>
                    <a:pt x="4870427" y="295882"/>
                  </a:lnTo>
                  <a:lnTo>
                    <a:pt x="4928448" y="303491"/>
                  </a:lnTo>
                  <a:lnTo>
                    <a:pt x="4989188" y="316352"/>
                  </a:lnTo>
                  <a:lnTo>
                    <a:pt x="5051840" y="327324"/>
                  </a:lnTo>
                  <a:lnTo>
                    <a:pt x="5104349" y="332676"/>
                  </a:lnTo>
                  <a:lnTo>
                    <a:pt x="5161560" y="339862"/>
                  </a:lnTo>
                  <a:lnTo>
                    <a:pt x="5200655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24365" y="6240737"/>
              <a:ext cx="198291" cy="295655"/>
            </a:xfrm>
            <a:custGeom>
              <a:avLst/>
              <a:gdLst/>
              <a:ahLst/>
              <a:cxnLst/>
              <a:rect l="0" t="0" r="0" b="0"/>
              <a:pathLst>
                <a:path w="198291" h="295655">
                  <a:moveTo>
                    <a:pt x="91531" y="4417"/>
                  </a:moveTo>
                  <a:lnTo>
                    <a:pt x="104783" y="0"/>
                  </a:lnTo>
                  <a:lnTo>
                    <a:pt x="110536" y="548"/>
                  </a:lnTo>
                  <a:lnTo>
                    <a:pt x="121859" y="6088"/>
                  </a:lnTo>
                  <a:lnTo>
                    <a:pt x="155310" y="35318"/>
                  </a:lnTo>
                  <a:lnTo>
                    <a:pt x="181444" y="84246"/>
                  </a:lnTo>
                  <a:lnTo>
                    <a:pt x="192541" y="140305"/>
                  </a:lnTo>
                  <a:lnTo>
                    <a:pt x="198290" y="189153"/>
                  </a:lnTo>
                  <a:lnTo>
                    <a:pt x="195063" y="198766"/>
                  </a:lnTo>
                  <a:lnTo>
                    <a:pt x="181616" y="214378"/>
                  </a:lnTo>
                  <a:lnTo>
                    <a:pt x="157671" y="229145"/>
                  </a:lnTo>
                  <a:lnTo>
                    <a:pt x="96554" y="252681"/>
                  </a:lnTo>
                  <a:lnTo>
                    <a:pt x="34882" y="280265"/>
                  </a:lnTo>
                  <a:lnTo>
                    <a:pt x="0" y="2956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49475" y="5396773"/>
            <a:ext cx="1279679" cy="1197867"/>
            <a:chOff x="5449475" y="5396773"/>
            <a:chExt cx="1279679" cy="1197867"/>
          </a:xfrm>
        </p:grpSpPr>
        <p:sp>
          <p:nvSpPr>
            <p:cNvPr id="44" name="Freeform 43"/>
            <p:cNvSpPr/>
            <p:nvPr/>
          </p:nvSpPr>
          <p:spPr>
            <a:xfrm>
              <a:off x="5449475" y="5396773"/>
              <a:ext cx="441017" cy="307507"/>
            </a:xfrm>
            <a:custGeom>
              <a:avLst/>
              <a:gdLst/>
              <a:ahLst/>
              <a:cxnLst/>
              <a:rect l="0" t="0" r="0" b="0"/>
              <a:pathLst>
                <a:path w="441017" h="307507">
                  <a:moveTo>
                    <a:pt x="0" y="7956"/>
                  </a:moveTo>
                  <a:lnTo>
                    <a:pt x="11582" y="58700"/>
                  </a:lnTo>
                  <a:lnTo>
                    <a:pt x="22286" y="117935"/>
                  </a:lnTo>
                  <a:lnTo>
                    <a:pt x="29615" y="167515"/>
                  </a:lnTo>
                  <a:lnTo>
                    <a:pt x="32197" y="220934"/>
                  </a:lnTo>
                  <a:lnTo>
                    <a:pt x="30604" y="281337"/>
                  </a:lnTo>
                  <a:lnTo>
                    <a:pt x="28724" y="295610"/>
                  </a:lnTo>
                  <a:lnTo>
                    <a:pt x="25621" y="302352"/>
                  </a:lnTo>
                  <a:lnTo>
                    <a:pt x="21704" y="304072"/>
                  </a:lnTo>
                  <a:lnTo>
                    <a:pt x="17243" y="302445"/>
                  </a:lnTo>
                  <a:lnTo>
                    <a:pt x="15194" y="296738"/>
                  </a:lnTo>
                  <a:lnTo>
                    <a:pt x="18548" y="249432"/>
                  </a:lnTo>
                  <a:lnTo>
                    <a:pt x="28113" y="191565"/>
                  </a:lnTo>
                  <a:lnTo>
                    <a:pt x="41655" y="135674"/>
                  </a:lnTo>
                  <a:lnTo>
                    <a:pt x="64838" y="76514"/>
                  </a:lnTo>
                  <a:lnTo>
                    <a:pt x="81739" y="41633"/>
                  </a:lnTo>
                  <a:lnTo>
                    <a:pt x="101882" y="16393"/>
                  </a:lnTo>
                  <a:lnTo>
                    <a:pt x="119863" y="4617"/>
                  </a:lnTo>
                  <a:lnTo>
                    <a:pt x="129835" y="183"/>
                  </a:lnTo>
                  <a:lnTo>
                    <a:pt x="137408" y="0"/>
                  </a:lnTo>
                  <a:lnTo>
                    <a:pt x="143381" y="2652"/>
                  </a:lnTo>
                  <a:lnTo>
                    <a:pt x="148287" y="7194"/>
                  </a:lnTo>
                  <a:lnTo>
                    <a:pt x="153740" y="24567"/>
                  </a:lnTo>
                  <a:lnTo>
                    <a:pt x="156601" y="86711"/>
                  </a:lnTo>
                  <a:lnTo>
                    <a:pt x="151401" y="138843"/>
                  </a:lnTo>
                  <a:lnTo>
                    <a:pt x="150860" y="150688"/>
                  </a:lnTo>
                  <a:lnTo>
                    <a:pt x="152349" y="154886"/>
                  </a:lnTo>
                  <a:lnTo>
                    <a:pt x="155191" y="153987"/>
                  </a:lnTo>
                  <a:lnTo>
                    <a:pt x="199846" y="92097"/>
                  </a:lnTo>
                  <a:lnTo>
                    <a:pt x="205347" y="86240"/>
                  </a:lnTo>
                  <a:lnTo>
                    <a:pt x="212712" y="84184"/>
                  </a:lnTo>
                  <a:lnTo>
                    <a:pt x="230757" y="86830"/>
                  </a:lnTo>
                  <a:lnTo>
                    <a:pt x="237973" y="91049"/>
                  </a:lnTo>
                  <a:lnTo>
                    <a:pt x="248456" y="103134"/>
                  </a:lnTo>
                  <a:lnTo>
                    <a:pt x="265754" y="144038"/>
                  </a:lnTo>
                  <a:lnTo>
                    <a:pt x="282870" y="205454"/>
                  </a:lnTo>
                  <a:lnTo>
                    <a:pt x="289368" y="222398"/>
                  </a:lnTo>
                  <a:lnTo>
                    <a:pt x="298419" y="236092"/>
                  </a:lnTo>
                  <a:lnTo>
                    <a:pt x="304346" y="238634"/>
                  </a:lnTo>
                  <a:lnTo>
                    <a:pt x="311071" y="238480"/>
                  </a:lnTo>
                  <a:lnTo>
                    <a:pt x="318329" y="236528"/>
                  </a:lnTo>
                  <a:lnTo>
                    <a:pt x="331323" y="224497"/>
                  </a:lnTo>
                  <a:lnTo>
                    <a:pt x="350314" y="191058"/>
                  </a:lnTo>
                  <a:lnTo>
                    <a:pt x="352010" y="171929"/>
                  </a:lnTo>
                  <a:lnTo>
                    <a:pt x="351169" y="161650"/>
                  </a:lnTo>
                  <a:lnTo>
                    <a:pt x="347833" y="155722"/>
                  </a:lnTo>
                  <a:lnTo>
                    <a:pt x="342837" y="152694"/>
                  </a:lnTo>
                  <a:lnTo>
                    <a:pt x="336732" y="151601"/>
                  </a:lnTo>
                  <a:lnTo>
                    <a:pt x="330812" y="153646"/>
                  </a:lnTo>
                  <a:lnTo>
                    <a:pt x="319305" y="163314"/>
                  </a:lnTo>
                  <a:lnTo>
                    <a:pt x="312957" y="179322"/>
                  </a:lnTo>
                  <a:lnTo>
                    <a:pt x="311060" y="198764"/>
                  </a:lnTo>
                  <a:lnTo>
                    <a:pt x="313300" y="219732"/>
                  </a:lnTo>
                  <a:lnTo>
                    <a:pt x="328592" y="252329"/>
                  </a:lnTo>
                  <a:lnTo>
                    <a:pt x="350691" y="280992"/>
                  </a:lnTo>
                  <a:lnTo>
                    <a:pt x="379222" y="302635"/>
                  </a:lnTo>
                  <a:lnTo>
                    <a:pt x="397835" y="307502"/>
                  </a:lnTo>
                  <a:lnTo>
                    <a:pt x="406681" y="307506"/>
                  </a:lnTo>
                  <a:lnTo>
                    <a:pt x="421441" y="302580"/>
                  </a:lnTo>
                  <a:lnTo>
                    <a:pt x="441016" y="29087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76021" y="5554508"/>
              <a:ext cx="164250" cy="183064"/>
            </a:xfrm>
            <a:custGeom>
              <a:avLst/>
              <a:gdLst/>
              <a:ahLst/>
              <a:cxnLst/>
              <a:rect l="0" t="0" r="0" b="0"/>
              <a:pathLst>
                <a:path w="164250" h="183064">
                  <a:moveTo>
                    <a:pt x="122644" y="0"/>
                  </a:moveTo>
                  <a:lnTo>
                    <a:pt x="64261" y="16859"/>
                  </a:lnTo>
                  <a:lnTo>
                    <a:pt x="48618" y="23210"/>
                  </a:lnTo>
                  <a:lnTo>
                    <a:pt x="17723" y="47652"/>
                  </a:lnTo>
                  <a:lnTo>
                    <a:pt x="5160" y="68360"/>
                  </a:lnTo>
                  <a:lnTo>
                    <a:pt x="0" y="96480"/>
                  </a:lnTo>
                  <a:lnTo>
                    <a:pt x="3724" y="114996"/>
                  </a:lnTo>
                  <a:lnTo>
                    <a:pt x="7306" y="123816"/>
                  </a:lnTo>
                  <a:lnTo>
                    <a:pt x="13392" y="130621"/>
                  </a:lnTo>
                  <a:lnTo>
                    <a:pt x="30017" y="140648"/>
                  </a:lnTo>
                  <a:lnTo>
                    <a:pt x="47267" y="143255"/>
                  </a:lnTo>
                  <a:lnTo>
                    <a:pt x="63255" y="140407"/>
                  </a:lnTo>
                  <a:lnTo>
                    <a:pt x="76525" y="132978"/>
                  </a:lnTo>
                  <a:lnTo>
                    <a:pt x="111396" y="95204"/>
                  </a:lnTo>
                  <a:lnTo>
                    <a:pt x="115146" y="95829"/>
                  </a:lnTo>
                  <a:lnTo>
                    <a:pt x="117645" y="100869"/>
                  </a:lnTo>
                  <a:lnTo>
                    <a:pt x="131256" y="156453"/>
                  </a:lnTo>
                  <a:lnTo>
                    <a:pt x="133932" y="165323"/>
                  </a:lnTo>
                  <a:lnTo>
                    <a:pt x="138490" y="171237"/>
                  </a:lnTo>
                  <a:lnTo>
                    <a:pt x="16424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065233" y="5614726"/>
              <a:ext cx="77447" cy="189463"/>
            </a:xfrm>
            <a:custGeom>
              <a:avLst/>
              <a:gdLst/>
              <a:ahLst/>
              <a:cxnLst/>
              <a:rect l="0" t="0" r="0" b="0"/>
              <a:pathLst>
                <a:path w="77447" h="189463">
                  <a:moveTo>
                    <a:pt x="66568" y="31313"/>
                  </a:moveTo>
                  <a:lnTo>
                    <a:pt x="59001" y="12308"/>
                  </a:lnTo>
                  <a:lnTo>
                    <a:pt x="50570" y="985"/>
                  </a:lnTo>
                  <a:lnTo>
                    <a:pt x="46657" y="0"/>
                  </a:lnTo>
                  <a:lnTo>
                    <a:pt x="43124" y="2117"/>
                  </a:lnTo>
                  <a:lnTo>
                    <a:pt x="39844" y="6301"/>
                  </a:lnTo>
                  <a:lnTo>
                    <a:pt x="35227" y="29860"/>
                  </a:lnTo>
                  <a:lnTo>
                    <a:pt x="45037" y="85529"/>
                  </a:lnTo>
                  <a:lnTo>
                    <a:pt x="71383" y="145741"/>
                  </a:lnTo>
                  <a:lnTo>
                    <a:pt x="77337" y="163531"/>
                  </a:lnTo>
                  <a:lnTo>
                    <a:pt x="77446" y="171234"/>
                  </a:lnTo>
                  <a:lnTo>
                    <a:pt x="72635" y="184724"/>
                  </a:lnTo>
                  <a:lnTo>
                    <a:pt x="66914" y="188136"/>
                  </a:lnTo>
                  <a:lnTo>
                    <a:pt x="50697" y="189462"/>
                  </a:lnTo>
                  <a:lnTo>
                    <a:pt x="25191" y="185010"/>
                  </a:lnTo>
                  <a:lnTo>
                    <a:pt x="18643" y="180006"/>
                  </a:lnTo>
                  <a:lnTo>
                    <a:pt x="5934" y="158067"/>
                  </a:lnTo>
                  <a:lnTo>
                    <a:pt x="0" y="1394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191276" y="5596113"/>
              <a:ext cx="98626" cy="266275"/>
            </a:xfrm>
            <a:custGeom>
              <a:avLst/>
              <a:gdLst/>
              <a:ahLst/>
              <a:cxnLst/>
              <a:rect l="0" t="0" r="0" b="0"/>
              <a:pathLst>
                <a:path w="98626" h="266275">
                  <a:moveTo>
                    <a:pt x="23736" y="0"/>
                  </a:moveTo>
                  <a:lnTo>
                    <a:pt x="4990" y="46327"/>
                  </a:lnTo>
                  <a:lnTo>
                    <a:pt x="0" y="96710"/>
                  </a:lnTo>
                  <a:lnTo>
                    <a:pt x="1480" y="154192"/>
                  </a:lnTo>
                  <a:lnTo>
                    <a:pt x="10402" y="197290"/>
                  </a:lnTo>
                  <a:lnTo>
                    <a:pt x="14847" y="204567"/>
                  </a:lnTo>
                  <a:lnTo>
                    <a:pt x="27182" y="215118"/>
                  </a:lnTo>
                  <a:lnTo>
                    <a:pt x="34354" y="216452"/>
                  </a:lnTo>
                  <a:lnTo>
                    <a:pt x="49721" y="213004"/>
                  </a:lnTo>
                  <a:lnTo>
                    <a:pt x="55852" y="208571"/>
                  </a:lnTo>
                  <a:lnTo>
                    <a:pt x="65130" y="196249"/>
                  </a:lnTo>
                  <a:lnTo>
                    <a:pt x="76771" y="171286"/>
                  </a:lnTo>
                  <a:lnTo>
                    <a:pt x="74981" y="208237"/>
                  </a:lnTo>
                  <a:lnTo>
                    <a:pt x="81347" y="237572"/>
                  </a:lnTo>
                  <a:lnTo>
                    <a:pt x="98625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343833" y="5712608"/>
              <a:ext cx="193419" cy="141459"/>
            </a:xfrm>
            <a:custGeom>
              <a:avLst/>
              <a:gdLst/>
              <a:ahLst/>
              <a:cxnLst/>
              <a:rect l="0" t="0" r="0" b="0"/>
              <a:pathLst>
                <a:path w="193419" h="141459">
                  <a:moveTo>
                    <a:pt x="12636" y="0"/>
                  </a:moveTo>
                  <a:lnTo>
                    <a:pt x="6050" y="29620"/>
                  </a:lnTo>
                  <a:lnTo>
                    <a:pt x="2002" y="91940"/>
                  </a:lnTo>
                  <a:lnTo>
                    <a:pt x="0" y="102899"/>
                  </a:lnTo>
                  <a:lnTo>
                    <a:pt x="514" y="108355"/>
                  </a:lnTo>
                  <a:lnTo>
                    <a:pt x="2705" y="110144"/>
                  </a:lnTo>
                  <a:lnTo>
                    <a:pt x="6016" y="109487"/>
                  </a:lnTo>
                  <a:lnTo>
                    <a:pt x="12160" y="101361"/>
                  </a:lnTo>
                  <a:lnTo>
                    <a:pt x="33086" y="66595"/>
                  </a:lnTo>
                  <a:lnTo>
                    <a:pt x="49925" y="48907"/>
                  </a:lnTo>
                  <a:lnTo>
                    <a:pt x="64343" y="40844"/>
                  </a:lnTo>
                  <a:lnTo>
                    <a:pt x="79996" y="39110"/>
                  </a:lnTo>
                  <a:lnTo>
                    <a:pt x="138252" y="50437"/>
                  </a:lnTo>
                  <a:lnTo>
                    <a:pt x="186406" y="56704"/>
                  </a:lnTo>
                  <a:lnTo>
                    <a:pt x="192278" y="55369"/>
                  </a:lnTo>
                  <a:lnTo>
                    <a:pt x="193418" y="52630"/>
                  </a:lnTo>
                  <a:lnTo>
                    <a:pt x="191405" y="48955"/>
                  </a:lnTo>
                  <a:lnTo>
                    <a:pt x="187289" y="48354"/>
                  </a:lnTo>
                  <a:lnTo>
                    <a:pt x="175319" y="52618"/>
                  </a:lnTo>
                  <a:lnTo>
                    <a:pt x="157404" y="69831"/>
                  </a:lnTo>
                  <a:lnTo>
                    <a:pt x="150943" y="89591"/>
                  </a:lnTo>
                  <a:lnTo>
                    <a:pt x="149920" y="111009"/>
                  </a:lnTo>
                  <a:lnTo>
                    <a:pt x="162416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553844" y="5626450"/>
              <a:ext cx="175310" cy="360753"/>
            </a:xfrm>
            <a:custGeom>
              <a:avLst/>
              <a:gdLst/>
              <a:ahLst/>
              <a:cxnLst/>
              <a:rect l="0" t="0" r="0" b="0"/>
              <a:pathLst>
                <a:path w="175310" h="360753">
                  <a:moveTo>
                    <a:pt x="77220" y="194331"/>
                  </a:moveTo>
                  <a:lnTo>
                    <a:pt x="68386" y="185496"/>
                  </a:lnTo>
                  <a:lnTo>
                    <a:pt x="54186" y="181159"/>
                  </a:lnTo>
                  <a:lnTo>
                    <a:pt x="45222" y="180002"/>
                  </a:lnTo>
                  <a:lnTo>
                    <a:pt x="37397" y="182005"/>
                  </a:lnTo>
                  <a:lnTo>
                    <a:pt x="23771" y="191627"/>
                  </a:lnTo>
                  <a:lnTo>
                    <a:pt x="10122" y="212637"/>
                  </a:lnTo>
                  <a:lnTo>
                    <a:pt x="222" y="240847"/>
                  </a:lnTo>
                  <a:lnTo>
                    <a:pt x="0" y="249380"/>
                  </a:lnTo>
                  <a:lnTo>
                    <a:pt x="4685" y="263793"/>
                  </a:lnTo>
                  <a:lnTo>
                    <a:pt x="11297" y="267451"/>
                  </a:lnTo>
                  <a:lnTo>
                    <a:pt x="30971" y="269051"/>
                  </a:lnTo>
                  <a:lnTo>
                    <a:pt x="47727" y="264214"/>
                  </a:lnTo>
                  <a:lnTo>
                    <a:pt x="73551" y="246043"/>
                  </a:lnTo>
                  <a:lnTo>
                    <a:pt x="95535" y="218003"/>
                  </a:lnTo>
                  <a:lnTo>
                    <a:pt x="127149" y="162612"/>
                  </a:lnTo>
                  <a:lnTo>
                    <a:pt x="150249" y="108188"/>
                  </a:lnTo>
                  <a:lnTo>
                    <a:pt x="168142" y="52853"/>
                  </a:lnTo>
                  <a:lnTo>
                    <a:pt x="175309" y="4073"/>
                  </a:lnTo>
                  <a:lnTo>
                    <a:pt x="174048" y="0"/>
                  </a:lnTo>
                  <a:lnTo>
                    <a:pt x="171358" y="1906"/>
                  </a:lnTo>
                  <a:lnTo>
                    <a:pt x="161203" y="24212"/>
                  </a:lnTo>
                  <a:lnTo>
                    <a:pt x="146664" y="76596"/>
                  </a:lnTo>
                  <a:lnTo>
                    <a:pt x="135487" y="131079"/>
                  </a:lnTo>
                  <a:lnTo>
                    <a:pt x="124377" y="190569"/>
                  </a:lnTo>
                  <a:lnTo>
                    <a:pt x="113279" y="253479"/>
                  </a:lnTo>
                  <a:lnTo>
                    <a:pt x="104649" y="316860"/>
                  </a:lnTo>
                  <a:lnTo>
                    <a:pt x="102183" y="3607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23923" y="5970560"/>
              <a:ext cx="174743" cy="176413"/>
            </a:xfrm>
            <a:custGeom>
              <a:avLst/>
              <a:gdLst/>
              <a:ahLst/>
              <a:cxnLst/>
              <a:rect l="0" t="0" r="0" b="0"/>
              <a:pathLst>
                <a:path w="174743" h="176413">
                  <a:moveTo>
                    <a:pt x="0" y="0"/>
                  </a:moveTo>
                  <a:lnTo>
                    <a:pt x="0" y="53491"/>
                  </a:lnTo>
                  <a:lnTo>
                    <a:pt x="0" y="114864"/>
                  </a:lnTo>
                  <a:lnTo>
                    <a:pt x="1849" y="137035"/>
                  </a:lnTo>
                  <a:lnTo>
                    <a:pt x="8834" y="156134"/>
                  </a:lnTo>
                  <a:lnTo>
                    <a:pt x="20568" y="168938"/>
                  </a:lnTo>
                  <a:lnTo>
                    <a:pt x="27580" y="173646"/>
                  </a:lnTo>
                  <a:lnTo>
                    <a:pt x="42768" y="176412"/>
                  </a:lnTo>
                  <a:lnTo>
                    <a:pt x="50701" y="175856"/>
                  </a:lnTo>
                  <a:lnTo>
                    <a:pt x="66913" y="165375"/>
                  </a:lnTo>
                  <a:lnTo>
                    <a:pt x="117671" y="110859"/>
                  </a:lnTo>
                  <a:lnTo>
                    <a:pt x="157689" y="51319"/>
                  </a:lnTo>
                  <a:lnTo>
                    <a:pt x="174742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963848" y="6116885"/>
              <a:ext cx="109707" cy="73654"/>
            </a:xfrm>
            <a:custGeom>
              <a:avLst/>
              <a:gdLst/>
              <a:ahLst/>
              <a:cxnLst/>
              <a:rect l="0" t="0" r="0" b="0"/>
              <a:pathLst>
                <a:path w="109707" h="73654">
                  <a:moveTo>
                    <a:pt x="101385" y="20096"/>
                  </a:moveTo>
                  <a:lnTo>
                    <a:pt x="42705" y="536"/>
                  </a:lnTo>
                  <a:lnTo>
                    <a:pt x="26303" y="0"/>
                  </a:lnTo>
                  <a:lnTo>
                    <a:pt x="18046" y="1151"/>
                  </a:lnTo>
                  <a:lnTo>
                    <a:pt x="11617" y="4693"/>
                  </a:lnTo>
                  <a:lnTo>
                    <a:pt x="2008" y="16024"/>
                  </a:lnTo>
                  <a:lnTo>
                    <a:pt x="0" y="22928"/>
                  </a:lnTo>
                  <a:lnTo>
                    <a:pt x="234" y="37997"/>
                  </a:lnTo>
                  <a:lnTo>
                    <a:pt x="3440" y="44049"/>
                  </a:lnTo>
                  <a:lnTo>
                    <a:pt x="14399" y="53240"/>
                  </a:lnTo>
                  <a:lnTo>
                    <a:pt x="40581" y="63611"/>
                  </a:lnTo>
                  <a:lnTo>
                    <a:pt x="58643" y="64708"/>
                  </a:lnTo>
                  <a:lnTo>
                    <a:pt x="74992" y="61189"/>
                  </a:lnTo>
                  <a:lnTo>
                    <a:pt x="88422" y="53460"/>
                  </a:lnTo>
                  <a:lnTo>
                    <a:pt x="90893" y="48811"/>
                  </a:lnTo>
                  <a:lnTo>
                    <a:pt x="90693" y="43862"/>
                  </a:lnTo>
                  <a:lnTo>
                    <a:pt x="88709" y="38714"/>
                  </a:lnTo>
                  <a:lnTo>
                    <a:pt x="86463" y="38055"/>
                  </a:lnTo>
                  <a:lnTo>
                    <a:pt x="84040" y="40390"/>
                  </a:lnTo>
                  <a:lnTo>
                    <a:pt x="81501" y="44720"/>
                  </a:lnTo>
                  <a:lnTo>
                    <a:pt x="81144" y="59393"/>
                  </a:lnTo>
                  <a:lnTo>
                    <a:pt x="82344" y="68484"/>
                  </a:lnTo>
                  <a:lnTo>
                    <a:pt x="85917" y="72695"/>
                  </a:lnTo>
                  <a:lnTo>
                    <a:pt x="91073" y="73653"/>
                  </a:lnTo>
                  <a:lnTo>
                    <a:pt x="109706" y="700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141303" y="5947857"/>
              <a:ext cx="331663" cy="646783"/>
            </a:xfrm>
            <a:custGeom>
              <a:avLst/>
              <a:gdLst/>
              <a:ahLst/>
              <a:cxnLst/>
              <a:rect l="0" t="0" r="0" b="0"/>
              <a:pathLst>
                <a:path w="331663" h="646783">
                  <a:moveTo>
                    <a:pt x="40424" y="14382"/>
                  </a:moveTo>
                  <a:lnTo>
                    <a:pt x="36008" y="1130"/>
                  </a:lnTo>
                  <a:lnTo>
                    <a:pt x="33781" y="0"/>
                  </a:lnTo>
                  <a:lnTo>
                    <a:pt x="31373" y="2020"/>
                  </a:lnTo>
                  <a:lnTo>
                    <a:pt x="26231" y="13511"/>
                  </a:lnTo>
                  <a:lnTo>
                    <a:pt x="12645" y="67150"/>
                  </a:lnTo>
                  <a:lnTo>
                    <a:pt x="7303" y="128630"/>
                  </a:lnTo>
                  <a:lnTo>
                    <a:pt x="119" y="190872"/>
                  </a:lnTo>
                  <a:lnTo>
                    <a:pt x="0" y="254154"/>
                  </a:lnTo>
                  <a:lnTo>
                    <a:pt x="6463" y="296020"/>
                  </a:lnTo>
                  <a:lnTo>
                    <a:pt x="14852" y="313988"/>
                  </a:lnTo>
                  <a:lnTo>
                    <a:pt x="27210" y="325672"/>
                  </a:lnTo>
                  <a:lnTo>
                    <a:pt x="34388" y="330082"/>
                  </a:lnTo>
                  <a:lnTo>
                    <a:pt x="41947" y="331173"/>
                  </a:lnTo>
                  <a:lnTo>
                    <a:pt x="57743" y="327455"/>
                  </a:lnTo>
                  <a:lnTo>
                    <a:pt x="69079" y="317173"/>
                  </a:lnTo>
                  <a:lnTo>
                    <a:pt x="85118" y="286457"/>
                  </a:lnTo>
                  <a:lnTo>
                    <a:pt x="75706" y="340379"/>
                  </a:lnTo>
                  <a:lnTo>
                    <a:pt x="78521" y="383574"/>
                  </a:lnTo>
                  <a:lnTo>
                    <a:pt x="85401" y="400670"/>
                  </a:lnTo>
                  <a:lnTo>
                    <a:pt x="89824" y="407818"/>
                  </a:lnTo>
                  <a:lnTo>
                    <a:pt x="95547" y="410734"/>
                  </a:lnTo>
                  <a:lnTo>
                    <a:pt x="102136" y="410829"/>
                  </a:lnTo>
                  <a:lnTo>
                    <a:pt x="115929" y="406004"/>
                  </a:lnTo>
                  <a:lnTo>
                    <a:pt x="128224" y="397695"/>
                  </a:lnTo>
                  <a:lnTo>
                    <a:pt x="145540" y="373787"/>
                  </a:lnTo>
                  <a:lnTo>
                    <a:pt x="154672" y="340897"/>
                  </a:lnTo>
                  <a:lnTo>
                    <a:pt x="165839" y="402443"/>
                  </a:lnTo>
                  <a:lnTo>
                    <a:pt x="171978" y="419843"/>
                  </a:lnTo>
                  <a:lnTo>
                    <a:pt x="186756" y="440035"/>
                  </a:lnTo>
                  <a:lnTo>
                    <a:pt x="200690" y="451960"/>
                  </a:lnTo>
                  <a:lnTo>
                    <a:pt x="218595" y="458492"/>
                  </a:lnTo>
                  <a:lnTo>
                    <a:pt x="237956" y="460471"/>
                  </a:lnTo>
                  <a:lnTo>
                    <a:pt x="255805" y="458269"/>
                  </a:lnTo>
                  <a:lnTo>
                    <a:pt x="270520" y="451743"/>
                  </a:lnTo>
                  <a:lnTo>
                    <a:pt x="277032" y="447413"/>
                  </a:lnTo>
                  <a:lnTo>
                    <a:pt x="281373" y="440829"/>
                  </a:lnTo>
                  <a:lnTo>
                    <a:pt x="286198" y="423652"/>
                  </a:lnTo>
                  <a:lnTo>
                    <a:pt x="284495" y="397606"/>
                  </a:lnTo>
                  <a:lnTo>
                    <a:pt x="273718" y="372322"/>
                  </a:lnTo>
                  <a:lnTo>
                    <a:pt x="269918" y="370428"/>
                  </a:lnTo>
                  <a:lnTo>
                    <a:pt x="266460" y="372864"/>
                  </a:lnTo>
                  <a:lnTo>
                    <a:pt x="263231" y="378186"/>
                  </a:lnTo>
                  <a:lnTo>
                    <a:pt x="258685" y="412180"/>
                  </a:lnTo>
                  <a:lnTo>
                    <a:pt x="266075" y="471462"/>
                  </a:lnTo>
                  <a:lnTo>
                    <a:pt x="285734" y="533156"/>
                  </a:lnTo>
                  <a:lnTo>
                    <a:pt x="307989" y="595373"/>
                  </a:lnTo>
                  <a:lnTo>
                    <a:pt x="331662" y="6467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4" name="Freeform 53"/>
          <p:cNvSpPr/>
          <p:nvPr/>
        </p:nvSpPr>
        <p:spPr>
          <a:xfrm>
            <a:off x="4102040" y="2259373"/>
            <a:ext cx="38858" cy="276704"/>
          </a:xfrm>
          <a:custGeom>
            <a:avLst/>
            <a:gdLst/>
            <a:ahLst/>
            <a:cxnLst/>
            <a:rect l="0" t="0" r="0" b="0"/>
            <a:pathLst>
              <a:path w="38858" h="276704">
                <a:moveTo>
                  <a:pt x="0" y="276703"/>
                </a:moveTo>
                <a:lnTo>
                  <a:pt x="13216" y="225709"/>
                </a:lnTo>
                <a:lnTo>
                  <a:pt x="29929" y="164591"/>
                </a:lnTo>
                <a:lnTo>
                  <a:pt x="38564" y="111099"/>
                </a:lnTo>
                <a:lnTo>
                  <a:pt x="38857" y="48291"/>
                </a:lnTo>
                <a:lnTo>
                  <a:pt x="28573" y="20472"/>
                </a:lnTo>
                <a:lnTo>
                  <a:pt x="1606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Freeform 54"/>
          <p:cNvSpPr/>
          <p:nvPr/>
        </p:nvSpPr>
        <p:spPr>
          <a:xfrm>
            <a:off x="4046305" y="2613982"/>
            <a:ext cx="33436" cy="96213"/>
          </a:xfrm>
          <a:custGeom>
            <a:avLst/>
            <a:gdLst/>
            <a:ahLst/>
            <a:cxnLst/>
            <a:rect l="0" t="0" r="0" b="0"/>
            <a:pathLst>
              <a:path w="33436" h="96213">
                <a:moveTo>
                  <a:pt x="0" y="96212"/>
                </a:moveTo>
                <a:lnTo>
                  <a:pt x="18834" y="45709"/>
                </a:lnTo>
                <a:lnTo>
                  <a:pt x="33435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4089411" y="2151199"/>
            <a:ext cx="33872" cy="333466"/>
          </a:xfrm>
          <a:custGeom>
            <a:avLst/>
            <a:gdLst/>
            <a:ahLst/>
            <a:cxnLst/>
            <a:rect l="0" t="0" r="0" b="0"/>
            <a:pathLst>
              <a:path w="33872" h="333466">
                <a:moveTo>
                  <a:pt x="0" y="333465"/>
                </a:moveTo>
                <a:lnTo>
                  <a:pt x="2192" y="312059"/>
                </a:lnTo>
                <a:lnTo>
                  <a:pt x="9147" y="261175"/>
                </a:lnTo>
                <a:lnTo>
                  <a:pt x="16090" y="198269"/>
                </a:lnTo>
                <a:lnTo>
                  <a:pt x="24417" y="134898"/>
                </a:lnTo>
                <a:lnTo>
                  <a:pt x="33570" y="81196"/>
                </a:lnTo>
                <a:lnTo>
                  <a:pt x="33871" y="30044"/>
                </a:lnTo>
                <a:lnTo>
                  <a:pt x="2869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eeform 56"/>
          <p:cNvSpPr/>
          <p:nvPr/>
        </p:nvSpPr>
        <p:spPr>
          <a:xfrm>
            <a:off x="2743625" y="2626394"/>
            <a:ext cx="1330171" cy="3126387"/>
          </a:xfrm>
          <a:custGeom>
            <a:avLst/>
            <a:gdLst/>
            <a:ahLst/>
            <a:cxnLst/>
            <a:rect l="0" t="0" r="0" b="0"/>
            <a:pathLst>
              <a:path w="1330171" h="3126387">
                <a:moveTo>
                  <a:pt x="0" y="3126386"/>
                </a:moveTo>
                <a:lnTo>
                  <a:pt x="24742" y="3125367"/>
                </a:lnTo>
                <a:lnTo>
                  <a:pt x="87437" y="3120271"/>
                </a:lnTo>
                <a:lnTo>
                  <a:pt x="149786" y="3115182"/>
                </a:lnTo>
                <a:lnTo>
                  <a:pt x="208972" y="3102653"/>
                </a:lnTo>
                <a:lnTo>
                  <a:pt x="264011" y="3083242"/>
                </a:lnTo>
                <a:lnTo>
                  <a:pt x="297857" y="3067615"/>
                </a:lnTo>
                <a:lnTo>
                  <a:pt x="352889" y="3025116"/>
                </a:lnTo>
                <a:lnTo>
                  <a:pt x="381963" y="3006679"/>
                </a:lnTo>
                <a:lnTo>
                  <a:pt x="438795" y="2954446"/>
                </a:lnTo>
                <a:lnTo>
                  <a:pt x="498259" y="2897251"/>
                </a:lnTo>
                <a:lnTo>
                  <a:pt x="544680" y="2836724"/>
                </a:lnTo>
                <a:lnTo>
                  <a:pt x="586421" y="2775878"/>
                </a:lnTo>
                <a:lnTo>
                  <a:pt x="627537" y="2718137"/>
                </a:lnTo>
                <a:lnTo>
                  <a:pt x="660807" y="2664357"/>
                </a:lnTo>
                <a:lnTo>
                  <a:pt x="689272" y="2604689"/>
                </a:lnTo>
                <a:lnTo>
                  <a:pt x="717269" y="2550562"/>
                </a:lnTo>
                <a:lnTo>
                  <a:pt x="744030" y="2495354"/>
                </a:lnTo>
                <a:lnTo>
                  <a:pt x="771334" y="2439933"/>
                </a:lnTo>
                <a:lnTo>
                  <a:pt x="795459" y="2377826"/>
                </a:lnTo>
                <a:lnTo>
                  <a:pt x="817994" y="2328673"/>
                </a:lnTo>
                <a:lnTo>
                  <a:pt x="841314" y="2278976"/>
                </a:lnTo>
                <a:lnTo>
                  <a:pt x="861270" y="2229117"/>
                </a:lnTo>
                <a:lnTo>
                  <a:pt x="883414" y="2178286"/>
                </a:lnTo>
                <a:lnTo>
                  <a:pt x="903022" y="2122648"/>
                </a:lnTo>
                <a:lnTo>
                  <a:pt x="925063" y="2065173"/>
                </a:lnTo>
                <a:lnTo>
                  <a:pt x="944640" y="2007155"/>
                </a:lnTo>
                <a:lnTo>
                  <a:pt x="966672" y="1948051"/>
                </a:lnTo>
                <a:lnTo>
                  <a:pt x="985322" y="1885029"/>
                </a:lnTo>
                <a:lnTo>
                  <a:pt x="1003483" y="1824032"/>
                </a:lnTo>
                <a:lnTo>
                  <a:pt x="1018210" y="1781281"/>
                </a:lnTo>
                <a:lnTo>
                  <a:pt x="1029070" y="1737625"/>
                </a:lnTo>
                <a:lnTo>
                  <a:pt x="1038827" y="1692643"/>
                </a:lnTo>
                <a:lnTo>
                  <a:pt x="1052410" y="1644914"/>
                </a:lnTo>
                <a:lnTo>
                  <a:pt x="1065226" y="1598430"/>
                </a:lnTo>
                <a:lnTo>
                  <a:pt x="1077087" y="1553116"/>
                </a:lnTo>
                <a:lnTo>
                  <a:pt x="1088522" y="1508321"/>
                </a:lnTo>
                <a:lnTo>
                  <a:pt x="1097302" y="1461292"/>
                </a:lnTo>
                <a:lnTo>
                  <a:pt x="1105211" y="1413578"/>
                </a:lnTo>
                <a:lnTo>
                  <a:pt x="1114890" y="1367716"/>
                </a:lnTo>
                <a:lnTo>
                  <a:pt x="1125355" y="1320213"/>
                </a:lnTo>
                <a:lnTo>
                  <a:pt x="1136170" y="1272288"/>
                </a:lnTo>
                <a:lnTo>
                  <a:pt x="1147140" y="1226333"/>
                </a:lnTo>
                <a:lnTo>
                  <a:pt x="1155714" y="1181254"/>
                </a:lnTo>
                <a:lnTo>
                  <a:pt x="1163531" y="1135639"/>
                </a:lnTo>
                <a:lnTo>
                  <a:pt x="1173169" y="1087629"/>
                </a:lnTo>
                <a:lnTo>
                  <a:pt x="1183617" y="1041020"/>
                </a:lnTo>
                <a:lnTo>
                  <a:pt x="1193499" y="994725"/>
                </a:lnTo>
                <a:lnTo>
                  <a:pt x="1200973" y="946413"/>
                </a:lnTo>
                <a:lnTo>
                  <a:pt x="1209842" y="897204"/>
                </a:lnTo>
                <a:lnTo>
                  <a:pt x="1219023" y="847597"/>
                </a:lnTo>
                <a:lnTo>
                  <a:pt x="1226185" y="797812"/>
                </a:lnTo>
                <a:lnTo>
                  <a:pt x="1232451" y="750414"/>
                </a:lnTo>
                <a:lnTo>
                  <a:pt x="1238317" y="703769"/>
                </a:lnTo>
                <a:lnTo>
                  <a:pt x="1244006" y="655301"/>
                </a:lnTo>
                <a:lnTo>
                  <a:pt x="1252082" y="608488"/>
                </a:lnTo>
                <a:lnTo>
                  <a:pt x="1260910" y="562103"/>
                </a:lnTo>
                <a:lnTo>
                  <a:pt x="1267916" y="513751"/>
                </a:lnTo>
                <a:lnTo>
                  <a:pt x="1274112" y="469455"/>
                </a:lnTo>
                <a:lnTo>
                  <a:pt x="1279022" y="427270"/>
                </a:lnTo>
                <a:lnTo>
                  <a:pt x="1281205" y="383866"/>
                </a:lnTo>
                <a:lnTo>
                  <a:pt x="1284641" y="339921"/>
                </a:lnTo>
                <a:lnTo>
                  <a:pt x="1289250" y="296659"/>
                </a:lnTo>
                <a:lnTo>
                  <a:pt x="1297042" y="235918"/>
                </a:lnTo>
                <a:lnTo>
                  <a:pt x="1305207" y="176932"/>
                </a:lnTo>
                <a:lnTo>
                  <a:pt x="1313482" y="119390"/>
                </a:lnTo>
                <a:lnTo>
                  <a:pt x="1321788" y="66796"/>
                </a:lnTo>
                <a:lnTo>
                  <a:pt x="1329181" y="15155"/>
                </a:lnTo>
                <a:lnTo>
                  <a:pt x="133017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Freeform 57"/>
          <p:cNvSpPr/>
          <p:nvPr/>
        </p:nvSpPr>
        <p:spPr>
          <a:xfrm>
            <a:off x="540057" y="5760501"/>
            <a:ext cx="2049069" cy="143492"/>
          </a:xfrm>
          <a:custGeom>
            <a:avLst/>
            <a:gdLst/>
            <a:ahLst/>
            <a:cxnLst/>
            <a:rect l="0" t="0" r="0" b="0"/>
            <a:pathLst>
              <a:path w="2049069" h="143492">
                <a:moveTo>
                  <a:pt x="0" y="143491"/>
                </a:moveTo>
                <a:lnTo>
                  <a:pt x="54941" y="130222"/>
                </a:lnTo>
                <a:lnTo>
                  <a:pt x="104678" y="127515"/>
                </a:lnTo>
                <a:lnTo>
                  <a:pt x="158539" y="122563"/>
                </a:lnTo>
                <a:lnTo>
                  <a:pt x="216040" y="119059"/>
                </a:lnTo>
                <a:lnTo>
                  <a:pt x="278423" y="118598"/>
                </a:lnTo>
                <a:lnTo>
                  <a:pt x="335516" y="118542"/>
                </a:lnTo>
                <a:lnTo>
                  <a:pt x="395521" y="118531"/>
                </a:lnTo>
                <a:lnTo>
                  <a:pt x="458533" y="118529"/>
                </a:lnTo>
                <a:lnTo>
                  <a:pt x="507843" y="118528"/>
                </a:lnTo>
                <a:lnTo>
                  <a:pt x="569272" y="118528"/>
                </a:lnTo>
                <a:lnTo>
                  <a:pt x="626402" y="114111"/>
                </a:lnTo>
                <a:lnTo>
                  <a:pt x="685387" y="105259"/>
                </a:lnTo>
                <a:lnTo>
                  <a:pt x="733159" y="101961"/>
                </a:lnTo>
                <a:lnTo>
                  <a:pt x="796534" y="95497"/>
                </a:lnTo>
                <a:lnTo>
                  <a:pt x="858260" y="89529"/>
                </a:lnTo>
                <a:lnTo>
                  <a:pt x="907347" y="86513"/>
                </a:lnTo>
                <a:lnTo>
                  <a:pt x="957025" y="81202"/>
                </a:lnTo>
                <a:lnTo>
                  <a:pt x="1017791" y="72049"/>
                </a:lnTo>
                <a:lnTo>
                  <a:pt x="1079789" y="66817"/>
                </a:lnTo>
                <a:lnTo>
                  <a:pt x="1141242" y="61571"/>
                </a:lnTo>
                <a:lnTo>
                  <a:pt x="1201136" y="53864"/>
                </a:lnTo>
                <a:lnTo>
                  <a:pt x="1258696" y="52336"/>
                </a:lnTo>
                <a:lnTo>
                  <a:pt x="1317766" y="51109"/>
                </a:lnTo>
                <a:lnTo>
                  <a:pt x="1379429" y="45388"/>
                </a:lnTo>
                <a:lnTo>
                  <a:pt x="1439878" y="38150"/>
                </a:lnTo>
                <a:lnTo>
                  <a:pt x="1497033" y="35877"/>
                </a:lnTo>
                <a:lnTo>
                  <a:pt x="1555594" y="29672"/>
                </a:lnTo>
                <a:lnTo>
                  <a:pt x="1609436" y="27525"/>
                </a:lnTo>
                <a:lnTo>
                  <a:pt x="1668799" y="22683"/>
                </a:lnTo>
                <a:lnTo>
                  <a:pt x="1725042" y="18542"/>
                </a:lnTo>
                <a:lnTo>
                  <a:pt x="1780667" y="12245"/>
                </a:lnTo>
                <a:lnTo>
                  <a:pt x="1836170" y="10728"/>
                </a:lnTo>
                <a:lnTo>
                  <a:pt x="1890726" y="9503"/>
                </a:lnTo>
                <a:lnTo>
                  <a:pt x="1949412" y="3200"/>
                </a:lnTo>
                <a:lnTo>
                  <a:pt x="2001749" y="2264"/>
                </a:lnTo>
                <a:lnTo>
                  <a:pt x="204906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Freeform 58"/>
          <p:cNvSpPr/>
          <p:nvPr/>
        </p:nvSpPr>
        <p:spPr>
          <a:xfrm>
            <a:off x="2703530" y="6564883"/>
            <a:ext cx="4353" cy="63041"/>
          </a:xfrm>
          <a:custGeom>
            <a:avLst/>
            <a:gdLst/>
            <a:ahLst/>
            <a:cxnLst/>
            <a:rect l="0" t="0" r="0" b="0"/>
            <a:pathLst>
              <a:path w="4353" h="63041">
                <a:moveTo>
                  <a:pt x="4352" y="0"/>
                </a:moveTo>
                <a:lnTo>
                  <a:pt x="3801" y="8608"/>
                </a:lnTo>
                <a:lnTo>
                  <a:pt x="0" y="6304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Freeform 59"/>
          <p:cNvSpPr/>
          <p:nvPr/>
        </p:nvSpPr>
        <p:spPr>
          <a:xfrm>
            <a:off x="2678634" y="5777935"/>
            <a:ext cx="16537" cy="448229"/>
          </a:xfrm>
          <a:custGeom>
            <a:avLst/>
            <a:gdLst/>
            <a:ahLst/>
            <a:cxnLst/>
            <a:rect l="0" t="0" r="0" b="0"/>
            <a:pathLst>
              <a:path w="16537" h="448229">
                <a:moveTo>
                  <a:pt x="327" y="0"/>
                </a:moveTo>
                <a:lnTo>
                  <a:pt x="0" y="40999"/>
                </a:lnTo>
                <a:lnTo>
                  <a:pt x="4358" y="102711"/>
                </a:lnTo>
                <a:lnTo>
                  <a:pt x="7740" y="159189"/>
                </a:lnTo>
                <a:lnTo>
                  <a:pt x="8186" y="221438"/>
                </a:lnTo>
                <a:lnTo>
                  <a:pt x="10705" y="276048"/>
                </a:lnTo>
                <a:lnTo>
                  <a:pt x="15802" y="339487"/>
                </a:lnTo>
                <a:lnTo>
                  <a:pt x="16422" y="392850"/>
                </a:lnTo>
                <a:lnTo>
                  <a:pt x="16536" y="44822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eeform 60"/>
          <p:cNvSpPr/>
          <p:nvPr/>
        </p:nvSpPr>
        <p:spPr>
          <a:xfrm>
            <a:off x="498554" y="5371445"/>
            <a:ext cx="49825" cy="1139984"/>
          </a:xfrm>
          <a:custGeom>
            <a:avLst/>
            <a:gdLst/>
            <a:ahLst/>
            <a:cxnLst/>
            <a:rect l="0" t="0" r="0" b="0"/>
            <a:pathLst>
              <a:path w="49825" h="1139984">
                <a:moveTo>
                  <a:pt x="16540" y="0"/>
                </a:moveTo>
                <a:lnTo>
                  <a:pt x="16540" y="53491"/>
                </a:lnTo>
                <a:lnTo>
                  <a:pt x="16540" y="108672"/>
                </a:lnTo>
                <a:lnTo>
                  <a:pt x="16540" y="159568"/>
                </a:lnTo>
                <a:lnTo>
                  <a:pt x="16540" y="221916"/>
                </a:lnTo>
                <a:lnTo>
                  <a:pt x="14074" y="277612"/>
                </a:lnTo>
                <a:lnTo>
                  <a:pt x="9375" y="337341"/>
                </a:lnTo>
                <a:lnTo>
                  <a:pt x="8561" y="384101"/>
                </a:lnTo>
                <a:lnTo>
                  <a:pt x="8320" y="437507"/>
                </a:lnTo>
                <a:lnTo>
                  <a:pt x="3831" y="489902"/>
                </a:lnTo>
                <a:lnTo>
                  <a:pt x="1063" y="540560"/>
                </a:lnTo>
                <a:lnTo>
                  <a:pt x="243" y="590703"/>
                </a:lnTo>
                <a:lnTo>
                  <a:pt x="0" y="640693"/>
                </a:lnTo>
                <a:lnTo>
                  <a:pt x="4345" y="690639"/>
                </a:lnTo>
                <a:lnTo>
                  <a:pt x="7071" y="740571"/>
                </a:lnTo>
                <a:lnTo>
                  <a:pt x="7878" y="790499"/>
                </a:lnTo>
                <a:lnTo>
                  <a:pt x="13870" y="850424"/>
                </a:lnTo>
                <a:lnTo>
                  <a:pt x="16012" y="904313"/>
                </a:lnTo>
                <a:lnTo>
                  <a:pt x="22189" y="963964"/>
                </a:lnTo>
                <a:lnTo>
                  <a:pt x="24333" y="1022414"/>
                </a:lnTo>
                <a:lnTo>
                  <a:pt x="31434" y="1079403"/>
                </a:lnTo>
                <a:lnTo>
                  <a:pt x="47418" y="1136572"/>
                </a:lnTo>
                <a:lnTo>
                  <a:pt x="49824" y="113998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Freeform 61"/>
          <p:cNvSpPr/>
          <p:nvPr/>
        </p:nvSpPr>
        <p:spPr>
          <a:xfrm>
            <a:off x="596609" y="5691549"/>
            <a:ext cx="2094967" cy="478717"/>
          </a:xfrm>
          <a:custGeom>
            <a:avLst/>
            <a:gdLst/>
            <a:ahLst/>
            <a:cxnLst/>
            <a:rect l="0" t="0" r="0" b="0"/>
            <a:pathLst>
              <a:path w="2094967" h="478717">
                <a:moveTo>
                  <a:pt x="68264" y="237406"/>
                </a:moveTo>
                <a:lnTo>
                  <a:pt x="39877" y="300821"/>
                </a:lnTo>
                <a:lnTo>
                  <a:pt x="12704" y="363667"/>
                </a:lnTo>
                <a:lnTo>
                  <a:pt x="540" y="393469"/>
                </a:lnTo>
                <a:lnTo>
                  <a:pt x="0" y="397846"/>
                </a:lnTo>
                <a:lnTo>
                  <a:pt x="1490" y="398915"/>
                </a:lnTo>
                <a:lnTo>
                  <a:pt x="4332" y="397779"/>
                </a:lnTo>
                <a:lnTo>
                  <a:pt x="48989" y="336885"/>
                </a:lnTo>
                <a:lnTo>
                  <a:pt x="111173" y="274755"/>
                </a:lnTo>
                <a:lnTo>
                  <a:pt x="167074" y="244710"/>
                </a:lnTo>
                <a:lnTo>
                  <a:pt x="173893" y="245049"/>
                </a:lnTo>
                <a:lnTo>
                  <a:pt x="179364" y="248049"/>
                </a:lnTo>
                <a:lnTo>
                  <a:pt x="183936" y="252822"/>
                </a:lnTo>
                <a:lnTo>
                  <a:pt x="186550" y="270453"/>
                </a:lnTo>
                <a:lnTo>
                  <a:pt x="183706" y="292774"/>
                </a:lnTo>
                <a:lnTo>
                  <a:pt x="161700" y="343922"/>
                </a:lnTo>
                <a:lnTo>
                  <a:pt x="161989" y="348173"/>
                </a:lnTo>
                <a:lnTo>
                  <a:pt x="165881" y="349157"/>
                </a:lnTo>
                <a:lnTo>
                  <a:pt x="172173" y="347965"/>
                </a:lnTo>
                <a:lnTo>
                  <a:pt x="211234" y="322625"/>
                </a:lnTo>
                <a:lnTo>
                  <a:pt x="273776" y="270321"/>
                </a:lnTo>
                <a:lnTo>
                  <a:pt x="334390" y="221473"/>
                </a:lnTo>
                <a:lnTo>
                  <a:pt x="385611" y="186391"/>
                </a:lnTo>
                <a:lnTo>
                  <a:pt x="389852" y="186754"/>
                </a:lnTo>
                <a:lnTo>
                  <a:pt x="391754" y="189770"/>
                </a:lnTo>
                <a:lnTo>
                  <a:pt x="391402" y="201441"/>
                </a:lnTo>
                <a:lnTo>
                  <a:pt x="385081" y="227880"/>
                </a:lnTo>
                <a:lnTo>
                  <a:pt x="359942" y="287262"/>
                </a:lnTo>
                <a:lnTo>
                  <a:pt x="340110" y="349993"/>
                </a:lnTo>
                <a:lnTo>
                  <a:pt x="340606" y="382123"/>
                </a:lnTo>
                <a:lnTo>
                  <a:pt x="344130" y="388433"/>
                </a:lnTo>
                <a:lnTo>
                  <a:pt x="349253" y="391715"/>
                </a:lnTo>
                <a:lnTo>
                  <a:pt x="355443" y="392979"/>
                </a:lnTo>
                <a:lnTo>
                  <a:pt x="369716" y="389452"/>
                </a:lnTo>
                <a:lnTo>
                  <a:pt x="409676" y="366047"/>
                </a:lnTo>
                <a:lnTo>
                  <a:pt x="466018" y="320222"/>
                </a:lnTo>
                <a:lnTo>
                  <a:pt x="524924" y="270656"/>
                </a:lnTo>
                <a:lnTo>
                  <a:pt x="588033" y="208538"/>
                </a:lnTo>
                <a:lnTo>
                  <a:pt x="610277" y="190740"/>
                </a:lnTo>
                <a:lnTo>
                  <a:pt x="617292" y="188729"/>
                </a:lnTo>
                <a:lnTo>
                  <a:pt x="623817" y="189237"/>
                </a:lnTo>
                <a:lnTo>
                  <a:pt x="630017" y="191425"/>
                </a:lnTo>
                <a:lnTo>
                  <a:pt x="633225" y="195657"/>
                </a:lnTo>
                <a:lnTo>
                  <a:pt x="634440" y="201253"/>
                </a:lnTo>
                <a:lnTo>
                  <a:pt x="631732" y="222379"/>
                </a:lnTo>
                <a:lnTo>
                  <a:pt x="614541" y="279106"/>
                </a:lnTo>
                <a:lnTo>
                  <a:pt x="598025" y="336110"/>
                </a:lnTo>
                <a:lnTo>
                  <a:pt x="583070" y="381753"/>
                </a:lnTo>
                <a:lnTo>
                  <a:pt x="583064" y="401413"/>
                </a:lnTo>
                <a:lnTo>
                  <a:pt x="586206" y="405916"/>
                </a:lnTo>
                <a:lnTo>
                  <a:pt x="591074" y="407069"/>
                </a:lnTo>
                <a:lnTo>
                  <a:pt x="603880" y="403419"/>
                </a:lnTo>
                <a:lnTo>
                  <a:pt x="651006" y="374642"/>
                </a:lnTo>
                <a:lnTo>
                  <a:pt x="709000" y="320369"/>
                </a:lnTo>
                <a:lnTo>
                  <a:pt x="765498" y="270668"/>
                </a:lnTo>
                <a:lnTo>
                  <a:pt x="828014" y="212595"/>
                </a:lnTo>
                <a:lnTo>
                  <a:pt x="867418" y="177900"/>
                </a:lnTo>
                <a:lnTo>
                  <a:pt x="874703" y="174621"/>
                </a:lnTo>
                <a:lnTo>
                  <a:pt x="881409" y="174284"/>
                </a:lnTo>
                <a:lnTo>
                  <a:pt x="887729" y="175909"/>
                </a:lnTo>
                <a:lnTo>
                  <a:pt x="891017" y="180691"/>
                </a:lnTo>
                <a:lnTo>
                  <a:pt x="892206" y="195865"/>
                </a:lnTo>
                <a:lnTo>
                  <a:pt x="880479" y="250150"/>
                </a:lnTo>
                <a:lnTo>
                  <a:pt x="861509" y="312067"/>
                </a:lnTo>
                <a:lnTo>
                  <a:pt x="852902" y="352931"/>
                </a:lnTo>
                <a:lnTo>
                  <a:pt x="853637" y="390288"/>
                </a:lnTo>
                <a:lnTo>
                  <a:pt x="855346" y="400348"/>
                </a:lnTo>
                <a:lnTo>
                  <a:pt x="859259" y="407980"/>
                </a:lnTo>
                <a:lnTo>
                  <a:pt x="871002" y="418925"/>
                </a:lnTo>
                <a:lnTo>
                  <a:pt x="878017" y="421288"/>
                </a:lnTo>
                <a:lnTo>
                  <a:pt x="893208" y="421450"/>
                </a:lnTo>
                <a:lnTo>
                  <a:pt x="917355" y="411925"/>
                </a:lnTo>
                <a:lnTo>
                  <a:pt x="976203" y="369272"/>
                </a:lnTo>
                <a:lnTo>
                  <a:pt x="1039379" y="313862"/>
                </a:lnTo>
                <a:lnTo>
                  <a:pt x="1090152" y="259436"/>
                </a:lnTo>
                <a:lnTo>
                  <a:pt x="1133147" y="204101"/>
                </a:lnTo>
                <a:lnTo>
                  <a:pt x="1180800" y="146603"/>
                </a:lnTo>
                <a:lnTo>
                  <a:pt x="1221970" y="99251"/>
                </a:lnTo>
                <a:lnTo>
                  <a:pt x="1227566" y="97226"/>
                </a:lnTo>
                <a:lnTo>
                  <a:pt x="1233146" y="97724"/>
                </a:lnTo>
                <a:lnTo>
                  <a:pt x="1238715" y="99906"/>
                </a:lnTo>
                <a:lnTo>
                  <a:pt x="1241502" y="106908"/>
                </a:lnTo>
                <a:lnTo>
                  <a:pt x="1241009" y="141417"/>
                </a:lnTo>
                <a:lnTo>
                  <a:pt x="1230002" y="198353"/>
                </a:lnTo>
                <a:lnTo>
                  <a:pt x="1213756" y="260706"/>
                </a:lnTo>
                <a:lnTo>
                  <a:pt x="1199921" y="315272"/>
                </a:lnTo>
                <a:lnTo>
                  <a:pt x="1196226" y="339506"/>
                </a:lnTo>
                <a:lnTo>
                  <a:pt x="1197665" y="359522"/>
                </a:lnTo>
                <a:lnTo>
                  <a:pt x="1202117" y="365045"/>
                </a:lnTo>
                <a:lnTo>
                  <a:pt x="1208783" y="367802"/>
                </a:lnTo>
                <a:lnTo>
                  <a:pt x="1216926" y="368716"/>
                </a:lnTo>
                <a:lnTo>
                  <a:pt x="1233369" y="364799"/>
                </a:lnTo>
                <a:lnTo>
                  <a:pt x="1249923" y="355971"/>
                </a:lnTo>
                <a:lnTo>
                  <a:pt x="1283151" y="325237"/>
                </a:lnTo>
                <a:lnTo>
                  <a:pt x="1342116" y="262044"/>
                </a:lnTo>
                <a:lnTo>
                  <a:pt x="1396029" y="206853"/>
                </a:lnTo>
                <a:lnTo>
                  <a:pt x="1449242" y="146042"/>
                </a:lnTo>
                <a:lnTo>
                  <a:pt x="1497607" y="88494"/>
                </a:lnTo>
                <a:lnTo>
                  <a:pt x="1522339" y="50554"/>
                </a:lnTo>
                <a:lnTo>
                  <a:pt x="1542930" y="32674"/>
                </a:lnTo>
                <a:lnTo>
                  <a:pt x="1548788" y="32500"/>
                </a:lnTo>
                <a:lnTo>
                  <a:pt x="1553618" y="36083"/>
                </a:lnTo>
                <a:lnTo>
                  <a:pt x="1557763" y="42170"/>
                </a:lnTo>
                <a:lnTo>
                  <a:pt x="1563596" y="81657"/>
                </a:lnTo>
                <a:lnTo>
                  <a:pt x="1559143" y="144723"/>
                </a:lnTo>
                <a:lnTo>
                  <a:pt x="1551274" y="202121"/>
                </a:lnTo>
                <a:lnTo>
                  <a:pt x="1542613" y="263966"/>
                </a:lnTo>
                <a:lnTo>
                  <a:pt x="1534704" y="325393"/>
                </a:lnTo>
                <a:lnTo>
                  <a:pt x="1537568" y="374876"/>
                </a:lnTo>
                <a:lnTo>
                  <a:pt x="1541516" y="380828"/>
                </a:lnTo>
                <a:lnTo>
                  <a:pt x="1546921" y="383872"/>
                </a:lnTo>
                <a:lnTo>
                  <a:pt x="1553298" y="384976"/>
                </a:lnTo>
                <a:lnTo>
                  <a:pt x="1567780" y="381273"/>
                </a:lnTo>
                <a:lnTo>
                  <a:pt x="1583462" y="371613"/>
                </a:lnTo>
                <a:lnTo>
                  <a:pt x="1632688" y="314189"/>
                </a:lnTo>
                <a:lnTo>
                  <a:pt x="1674235" y="255062"/>
                </a:lnTo>
                <a:lnTo>
                  <a:pt x="1713230" y="201925"/>
                </a:lnTo>
                <a:lnTo>
                  <a:pt x="1752676" y="139125"/>
                </a:lnTo>
                <a:lnTo>
                  <a:pt x="1782138" y="82344"/>
                </a:lnTo>
                <a:lnTo>
                  <a:pt x="1816799" y="21236"/>
                </a:lnTo>
                <a:lnTo>
                  <a:pt x="1830704" y="566"/>
                </a:lnTo>
                <a:lnTo>
                  <a:pt x="1834943" y="0"/>
                </a:lnTo>
                <a:lnTo>
                  <a:pt x="1838694" y="3321"/>
                </a:lnTo>
                <a:lnTo>
                  <a:pt x="1842118" y="9234"/>
                </a:lnTo>
                <a:lnTo>
                  <a:pt x="1843458" y="23199"/>
                </a:lnTo>
                <a:lnTo>
                  <a:pt x="1836785" y="72436"/>
                </a:lnTo>
                <a:lnTo>
                  <a:pt x="1832282" y="124553"/>
                </a:lnTo>
                <a:lnTo>
                  <a:pt x="1825278" y="181682"/>
                </a:lnTo>
                <a:lnTo>
                  <a:pt x="1820052" y="235718"/>
                </a:lnTo>
                <a:lnTo>
                  <a:pt x="1827641" y="288129"/>
                </a:lnTo>
                <a:lnTo>
                  <a:pt x="1831976" y="297109"/>
                </a:lnTo>
                <a:lnTo>
                  <a:pt x="1844190" y="309553"/>
                </a:lnTo>
                <a:lnTo>
                  <a:pt x="1852254" y="311391"/>
                </a:lnTo>
                <a:lnTo>
                  <a:pt x="1871077" y="308503"/>
                </a:lnTo>
                <a:lnTo>
                  <a:pt x="1898048" y="296482"/>
                </a:lnTo>
                <a:lnTo>
                  <a:pt x="1957623" y="243700"/>
                </a:lnTo>
                <a:lnTo>
                  <a:pt x="2011000" y="187361"/>
                </a:lnTo>
                <a:lnTo>
                  <a:pt x="2059397" y="137765"/>
                </a:lnTo>
                <a:lnTo>
                  <a:pt x="2066917" y="132147"/>
                </a:lnTo>
                <a:lnTo>
                  <a:pt x="2073780" y="130251"/>
                </a:lnTo>
                <a:lnTo>
                  <a:pt x="2080204" y="130836"/>
                </a:lnTo>
                <a:lnTo>
                  <a:pt x="2086336" y="133075"/>
                </a:lnTo>
                <a:lnTo>
                  <a:pt x="2090423" y="139190"/>
                </a:lnTo>
                <a:lnTo>
                  <a:pt x="2094966" y="158313"/>
                </a:lnTo>
                <a:lnTo>
                  <a:pt x="2089069" y="212620"/>
                </a:lnTo>
                <a:lnTo>
                  <a:pt x="2076251" y="268864"/>
                </a:lnTo>
                <a:lnTo>
                  <a:pt x="2062818" y="321352"/>
                </a:lnTo>
                <a:lnTo>
                  <a:pt x="2047050" y="376235"/>
                </a:lnTo>
                <a:lnTo>
                  <a:pt x="2029313" y="430668"/>
                </a:lnTo>
                <a:lnTo>
                  <a:pt x="2015389" y="47871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8" name="Group 67"/>
          <p:cNvGrpSpPr/>
          <p:nvPr/>
        </p:nvGrpSpPr>
        <p:grpSpPr>
          <a:xfrm>
            <a:off x="3194471" y="3948545"/>
            <a:ext cx="670364" cy="2421426"/>
            <a:chOff x="3194471" y="3948545"/>
            <a:chExt cx="670364" cy="2421426"/>
          </a:xfrm>
        </p:grpSpPr>
        <p:sp>
          <p:nvSpPr>
            <p:cNvPr id="63" name="Freeform 62"/>
            <p:cNvSpPr/>
            <p:nvPr/>
          </p:nvSpPr>
          <p:spPr>
            <a:xfrm>
              <a:off x="3818550" y="3948545"/>
              <a:ext cx="46285" cy="2421426"/>
            </a:xfrm>
            <a:custGeom>
              <a:avLst/>
              <a:gdLst/>
              <a:ahLst/>
              <a:cxnLst/>
              <a:rect l="0" t="0" r="0" b="0"/>
              <a:pathLst>
                <a:path w="46285" h="2421426">
                  <a:moveTo>
                    <a:pt x="0" y="0"/>
                  </a:moveTo>
                  <a:lnTo>
                    <a:pt x="4417" y="46327"/>
                  </a:lnTo>
                  <a:lnTo>
                    <a:pt x="23977" y="103955"/>
                  </a:lnTo>
                  <a:lnTo>
                    <a:pt x="37164" y="153911"/>
                  </a:lnTo>
                  <a:lnTo>
                    <a:pt x="40728" y="208295"/>
                  </a:lnTo>
                  <a:lnTo>
                    <a:pt x="46284" y="266891"/>
                  </a:lnTo>
                  <a:lnTo>
                    <a:pt x="42803" y="326287"/>
                  </a:lnTo>
                  <a:lnTo>
                    <a:pt x="41842" y="382604"/>
                  </a:lnTo>
                  <a:lnTo>
                    <a:pt x="41675" y="431208"/>
                  </a:lnTo>
                  <a:lnTo>
                    <a:pt x="41619" y="488457"/>
                  </a:lnTo>
                  <a:lnTo>
                    <a:pt x="41608" y="551815"/>
                  </a:lnTo>
                  <a:lnTo>
                    <a:pt x="41605" y="612234"/>
                  </a:lnTo>
                  <a:lnTo>
                    <a:pt x="41605" y="672777"/>
                  </a:lnTo>
                  <a:lnTo>
                    <a:pt x="41605" y="726547"/>
                  </a:lnTo>
                  <a:lnTo>
                    <a:pt x="35886" y="784408"/>
                  </a:lnTo>
                  <a:lnTo>
                    <a:pt x="33626" y="847180"/>
                  </a:lnTo>
                  <a:lnTo>
                    <a:pt x="33351" y="900761"/>
                  </a:lnTo>
                  <a:lnTo>
                    <a:pt x="33293" y="963656"/>
                  </a:lnTo>
                  <a:lnTo>
                    <a:pt x="30820" y="1025381"/>
                  </a:lnTo>
                  <a:lnTo>
                    <a:pt x="26659" y="1087362"/>
                  </a:lnTo>
                  <a:lnTo>
                    <a:pt x="31701" y="1140547"/>
                  </a:lnTo>
                  <a:lnTo>
                    <a:pt x="33075" y="1203682"/>
                  </a:lnTo>
                  <a:lnTo>
                    <a:pt x="30777" y="1257008"/>
                  </a:lnTo>
                  <a:lnTo>
                    <a:pt x="25729" y="1320172"/>
                  </a:lnTo>
                  <a:lnTo>
                    <a:pt x="25064" y="1382776"/>
                  </a:lnTo>
                  <a:lnTo>
                    <a:pt x="24977" y="1445958"/>
                  </a:lnTo>
                  <a:lnTo>
                    <a:pt x="24965" y="1504010"/>
                  </a:lnTo>
                  <a:lnTo>
                    <a:pt x="24963" y="1565942"/>
                  </a:lnTo>
                  <a:lnTo>
                    <a:pt x="24963" y="1622448"/>
                  </a:lnTo>
                  <a:lnTo>
                    <a:pt x="24963" y="1683777"/>
                  </a:lnTo>
                  <a:lnTo>
                    <a:pt x="24963" y="1741528"/>
                  </a:lnTo>
                  <a:lnTo>
                    <a:pt x="31549" y="1797301"/>
                  </a:lnTo>
                  <a:lnTo>
                    <a:pt x="32941" y="1854969"/>
                  </a:lnTo>
                  <a:lnTo>
                    <a:pt x="33216" y="1910602"/>
                  </a:lnTo>
                  <a:lnTo>
                    <a:pt x="33270" y="1968162"/>
                  </a:lnTo>
                  <a:lnTo>
                    <a:pt x="33281" y="2024526"/>
                  </a:lnTo>
                  <a:lnTo>
                    <a:pt x="26698" y="2085798"/>
                  </a:lnTo>
                  <a:lnTo>
                    <a:pt x="25306" y="2143507"/>
                  </a:lnTo>
                  <a:lnTo>
                    <a:pt x="25031" y="2199422"/>
                  </a:lnTo>
                  <a:lnTo>
                    <a:pt x="24977" y="2257449"/>
                  </a:lnTo>
                  <a:lnTo>
                    <a:pt x="24966" y="2317638"/>
                  </a:lnTo>
                  <a:lnTo>
                    <a:pt x="19245" y="2373119"/>
                  </a:lnTo>
                  <a:lnTo>
                    <a:pt x="16642" y="2421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194471" y="5371445"/>
              <a:ext cx="361618" cy="236921"/>
            </a:xfrm>
            <a:custGeom>
              <a:avLst/>
              <a:gdLst/>
              <a:ahLst/>
              <a:cxnLst/>
              <a:rect l="0" t="0" r="0" b="0"/>
              <a:pathLst>
                <a:path w="361618" h="236921">
                  <a:moveTo>
                    <a:pt x="341163" y="0"/>
                  </a:moveTo>
                  <a:lnTo>
                    <a:pt x="325164" y="34745"/>
                  </a:lnTo>
                  <a:lnTo>
                    <a:pt x="269335" y="95815"/>
                  </a:lnTo>
                  <a:lnTo>
                    <a:pt x="247839" y="119943"/>
                  </a:lnTo>
                  <a:lnTo>
                    <a:pt x="230711" y="158554"/>
                  </a:lnTo>
                  <a:lnTo>
                    <a:pt x="230546" y="166723"/>
                  </a:lnTo>
                  <a:lnTo>
                    <a:pt x="235293" y="183197"/>
                  </a:lnTo>
                  <a:lnTo>
                    <a:pt x="246033" y="197299"/>
                  </a:lnTo>
                  <a:lnTo>
                    <a:pt x="260051" y="208806"/>
                  </a:lnTo>
                  <a:lnTo>
                    <a:pt x="299834" y="226814"/>
                  </a:lnTo>
                  <a:lnTo>
                    <a:pt x="329020" y="231159"/>
                  </a:lnTo>
                  <a:lnTo>
                    <a:pt x="347786" y="227245"/>
                  </a:lnTo>
                  <a:lnTo>
                    <a:pt x="356673" y="223612"/>
                  </a:lnTo>
                  <a:lnTo>
                    <a:pt x="360748" y="219341"/>
                  </a:lnTo>
                  <a:lnTo>
                    <a:pt x="361617" y="214645"/>
                  </a:lnTo>
                  <a:lnTo>
                    <a:pt x="360346" y="209665"/>
                  </a:lnTo>
                  <a:lnTo>
                    <a:pt x="351538" y="199201"/>
                  </a:lnTo>
                  <a:lnTo>
                    <a:pt x="345306" y="193822"/>
                  </a:lnTo>
                  <a:lnTo>
                    <a:pt x="328519" y="187844"/>
                  </a:lnTo>
                  <a:lnTo>
                    <a:pt x="309656" y="186112"/>
                  </a:lnTo>
                  <a:lnTo>
                    <a:pt x="257673" y="190507"/>
                  </a:lnTo>
                  <a:lnTo>
                    <a:pt x="202500" y="200320"/>
                  </a:lnTo>
                  <a:lnTo>
                    <a:pt x="145182" y="213654"/>
                  </a:lnTo>
                  <a:lnTo>
                    <a:pt x="81841" y="227452"/>
                  </a:lnTo>
                  <a:lnTo>
                    <a:pt x="18409" y="236920"/>
                  </a:lnTo>
                  <a:lnTo>
                    <a:pt x="12273" y="235610"/>
                  </a:lnTo>
                  <a:lnTo>
                    <a:pt x="8182" y="23196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327608" y="5654360"/>
              <a:ext cx="191385" cy="130483"/>
            </a:xfrm>
            <a:custGeom>
              <a:avLst/>
              <a:gdLst/>
              <a:ahLst/>
              <a:cxnLst/>
              <a:rect l="0" t="0" r="0" b="0"/>
              <a:pathLst>
                <a:path w="191385" h="130483">
                  <a:moveTo>
                    <a:pt x="0" y="0"/>
                  </a:moveTo>
                  <a:lnTo>
                    <a:pt x="23163" y="30328"/>
                  </a:lnTo>
                  <a:lnTo>
                    <a:pt x="84670" y="60857"/>
                  </a:lnTo>
                  <a:lnTo>
                    <a:pt x="132055" y="71844"/>
                  </a:lnTo>
                  <a:lnTo>
                    <a:pt x="143511" y="72859"/>
                  </a:lnTo>
                  <a:lnTo>
                    <a:pt x="150223" y="70763"/>
                  </a:lnTo>
                  <a:lnTo>
                    <a:pt x="153773" y="66591"/>
                  </a:lnTo>
                  <a:lnTo>
                    <a:pt x="155215" y="61036"/>
                  </a:lnTo>
                  <a:lnTo>
                    <a:pt x="152478" y="56408"/>
                  </a:lnTo>
                  <a:lnTo>
                    <a:pt x="139576" y="48801"/>
                  </a:lnTo>
                  <a:lnTo>
                    <a:pt x="123979" y="47269"/>
                  </a:lnTo>
                  <a:lnTo>
                    <a:pt x="107802" y="50594"/>
                  </a:lnTo>
                  <a:lnTo>
                    <a:pt x="91366" y="58236"/>
                  </a:lnTo>
                  <a:lnTo>
                    <a:pt x="77281" y="72728"/>
                  </a:lnTo>
                  <a:lnTo>
                    <a:pt x="70937" y="81769"/>
                  </a:lnTo>
                  <a:lnTo>
                    <a:pt x="68556" y="90571"/>
                  </a:lnTo>
                  <a:lnTo>
                    <a:pt x="70842" y="107747"/>
                  </a:lnTo>
                  <a:lnTo>
                    <a:pt x="75889" y="114361"/>
                  </a:lnTo>
                  <a:lnTo>
                    <a:pt x="91360" y="124176"/>
                  </a:lnTo>
                  <a:lnTo>
                    <a:pt x="125279" y="130482"/>
                  </a:lnTo>
                  <a:lnTo>
                    <a:pt x="179483" y="126201"/>
                  </a:lnTo>
                  <a:lnTo>
                    <a:pt x="191384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444624" y="5766438"/>
              <a:ext cx="154395" cy="133432"/>
            </a:xfrm>
            <a:custGeom>
              <a:avLst/>
              <a:gdLst/>
              <a:ahLst/>
              <a:cxnLst/>
              <a:rect l="0" t="0" r="0" b="0"/>
              <a:pathLst>
                <a:path w="154395" h="133432">
                  <a:moveTo>
                    <a:pt x="140937" y="4417"/>
                  </a:moveTo>
                  <a:lnTo>
                    <a:pt x="154189" y="0"/>
                  </a:lnTo>
                  <a:lnTo>
                    <a:pt x="154394" y="548"/>
                  </a:lnTo>
                  <a:lnTo>
                    <a:pt x="94519" y="28153"/>
                  </a:lnTo>
                  <a:lnTo>
                    <a:pt x="34800" y="66453"/>
                  </a:lnTo>
                  <a:lnTo>
                    <a:pt x="10252" y="88750"/>
                  </a:lnTo>
                  <a:lnTo>
                    <a:pt x="261" y="104768"/>
                  </a:lnTo>
                  <a:lnTo>
                    <a:pt x="0" y="111999"/>
                  </a:lnTo>
                  <a:lnTo>
                    <a:pt x="2600" y="118668"/>
                  </a:lnTo>
                  <a:lnTo>
                    <a:pt x="7107" y="124963"/>
                  </a:lnTo>
                  <a:lnTo>
                    <a:pt x="26908" y="131958"/>
                  </a:lnTo>
                  <a:lnTo>
                    <a:pt x="59381" y="133431"/>
                  </a:lnTo>
                  <a:lnTo>
                    <a:pt x="82689" y="1292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470325" y="5887350"/>
              <a:ext cx="201410" cy="291706"/>
            </a:xfrm>
            <a:custGeom>
              <a:avLst/>
              <a:gdLst/>
              <a:ahLst/>
              <a:cxnLst/>
              <a:rect l="0" t="0" r="0" b="0"/>
              <a:pathLst>
                <a:path w="201410" h="291706">
                  <a:moveTo>
                    <a:pt x="165162" y="0"/>
                  </a:moveTo>
                  <a:lnTo>
                    <a:pt x="111146" y="14193"/>
                  </a:lnTo>
                  <a:lnTo>
                    <a:pt x="83205" y="24135"/>
                  </a:lnTo>
                  <a:lnTo>
                    <a:pt x="19849" y="79085"/>
                  </a:lnTo>
                  <a:lnTo>
                    <a:pt x="2016" y="101095"/>
                  </a:lnTo>
                  <a:lnTo>
                    <a:pt x="0" y="108077"/>
                  </a:lnTo>
                  <a:lnTo>
                    <a:pt x="505" y="114581"/>
                  </a:lnTo>
                  <a:lnTo>
                    <a:pt x="2691" y="120766"/>
                  </a:lnTo>
                  <a:lnTo>
                    <a:pt x="12516" y="130104"/>
                  </a:lnTo>
                  <a:lnTo>
                    <a:pt x="41423" y="143632"/>
                  </a:lnTo>
                  <a:lnTo>
                    <a:pt x="44762" y="147530"/>
                  </a:lnTo>
                  <a:lnTo>
                    <a:pt x="45139" y="151977"/>
                  </a:lnTo>
                  <a:lnTo>
                    <a:pt x="43542" y="156792"/>
                  </a:lnTo>
                  <a:lnTo>
                    <a:pt x="44326" y="161851"/>
                  </a:lnTo>
                  <a:lnTo>
                    <a:pt x="50128" y="172402"/>
                  </a:lnTo>
                  <a:lnTo>
                    <a:pt x="56112" y="175955"/>
                  </a:lnTo>
                  <a:lnTo>
                    <a:pt x="72625" y="179904"/>
                  </a:lnTo>
                  <a:lnTo>
                    <a:pt x="79432" y="178183"/>
                  </a:lnTo>
                  <a:lnTo>
                    <a:pt x="84895" y="174263"/>
                  </a:lnTo>
                  <a:lnTo>
                    <a:pt x="89461" y="168875"/>
                  </a:lnTo>
                  <a:lnTo>
                    <a:pt x="91580" y="161585"/>
                  </a:lnTo>
                  <a:lnTo>
                    <a:pt x="91996" y="140127"/>
                  </a:lnTo>
                  <a:lnTo>
                    <a:pt x="93270" y="140571"/>
                  </a:lnTo>
                  <a:lnTo>
                    <a:pt x="95045" y="143640"/>
                  </a:lnTo>
                  <a:lnTo>
                    <a:pt x="93125" y="170046"/>
                  </a:lnTo>
                  <a:lnTo>
                    <a:pt x="71777" y="224256"/>
                  </a:lnTo>
                  <a:lnTo>
                    <a:pt x="71470" y="232714"/>
                  </a:lnTo>
                  <a:lnTo>
                    <a:pt x="76060" y="249509"/>
                  </a:lnTo>
                  <a:lnTo>
                    <a:pt x="94074" y="276248"/>
                  </a:lnTo>
                  <a:lnTo>
                    <a:pt x="104597" y="287965"/>
                  </a:lnTo>
                  <a:lnTo>
                    <a:pt x="110917" y="290904"/>
                  </a:lnTo>
                  <a:lnTo>
                    <a:pt x="125336" y="291705"/>
                  </a:lnTo>
                  <a:lnTo>
                    <a:pt x="149047" y="282541"/>
                  </a:lnTo>
                  <a:lnTo>
                    <a:pt x="173639" y="263697"/>
                  </a:lnTo>
                  <a:lnTo>
                    <a:pt x="189658" y="240547"/>
                  </a:lnTo>
                  <a:lnTo>
                    <a:pt x="200259" y="216121"/>
                  </a:lnTo>
                  <a:lnTo>
                    <a:pt x="201409" y="202070"/>
                  </a:lnTo>
                  <a:lnTo>
                    <a:pt x="19844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25783" y="5404729"/>
            <a:ext cx="285765" cy="1264800"/>
            <a:chOff x="2625783" y="5404729"/>
            <a:chExt cx="285765" cy="1264800"/>
          </a:xfrm>
        </p:grpSpPr>
        <p:sp>
          <p:nvSpPr>
            <p:cNvPr id="69" name="Freeform 68"/>
            <p:cNvSpPr/>
            <p:nvPr/>
          </p:nvSpPr>
          <p:spPr>
            <a:xfrm>
              <a:off x="2894914" y="5404729"/>
              <a:ext cx="16634" cy="1264800"/>
            </a:xfrm>
            <a:custGeom>
              <a:avLst/>
              <a:gdLst/>
              <a:ahLst/>
              <a:cxnLst/>
              <a:rect l="0" t="0" r="0" b="0"/>
              <a:pathLst>
                <a:path w="16634" h="1264800">
                  <a:moveTo>
                    <a:pt x="0" y="0"/>
                  </a:moveTo>
                  <a:lnTo>
                    <a:pt x="2465" y="33741"/>
                  </a:lnTo>
                  <a:lnTo>
                    <a:pt x="7549" y="87311"/>
                  </a:lnTo>
                  <a:lnTo>
                    <a:pt x="8168" y="140248"/>
                  </a:lnTo>
                  <a:lnTo>
                    <a:pt x="8290" y="203370"/>
                  </a:lnTo>
                  <a:lnTo>
                    <a:pt x="8314" y="260354"/>
                  </a:lnTo>
                  <a:lnTo>
                    <a:pt x="8319" y="318591"/>
                  </a:lnTo>
                  <a:lnTo>
                    <a:pt x="8320" y="366835"/>
                  </a:lnTo>
                  <a:lnTo>
                    <a:pt x="8320" y="416262"/>
                  </a:lnTo>
                  <a:lnTo>
                    <a:pt x="8320" y="468506"/>
                  </a:lnTo>
                  <a:lnTo>
                    <a:pt x="10786" y="522509"/>
                  </a:lnTo>
                  <a:lnTo>
                    <a:pt x="14907" y="576109"/>
                  </a:lnTo>
                  <a:lnTo>
                    <a:pt x="16128" y="635445"/>
                  </a:lnTo>
                  <a:lnTo>
                    <a:pt x="16489" y="697405"/>
                  </a:lnTo>
                  <a:lnTo>
                    <a:pt x="16597" y="759218"/>
                  </a:lnTo>
                  <a:lnTo>
                    <a:pt x="16621" y="802484"/>
                  </a:lnTo>
                  <a:lnTo>
                    <a:pt x="16633" y="846369"/>
                  </a:lnTo>
                  <a:lnTo>
                    <a:pt x="14172" y="890528"/>
                  </a:lnTo>
                  <a:lnTo>
                    <a:pt x="10921" y="934809"/>
                  </a:lnTo>
                  <a:lnTo>
                    <a:pt x="9476" y="979145"/>
                  </a:lnTo>
                  <a:lnTo>
                    <a:pt x="8834" y="1023504"/>
                  </a:lnTo>
                  <a:lnTo>
                    <a:pt x="8473" y="1085131"/>
                  </a:lnTo>
                  <a:lnTo>
                    <a:pt x="8365" y="1138524"/>
                  </a:lnTo>
                  <a:lnTo>
                    <a:pt x="3912" y="1201846"/>
                  </a:lnTo>
                  <a:lnTo>
                    <a:pt x="0" y="12647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25783" y="5772543"/>
              <a:ext cx="274117" cy="450634"/>
            </a:xfrm>
            <a:custGeom>
              <a:avLst/>
              <a:gdLst/>
              <a:ahLst/>
              <a:cxnLst/>
              <a:rect l="0" t="0" r="0" b="0"/>
              <a:pathLst>
                <a:path w="274117" h="450634">
                  <a:moveTo>
                    <a:pt x="79657" y="0"/>
                  </a:moveTo>
                  <a:lnTo>
                    <a:pt x="42612" y="56583"/>
                  </a:lnTo>
                  <a:lnTo>
                    <a:pt x="12452" y="118711"/>
                  </a:lnTo>
                  <a:lnTo>
                    <a:pt x="1283" y="145344"/>
                  </a:lnTo>
                  <a:lnTo>
                    <a:pt x="0" y="163512"/>
                  </a:lnTo>
                  <a:lnTo>
                    <a:pt x="952" y="172240"/>
                  </a:lnTo>
                  <a:lnTo>
                    <a:pt x="6210" y="177135"/>
                  </a:lnTo>
                  <a:lnTo>
                    <a:pt x="24379" y="180107"/>
                  </a:lnTo>
                  <a:lnTo>
                    <a:pt x="84609" y="169682"/>
                  </a:lnTo>
                  <a:lnTo>
                    <a:pt x="143030" y="146421"/>
                  </a:lnTo>
                  <a:lnTo>
                    <a:pt x="149005" y="147902"/>
                  </a:lnTo>
                  <a:lnTo>
                    <a:pt x="152989" y="152588"/>
                  </a:lnTo>
                  <a:lnTo>
                    <a:pt x="155645" y="159410"/>
                  </a:lnTo>
                  <a:lnTo>
                    <a:pt x="154642" y="167656"/>
                  </a:lnTo>
                  <a:lnTo>
                    <a:pt x="133102" y="207464"/>
                  </a:lnTo>
                  <a:lnTo>
                    <a:pt x="115105" y="239956"/>
                  </a:lnTo>
                  <a:lnTo>
                    <a:pt x="94754" y="288497"/>
                  </a:lnTo>
                  <a:lnTo>
                    <a:pt x="97941" y="305723"/>
                  </a:lnTo>
                  <a:lnTo>
                    <a:pt x="104153" y="309577"/>
                  </a:lnTo>
                  <a:lnTo>
                    <a:pt x="123383" y="308928"/>
                  </a:lnTo>
                  <a:lnTo>
                    <a:pt x="170622" y="287727"/>
                  </a:lnTo>
                  <a:lnTo>
                    <a:pt x="231536" y="242433"/>
                  </a:lnTo>
                  <a:lnTo>
                    <a:pt x="273835" y="207265"/>
                  </a:lnTo>
                  <a:lnTo>
                    <a:pt x="274116" y="207881"/>
                  </a:lnTo>
                  <a:lnTo>
                    <a:pt x="226491" y="267958"/>
                  </a:lnTo>
                  <a:lnTo>
                    <a:pt x="173387" y="325514"/>
                  </a:lnTo>
                  <a:lnTo>
                    <a:pt x="123522" y="381237"/>
                  </a:lnTo>
                  <a:lnTo>
                    <a:pt x="122132" y="385808"/>
                  </a:lnTo>
                  <a:lnTo>
                    <a:pt x="123979" y="387930"/>
                  </a:lnTo>
                  <a:lnTo>
                    <a:pt x="127984" y="388420"/>
                  </a:lnTo>
                  <a:lnTo>
                    <a:pt x="126956" y="389672"/>
                  </a:lnTo>
                  <a:lnTo>
                    <a:pt x="70712" y="421859"/>
                  </a:lnTo>
                  <a:lnTo>
                    <a:pt x="34531" y="450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42148" y="1993099"/>
            <a:ext cx="783514" cy="4651467"/>
            <a:chOff x="3842148" y="1993099"/>
            <a:chExt cx="783514" cy="4651467"/>
          </a:xfrm>
        </p:grpSpPr>
        <p:sp>
          <p:nvSpPr>
            <p:cNvPr id="72" name="Freeform 71"/>
            <p:cNvSpPr/>
            <p:nvPr/>
          </p:nvSpPr>
          <p:spPr>
            <a:xfrm>
              <a:off x="4475913" y="1993099"/>
              <a:ext cx="149749" cy="4651467"/>
            </a:xfrm>
            <a:custGeom>
              <a:avLst/>
              <a:gdLst/>
              <a:ahLst/>
              <a:cxnLst/>
              <a:rect l="0" t="0" r="0" b="0"/>
              <a:pathLst>
                <a:path w="149749" h="4651467">
                  <a:moveTo>
                    <a:pt x="0" y="0"/>
                  </a:moveTo>
                  <a:lnTo>
                    <a:pt x="19560" y="63098"/>
                  </a:lnTo>
                  <a:lnTo>
                    <a:pt x="30538" y="113378"/>
                  </a:lnTo>
                  <a:lnTo>
                    <a:pt x="39145" y="170839"/>
                  </a:lnTo>
                  <a:lnTo>
                    <a:pt x="45537" y="222767"/>
                  </a:lnTo>
                  <a:lnTo>
                    <a:pt x="49348" y="284766"/>
                  </a:lnTo>
                  <a:lnTo>
                    <a:pt x="54229" y="338755"/>
                  </a:lnTo>
                  <a:lnTo>
                    <a:pt x="57453" y="394860"/>
                  </a:lnTo>
                  <a:lnTo>
                    <a:pt x="58011" y="442133"/>
                  </a:lnTo>
                  <a:lnTo>
                    <a:pt x="59102" y="492198"/>
                  </a:lnTo>
                  <a:lnTo>
                    <a:pt x="63945" y="547609"/>
                  </a:lnTo>
                  <a:lnTo>
                    <a:pt x="65791" y="605941"/>
                  </a:lnTo>
                  <a:lnTo>
                    <a:pt x="66338" y="668734"/>
                  </a:lnTo>
                  <a:lnTo>
                    <a:pt x="67424" y="729663"/>
                  </a:lnTo>
                  <a:lnTo>
                    <a:pt x="70955" y="772399"/>
                  </a:lnTo>
                  <a:lnTo>
                    <a:pt x="73141" y="818513"/>
                  </a:lnTo>
                  <a:lnTo>
                    <a:pt x="75037" y="866745"/>
                  </a:lnTo>
                  <a:lnTo>
                    <a:pt x="78961" y="915918"/>
                  </a:lnTo>
                  <a:lnTo>
                    <a:pt x="81322" y="965510"/>
                  </a:lnTo>
                  <a:lnTo>
                    <a:pt x="82371" y="1015287"/>
                  </a:lnTo>
                  <a:lnTo>
                    <a:pt x="82838" y="1065147"/>
                  </a:lnTo>
                  <a:lnTo>
                    <a:pt x="83044" y="1117510"/>
                  </a:lnTo>
                  <a:lnTo>
                    <a:pt x="83137" y="1170676"/>
                  </a:lnTo>
                  <a:lnTo>
                    <a:pt x="83178" y="1222042"/>
                  </a:lnTo>
                  <a:lnTo>
                    <a:pt x="83196" y="1275074"/>
                  </a:lnTo>
                  <a:lnTo>
                    <a:pt x="83204" y="1329463"/>
                  </a:lnTo>
                  <a:lnTo>
                    <a:pt x="83208" y="1384454"/>
                  </a:lnTo>
                  <a:lnTo>
                    <a:pt x="83209" y="1439713"/>
                  </a:lnTo>
                  <a:lnTo>
                    <a:pt x="84135" y="1496016"/>
                  </a:lnTo>
                  <a:lnTo>
                    <a:pt x="87627" y="1554940"/>
                  </a:lnTo>
                  <a:lnTo>
                    <a:pt x="89796" y="1612563"/>
                  </a:lnTo>
                  <a:lnTo>
                    <a:pt x="90760" y="1669917"/>
                  </a:lnTo>
                  <a:lnTo>
                    <a:pt x="91188" y="1729308"/>
                  </a:lnTo>
                  <a:lnTo>
                    <a:pt x="91379" y="1787140"/>
                  </a:lnTo>
                  <a:lnTo>
                    <a:pt x="91464" y="1844586"/>
                  </a:lnTo>
                  <a:lnTo>
                    <a:pt x="91501" y="1904018"/>
                  </a:lnTo>
                  <a:lnTo>
                    <a:pt x="91518" y="1964332"/>
                  </a:lnTo>
                  <a:lnTo>
                    <a:pt x="91525" y="2025039"/>
                  </a:lnTo>
                  <a:lnTo>
                    <a:pt x="91528" y="2085921"/>
                  </a:lnTo>
                  <a:lnTo>
                    <a:pt x="93996" y="2146880"/>
                  </a:lnTo>
                  <a:lnTo>
                    <a:pt x="97250" y="2208798"/>
                  </a:lnTo>
                  <a:lnTo>
                    <a:pt x="98117" y="2240843"/>
                  </a:lnTo>
                  <a:lnTo>
                    <a:pt x="98695" y="2273300"/>
                  </a:lnTo>
                  <a:lnTo>
                    <a:pt x="101804" y="2336484"/>
                  </a:lnTo>
                  <a:lnTo>
                    <a:pt x="105343" y="2398467"/>
                  </a:lnTo>
                  <a:lnTo>
                    <a:pt x="106916" y="2459915"/>
                  </a:lnTo>
                  <a:lnTo>
                    <a:pt x="108260" y="2491464"/>
                  </a:lnTo>
                  <a:lnTo>
                    <a:pt x="110080" y="2523591"/>
                  </a:lnTo>
                  <a:lnTo>
                    <a:pt x="112218" y="2556104"/>
                  </a:lnTo>
                  <a:lnTo>
                    <a:pt x="114594" y="2619350"/>
                  </a:lnTo>
                  <a:lnTo>
                    <a:pt x="115650" y="2681360"/>
                  </a:lnTo>
                  <a:lnTo>
                    <a:pt x="116119" y="2742820"/>
                  </a:lnTo>
                  <a:lnTo>
                    <a:pt x="118793" y="2804037"/>
                  </a:lnTo>
                  <a:lnTo>
                    <a:pt x="122139" y="2865145"/>
                  </a:lnTo>
                  <a:lnTo>
                    <a:pt x="123626" y="2926205"/>
                  </a:lnTo>
                  <a:lnTo>
                    <a:pt x="124287" y="2987243"/>
                  </a:lnTo>
                  <a:lnTo>
                    <a:pt x="124581" y="3048271"/>
                  </a:lnTo>
                  <a:lnTo>
                    <a:pt x="124711" y="3109296"/>
                  </a:lnTo>
                  <a:lnTo>
                    <a:pt x="124769" y="3170318"/>
                  </a:lnTo>
                  <a:lnTo>
                    <a:pt x="125720" y="3230415"/>
                  </a:lnTo>
                  <a:lnTo>
                    <a:pt x="129223" y="3287945"/>
                  </a:lnTo>
                  <a:lnTo>
                    <a:pt x="131397" y="3344331"/>
                  </a:lnTo>
                  <a:lnTo>
                    <a:pt x="132363" y="3400211"/>
                  </a:lnTo>
                  <a:lnTo>
                    <a:pt x="132793" y="3455865"/>
                  </a:lnTo>
                  <a:lnTo>
                    <a:pt x="132983" y="3511418"/>
                  </a:lnTo>
                  <a:lnTo>
                    <a:pt x="133068" y="3566928"/>
                  </a:lnTo>
                  <a:lnTo>
                    <a:pt x="133106" y="3622417"/>
                  </a:lnTo>
                  <a:lnTo>
                    <a:pt x="135588" y="3677898"/>
                  </a:lnTo>
                  <a:lnTo>
                    <a:pt x="138849" y="3733375"/>
                  </a:lnTo>
                  <a:lnTo>
                    <a:pt x="140298" y="3788850"/>
                  </a:lnTo>
                  <a:lnTo>
                    <a:pt x="140942" y="3841859"/>
                  </a:lnTo>
                  <a:lnTo>
                    <a:pt x="142153" y="3894080"/>
                  </a:lnTo>
                  <a:lnTo>
                    <a:pt x="145774" y="3948107"/>
                  </a:lnTo>
                  <a:lnTo>
                    <a:pt x="147999" y="4002938"/>
                  </a:lnTo>
                  <a:lnTo>
                    <a:pt x="148988" y="4057202"/>
                  </a:lnTo>
                  <a:lnTo>
                    <a:pt x="149427" y="4109056"/>
                  </a:lnTo>
                  <a:lnTo>
                    <a:pt x="149622" y="4162304"/>
                  </a:lnTo>
                  <a:lnTo>
                    <a:pt x="149709" y="4216789"/>
                  </a:lnTo>
                  <a:lnTo>
                    <a:pt x="149748" y="4271823"/>
                  </a:lnTo>
                  <a:lnTo>
                    <a:pt x="147300" y="4327102"/>
                  </a:lnTo>
                  <a:lnTo>
                    <a:pt x="143129" y="4382489"/>
                  </a:lnTo>
                  <a:lnTo>
                    <a:pt x="138194" y="4437924"/>
                  </a:lnTo>
                  <a:lnTo>
                    <a:pt x="135385" y="4493380"/>
                  </a:lnTo>
                  <a:lnTo>
                    <a:pt x="133211" y="4547922"/>
                  </a:lnTo>
                  <a:lnTo>
                    <a:pt x="129163" y="4599899"/>
                  </a:lnTo>
                  <a:lnTo>
                    <a:pt x="124815" y="46514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174963" y="3440961"/>
              <a:ext cx="175257" cy="257954"/>
            </a:xfrm>
            <a:custGeom>
              <a:avLst/>
              <a:gdLst/>
              <a:ahLst/>
              <a:cxnLst/>
              <a:rect l="0" t="0" r="0" b="0"/>
              <a:pathLst>
                <a:path w="175257" h="257954">
                  <a:moveTo>
                    <a:pt x="59639" y="0"/>
                  </a:moveTo>
                  <a:lnTo>
                    <a:pt x="55222" y="46327"/>
                  </a:lnTo>
                  <a:lnTo>
                    <a:pt x="43640" y="73823"/>
                  </a:lnTo>
                  <a:lnTo>
                    <a:pt x="28497" y="95119"/>
                  </a:lnTo>
                  <a:lnTo>
                    <a:pt x="12822" y="102372"/>
                  </a:lnTo>
                  <a:lnTo>
                    <a:pt x="3465" y="104306"/>
                  </a:lnTo>
                  <a:lnTo>
                    <a:pt x="0" y="103747"/>
                  </a:lnTo>
                  <a:lnTo>
                    <a:pt x="464" y="101524"/>
                  </a:lnTo>
                  <a:lnTo>
                    <a:pt x="3547" y="98194"/>
                  </a:lnTo>
                  <a:lnTo>
                    <a:pt x="16835" y="94492"/>
                  </a:lnTo>
                  <a:lnTo>
                    <a:pt x="25555" y="93505"/>
                  </a:lnTo>
                  <a:lnTo>
                    <a:pt x="42642" y="97340"/>
                  </a:lnTo>
                  <a:lnTo>
                    <a:pt x="76211" y="114868"/>
                  </a:lnTo>
                  <a:lnTo>
                    <a:pt x="87961" y="127792"/>
                  </a:lnTo>
                  <a:lnTo>
                    <a:pt x="123630" y="171656"/>
                  </a:lnTo>
                  <a:lnTo>
                    <a:pt x="144552" y="184101"/>
                  </a:lnTo>
                  <a:lnTo>
                    <a:pt x="160248" y="185682"/>
                  </a:lnTo>
                  <a:lnTo>
                    <a:pt x="168317" y="184809"/>
                  </a:lnTo>
                  <a:lnTo>
                    <a:pt x="172772" y="181454"/>
                  </a:lnTo>
                  <a:lnTo>
                    <a:pt x="174817" y="176443"/>
                  </a:lnTo>
                  <a:lnTo>
                    <a:pt x="175256" y="170329"/>
                  </a:lnTo>
                  <a:lnTo>
                    <a:pt x="172775" y="165328"/>
                  </a:lnTo>
                  <a:lnTo>
                    <a:pt x="162622" y="157306"/>
                  </a:lnTo>
                  <a:lnTo>
                    <a:pt x="146398" y="155590"/>
                  </a:lnTo>
                  <a:lnTo>
                    <a:pt x="127784" y="158834"/>
                  </a:lnTo>
                  <a:lnTo>
                    <a:pt x="110267" y="166439"/>
                  </a:lnTo>
                  <a:lnTo>
                    <a:pt x="95700" y="180914"/>
                  </a:lnTo>
                  <a:lnTo>
                    <a:pt x="84912" y="199675"/>
                  </a:lnTo>
                  <a:lnTo>
                    <a:pt x="80117" y="220340"/>
                  </a:lnTo>
                  <a:lnTo>
                    <a:pt x="82917" y="236921"/>
                  </a:lnTo>
                  <a:lnTo>
                    <a:pt x="92923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64952" y="3756599"/>
              <a:ext cx="157733" cy="200269"/>
            </a:xfrm>
            <a:custGeom>
              <a:avLst/>
              <a:gdLst/>
              <a:ahLst/>
              <a:cxnLst/>
              <a:rect l="0" t="0" r="0" b="0"/>
              <a:pathLst>
                <a:path w="157733" h="200269">
                  <a:moveTo>
                    <a:pt x="102787" y="33846"/>
                  </a:moveTo>
                  <a:lnTo>
                    <a:pt x="79624" y="3519"/>
                  </a:lnTo>
                  <a:lnTo>
                    <a:pt x="72552" y="684"/>
                  </a:lnTo>
                  <a:lnTo>
                    <a:pt x="54832" y="0"/>
                  </a:lnTo>
                  <a:lnTo>
                    <a:pt x="37095" y="7709"/>
                  </a:lnTo>
                  <a:lnTo>
                    <a:pt x="21815" y="20381"/>
                  </a:lnTo>
                  <a:lnTo>
                    <a:pt x="4473" y="51116"/>
                  </a:lnTo>
                  <a:lnTo>
                    <a:pt x="1186" y="59228"/>
                  </a:lnTo>
                  <a:lnTo>
                    <a:pt x="0" y="78103"/>
                  </a:lnTo>
                  <a:lnTo>
                    <a:pt x="978" y="88314"/>
                  </a:lnTo>
                  <a:lnTo>
                    <a:pt x="9462" y="104591"/>
                  </a:lnTo>
                  <a:lnTo>
                    <a:pt x="15607" y="111520"/>
                  </a:lnTo>
                  <a:lnTo>
                    <a:pt x="22477" y="115215"/>
                  </a:lnTo>
                  <a:lnTo>
                    <a:pt x="37508" y="116854"/>
                  </a:lnTo>
                  <a:lnTo>
                    <a:pt x="82119" y="109450"/>
                  </a:lnTo>
                  <a:lnTo>
                    <a:pt x="115360" y="95284"/>
                  </a:lnTo>
                  <a:lnTo>
                    <a:pt x="156081" y="62552"/>
                  </a:lnTo>
                  <a:lnTo>
                    <a:pt x="157732" y="59455"/>
                  </a:lnTo>
                  <a:lnTo>
                    <a:pt x="156059" y="58315"/>
                  </a:lnTo>
                  <a:lnTo>
                    <a:pt x="152170" y="58480"/>
                  </a:lnTo>
                  <a:lnTo>
                    <a:pt x="133445" y="71964"/>
                  </a:lnTo>
                  <a:lnTo>
                    <a:pt x="90332" y="113064"/>
                  </a:lnTo>
                  <a:lnTo>
                    <a:pt x="55758" y="173371"/>
                  </a:lnTo>
                  <a:lnTo>
                    <a:pt x="44540" y="2002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104282" y="2392509"/>
              <a:ext cx="404916" cy="435738"/>
            </a:xfrm>
            <a:custGeom>
              <a:avLst/>
              <a:gdLst/>
              <a:ahLst/>
              <a:cxnLst/>
              <a:rect l="0" t="0" r="0" b="0"/>
              <a:pathLst>
                <a:path w="404916" h="435738">
                  <a:moveTo>
                    <a:pt x="404915" y="0"/>
                  </a:moveTo>
                  <a:lnTo>
                    <a:pt x="351823" y="20837"/>
                  </a:lnTo>
                  <a:lnTo>
                    <a:pt x="294009" y="60796"/>
                  </a:lnTo>
                  <a:lnTo>
                    <a:pt x="238984" y="110863"/>
                  </a:lnTo>
                  <a:lnTo>
                    <a:pt x="191234" y="164002"/>
                  </a:lnTo>
                  <a:lnTo>
                    <a:pt x="147314" y="219168"/>
                  </a:lnTo>
                  <a:lnTo>
                    <a:pt x="105404" y="281187"/>
                  </a:lnTo>
                  <a:lnTo>
                    <a:pt x="57900" y="342747"/>
                  </a:lnTo>
                  <a:lnTo>
                    <a:pt x="16744" y="402920"/>
                  </a:lnTo>
                  <a:lnTo>
                    <a:pt x="0" y="429831"/>
                  </a:lnTo>
                  <a:lnTo>
                    <a:pt x="1835" y="434484"/>
                  </a:lnTo>
                  <a:lnTo>
                    <a:pt x="8606" y="435737"/>
                  </a:lnTo>
                  <a:lnTo>
                    <a:pt x="28148" y="432198"/>
                  </a:lnTo>
                  <a:lnTo>
                    <a:pt x="65759" y="412393"/>
                  </a:lnTo>
                  <a:lnTo>
                    <a:pt x="97036" y="391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100754" y="2692067"/>
              <a:ext cx="341875" cy="435622"/>
            </a:xfrm>
            <a:custGeom>
              <a:avLst/>
              <a:gdLst/>
              <a:ahLst/>
              <a:cxnLst/>
              <a:rect l="0" t="0" r="0" b="0"/>
              <a:pathLst>
                <a:path w="341875" h="435622">
                  <a:moveTo>
                    <a:pt x="341874" y="0"/>
                  </a:moveTo>
                  <a:lnTo>
                    <a:pt x="340025" y="32291"/>
                  </a:lnTo>
                  <a:lnTo>
                    <a:pt x="333040" y="53491"/>
                  </a:lnTo>
                  <a:lnTo>
                    <a:pt x="288426" y="114921"/>
                  </a:lnTo>
                  <a:lnTo>
                    <a:pt x="234548" y="166283"/>
                  </a:lnTo>
                  <a:lnTo>
                    <a:pt x="179035" y="217060"/>
                  </a:lnTo>
                  <a:lnTo>
                    <a:pt x="119256" y="280513"/>
                  </a:lnTo>
                  <a:lnTo>
                    <a:pt x="63339" y="339217"/>
                  </a:lnTo>
                  <a:lnTo>
                    <a:pt x="13219" y="402044"/>
                  </a:lnTo>
                  <a:lnTo>
                    <a:pt x="0" y="429571"/>
                  </a:lnTo>
                  <a:lnTo>
                    <a:pt x="3011" y="434311"/>
                  </a:lnTo>
                  <a:lnTo>
                    <a:pt x="10566" y="435621"/>
                  </a:lnTo>
                  <a:lnTo>
                    <a:pt x="30054" y="432146"/>
                  </a:lnTo>
                  <a:lnTo>
                    <a:pt x="58959" y="41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60008" y="3008267"/>
              <a:ext cx="441016" cy="482622"/>
            </a:xfrm>
            <a:custGeom>
              <a:avLst/>
              <a:gdLst/>
              <a:ahLst/>
              <a:cxnLst/>
              <a:rect l="0" t="0" r="0" b="0"/>
              <a:pathLst>
                <a:path w="441016" h="482622">
                  <a:moveTo>
                    <a:pt x="441015" y="0"/>
                  </a:moveTo>
                  <a:lnTo>
                    <a:pt x="433447" y="19005"/>
                  </a:lnTo>
                  <a:lnTo>
                    <a:pt x="419255" y="35936"/>
                  </a:lnTo>
                  <a:lnTo>
                    <a:pt x="360352" y="80432"/>
                  </a:lnTo>
                  <a:lnTo>
                    <a:pt x="303685" y="118138"/>
                  </a:lnTo>
                  <a:lnTo>
                    <a:pt x="246979" y="160782"/>
                  </a:lnTo>
                  <a:lnTo>
                    <a:pt x="187507" y="213927"/>
                  </a:lnTo>
                  <a:lnTo>
                    <a:pt x="137625" y="273511"/>
                  </a:lnTo>
                  <a:lnTo>
                    <a:pt x="92122" y="332334"/>
                  </a:lnTo>
                  <a:lnTo>
                    <a:pt x="50929" y="388249"/>
                  </a:lnTo>
                  <a:lnTo>
                    <a:pt x="15124" y="448235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42148" y="3765483"/>
              <a:ext cx="192750" cy="381732"/>
            </a:xfrm>
            <a:custGeom>
              <a:avLst/>
              <a:gdLst/>
              <a:ahLst/>
              <a:cxnLst/>
              <a:rect l="0" t="0" r="0" b="0"/>
              <a:pathLst>
                <a:path w="192750" h="381732">
                  <a:moveTo>
                    <a:pt x="192749" y="0"/>
                  </a:moveTo>
                  <a:lnTo>
                    <a:pt x="190283" y="33740"/>
                  </a:lnTo>
                  <a:lnTo>
                    <a:pt x="177631" y="74949"/>
                  </a:lnTo>
                  <a:lnTo>
                    <a:pt x="148971" y="129754"/>
                  </a:lnTo>
                  <a:lnTo>
                    <a:pt x="107887" y="192394"/>
                  </a:lnTo>
                  <a:lnTo>
                    <a:pt x="88735" y="231271"/>
                  </a:lnTo>
                  <a:lnTo>
                    <a:pt x="49191" y="289350"/>
                  </a:lnTo>
                  <a:lnTo>
                    <a:pt x="30637" y="315640"/>
                  </a:lnTo>
                  <a:lnTo>
                    <a:pt x="0" y="374414"/>
                  </a:lnTo>
                  <a:lnTo>
                    <a:pt x="1380" y="379047"/>
                  </a:lnTo>
                  <a:lnTo>
                    <a:pt x="5998" y="381212"/>
                  </a:lnTo>
                  <a:lnTo>
                    <a:pt x="12775" y="381731"/>
                  </a:lnTo>
                  <a:lnTo>
                    <a:pt x="25236" y="377376"/>
                  </a:lnTo>
                  <a:lnTo>
                    <a:pt x="67933" y="3494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98602" y="4090003"/>
              <a:ext cx="227828" cy="353094"/>
            </a:xfrm>
            <a:custGeom>
              <a:avLst/>
              <a:gdLst/>
              <a:ahLst/>
              <a:cxnLst/>
              <a:rect l="0" t="0" r="0" b="0"/>
              <a:pathLst>
                <a:path w="227828" h="353094">
                  <a:moveTo>
                    <a:pt x="227827" y="0"/>
                  </a:moveTo>
                  <a:lnTo>
                    <a:pt x="182331" y="61139"/>
                  </a:lnTo>
                  <a:lnTo>
                    <a:pt x="134332" y="116664"/>
                  </a:lnTo>
                  <a:lnTo>
                    <a:pt x="82350" y="179169"/>
                  </a:lnTo>
                  <a:lnTo>
                    <a:pt x="40507" y="237065"/>
                  </a:lnTo>
                  <a:lnTo>
                    <a:pt x="10462" y="298028"/>
                  </a:lnTo>
                  <a:lnTo>
                    <a:pt x="905" y="324068"/>
                  </a:lnTo>
                  <a:lnTo>
                    <a:pt x="0" y="340962"/>
                  </a:lnTo>
                  <a:lnTo>
                    <a:pt x="1053" y="349350"/>
                  </a:lnTo>
                  <a:lnTo>
                    <a:pt x="7302" y="353093"/>
                  </a:lnTo>
                  <a:lnTo>
                    <a:pt x="29038" y="352321"/>
                  </a:lnTo>
                  <a:lnTo>
                    <a:pt x="63629" y="341490"/>
                  </a:lnTo>
                  <a:lnTo>
                    <a:pt x="119653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978932" y="4081682"/>
              <a:ext cx="488661" cy="537332"/>
            </a:xfrm>
            <a:custGeom>
              <a:avLst/>
              <a:gdLst/>
              <a:ahLst/>
              <a:cxnLst/>
              <a:rect l="0" t="0" r="0" b="0"/>
              <a:pathLst>
                <a:path w="488661" h="537332">
                  <a:moveTo>
                    <a:pt x="488660" y="0"/>
                  </a:moveTo>
                  <a:lnTo>
                    <a:pt x="477143" y="33741"/>
                  </a:lnTo>
                  <a:lnTo>
                    <a:pt x="444309" y="83251"/>
                  </a:lnTo>
                  <a:lnTo>
                    <a:pt x="388646" y="145878"/>
                  </a:lnTo>
                  <a:lnTo>
                    <a:pt x="327285" y="203780"/>
                  </a:lnTo>
                  <a:lnTo>
                    <a:pt x="265660" y="258124"/>
                  </a:lnTo>
                  <a:lnTo>
                    <a:pt x="215525" y="302366"/>
                  </a:lnTo>
                  <a:lnTo>
                    <a:pt x="162030" y="352436"/>
                  </a:lnTo>
                  <a:lnTo>
                    <a:pt x="99153" y="410163"/>
                  </a:lnTo>
                  <a:lnTo>
                    <a:pt x="42362" y="465934"/>
                  </a:lnTo>
                  <a:lnTo>
                    <a:pt x="0" y="527641"/>
                  </a:lnTo>
                  <a:lnTo>
                    <a:pt x="1088" y="532050"/>
                  </a:lnTo>
                  <a:lnTo>
                    <a:pt x="6437" y="534990"/>
                  </a:lnTo>
                  <a:lnTo>
                    <a:pt x="22858" y="537331"/>
                  </a:lnTo>
                  <a:lnTo>
                    <a:pt x="55965" y="5325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990918" y="4697440"/>
              <a:ext cx="476675" cy="606333"/>
            </a:xfrm>
            <a:custGeom>
              <a:avLst/>
              <a:gdLst/>
              <a:ahLst/>
              <a:cxnLst/>
              <a:rect l="0" t="0" r="0" b="0"/>
              <a:pathLst>
                <a:path w="476675" h="606333">
                  <a:moveTo>
                    <a:pt x="476674" y="0"/>
                  </a:moveTo>
                  <a:lnTo>
                    <a:pt x="449543" y="60848"/>
                  </a:lnTo>
                  <a:lnTo>
                    <a:pt x="431960" y="89836"/>
                  </a:lnTo>
                  <a:lnTo>
                    <a:pt x="382403" y="150360"/>
                  </a:lnTo>
                  <a:lnTo>
                    <a:pt x="328383" y="206253"/>
                  </a:lnTo>
                  <a:lnTo>
                    <a:pt x="276167" y="256232"/>
                  </a:lnTo>
                  <a:lnTo>
                    <a:pt x="221336" y="310826"/>
                  </a:lnTo>
                  <a:lnTo>
                    <a:pt x="165990" y="363592"/>
                  </a:lnTo>
                  <a:lnTo>
                    <a:pt x="113007" y="423051"/>
                  </a:lnTo>
                  <a:lnTo>
                    <a:pt x="66654" y="475168"/>
                  </a:lnTo>
                  <a:lnTo>
                    <a:pt x="22276" y="536416"/>
                  </a:lnTo>
                  <a:lnTo>
                    <a:pt x="1888" y="573273"/>
                  </a:lnTo>
                  <a:lnTo>
                    <a:pt x="0" y="590403"/>
                  </a:lnTo>
                  <a:lnTo>
                    <a:pt x="791" y="598855"/>
                  </a:lnTo>
                  <a:lnTo>
                    <a:pt x="6866" y="603564"/>
                  </a:lnTo>
                  <a:lnTo>
                    <a:pt x="28409" y="606332"/>
                  </a:lnTo>
                  <a:lnTo>
                    <a:pt x="80797" y="593932"/>
                  </a:lnTo>
                  <a:lnTo>
                    <a:pt x="135661" y="573676"/>
                  </a:lnTo>
                  <a:lnTo>
                    <a:pt x="177116" y="5575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878218" y="5304876"/>
              <a:ext cx="597696" cy="500958"/>
            </a:xfrm>
            <a:custGeom>
              <a:avLst/>
              <a:gdLst/>
              <a:ahLst/>
              <a:cxnLst/>
              <a:rect l="0" t="0" r="0" b="0"/>
              <a:pathLst>
                <a:path w="597696" h="500958">
                  <a:moveTo>
                    <a:pt x="597695" y="0"/>
                  </a:moveTo>
                  <a:lnTo>
                    <a:pt x="554191" y="35936"/>
                  </a:lnTo>
                  <a:lnTo>
                    <a:pt x="490960" y="75975"/>
                  </a:lnTo>
                  <a:lnTo>
                    <a:pt x="438784" y="108388"/>
                  </a:lnTo>
                  <a:lnTo>
                    <a:pt x="379543" y="145918"/>
                  </a:lnTo>
                  <a:lnTo>
                    <a:pt x="330887" y="178016"/>
                  </a:lnTo>
                  <a:lnTo>
                    <a:pt x="276919" y="215365"/>
                  </a:lnTo>
                  <a:lnTo>
                    <a:pt x="224357" y="255710"/>
                  </a:lnTo>
                  <a:lnTo>
                    <a:pt x="162617" y="310758"/>
                  </a:lnTo>
                  <a:lnTo>
                    <a:pt x="102892" y="366147"/>
                  </a:lnTo>
                  <a:lnTo>
                    <a:pt x="50516" y="417187"/>
                  </a:lnTo>
                  <a:lnTo>
                    <a:pt x="10790" y="461957"/>
                  </a:lnTo>
                  <a:lnTo>
                    <a:pt x="0" y="480833"/>
                  </a:lnTo>
                  <a:lnTo>
                    <a:pt x="451" y="487901"/>
                  </a:lnTo>
                  <a:lnTo>
                    <a:pt x="4450" y="493538"/>
                  </a:lnTo>
                  <a:lnTo>
                    <a:pt x="10814" y="498220"/>
                  </a:lnTo>
                  <a:lnTo>
                    <a:pt x="27747" y="500957"/>
                  </a:lnTo>
                  <a:lnTo>
                    <a:pt x="47601" y="498167"/>
                  </a:lnTo>
                  <a:lnTo>
                    <a:pt x="105869" y="476199"/>
                  </a:lnTo>
                  <a:lnTo>
                    <a:pt x="154979" y="460172"/>
                  </a:lnTo>
                  <a:lnTo>
                    <a:pt x="206102" y="443713"/>
                  </a:lnTo>
                  <a:lnTo>
                    <a:pt x="256382" y="427125"/>
                  </a:lnTo>
                  <a:lnTo>
                    <a:pt x="310831" y="414916"/>
                  </a:lnTo>
                  <a:lnTo>
                    <a:pt x="363535" y="405443"/>
                  </a:lnTo>
                  <a:lnTo>
                    <a:pt x="414285" y="396781"/>
                  </a:lnTo>
                  <a:lnTo>
                    <a:pt x="476417" y="391839"/>
                  </a:lnTo>
                  <a:lnTo>
                    <a:pt x="489521" y="391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63226" y="5754213"/>
              <a:ext cx="421009" cy="382868"/>
            </a:xfrm>
            <a:custGeom>
              <a:avLst/>
              <a:gdLst/>
              <a:ahLst/>
              <a:cxnLst/>
              <a:rect l="0" t="0" r="0" b="0"/>
              <a:pathLst>
                <a:path w="421009" h="382868">
                  <a:moveTo>
                    <a:pt x="421008" y="0"/>
                  </a:moveTo>
                  <a:lnTo>
                    <a:pt x="397030" y="58680"/>
                  </a:lnTo>
                  <a:lnTo>
                    <a:pt x="369632" y="90692"/>
                  </a:lnTo>
                  <a:lnTo>
                    <a:pt x="314385" y="133915"/>
                  </a:lnTo>
                  <a:lnTo>
                    <a:pt x="255556" y="170427"/>
                  </a:lnTo>
                  <a:lnTo>
                    <a:pt x="201530" y="201421"/>
                  </a:lnTo>
                  <a:lnTo>
                    <a:pt x="146343" y="239732"/>
                  </a:lnTo>
                  <a:lnTo>
                    <a:pt x="90925" y="274283"/>
                  </a:lnTo>
                  <a:lnTo>
                    <a:pt x="33112" y="322745"/>
                  </a:lnTo>
                  <a:lnTo>
                    <a:pt x="1682" y="357454"/>
                  </a:lnTo>
                  <a:lnTo>
                    <a:pt x="0" y="364968"/>
                  </a:lnTo>
                  <a:lnTo>
                    <a:pt x="1651" y="371825"/>
                  </a:lnTo>
                  <a:lnTo>
                    <a:pt x="5526" y="378247"/>
                  </a:lnTo>
                  <a:lnTo>
                    <a:pt x="11808" y="381603"/>
                  </a:lnTo>
                  <a:lnTo>
                    <a:pt x="28649" y="382867"/>
                  </a:lnTo>
                  <a:lnTo>
                    <a:pt x="88166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151392" y="6128660"/>
              <a:ext cx="299559" cy="91533"/>
            </a:xfrm>
            <a:custGeom>
              <a:avLst/>
              <a:gdLst/>
              <a:ahLst/>
              <a:cxnLst/>
              <a:rect l="0" t="0" r="0" b="0"/>
              <a:pathLst>
                <a:path w="299559" h="91533">
                  <a:moveTo>
                    <a:pt x="299558" y="0"/>
                  </a:moveTo>
                  <a:lnTo>
                    <a:pt x="238898" y="13269"/>
                  </a:lnTo>
                  <a:lnTo>
                    <a:pt x="180702" y="20615"/>
                  </a:lnTo>
                  <a:lnTo>
                    <a:pt x="122404" y="40028"/>
                  </a:lnTo>
                  <a:lnTo>
                    <a:pt x="64448" y="61223"/>
                  </a:lnTo>
                  <a:lnTo>
                    <a:pt x="11044" y="86262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08976" y="58247"/>
            <a:ext cx="1231516" cy="290846"/>
            <a:chOff x="5208976" y="58247"/>
            <a:chExt cx="1231516" cy="290846"/>
          </a:xfrm>
        </p:grpSpPr>
        <p:sp>
          <p:nvSpPr>
            <p:cNvPr id="86" name="Freeform 85"/>
            <p:cNvSpPr/>
            <p:nvPr/>
          </p:nvSpPr>
          <p:spPr>
            <a:xfrm>
              <a:off x="5208976" y="58247"/>
              <a:ext cx="224670" cy="282302"/>
            </a:xfrm>
            <a:custGeom>
              <a:avLst/>
              <a:gdLst/>
              <a:ahLst/>
              <a:cxnLst/>
              <a:rect l="0" t="0" r="0" b="0"/>
              <a:pathLst>
                <a:path w="224670" h="282302">
                  <a:moveTo>
                    <a:pt x="0" y="0"/>
                  </a:moveTo>
                  <a:lnTo>
                    <a:pt x="6586" y="29621"/>
                  </a:lnTo>
                  <a:lnTo>
                    <a:pt x="8093" y="88618"/>
                  </a:lnTo>
                  <a:lnTo>
                    <a:pt x="8254" y="135664"/>
                  </a:lnTo>
                  <a:lnTo>
                    <a:pt x="7377" y="186483"/>
                  </a:lnTo>
                  <a:lnTo>
                    <a:pt x="1154" y="248404"/>
                  </a:lnTo>
                  <a:lnTo>
                    <a:pt x="1694" y="254361"/>
                  </a:lnTo>
                  <a:lnTo>
                    <a:pt x="2979" y="255558"/>
                  </a:lnTo>
                  <a:lnTo>
                    <a:pt x="4760" y="253583"/>
                  </a:lnTo>
                  <a:lnTo>
                    <a:pt x="34092" y="192624"/>
                  </a:lnTo>
                  <a:lnTo>
                    <a:pt x="45663" y="177143"/>
                  </a:lnTo>
                  <a:lnTo>
                    <a:pt x="60051" y="167180"/>
                  </a:lnTo>
                  <a:lnTo>
                    <a:pt x="75691" y="164601"/>
                  </a:lnTo>
                  <a:lnTo>
                    <a:pt x="83745" y="165208"/>
                  </a:lnTo>
                  <a:lnTo>
                    <a:pt x="90039" y="168386"/>
                  </a:lnTo>
                  <a:lnTo>
                    <a:pt x="99498" y="179314"/>
                  </a:lnTo>
                  <a:lnTo>
                    <a:pt x="104318" y="195882"/>
                  </a:lnTo>
                  <a:lnTo>
                    <a:pt x="105536" y="215573"/>
                  </a:lnTo>
                  <a:lnTo>
                    <a:pt x="102995" y="236652"/>
                  </a:lnTo>
                  <a:lnTo>
                    <a:pt x="93853" y="255882"/>
                  </a:lnTo>
                  <a:lnTo>
                    <a:pt x="80544" y="271826"/>
                  </a:lnTo>
                  <a:lnTo>
                    <a:pt x="65383" y="281993"/>
                  </a:lnTo>
                  <a:lnTo>
                    <a:pt x="62081" y="282301"/>
                  </a:lnTo>
                  <a:lnTo>
                    <a:pt x="61727" y="279732"/>
                  </a:lnTo>
                  <a:lnTo>
                    <a:pt x="66266" y="270406"/>
                  </a:lnTo>
                  <a:lnTo>
                    <a:pt x="101409" y="232694"/>
                  </a:lnTo>
                  <a:lnTo>
                    <a:pt x="137246" y="202806"/>
                  </a:lnTo>
                  <a:lnTo>
                    <a:pt x="138650" y="199923"/>
                  </a:lnTo>
                  <a:lnTo>
                    <a:pt x="136812" y="198926"/>
                  </a:lnTo>
                  <a:lnTo>
                    <a:pt x="132813" y="199186"/>
                  </a:lnTo>
                  <a:lnTo>
                    <a:pt x="123439" y="206871"/>
                  </a:lnTo>
                  <a:lnTo>
                    <a:pt x="118351" y="212804"/>
                  </a:lnTo>
                  <a:lnTo>
                    <a:pt x="112697" y="229257"/>
                  </a:lnTo>
                  <a:lnTo>
                    <a:pt x="111190" y="238822"/>
                  </a:lnTo>
                  <a:lnTo>
                    <a:pt x="112958" y="247048"/>
                  </a:lnTo>
                  <a:lnTo>
                    <a:pt x="122320" y="261119"/>
                  </a:lnTo>
                  <a:lnTo>
                    <a:pt x="128699" y="264687"/>
                  </a:lnTo>
                  <a:lnTo>
                    <a:pt x="143184" y="266185"/>
                  </a:lnTo>
                  <a:lnTo>
                    <a:pt x="171350" y="261830"/>
                  </a:lnTo>
                  <a:lnTo>
                    <a:pt x="187411" y="254745"/>
                  </a:lnTo>
                  <a:lnTo>
                    <a:pt x="224669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454563" y="91532"/>
              <a:ext cx="137182" cy="208027"/>
            </a:xfrm>
            <a:custGeom>
              <a:avLst/>
              <a:gdLst/>
              <a:ahLst/>
              <a:cxnLst/>
              <a:rect l="0" t="0" r="0" b="0"/>
              <a:pathLst>
                <a:path w="137182" h="208027">
                  <a:moveTo>
                    <a:pt x="20687" y="0"/>
                  </a:moveTo>
                  <a:lnTo>
                    <a:pt x="14968" y="61377"/>
                  </a:lnTo>
                  <a:lnTo>
                    <a:pt x="10414" y="117763"/>
                  </a:lnTo>
                  <a:lnTo>
                    <a:pt x="3958" y="176929"/>
                  </a:lnTo>
                  <a:lnTo>
                    <a:pt x="0" y="196979"/>
                  </a:lnTo>
                  <a:lnTo>
                    <a:pt x="424" y="199737"/>
                  </a:lnTo>
                  <a:lnTo>
                    <a:pt x="2555" y="197877"/>
                  </a:lnTo>
                  <a:lnTo>
                    <a:pt x="52414" y="136559"/>
                  </a:lnTo>
                  <a:lnTo>
                    <a:pt x="58480" y="129871"/>
                  </a:lnTo>
                  <a:lnTo>
                    <a:pt x="65298" y="128185"/>
                  </a:lnTo>
                  <a:lnTo>
                    <a:pt x="72617" y="129836"/>
                  </a:lnTo>
                  <a:lnTo>
                    <a:pt x="80270" y="133710"/>
                  </a:lnTo>
                  <a:lnTo>
                    <a:pt x="91239" y="145410"/>
                  </a:lnTo>
                  <a:lnTo>
                    <a:pt x="118521" y="204482"/>
                  </a:lnTo>
                  <a:lnTo>
                    <a:pt x="122892" y="206588"/>
                  </a:lnTo>
                  <a:lnTo>
                    <a:pt x="137181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90286" y="198149"/>
              <a:ext cx="117954" cy="122055"/>
            </a:xfrm>
            <a:custGeom>
              <a:avLst/>
              <a:gdLst/>
              <a:ahLst/>
              <a:cxnLst/>
              <a:rect l="0" t="0" r="0" b="0"/>
              <a:pathLst>
                <a:path w="117954" h="122055">
                  <a:moveTo>
                    <a:pt x="68027" y="26519"/>
                  </a:moveTo>
                  <a:lnTo>
                    <a:pt x="76861" y="13267"/>
                  </a:lnTo>
                  <a:lnTo>
                    <a:pt x="76690" y="8439"/>
                  </a:lnTo>
                  <a:lnTo>
                    <a:pt x="73802" y="4296"/>
                  </a:lnTo>
                  <a:lnTo>
                    <a:pt x="69103" y="609"/>
                  </a:lnTo>
                  <a:lnTo>
                    <a:pt x="64122" y="0"/>
                  </a:lnTo>
                  <a:lnTo>
                    <a:pt x="53656" y="4255"/>
                  </a:lnTo>
                  <a:lnTo>
                    <a:pt x="13666" y="39712"/>
                  </a:lnTo>
                  <a:lnTo>
                    <a:pt x="658" y="61247"/>
                  </a:lnTo>
                  <a:lnTo>
                    <a:pt x="0" y="68162"/>
                  </a:lnTo>
                  <a:lnTo>
                    <a:pt x="4200" y="80777"/>
                  </a:lnTo>
                  <a:lnTo>
                    <a:pt x="8834" y="83956"/>
                  </a:lnTo>
                  <a:lnTo>
                    <a:pt x="21378" y="85023"/>
                  </a:lnTo>
                  <a:lnTo>
                    <a:pt x="33734" y="79950"/>
                  </a:lnTo>
                  <a:lnTo>
                    <a:pt x="45389" y="70606"/>
                  </a:lnTo>
                  <a:lnTo>
                    <a:pt x="56733" y="57208"/>
                  </a:lnTo>
                  <a:lnTo>
                    <a:pt x="61422" y="56224"/>
                  </a:lnTo>
                  <a:lnTo>
                    <a:pt x="65473" y="59266"/>
                  </a:lnTo>
                  <a:lnTo>
                    <a:pt x="75591" y="81218"/>
                  </a:lnTo>
                  <a:lnTo>
                    <a:pt x="87293" y="117350"/>
                  </a:lnTo>
                  <a:lnTo>
                    <a:pt x="91966" y="121282"/>
                  </a:lnTo>
                  <a:lnTo>
                    <a:pt x="97855" y="122054"/>
                  </a:lnTo>
                  <a:lnTo>
                    <a:pt x="117953" y="1180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91450" y="199705"/>
              <a:ext cx="116495" cy="141459"/>
            </a:xfrm>
            <a:custGeom>
              <a:avLst/>
              <a:gdLst/>
              <a:ahLst/>
              <a:cxnLst/>
              <a:rect l="0" t="0" r="0" b="0"/>
              <a:pathLst>
                <a:path w="116495" h="141459">
                  <a:moveTo>
                    <a:pt x="0" y="0"/>
                  </a:moveTo>
                  <a:lnTo>
                    <a:pt x="7164" y="53492"/>
                  </a:lnTo>
                  <a:lnTo>
                    <a:pt x="19800" y="114921"/>
                  </a:lnTo>
                  <a:lnTo>
                    <a:pt x="25219" y="120068"/>
                  </a:lnTo>
                  <a:lnTo>
                    <a:pt x="32530" y="122575"/>
                  </a:lnTo>
                  <a:lnTo>
                    <a:pt x="41103" y="123322"/>
                  </a:lnTo>
                  <a:lnTo>
                    <a:pt x="48666" y="121046"/>
                  </a:lnTo>
                  <a:lnTo>
                    <a:pt x="62002" y="111121"/>
                  </a:lnTo>
                  <a:lnTo>
                    <a:pt x="79906" y="89940"/>
                  </a:lnTo>
                  <a:lnTo>
                    <a:pt x="85630" y="86772"/>
                  </a:lnTo>
                  <a:lnTo>
                    <a:pt x="91295" y="86509"/>
                  </a:lnTo>
                  <a:lnTo>
                    <a:pt x="96921" y="88184"/>
                  </a:lnTo>
                  <a:lnTo>
                    <a:pt x="100672" y="92998"/>
                  </a:lnTo>
                  <a:lnTo>
                    <a:pt x="116494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941228" y="116495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24963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976215" y="232989"/>
              <a:ext cx="59204" cy="116104"/>
            </a:xfrm>
            <a:custGeom>
              <a:avLst/>
              <a:gdLst/>
              <a:ahLst/>
              <a:cxnLst/>
              <a:rect l="0" t="0" r="0" b="0"/>
              <a:pathLst>
                <a:path w="59204" h="116104">
                  <a:moveTo>
                    <a:pt x="31582" y="0"/>
                  </a:moveTo>
                  <a:lnTo>
                    <a:pt x="12836" y="34746"/>
                  </a:lnTo>
                  <a:lnTo>
                    <a:pt x="851" y="84134"/>
                  </a:lnTo>
                  <a:lnTo>
                    <a:pt x="0" y="94921"/>
                  </a:lnTo>
                  <a:lnTo>
                    <a:pt x="2207" y="103037"/>
                  </a:lnTo>
                  <a:lnTo>
                    <a:pt x="6451" y="109372"/>
                  </a:lnTo>
                  <a:lnTo>
                    <a:pt x="12054" y="114520"/>
                  </a:lnTo>
                  <a:lnTo>
                    <a:pt x="17639" y="116103"/>
                  </a:lnTo>
                  <a:lnTo>
                    <a:pt x="23211" y="115309"/>
                  </a:lnTo>
                  <a:lnTo>
                    <a:pt x="28775" y="112931"/>
                  </a:lnTo>
                  <a:lnTo>
                    <a:pt x="45440" y="96331"/>
                  </a:lnTo>
                  <a:lnTo>
                    <a:pt x="57672" y="69429"/>
                  </a:lnTo>
                  <a:lnTo>
                    <a:pt x="59203" y="48732"/>
                  </a:lnTo>
                  <a:lnTo>
                    <a:pt x="55877" y="29056"/>
                  </a:lnTo>
                  <a:lnTo>
                    <a:pt x="48235" y="14146"/>
                  </a:lnTo>
                  <a:lnTo>
                    <a:pt x="43609" y="11280"/>
                  </a:lnTo>
                  <a:lnTo>
                    <a:pt x="38675" y="11219"/>
                  </a:lnTo>
                  <a:lnTo>
                    <a:pt x="33537" y="13027"/>
                  </a:lnTo>
                  <a:lnTo>
                    <a:pt x="25362" y="22432"/>
                  </a:lnTo>
                  <a:lnTo>
                    <a:pt x="21888" y="28823"/>
                  </a:lnTo>
                  <a:lnTo>
                    <a:pt x="20493" y="43321"/>
                  </a:lnTo>
                  <a:lnTo>
                    <a:pt x="22955" y="56236"/>
                  </a:lnTo>
                  <a:lnTo>
                    <a:pt x="24906" y="59680"/>
                  </a:lnTo>
                  <a:lnTo>
                    <a:pt x="3158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117127" y="232989"/>
              <a:ext cx="115339" cy="114826"/>
            </a:xfrm>
            <a:custGeom>
              <a:avLst/>
              <a:gdLst/>
              <a:ahLst/>
              <a:cxnLst/>
              <a:rect l="0" t="0" r="0" b="0"/>
              <a:pathLst>
                <a:path w="115339" h="114826">
                  <a:moveTo>
                    <a:pt x="7165" y="0"/>
                  </a:moveTo>
                  <a:lnTo>
                    <a:pt x="0" y="57909"/>
                  </a:lnTo>
                  <a:lnTo>
                    <a:pt x="3604" y="88966"/>
                  </a:lnTo>
                  <a:lnTo>
                    <a:pt x="8489" y="94444"/>
                  </a:lnTo>
                  <a:lnTo>
                    <a:pt x="15444" y="97172"/>
                  </a:lnTo>
                  <a:lnTo>
                    <a:pt x="23779" y="98065"/>
                  </a:lnTo>
                  <a:lnTo>
                    <a:pt x="31185" y="95888"/>
                  </a:lnTo>
                  <a:lnTo>
                    <a:pt x="44344" y="86071"/>
                  </a:lnTo>
                  <a:lnTo>
                    <a:pt x="50442" y="84193"/>
                  </a:lnTo>
                  <a:lnTo>
                    <a:pt x="56357" y="84790"/>
                  </a:lnTo>
                  <a:lnTo>
                    <a:pt x="62149" y="87038"/>
                  </a:lnTo>
                  <a:lnTo>
                    <a:pt x="66010" y="92234"/>
                  </a:lnTo>
                  <a:lnTo>
                    <a:pt x="70301" y="107870"/>
                  </a:lnTo>
                  <a:lnTo>
                    <a:pt x="75143" y="112594"/>
                  </a:lnTo>
                  <a:lnTo>
                    <a:pt x="82069" y="114819"/>
                  </a:lnTo>
                  <a:lnTo>
                    <a:pt x="96854" y="114825"/>
                  </a:lnTo>
                  <a:lnTo>
                    <a:pt x="115338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257428" y="232989"/>
              <a:ext cx="183064" cy="99494"/>
            </a:xfrm>
            <a:custGeom>
              <a:avLst/>
              <a:gdLst/>
              <a:ahLst/>
              <a:cxnLst/>
              <a:rect l="0" t="0" r="0" b="0"/>
              <a:pathLst>
                <a:path w="183064" h="99494">
                  <a:moveTo>
                    <a:pt x="0" y="16642"/>
                  </a:moveTo>
                  <a:lnTo>
                    <a:pt x="7550" y="73415"/>
                  </a:lnTo>
                  <a:lnTo>
                    <a:pt x="7979" y="94883"/>
                  </a:lnTo>
                  <a:lnTo>
                    <a:pt x="10867" y="99313"/>
                  </a:lnTo>
                  <a:lnTo>
                    <a:pt x="15566" y="99493"/>
                  </a:lnTo>
                  <a:lnTo>
                    <a:pt x="28183" y="92297"/>
                  </a:lnTo>
                  <a:lnTo>
                    <a:pt x="85865" y="34577"/>
                  </a:lnTo>
                  <a:lnTo>
                    <a:pt x="106580" y="19066"/>
                  </a:lnTo>
                  <a:lnTo>
                    <a:pt x="139034" y="6060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5" name="Freeform 94"/>
          <p:cNvSpPr/>
          <p:nvPr/>
        </p:nvSpPr>
        <p:spPr>
          <a:xfrm>
            <a:off x="5616708" y="3278493"/>
            <a:ext cx="33285" cy="24964"/>
          </a:xfrm>
          <a:custGeom>
            <a:avLst/>
            <a:gdLst/>
            <a:ahLst/>
            <a:cxnLst/>
            <a:rect l="0" t="0" r="0" b="0"/>
            <a:pathLst>
              <a:path w="33285" h="24964">
                <a:moveTo>
                  <a:pt x="33284" y="24963"/>
                </a:moveTo>
                <a:lnTo>
                  <a:pt x="15614" y="24963"/>
                </a:lnTo>
                <a:lnTo>
                  <a:pt x="10410" y="22190"/>
                </a:lnTo>
                <a:lnTo>
                  <a:pt x="6940" y="17567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2" name="Group 111"/>
          <p:cNvGrpSpPr/>
          <p:nvPr/>
        </p:nvGrpSpPr>
        <p:grpSpPr>
          <a:xfrm>
            <a:off x="5237843" y="1988731"/>
            <a:ext cx="1161044" cy="2204741"/>
            <a:chOff x="5237843" y="1988731"/>
            <a:chExt cx="1161044" cy="2204741"/>
          </a:xfrm>
        </p:grpSpPr>
        <p:sp>
          <p:nvSpPr>
            <p:cNvPr id="96" name="Freeform 95"/>
            <p:cNvSpPr/>
            <p:nvPr/>
          </p:nvSpPr>
          <p:spPr>
            <a:xfrm>
              <a:off x="5237843" y="3012219"/>
              <a:ext cx="819881" cy="560046"/>
            </a:xfrm>
            <a:custGeom>
              <a:avLst/>
              <a:gdLst/>
              <a:ahLst/>
              <a:cxnLst/>
              <a:rect l="0" t="0" r="0" b="0"/>
              <a:pathLst>
                <a:path w="819881" h="560046">
                  <a:moveTo>
                    <a:pt x="4417" y="540869"/>
                  </a:moveTo>
                  <a:lnTo>
                    <a:pt x="0" y="558538"/>
                  </a:lnTo>
                  <a:lnTo>
                    <a:pt x="1472" y="560045"/>
                  </a:lnTo>
                  <a:lnTo>
                    <a:pt x="26767" y="535290"/>
                  </a:lnTo>
                  <a:lnTo>
                    <a:pt x="71166" y="472896"/>
                  </a:lnTo>
                  <a:lnTo>
                    <a:pt x="105572" y="414008"/>
                  </a:lnTo>
                  <a:lnTo>
                    <a:pt x="143581" y="355436"/>
                  </a:lnTo>
                  <a:lnTo>
                    <a:pt x="157799" y="330865"/>
                  </a:lnTo>
                  <a:lnTo>
                    <a:pt x="212832" y="269433"/>
                  </a:lnTo>
                  <a:lnTo>
                    <a:pt x="265560" y="229502"/>
                  </a:lnTo>
                  <a:lnTo>
                    <a:pt x="320672" y="199977"/>
                  </a:lnTo>
                  <a:lnTo>
                    <a:pt x="380604" y="175497"/>
                  </a:lnTo>
                  <a:lnTo>
                    <a:pt x="440655" y="162287"/>
                  </a:lnTo>
                  <a:lnTo>
                    <a:pt x="456253" y="155338"/>
                  </a:lnTo>
                  <a:lnTo>
                    <a:pt x="493936" y="145946"/>
                  </a:lnTo>
                  <a:lnTo>
                    <a:pt x="547626" y="125210"/>
                  </a:lnTo>
                  <a:lnTo>
                    <a:pt x="603008" y="108209"/>
                  </a:lnTo>
                  <a:lnTo>
                    <a:pt x="657534" y="89069"/>
                  </a:lnTo>
                  <a:lnTo>
                    <a:pt x="695601" y="70114"/>
                  </a:lnTo>
                  <a:lnTo>
                    <a:pt x="755809" y="47506"/>
                  </a:lnTo>
                  <a:lnTo>
                    <a:pt x="793767" y="27259"/>
                  </a:lnTo>
                  <a:lnTo>
                    <a:pt x="8198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926846" y="2909981"/>
              <a:ext cx="119153" cy="368513"/>
            </a:xfrm>
            <a:custGeom>
              <a:avLst/>
              <a:gdLst/>
              <a:ahLst/>
              <a:cxnLst/>
              <a:rect l="0" t="0" r="0" b="0"/>
              <a:pathLst>
                <a:path w="119153" h="368513">
                  <a:moveTo>
                    <a:pt x="14382" y="10707"/>
                  </a:moveTo>
                  <a:lnTo>
                    <a:pt x="1130" y="1872"/>
                  </a:lnTo>
                  <a:lnTo>
                    <a:pt x="0" y="194"/>
                  </a:lnTo>
                  <a:lnTo>
                    <a:pt x="2021" y="0"/>
                  </a:lnTo>
                  <a:lnTo>
                    <a:pt x="6141" y="795"/>
                  </a:lnTo>
                  <a:lnTo>
                    <a:pt x="29610" y="15167"/>
                  </a:lnTo>
                  <a:lnTo>
                    <a:pt x="87266" y="77449"/>
                  </a:lnTo>
                  <a:lnTo>
                    <a:pt x="111065" y="115011"/>
                  </a:lnTo>
                  <a:lnTo>
                    <a:pt x="119152" y="147115"/>
                  </a:lnTo>
                  <a:lnTo>
                    <a:pt x="117130" y="180049"/>
                  </a:lnTo>
                  <a:lnTo>
                    <a:pt x="110591" y="197225"/>
                  </a:lnTo>
                  <a:lnTo>
                    <a:pt x="80631" y="254706"/>
                  </a:lnTo>
                  <a:lnTo>
                    <a:pt x="43185" y="313897"/>
                  </a:lnTo>
                  <a:lnTo>
                    <a:pt x="6061" y="3685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89553" y="2438067"/>
              <a:ext cx="60440" cy="279978"/>
            </a:xfrm>
            <a:custGeom>
              <a:avLst/>
              <a:gdLst/>
              <a:ahLst/>
              <a:cxnLst/>
              <a:rect l="0" t="0" r="0" b="0"/>
              <a:pathLst>
                <a:path w="60440" h="279978">
                  <a:moveTo>
                    <a:pt x="10513" y="0"/>
                  </a:moveTo>
                  <a:lnTo>
                    <a:pt x="1678" y="8835"/>
                  </a:lnTo>
                  <a:lnTo>
                    <a:pt x="0" y="15136"/>
                  </a:lnTo>
                  <a:lnTo>
                    <a:pt x="3950" y="51821"/>
                  </a:lnTo>
                  <a:lnTo>
                    <a:pt x="16292" y="109348"/>
                  </a:lnTo>
                  <a:lnTo>
                    <a:pt x="25374" y="160708"/>
                  </a:lnTo>
                  <a:lnTo>
                    <a:pt x="45423" y="218917"/>
                  </a:lnTo>
                  <a:lnTo>
                    <a:pt x="59276" y="279977"/>
                  </a:lnTo>
                  <a:lnTo>
                    <a:pt x="60439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625029" y="2264015"/>
              <a:ext cx="106352" cy="182374"/>
            </a:xfrm>
            <a:custGeom>
              <a:avLst/>
              <a:gdLst/>
              <a:ahLst/>
              <a:cxnLst/>
              <a:rect l="0" t="0" r="0" b="0"/>
              <a:pathLst>
                <a:path w="106352" h="182374">
                  <a:moveTo>
                    <a:pt x="0" y="182373"/>
                  </a:moveTo>
                  <a:lnTo>
                    <a:pt x="1849" y="120807"/>
                  </a:lnTo>
                  <a:lnTo>
                    <a:pt x="27131" y="57850"/>
                  </a:lnTo>
                  <a:lnTo>
                    <a:pt x="47580" y="28748"/>
                  </a:lnTo>
                  <a:lnTo>
                    <a:pt x="72756" y="6492"/>
                  </a:lnTo>
                  <a:lnTo>
                    <a:pt x="81788" y="2249"/>
                  </a:lnTo>
                  <a:lnTo>
                    <a:pt x="99220" y="0"/>
                  </a:lnTo>
                  <a:lnTo>
                    <a:pt x="104053" y="3468"/>
                  </a:lnTo>
                  <a:lnTo>
                    <a:pt x="106351" y="9479"/>
                  </a:lnTo>
                  <a:lnTo>
                    <a:pt x="105515" y="28793"/>
                  </a:lnTo>
                  <a:lnTo>
                    <a:pt x="89911" y="84064"/>
                  </a:lnTo>
                  <a:lnTo>
                    <a:pt x="74889" y="115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616708" y="2512956"/>
              <a:ext cx="116495" cy="66570"/>
            </a:xfrm>
            <a:custGeom>
              <a:avLst/>
              <a:gdLst/>
              <a:ahLst/>
              <a:cxnLst/>
              <a:rect l="0" t="0" r="0" b="0"/>
              <a:pathLst>
                <a:path w="116495" h="66570">
                  <a:moveTo>
                    <a:pt x="0" y="66569"/>
                  </a:moveTo>
                  <a:lnTo>
                    <a:pt x="58680" y="20284"/>
                  </a:lnTo>
                  <a:lnTo>
                    <a:pt x="95486" y="4966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682762" y="2571204"/>
              <a:ext cx="92047" cy="115160"/>
            </a:xfrm>
            <a:custGeom>
              <a:avLst/>
              <a:gdLst/>
              <a:ahLst/>
              <a:cxnLst/>
              <a:rect l="0" t="0" r="0" b="0"/>
              <a:pathLst>
                <a:path w="92047" h="115160">
                  <a:moveTo>
                    <a:pt x="8835" y="99853"/>
                  </a:moveTo>
                  <a:lnTo>
                    <a:pt x="0" y="113105"/>
                  </a:lnTo>
                  <a:lnTo>
                    <a:pt x="1096" y="115159"/>
                  </a:lnTo>
                  <a:lnTo>
                    <a:pt x="12176" y="112511"/>
                  </a:lnTo>
                  <a:lnTo>
                    <a:pt x="30371" y="100624"/>
                  </a:lnTo>
                  <a:lnTo>
                    <a:pt x="64252" y="62002"/>
                  </a:lnTo>
                  <a:lnTo>
                    <a:pt x="9204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783128" y="2463030"/>
              <a:ext cx="116496" cy="158101"/>
            </a:xfrm>
            <a:custGeom>
              <a:avLst/>
              <a:gdLst/>
              <a:ahLst/>
              <a:cxnLst/>
              <a:rect l="0" t="0" r="0" b="0"/>
              <a:pathLst>
                <a:path w="116496" h="158101">
                  <a:moveTo>
                    <a:pt x="0" y="0"/>
                  </a:moveTo>
                  <a:lnTo>
                    <a:pt x="7568" y="24724"/>
                  </a:lnTo>
                  <a:lnTo>
                    <a:pt x="42198" y="66475"/>
                  </a:lnTo>
                  <a:lnTo>
                    <a:pt x="95838" y="125191"/>
                  </a:lnTo>
                  <a:lnTo>
                    <a:pt x="116495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808092" y="2463030"/>
              <a:ext cx="66569" cy="166422"/>
            </a:xfrm>
            <a:custGeom>
              <a:avLst/>
              <a:gdLst/>
              <a:ahLst/>
              <a:cxnLst/>
              <a:rect l="0" t="0" r="0" b="0"/>
              <a:pathLst>
                <a:path w="66569" h="166422">
                  <a:moveTo>
                    <a:pt x="0" y="166421"/>
                  </a:moveTo>
                  <a:lnTo>
                    <a:pt x="6643" y="104855"/>
                  </a:lnTo>
                  <a:lnTo>
                    <a:pt x="19324" y="67557"/>
                  </a:lnTo>
                  <a:lnTo>
                    <a:pt x="61707" y="568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859595" y="2329893"/>
              <a:ext cx="206450" cy="239936"/>
            </a:xfrm>
            <a:custGeom>
              <a:avLst/>
              <a:gdLst/>
              <a:ahLst/>
              <a:cxnLst/>
              <a:rect l="0" t="0" r="0" b="0"/>
              <a:pathLst>
                <a:path w="206450" h="239936">
                  <a:moveTo>
                    <a:pt x="56670" y="41606"/>
                  </a:moveTo>
                  <a:lnTo>
                    <a:pt x="26343" y="64769"/>
                  </a:lnTo>
                  <a:lnTo>
                    <a:pt x="9572" y="93978"/>
                  </a:lnTo>
                  <a:lnTo>
                    <a:pt x="1726" y="127493"/>
                  </a:lnTo>
                  <a:lnTo>
                    <a:pt x="0" y="182462"/>
                  </a:lnTo>
                  <a:lnTo>
                    <a:pt x="6184" y="213704"/>
                  </a:lnTo>
                  <a:lnTo>
                    <a:pt x="14508" y="231815"/>
                  </a:lnTo>
                  <a:lnTo>
                    <a:pt x="20241" y="236829"/>
                  </a:lnTo>
                  <a:lnTo>
                    <a:pt x="26837" y="239248"/>
                  </a:lnTo>
                  <a:lnTo>
                    <a:pt x="34008" y="239935"/>
                  </a:lnTo>
                  <a:lnTo>
                    <a:pt x="40637" y="237620"/>
                  </a:lnTo>
                  <a:lnTo>
                    <a:pt x="52934" y="227651"/>
                  </a:lnTo>
                  <a:lnTo>
                    <a:pt x="65836" y="197610"/>
                  </a:lnTo>
                  <a:lnTo>
                    <a:pt x="78914" y="141548"/>
                  </a:lnTo>
                  <a:lnTo>
                    <a:pt x="79820" y="130423"/>
                  </a:lnTo>
                  <a:lnTo>
                    <a:pt x="81349" y="126705"/>
                  </a:lnTo>
                  <a:lnTo>
                    <a:pt x="83293" y="127924"/>
                  </a:lnTo>
                  <a:lnTo>
                    <a:pt x="85514" y="132436"/>
                  </a:lnTo>
                  <a:lnTo>
                    <a:pt x="89768" y="133594"/>
                  </a:lnTo>
                  <a:lnTo>
                    <a:pt x="101891" y="129950"/>
                  </a:lnTo>
                  <a:lnTo>
                    <a:pt x="107157" y="124541"/>
                  </a:lnTo>
                  <a:lnTo>
                    <a:pt x="118987" y="99258"/>
                  </a:lnTo>
                  <a:lnTo>
                    <a:pt x="134138" y="51127"/>
                  </a:lnTo>
                  <a:lnTo>
                    <a:pt x="137902" y="47953"/>
                  </a:lnTo>
                  <a:lnTo>
                    <a:pt x="142260" y="48611"/>
                  </a:lnTo>
                  <a:lnTo>
                    <a:pt x="162540" y="65179"/>
                  </a:lnTo>
                  <a:lnTo>
                    <a:pt x="167006" y="65642"/>
                  </a:lnTo>
                  <a:lnTo>
                    <a:pt x="170908" y="63177"/>
                  </a:lnTo>
                  <a:lnTo>
                    <a:pt x="196195" y="30522"/>
                  </a:lnTo>
                  <a:lnTo>
                    <a:pt x="20644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107649" y="2255114"/>
              <a:ext cx="62995" cy="266407"/>
            </a:xfrm>
            <a:custGeom>
              <a:avLst/>
              <a:gdLst/>
              <a:ahLst/>
              <a:cxnLst/>
              <a:rect l="0" t="0" r="0" b="0"/>
              <a:pathLst>
                <a:path w="62995" h="266407">
                  <a:moveTo>
                    <a:pt x="0" y="91422"/>
                  </a:moveTo>
                  <a:lnTo>
                    <a:pt x="0" y="149330"/>
                  </a:lnTo>
                  <a:lnTo>
                    <a:pt x="6643" y="207644"/>
                  </a:lnTo>
                  <a:lnTo>
                    <a:pt x="20437" y="266406"/>
                  </a:lnTo>
                  <a:lnTo>
                    <a:pt x="5263" y="208487"/>
                  </a:lnTo>
                  <a:lnTo>
                    <a:pt x="693" y="150749"/>
                  </a:lnTo>
                  <a:lnTo>
                    <a:pt x="137" y="96669"/>
                  </a:lnTo>
                  <a:lnTo>
                    <a:pt x="7595" y="41059"/>
                  </a:lnTo>
                  <a:lnTo>
                    <a:pt x="16012" y="20037"/>
                  </a:lnTo>
                  <a:lnTo>
                    <a:pt x="28382" y="6379"/>
                  </a:lnTo>
                  <a:lnTo>
                    <a:pt x="35563" y="1442"/>
                  </a:lnTo>
                  <a:lnTo>
                    <a:pt x="42200" y="0"/>
                  </a:lnTo>
                  <a:lnTo>
                    <a:pt x="48474" y="888"/>
                  </a:lnTo>
                  <a:lnTo>
                    <a:pt x="54505" y="3329"/>
                  </a:lnTo>
                  <a:lnTo>
                    <a:pt x="58527" y="8655"/>
                  </a:lnTo>
                  <a:lnTo>
                    <a:pt x="62994" y="24434"/>
                  </a:lnTo>
                  <a:lnTo>
                    <a:pt x="61092" y="54109"/>
                  </a:lnTo>
                  <a:lnTo>
                    <a:pt x="50256" y="81907"/>
                  </a:lnTo>
                  <a:lnTo>
                    <a:pt x="45523" y="85078"/>
                  </a:lnTo>
                  <a:lnTo>
                    <a:pt x="40519" y="84419"/>
                  </a:lnTo>
                  <a:lnTo>
                    <a:pt x="24963" y="74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190860" y="1988731"/>
              <a:ext cx="208027" cy="441016"/>
            </a:xfrm>
            <a:custGeom>
              <a:avLst/>
              <a:gdLst/>
              <a:ahLst/>
              <a:cxnLst/>
              <a:rect l="0" t="0" r="0" b="0"/>
              <a:pathLst>
                <a:path w="208027" h="441016">
                  <a:moveTo>
                    <a:pt x="0" y="0"/>
                  </a:moveTo>
                  <a:lnTo>
                    <a:pt x="0" y="56774"/>
                  </a:lnTo>
                  <a:lnTo>
                    <a:pt x="0" y="120107"/>
                  </a:lnTo>
                  <a:lnTo>
                    <a:pt x="9051" y="182077"/>
                  </a:lnTo>
                  <a:lnTo>
                    <a:pt x="25027" y="242958"/>
                  </a:lnTo>
                  <a:lnTo>
                    <a:pt x="35768" y="272617"/>
                  </a:lnTo>
                  <a:lnTo>
                    <a:pt x="40488" y="281597"/>
                  </a:lnTo>
                  <a:lnTo>
                    <a:pt x="47332" y="286659"/>
                  </a:lnTo>
                  <a:lnTo>
                    <a:pt x="64799" y="289818"/>
                  </a:lnTo>
                  <a:lnTo>
                    <a:pt x="82425" y="283210"/>
                  </a:lnTo>
                  <a:lnTo>
                    <a:pt x="105476" y="263895"/>
                  </a:lnTo>
                  <a:lnTo>
                    <a:pt x="117145" y="246725"/>
                  </a:lnTo>
                  <a:lnTo>
                    <a:pt x="125413" y="223684"/>
                  </a:lnTo>
                  <a:lnTo>
                    <a:pt x="126431" y="184723"/>
                  </a:lnTo>
                  <a:lnTo>
                    <a:pt x="120877" y="152736"/>
                  </a:lnTo>
                  <a:lnTo>
                    <a:pt x="116642" y="145278"/>
                  </a:lnTo>
                  <a:lnTo>
                    <a:pt x="104541" y="134526"/>
                  </a:lnTo>
                  <a:lnTo>
                    <a:pt x="97431" y="134063"/>
                  </a:lnTo>
                  <a:lnTo>
                    <a:pt x="82134" y="140945"/>
                  </a:lnTo>
                  <a:lnTo>
                    <a:pt x="71021" y="153249"/>
                  </a:lnTo>
                  <a:lnTo>
                    <a:pt x="56354" y="188166"/>
                  </a:lnTo>
                  <a:lnTo>
                    <a:pt x="50773" y="241617"/>
                  </a:lnTo>
                  <a:lnTo>
                    <a:pt x="56681" y="296824"/>
                  </a:lnTo>
                  <a:lnTo>
                    <a:pt x="73146" y="356712"/>
                  </a:lnTo>
                  <a:lnTo>
                    <a:pt x="92283" y="388408"/>
                  </a:lnTo>
                  <a:lnTo>
                    <a:pt x="104810" y="400992"/>
                  </a:lnTo>
                  <a:lnTo>
                    <a:pt x="149153" y="425346"/>
                  </a:lnTo>
                  <a:lnTo>
                    <a:pt x="208026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369390" y="3669582"/>
              <a:ext cx="189071" cy="523890"/>
            </a:xfrm>
            <a:custGeom>
              <a:avLst/>
              <a:gdLst/>
              <a:ahLst/>
              <a:cxnLst/>
              <a:rect l="0" t="0" r="0" b="0"/>
              <a:pathLst>
                <a:path w="189071" h="523890">
                  <a:moveTo>
                    <a:pt x="14328" y="0"/>
                  </a:moveTo>
                  <a:lnTo>
                    <a:pt x="5494" y="8835"/>
                  </a:lnTo>
                  <a:lnTo>
                    <a:pt x="0" y="40833"/>
                  </a:lnTo>
                  <a:lnTo>
                    <a:pt x="7042" y="101851"/>
                  </a:lnTo>
                  <a:lnTo>
                    <a:pt x="17306" y="155722"/>
                  </a:lnTo>
                  <a:lnTo>
                    <a:pt x="29161" y="217521"/>
                  </a:lnTo>
                  <a:lnTo>
                    <a:pt x="42248" y="267546"/>
                  </a:lnTo>
                  <a:lnTo>
                    <a:pt x="53317" y="321097"/>
                  </a:lnTo>
                  <a:lnTo>
                    <a:pt x="70689" y="384010"/>
                  </a:lnTo>
                  <a:lnTo>
                    <a:pt x="83298" y="440747"/>
                  </a:lnTo>
                  <a:lnTo>
                    <a:pt x="104697" y="502926"/>
                  </a:lnTo>
                  <a:lnTo>
                    <a:pt x="117362" y="517225"/>
                  </a:lnTo>
                  <a:lnTo>
                    <a:pt x="124623" y="522333"/>
                  </a:lnTo>
                  <a:lnTo>
                    <a:pt x="133162" y="523889"/>
                  </a:lnTo>
                  <a:lnTo>
                    <a:pt x="152511" y="520686"/>
                  </a:lnTo>
                  <a:lnTo>
                    <a:pt x="189070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569162" y="3927535"/>
              <a:ext cx="138701" cy="248525"/>
            </a:xfrm>
            <a:custGeom>
              <a:avLst/>
              <a:gdLst/>
              <a:ahLst/>
              <a:cxnLst/>
              <a:rect l="0" t="0" r="0" b="0"/>
              <a:pathLst>
                <a:path w="138701" h="248525">
                  <a:moveTo>
                    <a:pt x="30904" y="24963"/>
                  </a:moveTo>
                  <a:lnTo>
                    <a:pt x="17651" y="33798"/>
                  </a:lnTo>
                  <a:lnTo>
                    <a:pt x="8679" y="45531"/>
                  </a:lnTo>
                  <a:lnTo>
                    <a:pt x="2535" y="60917"/>
                  </a:lnTo>
                  <a:lnTo>
                    <a:pt x="0" y="91295"/>
                  </a:lnTo>
                  <a:lnTo>
                    <a:pt x="9424" y="142506"/>
                  </a:lnTo>
                  <a:lnTo>
                    <a:pt x="27493" y="197652"/>
                  </a:lnTo>
                  <a:lnTo>
                    <a:pt x="41914" y="241040"/>
                  </a:lnTo>
                  <a:lnTo>
                    <a:pt x="46565" y="245753"/>
                  </a:lnTo>
                  <a:lnTo>
                    <a:pt x="52439" y="247970"/>
                  </a:lnTo>
                  <a:lnTo>
                    <a:pt x="59129" y="248524"/>
                  </a:lnTo>
                  <a:lnTo>
                    <a:pt x="64514" y="245195"/>
                  </a:lnTo>
                  <a:lnTo>
                    <a:pt x="72962" y="231634"/>
                  </a:lnTo>
                  <a:lnTo>
                    <a:pt x="79794" y="173102"/>
                  </a:lnTo>
                  <a:lnTo>
                    <a:pt x="76208" y="127779"/>
                  </a:lnTo>
                  <a:lnTo>
                    <a:pt x="69187" y="100730"/>
                  </a:lnTo>
                  <a:lnTo>
                    <a:pt x="69370" y="99513"/>
                  </a:lnTo>
                  <a:lnTo>
                    <a:pt x="80484" y="130775"/>
                  </a:lnTo>
                  <a:lnTo>
                    <a:pt x="99907" y="190446"/>
                  </a:lnTo>
                  <a:lnTo>
                    <a:pt x="104642" y="199080"/>
                  </a:lnTo>
                  <a:lnTo>
                    <a:pt x="110573" y="203911"/>
                  </a:lnTo>
                  <a:lnTo>
                    <a:pt x="117301" y="206207"/>
                  </a:lnTo>
                  <a:lnTo>
                    <a:pt x="124560" y="206813"/>
                  </a:lnTo>
                  <a:lnTo>
                    <a:pt x="129399" y="201670"/>
                  </a:lnTo>
                  <a:lnTo>
                    <a:pt x="136210" y="169777"/>
                  </a:lnTo>
                  <a:lnTo>
                    <a:pt x="138700" y="113798"/>
                  </a:lnTo>
                  <a:lnTo>
                    <a:pt x="132359" y="56995"/>
                  </a:lnTo>
                  <a:lnTo>
                    <a:pt x="12243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645574" y="3528125"/>
              <a:ext cx="303977" cy="417797"/>
            </a:xfrm>
            <a:custGeom>
              <a:avLst/>
              <a:gdLst/>
              <a:ahLst/>
              <a:cxnLst/>
              <a:rect l="0" t="0" r="0" b="0"/>
              <a:pathLst>
                <a:path w="303977" h="417797">
                  <a:moveTo>
                    <a:pt x="4418" y="0"/>
                  </a:moveTo>
                  <a:lnTo>
                    <a:pt x="0" y="13252"/>
                  </a:lnTo>
                  <a:lnTo>
                    <a:pt x="2587" y="66378"/>
                  </a:lnTo>
                  <a:lnTo>
                    <a:pt x="8987" y="117826"/>
                  </a:lnTo>
                  <a:lnTo>
                    <a:pt x="23092" y="176648"/>
                  </a:lnTo>
                  <a:lnTo>
                    <a:pt x="40501" y="235043"/>
                  </a:lnTo>
                  <a:lnTo>
                    <a:pt x="53801" y="288628"/>
                  </a:lnTo>
                  <a:lnTo>
                    <a:pt x="68141" y="345442"/>
                  </a:lnTo>
                  <a:lnTo>
                    <a:pt x="90090" y="407494"/>
                  </a:lnTo>
                  <a:lnTo>
                    <a:pt x="94817" y="415894"/>
                  </a:lnTo>
                  <a:lnTo>
                    <a:pt x="99817" y="417796"/>
                  </a:lnTo>
                  <a:lnTo>
                    <a:pt x="105000" y="415365"/>
                  </a:lnTo>
                  <a:lnTo>
                    <a:pt x="110304" y="410047"/>
                  </a:lnTo>
                  <a:lnTo>
                    <a:pt x="112916" y="403727"/>
                  </a:lnTo>
                  <a:lnTo>
                    <a:pt x="111817" y="340297"/>
                  </a:lnTo>
                  <a:lnTo>
                    <a:pt x="101029" y="283383"/>
                  </a:lnTo>
                  <a:lnTo>
                    <a:pt x="88620" y="256653"/>
                  </a:lnTo>
                  <a:lnTo>
                    <a:pt x="85516" y="255237"/>
                  </a:lnTo>
                  <a:lnTo>
                    <a:pt x="83446" y="257991"/>
                  </a:lnTo>
                  <a:lnTo>
                    <a:pt x="80125" y="297819"/>
                  </a:lnTo>
                  <a:lnTo>
                    <a:pt x="83967" y="334278"/>
                  </a:lnTo>
                  <a:lnTo>
                    <a:pt x="93398" y="352279"/>
                  </a:lnTo>
                  <a:lnTo>
                    <a:pt x="99796" y="359668"/>
                  </a:lnTo>
                  <a:lnTo>
                    <a:pt x="106835" y="362745"/>
                  </a:lnTo>
                  <a:lnTo>
                    <a:pt x="114301" y="362948"/>
                  </a:lnTo>
                  <a:lnTo>
                    <a:pt x="122052" y="361233"/>
                  </a:lnTo>
                  <a:lnTo>
                    <a:pt x="138061" y="349466"/>
                  </a:lnTo>
                  <a:lnTo>
                    <a:pt x="152572" y="331909"/>
                  </a:lnTo>
                  <a:lnTo>
                    <a:pt x="177085" y="284071"/>
                  </a:lnTo>
                  <a:lnTo>
                    <a:pt x="183324" y="279987"/>
                  </a:lnTo>
                  <a:lnTo>
                    <a:pt x="190257" y="279114"/>
                  </a:lnTo>
                  <a:lnTo>
                    <a:pt x="197653" y="280381"/>
                  </a:lnTo>
                  <a:lnTo>
                    <a:pt x="203508" y="285849"/>
                  </a:lnTo>
                  <a:lnTo>
                    <a:pt x="225771" y="341371"/>
                  </a:lnTo>
                  <a:lnTo>
                    <a:pt x="231619" y="361903"/>
                  </a:lnTo>
                  <a:lnTo>
                    <a:pt x="235398" y="367009"/>
                  </a:lnTo>
                  <a:lnTo>
                    <a:pt x="239766" y="368564"/>
                  </a:lnTo>
                  <a:lnTo>
                    <a:pt x="244527" y="367751"/>
                  </a:lnTo>
                  <a:lnTo>
                    <a:pt x="248626" y="364435"/>
                  </a:lnTo>
                  <a:lnTo>
                    <a:pt x="255645" y="353355"/>
                  </a:lnTo>
                  <a:lnTo>
                    <a:pt x="261585" y="349291"/>
                  </a:lnTo>
                  <a:lnTo>
                    <a:pt x="278047" y="344775"/>
                  </a:lnTo>
                  <a:lnTo>
                    <a:pt x="290295" y="345234"/>
                  </a:lnTo>
                  <a:lnTo>
                    <a:pt x="303976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41671" y="3652940"/>
              <a:ext cx="58248" cy="41606"/>
            </a:xfrm>
            <a:custGeom>
              <a:avLst/>
              <a:gdLst/>
              <a:ahLst/>
              <a:cxnLst/>
              <a:rect l="0" t="0" r="0" b="0"/>
              <a:pathLst>
                <a:path w="58248" h="41606">
                  <a:moveTo>
                    <a:pt x="0" y="41605"/>
                  </a:moveTo>
                  <a:lnTo>
                    <a:pt x="34104" y="14144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894370" y="3594693"/>
              <a:ext cx="263061" cy="429109"/>
            </a:xfrm>
            <a:custGeom>
              <a:avLst/>
              <a:gdLst/>
              <a:ahLst/>
              <a:cxnLst/>
              <a:rect l="0" t="0" r="0" b="0"/>
              <a:pathLst>
                <a:path w="263061" h="429109">
                  <a:moveTo>
                    <a:pt x="38537" y="0"/>
                  </a:moveTo>
                  <a:lnTo>
                    <a:pt x="11076" y="54016"/>
                  </a:lnTo>
                  <a:lnTo>
                    <a:pt x="0" y="93161"/>
                  </a:lnTo>
                  <a:lnTo>
                    <a:pt x="1955" y="149484"/>
                  </a:lnTo>
                  <a:lnTo>
                    <a:pt x="11245" y="207797"/>
                  </a:lnTo>
                  <a:lnTo>
                    <a:pt x="20178" y="237852"/>
                  </a:lnTo>
                  <a:lnTo>
                    <a:pt x="29145" y="252409"/>
                  </a:lnTo>
                  <a:lnTo>
                    <a:pt x="35049" y="256106"/>
                  </a:lnTo>
                  <a:lnTo>
                    <a:pt x="49006" y="257748"/>
                  </a:lnTo>
                  <a:lnTo>
                    <a:pt x="61989" y="252931"/>
                  </a:lnTo>
                  <a:lnTo>
                    <a:pt x="68040" y="249057"/>
                  </a:lnTo>
                  <a:lnTo>
                    <a:pt x="85392" y="221519"/>
                  </a:lnTo>
                  <a:lnTo>
                    <a:pt x="104336" y="168027"/>
                  </a:lnTo>
                  <a:lnTo>
                    <a:pt x="111631" y="106847"/>
                  </a:lnTo>
                  <a:lnTo>
                    <a:pt x="113072" y="62026"/>
                  </a:lnTo>
                  <a:lnTo>
                    <a:pt x="128535" y="125482"/>
                  </a:lnTo>
                  <a:lnTo>
                    <a:pt x="147504" y="174976"/>
                  </a:lnTo>
                  <a:lnTo>
                    <a:pt x="152787" y="183219"/>
                  </a:lnTo>
                  <a:lnTo>
                    <a:pt x="158159" y="185941"/>
                  </a:lnTo>
                  <a:lnTo>
                    <a:pt x="163589" y="184982"/>
                  </a:lnTo>
                  <a:lnTo>
                    <a:pt x="169058" y="181568"/>
                  </a:lnTo>
                  <a:lnTo>
                    <a:pt x="177600" y="165448"/>
                  </a:lnTo>
                  <a:lnTo>
                    <a:pt x="196427" y="103888"/>
                  </a:lnTo>
                  <a:lnTo>
                    <a:pt x="207690" y="60688"/>
                  </a:lnTo>
                  <a:lnTo>
                    <a:pt x="211403" y="56176"/>
                  </a:lnTo>
                  <a:lnTo>
                    <a:pt x="215727" y="55018"/>
                  </a:lnTo>
                  <a:lnTo>
                    <a:pt x="220458" y="56094"/>
                  </a:lnTo>
                  <a:lnTo>
                    <a:pt x="224538" y="61435"/>
                  </a:lnTo>
                  <a:lnTo>
                    <a:pt x="243561" y="123368"/>
                  </a:lnTo>
                  <a:lnTo>
                    <a:pt x="254840" y="175552"/>
                  </a:lnTo>
                  <a:lnTo>
                    <a:pt x="262104" y="238472"/>
                  </a:lnTo>
                  <a:lnTo>
                    <a:pt x="263060" y="301044"/>
                  </a:lnTo>
                  <a:lnTo>
                    <a:pt x="255609" y="341662"/>
                  </a:lnTo>
                  <a:lnTo>
                    <a:pt x="241436" y="377163"/>
                  </a:lnTo>
                  <a:lnTo>
                    <a:pt x="220081" y="405146"/>
                  </a:lnTo>
                  <a:lnTo>
                    <a:pt x="204283" y="419218"/>
                  </a:lnTo>
                  <a:lnTo>
                    <a:pt x="185551" y="426705"/>
                  </a:lnTo>
                  <a:lnTo>
                    <a:pt x="165822" y="429108"/>
                  </a:lnTo>
                  <a:lnTo>
                    <a:pt x="147808" y="427094"/>
                  </a:lnTo>
                  <a:lnTo>
                    <a:pt x="140971" y="423413"/>
                  </a:lnTo>
                  <a:lnTo>
                    <a:pt x="130908" y="411927"/>
                  </a:lnTo>
                  <a:lnTo>
                    <a:pt x="124462" y="381032"/>
                  </a:lnTo>
                  <a:lnTo>
                    <a:pt x="13006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881507" y="1747420"/>
            <a:ext cx="3020542" cy="2429747"/>
            <a:chOff x="6881507" y="1747420"/>
            <a:chExt cx="3020542" cy="2429747"/>
          </a:xfrm>
        </p:grpSpPr>
        <p:sp>
          <p:nvSpPr>
            <p:cNvPr id="113" name="Freeform 112"/>
            <p:cNvSpPr/>
            <p:nvPr/>
          </p:nvSpPr>
          <p:spPr>
            <a:xfrm>
              <a:off x="7106185" y="1747420"/>
              <a:ext cx="108165" cy="2271647"/>
            </a:xfrm>
            <a:custGeom>
              <a:avLst/>
              <a:gdLst/>
              <a:ahLst/>
              <a:cxnLst/>
              <a:rect l="0" t="0" r="0" b="0"/>
              <a:pathLst>
                <a:path w="108165" h="2271647">
                  <a:moveTo>
                    <a:pt x="16632" y="0"/>
                  </a:moveTo>
                  <a:lnTo>
                    <a:pt x="9467" y="59579"/>
                  </a:lnTo>
                  <a:lnTo>
                    <a:pt x="8539" y="112717"/>
                  </a:lnTo>
                  <a:lnTo>
                    <a:pt x="8355" y="166771"/>
                  </a:lnTo>
                  <a:lnTo>
                    <a:pt x="3903" y="226381"/>
                  </a:lnTo>
                  <a:lnTo>
                    <a:pt x="1149" y="279519"/>
                  </a:lnTo>
                  <a:lnTo>
                    <a:pt x="334" y="336253"/>
                  </a:lnTo>
                  <a:lnTo>
                    <a:pt x="93" y="394052"/>
                  </a:lnTo>
                  <a:lnTo>
                    <a:pt x="21" y="456584"/>
                  </a:lnTo>
                  <a:lnTo>
                    <a:pt x="0" y="517539"/>
                  </a:lnTo>
                  <a:lnTo>
                    <a:pt x="4410" y="581006"/>
                  </a:lnTo>
                  <a:lnTo>
                    <a:pt x="6577" y="624659"/>
                  </a:lnTo>
                  <a:lnTo>
                    <a:pt x="8464" y="668716"/>
                  </a:lnTo>
                  <a:lnTo>
                    <a:pt x="12386" y="712951"/>
                  </a:lnTo>
                  <a:lnTo>
                    <a:pt x="17210" y="759732"/>
                  </a:lnTo>
                  <a:lnTo>
                    <a:pt x="22436" y="807336"/>
                  </a:lnTo>
                  <a:lnTo>
                    <a:pt x="27842" y="853148"/>
                  </a:lnTo>
                  <a:lnTo>
                    <a:pt x="30859" y="900629"/>
                  </a:lnTo>
                  <a:lnTo>
                    <a:pt x="33126" y="948544"/>
                  </a:lnTo>
                  <a:lnTo>
                    <a:pt x="37215" y="994495"/>
                  </a:lnTo>
                  <a:lnTo>
                    <a:pt x="39649" y="1042038"/>
                  </a:lnTo>
                  <a:lnTo>
                    <a:pt x="41655" y="1091829"/>
                  </a:lnTo>
                  <a:lnTo>
                    <a:pt x="45628" y="1144778"/>
                  </a:lnTo>
                  <a:lnTo>
                    <a:pt x="50476" y="1199129"/>
                  </a:lnTo>
                  <a:lnTo>
                    <a:pt x="55713" y="1253179"/>
                  </a:lnTo>
                  <a:lnTo>
                    <a:pt x="61122" y="1304938"/>
                  </a:lnTo>
                  <a:lnTo>
                    <a:pt x="66608" y="1358145"/>
                  </a:lnTo>
                  <a:lnTo>
                    <a:pt x="71203" y="1412611"/>
                  </a:lnTo>
                  <a:lnTo>
                    <a:pt x="73246" y="1467637"/>
                  </a:lnTo>
                  <a:lnTo>
                    <a:pt x="76618" y="1522911"/>
                  </a:lnTo>
                  <a:lnTo>
                    <a:pt x="80276" y="1578296"/>
                  </a:lnTo>
                  <a:lnTo>
                    <a:pt x="81900" y="1633731"/>
                  </a:lnTo>
                  <a:lnTo>
                    <a:pt x="82623" y="1684256"/>
                  </a:lnTo>
                  <a:lnTo>
                    <a:pt x="83868" y="1731366"/>
                  </a:lnTo>
                  <a:lnTo>
                    <a:pt x="87504" y="1776959"/>
                  </a:lnTo>
                  <a:lnTo>
                    <a:pt x="90331" y="1839794"/>
                  </a:lnTo>
                  <a:lnTo>
                    <a:pt x="91169" y="1899400"/>
                  </a:lnTo>
                  <a:lnTo>
                    <a:pt x="91417" y="1953633"/>
                  </a:lnTo>
                  <a:lnTo>
                    <a:pt x="91500" y="2014089"/>
                  </a:lnTo>
                  <a:lnTo>
                    <a:pt x="91518" y="2074036"/>
                  </a:lnTo>
                  <a:lnTo>
                    <a:pt x="91521" y="2131322"/>
                  </a:lnTo>
                  <a:lnTo>
                    <a:pt x="91521" y="2188112"/>
                  </a:lnTo>
                  <a:lnTo>
                    <a:pt x="95939" y="2239428"/>
                  </a:lnTo>
                  <a:lnTo>
                    <a:pt x="108164" y="22716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81507" y="4052357"/>
              <a:ext cx="3020542" cy="124810"/>
            </a:xfrm>
            <a:custGeom>
              <a:avLst/>
              <a:gdLst/>
              <a:ahLst/>
              <a:cxnLst/>
              <a:rect l="0" t="0" r="0" b="0"/>
              <a:pathLst>
                <a:path w="3020542" h="124810">
                  <a:moveTo>
                    <a:pt x="0" y="41599"/>
                  </a:moveTo>
                  <a:lnTo>
                    <a:pt x="53491" y="34435"/>
                  </a:lnTo>
                  <a:lnTo>
                    <a:pt x="104803" y="33506"/>
                  </a:lnTo>
                  <a:lnTo>
                    <a:pt x="162468" y="33323"/>
                  </a:lnTo>
                  <a:lnTo>
                    <a:pt x="221373" y="33284"/>
                  </a:lnTo>
                  <a:lnTo>
                    <a:pt x="277299" y="28861"/>
                  </a:lnTo>
                  <a:lnTo>
                    <a:pt x="328377" y="24803"/>
                  </a:lnTo>
                  <a:lnTo>
                    <a:pt x="385448" y="18523"/>
                  </a:lnTo>
                  <a:lnTo>
                    <a:pt x="445449" y="12591"/>
                  </a:lnTo>
                  <a:lnTo>
                    <a:pt x="508460" y="9159"/>
                  </a:lnTo>
                  <a:lnTo>
                    <a:pt x="557770" y="7640"/>
                  </a:lnTo>
                  <a:lnTo>
                    <a:pt x="608438" y="2670"/>
                  </a:lnTo>
                  <a:lnTo>
                    <a:pt x="663104" y="787"/>
                  </a:lnTo>
                  <a:lnTo>
                    <a:pt x="715770" y="229"/>
                  </a:lnTo>
                  <a:lnTo>
                    <a:pt x="771954" y="63"/>
                  </a:lnTo>
                  <a:lnTo>
                    <a:pt x="830514" y="14"/>
                  </a:lnTo>
                  <a:lnTo>
                    <a:pt x="893373" y="0"/>
                  </a:lnTo>
                  <a:lnTo>
                    <a:pt x="954322" y="920"/>
                  </a:lnTo>
                  <a:lnTo>
                    <a:pt x="997063" y="4412"/>
                  </a:lnTo>
                  <a:lnTo>
                    <a:pt x="1040714" y="6580"/>
                  </a:lnTo>
                  <a:lnTo>
                    <a:pt x="1084769" y="7543"/>
                  </a:lnTo>
                  <a:lnTo>
                    <a:pt x="1129004" y="7972"/>
                  </a:lnTo>
                  <a:lnTo>
                    <a:pt x="1173319" y="5697"/>
                  </a:lnTo>
                  <a:lnTo>
                    <a:pt x="1217669" y="2528"/>
                  </a:lnTo>
                  <a:lnTo>
                    <a:pt x="1262036" y="1120"/>
                  </a:lnTo>
                  <a:lnTo>
                    <a:pt x="1306409" y="494"/>
                  </a:lnTo>
                  <a:lnTo>
                    <a:pt x="1350786" y="216"/>
                  </a:lnTo>
                  <a:lnTo>
                    <a:pt x="1395163" y="93"/>
                  </a:lnTo>
                  <a:lnTo>
                    <a:pt x="1439542" y="2503"/>
                  </a:lnTo>
                  <a:lnTo>
                    <a:pt x="1483920" y="5732"/>
                  </a:lnTo>
                  <a:lnTo>
                    <a:pt x="1528299" y="7167"/>
                  </a:lnTo>
                  <a:lnTo>
                    <a:pt x="1572678" y="7804"/>
                  </a:lnTo>
                  <a:lnTo>
                    <a:pt x="1617057" y="9012"/>
                  </a:lnTo>
                  <a:lnTo>
                    <a:pt x="1661436" y="12631"/>
                  </a:lnTo>
                  <a:lnTo>
                    <a:pt x="1705815" y="14856"/>
                  </a:lnTo>
                  <a:lnTo>
                    <a:pt x="1750194" y="16769"/>
                  </a:lnTo>
                  <a:lnTo>
                    <a:pt x="1794573" y="20701"/>
                  </a:lnTo>
                  <a:lnTo>
                    <a:pt x="1838951" y="23066"/>
                  </a:lnTo>
                  <a:lnTo>
                    <a:pt x="1883331" y="25041"/>
                  </a:lnTo>
                  <a:lnTo>
                    <a:pt x="1927710" y="29000"/>
                  </a:lnTo>
                  <a:lnTo>
                    <a:pt x="1989860" y="32010"/>
                  </a:lnTo>
                  <a:lnTo>
                    <a:pt x="2032071" y="32715"/>
                  </a:lnTo>
                  <a:lnTo>
                    <a:pt x="2094953" y="33111"/>
                  </a:lnTo>
                  <a:lnTo>
                    <a:pt x="2157039" y="33229"/>
                  </a:lnTo>
                  <a:lnTo>
                    <a:pt x="2217348" y="33263"/>
                  </a:lnTo>
                  <a:lnTo>
                    <a:pt x="2275282" y="33274"/>
                  </a:lnTo>
                  <a:lnTo>
                    <a:pt x="2334361" y="33277"/>
                  </a:lnTo>
                  <a:lnTo>
                    <a:pt x="2386999" y="33277"/>
                  </a:lnTo>
                  <a:lnTo>
                    <a:pt x="2437729" y="33278"/>
                  </a:lnTo>
                  <a:lnTo>
                    <a:pt x="2487893" y="35743"/>
                  </a:lnTo>
                  <a:lnTo>
                    <a:pt x="2537890" y="39864"/>
                  </a:lnTo>
                  <a:lnTo>
                    <a:pt x="2600065" y="45673"/>
                  </a:lnTo>
                  <a:lnTo>
                    <a:pt x="2662581" y="55724"/>
                  </a:lnTo>
                  <a:lnTo>
                    <a:pt x="2717939" y="66613"/>
                  </a:lnTo>
                  <a:lnTo>
                    <a:pt x="2769178" y="77667"/>
                  </a:lnTo>
                  <a:lnTo>
                    <a:pt x="2828564" y="89061"/>
                  </a:lnTo>
                  <a:lnTo>
                    <a:pt x="2883628" y="97844"/>
                  </a:lnTo>
                  <a:lnTo>
                    <a:pt x="2938848" y="112858"/>
                  </a:lnTo>
                  <a:lnTo>
                    <a:pt x="3000478" y="121888"/>
                  </a:lnTo>
                  <a:lnTo>
                    <a:pt x="3020541" y="1248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327895" y="3994103"/>
            <a:ext cx="232991" cy="730301"/>
            <a:chOff x="9327895" y="3994103"/>
            <a:chExt cx="232991" cy="730301"/>
          </a:xfrm>
        </p:grpSpPr>
        <p:sp>
          <p:nvSpPr>
            <p:cNvPr id="116" name="Freeform 115"/>
            <p:cNvSpPr/>
            <p:nvPr/>
          </p:nvSpPr>
          <p:spPr>
            <a:xfrm>
              <a:off x="9529785" y="3994103"/>
              <a:ext cx="31101" cy="357806"/>
            </a:xfrm>
            <a:custGeom>
              <a:avLst/>
              <a:gdLst/>
              <a:ahLst/>
              <a:cxnLst/>
              <a:rect l="0" t="0" r="0" b="0"/>
              <a:pathLst>
                <a:path w="31101" h="357806">
                  <a:moveTo>
                    <a:pt x="31100" y="0"/>
                  </a:moveTo>
                  <a:lnTo>
                    <a:pt x="17848" y="4418"/>
                  </a:lnTo>
                  <a:lnTo>
                    <a:pt x="13019" y="9417"/>
                  </a:lnTo>
                  <a:lnTo>
                    <a:pt x="5189" y="24834"/>
                  </a:lnTo>
                  <a:lnTo>
                    <a:pt x="0" y="58723"/>
                  </a:lnTo>
                  <a:lnTo>
                    <a:pt x="4689" y="112072"/>
                  </a:lnTo>
                  <a:lnTo>
                    <a:pt x="11664" y="172311"/>
                  </a:lnTo>
                  <a:lnTo>
                    <a:pt x="18507" y="230112"/>
                  </a:lnTo>
                  <a:lnTo>
                    <a:pt x="22859" y="288580"/>
                  </a:lnTo>
                  <a:lnTo>
                    <a:pt x="29198" y="330673"/>
                  </a:lnTo>
                  <a:lnTo>
                    <a:pt x="3110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327895" y="4476724"/>
              <a:ext cx="110466" cy="247680"/>
            </a:xfrm>
            <a:custGeom>
              <a:avLst/>
              <a:gdLst/>
              <a:ahLst/>
              <a:cxnLst/>
              <a:rect l="0" t="0" r="0" b="0"/>
              <a:pathLst>
                <a:path w="110466" h="247680">
                  <a:moveTo>
                    <a:pt x="0" y="0"/>
                  </a:moveTo>
                  <a:lnTo>
                    <a:pt x="27580" y="23163"/>
                  </a:lnTo>
                  <a:lnTo>
                    <a:pt x="89168" y="52214"/>
                  </a:lnTo>
                  <a:lnTo>
                    <a:pt x="95503" y="56998"/>
                  </a:lnTo>
                  <a:lnTo>
                    <a:pt x="105008" y="72177"/>
                  </a:lnTo>
                  <a:lnTo>
                    <a:pt x="110465" y="90326"/>
                  </a:lnTo>
                  <a:lnTo>
                    <a:pt x="108339" y="116138"/>
                  </a:lnTo>
                  <a:lnTo>
                    <a:pt x="104241" y="132978"/>
                  </a:lnTo>
                  <a:lnTo>
                    <a:pt x="87901" y="158053"/>
                  </a:lnTo>
                  <a:lnTo>
                    <a:pt x="35094" y="216860"/>
                  </a:lnTo>
                  <a:lnTo>
                    <a:pt x="9484" y="247679"/>
                  </a:lnTo>
                  <a:lnTo>
                    <a:pt x="10021" y="247405"/>
                  </a:lnTo>
                  <a:lnTo>
                    <a:pt x="16642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527601" y="4476724"/>
            <a:ext cx="457658" cy="366127"/>
            <a:chOff x="9527601" y="4476724"/>
            <a:chExt cx="457658" cy="366127"/>
          </a:xfrm>
        </p:grpSpPr>
        <p:sp>
          <p:nvSpPr>
            <p:cNvPr id="119" name="Freeform 118"/>
            <p:cNvSpPr/>
            <p:nvPr/>
          </p:nvSpPr>
          <p:spPr>
            <a:xfrm>
              <a:off x="9527601" y="4501687"/>
              <a:ext cx="57319" cy="245433"/>
            </a:xfrm>
            <a:custGeom>
              <a:avLst/>
              <a:gdLst/>
              <a:ahLst/>
              <a:cxnLst/>
              <a:rect l="0" t="0" r="0" b="0"/>
              <a:pathLst>
                <a:path w="57319" h="245433">
                  <a:moveTo>
                    <a:pt x="16641" y="0"/>
                  </a:moveTo>
                  <a:lnTo>
                    <a:pt x="7807" y="8835"/>
                  </a:lnTo>
                  <a:lnTo>
                    <a:pt x="6129" y="15136"/>
                  </a:lnTo>
                  <a:lnTo>
                    <a:pt x="8184" y="40748"/>
                  </a:lnTo>
                  <a:lnTo>
                    <a:pt x="19762" y="83097"/>
                  </a:lnTo>
                  <a:lnTo>
                    <a:pt x="53545" y="144433"/>
                  </a:lnTo>
                  <a:lnTo>
                    <a:pt x="57318" y="186425"/>
                  </a:lnTo>
                  <a:lnTo>
                    <a:pt x="52903" y="205822"/>
                  </a:lnTo>
                  <a:lnTo>
                    <a:pt x="39419" y="240875"/>
                  </a:lnTo>
                  <a:lnTo>
                    <a:pt x="34601" y="244719"/>
                  </a:lnTo>
                  <a:lnTo>
                    <a:pt x="28614" y="245432"/>
                  </a:lnTo>
                  <a:lnTo>
                    <a:pt x="21849" y="244058"/>
                  </a:lnTo>
                  <a:lnTo>
                    <a:pt x="16415" y="238519"/>
                  </a:lnTo>
                  <a:lnTo>
                    <a:pt x="7912" y="22003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535921" y="4476724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0"/>
                  </a:moveTo>
                  <a:lnTo>
                    <a:pt x="55848" y="8474"/>
                  </a:lnTo>
                  <a:lnTo>
                    <a:pt x="10817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677893" y="4593218"/>
              <a:ext cx="91019" cy="191386"/>
            </a:xfrm>
            <a:custGeom>
              <a:avLst/>
              <a:gdLst/>
              <a:ahLst/>
              <a:cxnLst/>
              <a:rect l="0" t="0" r="0" b="0"/>
              <a:pathLst>
                <a:path w="91019" h="191386">
                  <a:moveTo>
                    <a:pt x="7807" y="0"/>
                  </a:moveTo>
                  <a:lnTo>
                    <a:pt x="5342" y="33741"/>
                  </a:lnTo>
                  <a:lnTo>
                    <a:pt x="0" y="92303"/>
                  </a:lnTo>
                  <a:lnTo>
                    <a:pt x="639" y="107592"/>
                  </a:lnTo>
                  <a:lnTo>
                    <a:pt x="2104" y="107787"/>
                  </a:lnTo>
                  <a:lnTo>
                    <a:pt x="4005" y="105142"/>
                  </a:lnTo>
                  <a:lnTo>
                    <a:pt x="18824" y="69274"/>
                  </a:lnTo>
                  <a:lnTo>
                    <a:pt x="23472" y="62825"/>
                  </a:lnTo>
                  <a:lnTo>
                    <a:pt x="26572" y="63149"/>
                  </a:lnTo>
                  <a:lnTo>
                    <a:pt x="28638" y="67987"/>
                  </a:lnTo>
                  <a:lnTo>
                    <a:pt x="36371" y="104551"/>
                  </a:lnTo>
                  <a:lnTo>
                    <a:pt x="39794" y="109457"/>
                  </a:lnTo>
                  <a:lnTo>
                    <a:pt x="43924" y="110878"/>
                  </a:lnTo>
                  <a:lnTo>
                    <a:pt x="48528" y="109977"/>
                  </a:lnTo>
                  <a:lnTo>
                    <a:pt x="68258" y="113126"/>
                  </a:lnTo>
                  <a:lnTo>
                    <a:pt x="73071" y="118872"/>
                  </a:lnTo>
                  <a:lnTo>
                    <a:pt x="88719" y="181743"/>
                  </a:lnTo>
                  <a:lnTo>
                    <a:pt x="91018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810516" y="4684750"/>
              <a:ext cx="16643" cy="79373"/>
            </a:xfrm>
            <a:custGeom>
              <a:avLst/>
              <a:gdLst/>
              <a:ahLst/>
              <a:cxnLst/>
              <a:rect l="0" t="0" r="0" b="0"/>
              <a:pathLst>
                <a:path w="16643" h="79373">
                  <a:moveTo>
                    <a:pt x="0" y="0"/>
                  </a:moveTo>
                  <a:lnTo>
                    <a:pt x="6586" y="29620"/>
                  </a:lnTo>
                  <a:lnTo>
                    <a:pt x="9017" y="79372"/>
                  </a:lnTo>
                  <a:lnTo>
                    <a:pt x="10634" y="78803"/>
                  </a:lnTo>
                  <a:lnTo>
                    <a:pt x="16642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835479" y="4609861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902048" y="4684750"/>
              <a:ext cx="83211" cy="158101"/>
            </a:xfrm>
            <a:custGeom>
              <a:avLst/>
              <a:gdLst/>
              <a:ahLst/>
              <a:cxnLst/>
              <a:rect l="0" t="0" r="0" b="0"/>
              <a:pathLst>
                <a:path w="83211" h="158101">
                  <a:moveTo>
                    <a:pt x="0" y="0"/>
                  </a:moveTo>
                  <a:lnTo>
                    <a:pt x="19560" y="58681"/>
                  </a:lnTo>
                  <a:lnTo>
                    <a:pt x="22285" y="61310"/>
                  </a:lnTo>
                  <a:lnTo>
                    <a:pt x="25027" y="60289"/>
                  </a:lnTo>
                  <a:lnTo>
                    <a:pt x="27778" y="56835"/>
                  </a:lnTo>
                  <a:lnTo>
                    <a:pt x="33312" y="55457"/>
                  </a:lnTo>
                  <a:lnTo>
                    <a:pt x="49321" y="56391"/>
                  </a:lnTo>
                  <a:lnTo>
                    <a:pt x="63834" y="64819"/>
                  </a:lnTo>
                  <a:lnTo>
                    <a:pt x="70293" y="70949"/>
                  </a:lnTo>
                  <a:lnTo>
                    <a:pt x="77469" y="87623"/>
                  </a:lnTo>
                  <a:lnTo>
                    <a:pt x="82705" y="146890"/>
                  </a:lnTo>
                  <a:lnTo>
                    <a:pt x="8321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6" name="Freeform 125"/>
          <p:cNvSpPr/>
          <p:nvPr/>
        </p:nvSpPr>
        <p:spPr>
          <a:xfrm>
            <a:off x="9419427" y="1547715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8321" y="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9" name="Group 128"/>
          <p:cNvGrpSpPr/>
          <p:nvPr/>
        </p:nvGrpSpPr>
        <p:grpSpPr>
          <a:xfrm>
            <a:off x="7014644" y="1429757"/>
            <a:ext cx="158101" cy="583938"/>
            <a:chOff x="7014644" y="1429757"/>
            <a:chExt cx="158101" cy="583938"/>
          </a:xfrm>
        </p:grpSpPr>
        <p:sp>
          <p:nvSpPr>
            <p:cNvPr id="127" name="Freeform 126"/>
            <p:cNvSpPr/>
            <p:nvPr/>
          </p:nvSpPr>
          <p:spPr>
            <a:xfrm>
              <a:off x="7097863" y="1506110"/>
              <a:ext cx="16634" cy="507585"/>
            </a:xfrm>
            <a:custGeom>
              <a:avLst/>
              <a:gdLst/>
              <a:ahLst/>
              <a:cxnLst/>
              <a:rect l="0" t="0" r="0" b="0"/>
              <a:pathLst>
                <a:path w="16634" h="507585">
                  <a:moveTo>
                    <a:pt x="16633" y="0"/>
                  </a:moveTo>
                  <a:lnTo>
                    <a:pt x="7799" y="13252"/>
                  </a:lnTo>
                  <a:lnTo>
                    <a:pt x="2304" y="39162"/>
                  </a:lnTo>
                  <a:lnTo>
                    <a:pt x="449" y="92487"/>
                  </a:lnTo>
                  <a:lnTo>
                    <a:pt x="52" y="151948"/>
                  </a:lnTo>
                  <a:lnTo>
                    <a:pt x="0" y="207946"/>
                  </a:lnTo>
                  <a:lnTo>
                    <a:pt x="917" y="270132"/>
                  </a:lnTo>
                  <a:lnTo>
                    <a:pt x="6578" y="324735"/>
                  </a:lnTo>
                  <a:lnTo>
                    <a:pt x="7970" y="380037"/>
                  </a:lnTo>
                  <a:lnTo>
                    <a:pt x="10733" y="442756"/>
                  </a:lnTo>
                  <a:lnTo>
                    <a:pt x="14884" y="478205"/>
                  </a:lnTo>
                  <a:lnTo>
                    <a:pt x="16633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014644" y="1429757"/>
              <a:ext cx="158101" cy="226133"/>
            </a:xfrm>
            <a:custGeom>
              <a:avLst/>
              <a:gdLst/>
              <a:ahLst/>
              <a:cxnLst/>
              <a:rect l="0" t="0" r="0" b="0"/>
              <a:pathLst>
                <a:path w="158101" h="226133">
                  <a:moveTo>
                    <a:pt x="0" y="126279"/>
                  </a:moveTo>
                  <a:lnTo>
                    <a:pt x="52663" y="67897"/>
                  </a:lnTo>
                  <a:lnTo>
                    <a:pt x="80432" y="37869"/>
                  </a:lnTo>
                  <a:lnTo>
                    <a:pt x="142759" y="0"/>
                  </a:lnTo>
                  <a:lnTo>
                    <a:pt x="147872" y="3261"/>
                  </a:lnTo>
                  <a:lnTo>
                    <a:pt x="153554" y="21678"/>
                  </a:lnTo>
                  <a:lnTo>
                    <a:pt x="156277" y="75928"/>
                  </a:lnTo>
                  <a:lnTo>
                    <a:pt x="150817" y="129545"/>
                  </a:lnTo>
                  <a:lnTo>
                    <a:pt x="152381" y="191177"/>
                  </a:lnTo>
                  <a:lnTo>
                    <a:pt x="158100" y="2261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286290" y="1006847"/>
            <a:ext cx="760903" cy="697806"/>
            <a:chOff x="9286290" y="1006847"/>
            <a:chExt cx="760903" cy="697806"/>
          </a:xfrm>
        </p:grpSpPr>
        <p:sp>
          <p:nvSpPr>
            <p:cNvPr id="130" name="Freeform 129"/>
            <p:cNvSpPr/>
            <p:nvPr/>
          </p:nvSpPr>
          <p:spPr>
            <a:xfrm>
              <a:off x="9286290" y="1506110"/>
              <a:ext cx="341164" cy="58248"/>
            </a:xfrm>
            <a:custGeom>
              <a:avLst/>
              <a:gdLst/>
              <a:ahLst/>
              <a:cxnLst/>
              <a:rect l="0" t="0" r="0" b="0"/>
              <a:pathLst>
                <a:path w="341164" h="58248">
                  <a:moveTo>
                    <a:pt x="0" y="0"/>
                  </a:moveTo>
                  <a:lnTo>
                    <a:pt x="53491" y="0"/>
                  </a:lnTo>
                  <a:lnTo>
                    <a:pt x="110743" y="2465"/>
                  </a:lnTo>
                  <a:lnTo>
                    <a:pt x="173060" y="8474"/>
                  </a:lnTo>
                  <a:lnTo>
                    <a:pt x="226905" y="17220"/>
                  </a:lnTo>
                  <a:lnTo>
                    <a:pt x="282382" y="33335"/>
                  </a:lnTo>
                  <a:lnTo>
                    <a:pt x="34116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560885" y="1206552"/>
              <a:ext cx="58247" cy="124817"/>
            </a:xfrm>
            <a:custGeom>
              <a:avLst/>
              <a:gdLst/>
              <a:ahLst/>
              <a:cxnLst/>
              <a:rect l="0" t="0" r="0" b="0"/>
              <a:pathLst>
                <a:path w="58247" h="124817">
                  <a:moveTo>
                    <a:pt x="0" y="0"/>
                  </a:moveTo>
                  <a:lnTo>
                    <a:pt x="2465" y="33741"/>
                  </a:lnTo>
                  <a:lnTo>
                    <a:pt x="4417" y="41910"/>
                  </a:lnTo>
                  <a:lnTo>
                    <a:pt x="7567" y="44582"/>
                  </a:lnTo>
                  <a:lnTo>
                    <a:pt x="11517" y="43590"/>
                  </a:lnTo>
                  <a:lnTo>
                    <a:pt x="31141" y="26485"/>
                  </a:lnTo>
                  <a:lnTo>
                    <a:pt x="36478" y="25978"/>
                  </a:lnTo>
                  <a:lnTo>
                    <a:pt x="41885" y="28413"/>
                  </a:lnTo>
                  <a:lnTo>
                    <a:pt x="47339" y="32811"/>
                  </a:lnTo>
                  <a:lnTo>
                    <a:pt x="53399" y="47558"/>
                  </a:lnTo>
                  <a:lnTo>
                    <a:pt x="57821" y="107886"/>
                  </a:lnTo>
                  <a:lnTo>
                    <a:pt x="5824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652416" y="1223194"/>
              <a:ext cx="44242" cy="67355"/>
            </a:xfrm>
            <a:custGeom>
              <a:avLst/>
              <a:gdLst/>
              <a:ahLst/>
              <a:cxnLst/>
              <a:rect l="0" t="0" r="0" b="0"/>
              <a:pathLst>
                <a:path w="44242" h="67355">
                  <a:moveTo>
                    <a:pt x="0" y="33284"/>
                  </a:moveTo>
                  <a:lnTo>
                    <a:pt x="0" y="50954"/>
                  </a:lnTo>
                  <a:lnTo>
                    <a:pt x="2774" y="57083"/>
                  </a:lnTo>
                  <a:lnTo>
                    <a:pt x="13252" y="66359"/>
                  </a:lnTo>
                  <a:lnTo>
                    <a:pt x="19005" y="67354"/>
                  </a:lnTo>
                  <a:lnTo>
                    <a:pt x="24689" y="66167"/>
                  </a:lnTo>
                  <a:lnTo>
                    <a:pt x="30328" y="63527"/>
                  </a:lnTo>
                  <a:lnTo>
                    <a:pt x="39058" y="50732"/>
                  </a:lnTo>
                  <a:lnTo>
                    <a:pt x="42681" y="42142"/>
                  </a:lnTo>
                  <a:lnTo>
                    <a:pt x="44241" y="22736"/>
                  </a:lnTo>
                  <a:lnTo>
                    <a:pt x="41852" y="6407"/>
                  </a:lnTo>
                  <a:lnTo>
                    <a:pt x="39920" y="334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688588" y="1006847"/>
              <a:ext cx="113608" cy="234963"/>
            </a:xfrm>
            <a:custGeom>
              <a:avLst/>
              <a:gdLst/>
              <a:ahLst/>
              <a:cxnLst/>
              <a:rect l="0" t="0" r="0" b="0"/>
              <a:pathLst>
                <a:path w="113608" h="234963">
                  <a:moveTo>
                    <a:pt x="38717" y="0"/>
                  </a:moveTo>
                  <a:lnTo>
                    <a:pt x="43135" y="62326"/>
                  </a:lnTo>
                  <a:lnTo>
                    <a:pt x="46268" y="118054"/>
                  </a:lnTo>
                  <a:lnTo>
                    <a:pt x="46887" y="173029"/>
                  </a:lnTo>
                  <a:lnTo>
                    <a:pt x="42592" y="227720"/>
                  </a:lnTo>
                  <a:lnTo>
                    <a:pt x="39451" y="233175"/>
                  </a:lnTo>
                  <a:lnTo>
                    <a:pt x="35508" y="234962"/>
                  </a:lnTo>
                  <a:lnTo>
                    <a:pt x="31030" y="234304"/>
                  </a:lnTo>
                  <a:lnTo>
                    <a:pt x="27121" y="230168"/>
                  </a:lnTo>
                  <a:lnTo>
                    <a:pt x="6863" y="182360"/>
                  </a:lnTo>
                  <a:lnTo>
                    <a:pt x="0" y="147619"/>
                  </a:lnTo>
                  <a:lnTo>
                    <a:pt x="2736" y="139093"/>
                  </a:lnTo>
                  <a:lnTo>
                    <a:pt x="8258" y="132485"/>
                  </a:lnTo>
                  <a:lnTo>
                    <a:pt x="25180" y="122677"/>
                  </a:lnTo>
                  <a:lnTo>
                    <a:pt x="73710" y="111312"/>
                  </a:lnTo>
                  <a:lnTo>
                    <a:pt x="113607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652416" y="1397936"/>
              <a:ext cx="97418" cy="144923"/>
            </a:xfrm>
            <a:custGeom>
              <a:avLst/>
              <a:gdLst/>
              <a:ahLst/>
              <a:cxnLst/>
              <a:rect l="0" t="0" r="0" b="0"/>
              <a:pathLst>
                <a:path w="97418" h="144923">
                  <a:moveTo>
                    <a:pt x="0" y="0"/>
                  </a:moveTo>
                  <a:lnTo>
                    <a:pt x="14393" y="59627"/>
                  </a:lnTo>
                  <a:lnTo>
                    <a:pt x="17491" y="80126"/>
                  </a:lnTo>
                  <a:lnTo>
                    <a:pt x="25032" y="98482"/>
                  </a:lnTo>
                  <a:lnTo>
                    <a:pt x="62887" y="142494"/>
                  </a:lnTo>
                  <a:lnTo>
                    <a:pt x="67812" y="144922"/>
                  </a:lnTo>
                  <a:lnTo>
                    <a:pt x="72021" y="143768"/>
                  </a:lnTo>
                  <a:lnTo>
                    <a:pt x="80087" y="134164"/>
                  </a:lnTo>
                  <a:lnTo>
                    <a:pt x="89835" y="117567"/>
                  </a:lnTo>
                  <a:lnTo>
                    <a:pt x="96883" y="83015"/>
                  </a:lnTo>
                  <a:lnTo>
                    <a:pt x="97417" y="26979"/>
                  </a:lnTo>
                  <a:lnTo>
                    <a:pt x="90757" y="8601"/>
                  </a:lnTo>
                  <a:lnTo>
                    <a:pt x="88241" y="7583"/>
                  </a:lnTo>
                  <a:lnTo>
                    <a:pt x="86565" y="11527"/>
                  </a:lnTo>
                  <a:lnTo>
                    <a:pt x="8321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768911" y="1414578"/>
              <a:ext cx="83211" cy="86898"/>
            </a:xfrm>
            <a:custGeom>
              <a:avLst/>
              <a:gdLst/>
              <a:ahLst/>
              <a:cxnLst/>
              <a:rect l="0" t="0" r="0" b="0"/>
              <a:pathLst>
                <a:path w="83211" h="86898">
                  <a:moveTo>
                    <a:pt x="0" y="66569"/>
                  </a:moveTo>
                  <a:lnTo>
                    <a:pt x="4794" y="52187"/>
                  </a:lnTo>
                  <a:lnTo>
                    <a:pt x="1831" y="64773"/>
                  </a:lnTo>
                  <a:lnTo>
                    <a:pt x="814" y="81796"/>
                  </a:lnTo>
                  <a:lnTo>
                    <a:pt x="3316" y="85966"/>
                  </a:lnTo>
                  <a:lnTo>
                    <a:pt x="7758" y="86897"/>
                  </a:lnTo>
                  <a:lnTo>
                    <a:pt x="13493" y="85668"/>
                  </a:lnTo>
                  <a:lnTo>
                    <a:pt x="18240" y="82075"/>
                  </a:lnTo>
                  <a:lnTo>
                    <a:pt x="25981" y="70687"/>
                  </a:lnTo>
                  <a:lnTo>
                    <a:pt x="29340" y="69314"/>
                  </a:lnTo>
                  <a:lnTo>
                    <a:pt x="32503" y="71172"/>
                  </a:lnTo>
                  <a:lnTo>
                    <a:pt x="35537" y="75185"/>
                  </a:lnTo>
                  <a:lnTo>
                    <a:pt x="39409" y="74162"/>
                  </a:lnTo>
                  <a:lnTo>
                    <a:pt x="48642" y="63163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871612" y="1331368"/>
              <a:ext cx="88684" cy="154312"/>
            </a:xfrm>
            <a:custGeom>
              <a:avLst/>
              <a:gdLst/>
              <a:ahLst/>
              <a:cxnLst/>
              <a:rect l="0" t="0" r="0" b="0"/>
              <a:pathLst>
                <a:path w="88684" h="154312">
                  <a:moveTo>
                    <a:pt x="13793" y="0"/>
                  </a:moveTo>
                  <a:lnTo>
                    <a:pt x="525" y="50147"/>
                  </a:lnTo>
                  <a:lnTo>
                    <a:pt x="0" y="85844"/>
                  </a:lnTo>
                  <a:lnTo>
                    <a:pt x="6430" y="105646"/>
                  </a:lnTo>
                  <a:lnTo>
                    <a:pt x="10734" y="110186"/>
                  </a:lnTo>
                  <a:lnTo>
                    <a:pt x="15452" y="111364"/>
                  </a:lnTo>
                  <a:lnTo>
                    <a:pt x="20446" y="110301"/>
                  </a:lnTo>
                  <a:lnTo>
                    <a:pt x="23776" y="113290"/>
                  </a:lnTo>
                  <a:lnTo>
                    <a:pt x="33976" y="150270"/>
                  </a:lnTo>
                  <a:lnTo>
                    <a:pt x="38343" y="153804"/>
                  </a:lnTo>
                  <a:lnTo>
                    <a:pt x="44028" y="154311"/>
                  </a:lnTo>
                  <a:lnTo>
                    <a:pt x="88683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943653" y="1389615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991846" y="1439541"/>
              <a:ext cx="55347" cy="265112"/>
            </a:xfrm>
            <a:custGeom>
              <a:avLst/>
              <a:gdLst/>
              <a:ahLst/>
              <a:cxnLst/>
              <a:rect l="0" t="0" r="0" b="0"/>
              <a:pathLst>
                <a:path w="55347" h="265112">
                  <a:moveTo>
                    <a:pt x="10054" y="0"/>
                  </a:moveTo>
                  <a:lnTo>
                    <a:pt x="11903" y="56773"/>
                  </a:lnTo>
                  <a:lnTo>
                    <a:pt x="28800" y="111119"/>
                  </a:lnTo>
                  <a:lnTo>
                    <a:pt x="46053" y="170367"/>
                  </a:lnTo>
                  <a:lnTo>
                    <a:pt x="55346" y="212881"/>
                  </a:lnTo>
                  <a:lnTo>
                    <a:pt x="53914" y="231449"/>
                  </a:lnTo>
                  <a:lnTo>
                    <a:pt x="43493" y="257496"/>
                  </a:lnTo>
                  <a:lnTo>
                    <a:pt x="36969" y="262271"/>
                  </a:lnTo>
                  <a:lnTo>
                    <a:pt x="19859" y="265111"/>
                  </a:lnTo>
                  <a:lnTo>
                    <a:pt x="12892" y="262725"/>
                  </a:lnTo>
                  <a:lnTo>
                    <a:pt x="2686" y="252677"/>
                  </a:lnTo>
                  <a:lnTo>
                    <a:pt x="0" y="234035"/>
                  </a:lnTo>
                  <a:lnTo>
                    <a:pt x="2812" y="212189"/>
                  </a:lnTo>
                  <a:lnTo>
                    <a:pt x="30474" y="150833"/>
                  </a:lnTo>
                  <a:lnTo>
                    <a:pt x="35017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8861179" y="2966540"/>
            <a:ext cx="24202" cy="61772"/>
          </a:xfrm>
          <a:custGeom>
            <a:avLst/>
            <a:gdLst/>
            <a:ahLst/>
            <a:cxnLst/>
            <a:rect l="0" t="0" r="0" b="0"/>
            <a:pathLst>
              <a:path w="24202" h="61772">
                <a:moveTo>
                  <a:pt x="9059" y="12395"/>
                </a:moveTo>
                <a:lnTo>
                  <a:pt x="13476" y="58722"/>
                </a:lnTo>
                <a:lnTo>
                  <a:pt x="15702" y="61771"/>
                </a:lnTo>
                <a:lnTo>
                  <a:pt x="18110" y="60105"/>
                </a:lnTo>
                <a:lnTo>
                  <a:pt x="20640" y="55297"/>
                </a:lnTo>
                <a:lnTo>
                  <a:pt x="24201" y="30860"/>
                </a:lnTo>
                <a:lnTo>
                  <a:pt x="20103" y="13205"/>
                </a:lnTo>
                <a:lnTo>
                  <a:pt x="16422" y="4614"/>
                </a:lnTo>
                <a:lnTo>
                  <a:pt x="12118" y="736"/>
                </a:lnTo>
                <a:lnTo>
                  <a:pt x="7400" y="0"/>
                </a:lnTo>
                <a:lnTo>
                  <a:pt x="2406" y="1358"/>
                </a:lnTo>
                <a:lnTo>
                  <a:pt x="0" y="5037"/>
                </a:lnTo>
                <a:lnTo>
                  <a:pt x="737" y="4567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7" name="Group 146"/>
          <p:cNvGrpSpPr/>
          <p:nvPr/>
        </p:nvGrpSpPr>
        <p:grpSpPr>
          <a:xfrm>
            <a:off x="8603964" y="3894251"/>
            <a:ext cx="474301" cy="998527"/>
            <a:chOff x="8603964" y="3894251"/>
            <a:chExt cx="474301" cy="998527"/>
          </a:xfrm>
        </p:grpSpPr>
        <p:sp>
          <p:nvSpPr>
            <p:cNvPr id="141" name="Freeform 140"/>
            <p:cNvSpPr/>
            <p:nvPr/>
          </p:nvSpPr>
          <p:spPr>
            <a:xfrm>
              <a:off x="8803669" y="3894251"/>
              <a:ext cx="8322" cy="399411"/>
            </a:xfrm>
            <a:custGeom>
              <a:avLst/>
              <a:gdLst/>
              <a:ahLst/>
              <a:cxnLst/>
              <a:rect l="0" t="0" r="0" b="0"/>
              <a:pathLst>
                <a:path w="8322" h="399411">
                  <a:moveTo>
                    <a:pt x="8321" y="0"/>
                  </a:moveTo>
                  <a:lnTo>
                    <a:pt x="8321" y="56772"/>
                  </a:lnTo>
                  <a:lnTo>
                    <a:pt x="5855" y="107506"/>
                  </a:lnTo>
                  <a:lnTo>
                    <a:pt x="1156" y="170192"/>
                  </a:lnTo>
                  <a:lnTo>
                    <a:pt x="228" y="221372"/>
                  </a:lnTo>
                  <a:lnTo>
                    <a:pt x="29" y="284342"/>
                  </a:lnTo>
                  <a:lnTo>
                    <a:pt x="5" y="341239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03964" y="4492851"/>
              <a:ext cx="124817" cy="288389"/>
            </a:xfrm>
            <a:custGeom>
              <a:avLst/>
              <a:gdLst/>
              <a:ahLst/>
              <a:cxnLst/>
              <a:rect l="0" t="0" r="0" b="0"/>
              <a:pathLst>
                <a:path w="124817" h="288389">
                  <a:moveTo>
                    <a:pt x="0" y="158615"/>
                  </a:moveTo>
                  <a:lnTo>
                    <a:pt x="31955" y="95517"/>
                  </a:lnTo>
                  <a:lnTo>
                    <a:pt x="63922" y="35261"/>
                  </a:lnTo>
                  <a:lnTo>
                    <a:pt x="80474" y="13686"/>
                  </a:lnTo>
                  <a:lnTo>
                    <a:pt x="101507" y="0"/>
                  </a:lnTo>
                  <a:lnTo>
                    <a:pt x="106503" y="2021"/>
                  </a:lnTo>
                  <a:lnTo>
                    <a:pt x="109833" y="7991"/>
                  </a:lnTo>
                  <a:lnTo>
                    <a:pt x="115178" y="55206"/>
                  </a:lnTo>
                  <a:lnTo>
                    <a:pt x="109735" y="112056"/>
                  </a:lnTo>
                  <a:lnTo>
                    <a:pt x="102661" y="171831"/>
                  </a:lnTo>
                  <a:lnTo>
                    <a:pt x="100407" y="221664"/>
                  </a:lnTo>
                  <a:lnTo>
                    <a:pt x="99963" y="275544"/>
                  </a:lnTo>
                  <a:lnTo>
                    <a:pt x="102700" y="282796"/>
                  </a:lnTo>
                  <a:lnTo>
                    <a:pt x="107298" y="286706"/>
                  </a:lnTo>
                  <a:lnTo>
                    <a:pt x="113137" y="288388"/>
                  </a:lnTo>
                  <a:lnTo>
                    <a:pt x="117030" y="287660"/>
                  </a:lnTo>
                  <a:lnTo>
                    <a:pt x="119625" y="285326"/>
                  </a:lnTo>
                  <a:lnTo>
                    <a:pt x="124816" y="2751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750482" y="4634824"/>
              <a:ext cx="153041" cy="199706"/>
            </a:xfrm>
            <a:custGeom>
              <a:avLst/>
              <a:gdLst/>
              <a:ahLst/>
              <a:cxnLst/>
              <a:rect l="0" t="0" r="0" b="0"/>
              <a:pathLst>
                <a:path w="153041" h="199706">
                  <a:moveTo>
                    <a:pt x="11582" y="0"/>
                  </a:moveTo>
                  <a:lnTo>
                    <a:pt x="0" y="39162"/>
                  </a:lnTo>
                  <a:lnTo>
                    <a:pt x="2548" y="100152"/>
                  </a:lnTo>
                  <a:lnTo>
                    <a:pt x="7467" y="135177"/>
                  </a:lnTo>
                  <a:lnTo>
                    <a:pt x="11612" y="140044"/>
                  </a:lnTo>
                  <a:lnTo>
                    <a:pt x="17150" y="140516"/>
                  </a:lnTo>
                  <a:lnTo>
                    <a:pt x="23615" y="138056"/>
                  </a:lnTo>
                  <a:lnTo>
                    <a:pt x="28850" y="131793"/>
                  </a:lnTo>
                  <a:lnTo>
                    <a:pt x="50906" y="70952"/>
                  </a:lnTo>
                  <a:lnTo>
                    <a:pt x="60186" y="55881"/>
                  </a:lnTo>
                  <a:lnTo>
                    <a:pt x="64325" y="54820"/>
                  </a:lnTo>
                  <a:lnTo>
                    <a:pt x="68009" y="57812"/>
                  </a:lnTo>
                  <a:lnTo>
                    <a:pt x="74568" y="72847"/>
                  </a:lnTo>
                  <a:lnTo>
                    <a:pt x="84721" y="134545"/>
                  </a:lnTo>
                  <a:lnTo>
                    <a:pt x="87154" y="139623"/>
                  </a:lnTo>
                  <a:lnTo>
                    <a:pt x="90625" y="140235"/>
                  </a:lnTo>
                  <a:lnTo>
                    <a:pt x="94787" y="137869"/>
                  </a:lnTo>
                  <a:lnTo>
                    <a:pt x="101878" y="127843"/>
                  </a:lnTo>
                  <a:lnTo>
                    <a:pt x="105064" y="121287"/>
                  </a:lnTo>
                  <a:lnTo>
                    <a:pt x="109036" y="118765"/>
                  </a:lnTo>
                  <a:lnTo>
                    <a:pt x="113534" y="118933"/>
                  </a:lnTo>
                  <a:lnTo>
                    <a:pt x="118381" y="120894"/>
                  </a:lnTo>
                  <a:lnTo>
                    <a:pt x="126233" y="130469"/>
                  </a:lnTo>
                  <a:lnTo>
                    <a:pt x="144556" y="179359"/>
                  </a:lnTo>
                  <a:lnTo>
                    <a:pt x="15304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928484" y="4751319"/>
              <a:ext cx="8323" cy="91532"/>
            </a:xfrm>
            <a:custGeom>
              <a:avLst/>
              <a:gdLst/>
              <a:ahLst/>
              <a:cxnLst/>
              <a:rect l="0" t="0" r="0" b="0"/>
              <a:pathLst>
                <a:path w="8323" h="91532">
                  <a:moveTo>
                    <a:pt x="0" y="0"/>
                  </a:moveTo>
                  <a:lnTo>
                    <a:pt x="925" y="55847"/>
                  </a:lnTo>
                  <a:lnTo>
                    <a:pt x="8322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936806" y="4634824"/>
              <a:ext cx="16643" cy="49927"/>
            </a:xfrm>
            <a:custGeom>
              <a:avLst/>
              <a:gdLst/>
              <a:ahLst/>
              <a:cxnLst/>
              <a:rect l="0" t="0" r="0" b="0"/>
              <a:pathLst>
                <a:path w="16643" h="49927">
                  <a:moveTo>
                    <a:pt x="0" y="0"/>
                  </a:moveTo>
                  <a:lnTo>
                    <a:pt x="0" y="17670"/>
                  </a:lnTo>
                  <a:lnTo>
                    <a:pt x="4931" y="31275"/>
                  </a:lnTo>
                  <a:lnTo>
                    <a:pt x="1664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003374" y="4726355"/>
              <a:ext cx="74891" cy="166423"/>
            </a:xfrm>
            <a:custGeom>
              <a:avLst/>
              <a:gdLst/>
              <a:ahLst/>
              <a:cxnLst/>
              <a:rect l="0" t="0" r="0" b="0"/>
              <a:pathLst>
                <a:path w="74891" h="166423">
                  <a:moveTo>
                    <a:pt x="0" y="0"/>
                  </a:moveTo>
                  <a:lnTo>
                    <a:pt x="0" y="50745"/>
                  </a:lnTo>
                  <a:lnTo>
                    <a:pt x="1850" y="56019"/>
                  </a:lnTo>
                  <a:lnTo>
                    <a:pt x="4931" y="56762"/>
                  </a:lnTo>
                  <a:lnTo>
                    <a:pt x="8835" y="54484"/>
                  </a:lnTo>
                  <a:lnTo>
                    <a:pt x="15638" y="42090"/>
                  </a:lnTo>
                  <a:lnTo>
                    <a:pt x="31956" y="8417"/>
                  </a:lnTo>
                  <a:lnTo>
                    <a:pt x="37021" y="6536"/>
                  </a:lnTo>
                  <a:lnTo>
                    <a:pt x="42248" y="8980"/>
                  </a:lnTo>
                  <a:lnTo>
                    <a:pt x="47581" y="14308"/>
                  </a:lnTo>
                  <a:lnTo>
                    <a:pt x="53507" y="35021"/>
                  </a:lnTo>
                  <a:lnTo>
                    <a:pt x="61728" y="89101"/>
                  </a:lnTo>
                  <a:lnTo>
                    <a:pt x="72517" y="140043"/>
                  </a:lnTo>
                  <a:lnTo>
                    <a:pt x="74890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124537" y="3910893"/>
            <a:ext cx="55055" cy="357806"/>
            <a:chOff x="8124537" y="3910893"/>
            <a:chExt cx="55055" cy="357806"/>
          </a:xfrm>
        </p:grpSpPr>
        <p:sp>
          <p:nvSpPr>
            <p:cNvPr id="148" name="Freeform 147"/>
            <p:cNvSpPr/>
            <p:nvPr/>
          </p:nvSpPr>
          <p:spPr>
            <a:xfrm>
              <a:off x="8148687" y="4010745"/>
              <a:ext cx="30905" cy="191386"/>
            </a:xfrm>
            <a:custGeom>
              <a:avLst/>
              <a:gdLst/>
              <a:ahLst/>
              <a:cxnLst/>
              <a:rect l="0" t="0" r="0" b="0"/>
              <a:pathLst>
                <a:path w="30905" h="191386">
                  <a:moveTo>
                    <a:pt x="30904" y="0"/>
                  </a:moveTo>
                  <a:lnTo>
                    <a:pt x="17652" y="8835"/>
                  </a:lnTo>
                  <a:lnTo>
                    <a:pt x="8679" y="20569"/>
                  </a:lnTo>
                  <a:lnTo>
                    <a:pt x="2535" y="35954"/>
                  </a:lnTo>
                  <a:lnTo>
                    <a:pt x="0" y="65408"/>
                  </a:lnTo>
                  <a:lnTo>
                    <a:pt x="4976" y="123898"/>
                  </a:lnTo>
                  <a:lnTo>
                    <a:pt x="12399" y="179302"/>
                  </a:lnTo>
                  <a:lnTo>
                    <a:pt x="1426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124537" y="3910893"/>
              <a:ext cx="38412" cy="357806"/>
            </a:xfrm>
            <a:custGeom>
              <a:avLst/>
              <a:gdLst/>
              <a:ahLst/>
              <a:cxnLst/>
              <a:rect l="0" t="0" r="0" b="0"/>
              <a:pathLst>
                <a:path w="38412" h="357806">
                  <a:moveTo>
                    <a:pt x="38411" y="0"/>
                  </a:moveTo>
                  <a:lnTo>
                    <a:pt x="26830" y="55161"/>
                  </a:lnTo>
                  <a:lnTo>
                    <a:pt x="16126" y="111810"/>
                  </a:lnTo>
                  <a:lnTo>
                    <a:pt x="7872" y="159177"/>
                  </a:lnTo>
                  <a:lnTo>
                    <a:pt x="496" y="208345"/>
                  </a:lnTo>
                  <a:lnTo>
                    <a:pt x="0" y="267260"/>
                  </a:lnTo>
                  <a:lnTo>
                    <a:pt x="13729" y="326342"/>
                  </a:lnTo>
                  <a:lnTo>
                    <a:pt x="2177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929959" y="4488948"/>
            <a:ext cx="399411" cy="318625"/>
            <a:chOff x="7929959" y="4488948"/>
            <a:chExt cx="399411" cy="318625"/>
          </a:xfrm>
        </p:grpSpPr>
        <p:sp>
          <p:nvSpPr>
            <p:cNvPr id="151" name="Freeform 150"/>
            <p:cNvSpPr/>
            <p:nvPr/>
          </p:nvSpPr>
          <p:spPr>
            <a:xfrm>
              <a:off x="7929959" y="4488948"/>
              <a:ext cx="91532" cy="294251"/>
            </a:xfrm>
            <a:custGeom>
              <a:avLst/>
              <a:gdLst/>
              <a:ahLst/>
              <a:cxnLst/>
              <a:rect l="0" t="0" r="0" b="0"/>
              <a:pathLst>
                <a:path w="91532" h="294251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34745" y="1671"/>
                  </a:lnTo>
                  <a:lnTo>
                    <a:pt x="48110" y="10594"/>
                  </a:lnTo>
                  <a:lnTo>
                    <a:pt x="59289" y="24730"/>
                  </a:lnTo>
                  <a:lnTo>
                    <a:pt x="67340" y="43339"/>
                  </a:lnTo>
                  <a:lnTo>
                    <a:pt x="69069" y="61473"/>
                  </a:lnTo>
                  <a:lnTo>
                    <a:pt x="60255" y="116475"/>
                  </a:lnTo>
                  <a:lnTo>
                    <a:pt x="43387" y="178843"/>
                  </a:lnTo>
                  <a:lnTo>
                    <a:pt x="15387" y="237452"/>
                  </a:lnTo>
                  <a:lnTo>
                    <a:pt x="11462" y="258075"/>
                  </a:lnTo>
                  <a:lnTo>
                    <a:pt x="14648" y="277104"/>
                  </a:lnTo>
                  <a:lnTo>
                    <a:pt x="18087" y="286061"/>
                  </a:lnTo>
                  <a:lnTo>
                    <a:pt x="23152" y="291108"/>
                  </a:lnTo>
                  <a:lnTo>
                    <a:pt x="29304" y="293548"/>
                  </a:lnTo>
                  <a:lnTo>
                    <a:pt x="36178" y="294250"/>
                  </a:lnTo>
                  <a:lnTo>
                    <a:pt x="51213" y="290099"/>
                  </a:lnTo>
                  <a:lnTo>
                    <a:pt x="66216" y="281166"/>
                  </a:lnTo>
                  <a:lnTo>
                    <a:pt x="91531" y="2540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031412" y="4554108"/>
              <a:ext cx="72656" cy="204969"/>
            </a:xfrm>
            <a:custGeom>
              <a:avLst/>
              <a:gdLst/>
              <a:ahLst/>
              <a:cxnLst/>
              <a:rect l="0" t="0" r="0" b="0"/>
              <a:pathLst>
                <a:path w="72656" h="204969">
                  <a:moveTo>
                    <a:pt x="23363" y="72395"/>
                  </a:moveTo>
                  <a:lnTo>
                    <a:pt x="3803" y="131075"/>
                  </a:lnTo>
                  <a:lnTo>
                    <a:pt x="0" y="160151"/>
                  </a:lnTo>
                  <a:lnTo>
                    <a:pt x="3291" y="187771"/>
                  </a:lnTo>
                  <a:lnTo>
                    <a:pt x="7208" y="194616"/>
                  </a:lnTo>
                  <a:lnTo>
                    <a:pt x="18956" y="204686"/>
                  </a:lnTo>
                  <a:lnTo>
                    <a:pt x="25048" y="204968"/>
                  </a:lnTo>
                  <a:lnTo>
                    <a:pt x="30958" y="202382"/>
                  </a:lnTo>
                  <a:lnTo>
                    <a:pt x="42456" y="191188"/>
                  </a:lnTo>
                  <a:lnTo>
                    <a:pt x="58400" y="163169"/>
                  </a:lnTo>
                  <a:lnTo>
                    <a:pt x="70075" y="110289"/>
                  </a:lnTo>
                  <a:lnTo>
                    <a:pt x="72655" y="55534"/>
                  </a:lnTo>
                  <a:lnTo>
                    <a:pt x="68684" y="24869"/>
                  </a:lnTo>
                  <a:lnTo>
                    <a:pt x="61689" y="9359"/>
                  </a:lnTo>
                  <a:lnTo>
                    <a:pt x="57235" y="2634"/>
                  </a:lnTo>
                  <a:lnTo>
                    <a:pt x="52416" y="0"/>
                  </a:lnTo>
                  <a:lnTo>
                    <a:pt x="47354" y="93"/>
                  </a:lnTo>
                  <a:lnTo>
                    <a:pt x="42131" y="2004"/>
                  </a:lnTo>
                  <a:lnTo>
                    <a:pt x="38648" y="6976"/>
                  </a:lnTo>
                  <a:lnTo>
                    <a:pt x="34779" y="22363"/>
                  </a:lnTo>
                  <a:lnTo>
                    <a:pt x="35525" y="34133"/>
                  </a:lnTo>
                  <a:lnTo>
                    <a:pt x="40005" y="474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137423" y="4634824"/>
              <a:ext cx="191947" cy="172749"/>
            </a:xfrm>
            <a:custGeom>
              <a:avLst/>
              <a:gdLst/>
              <a:ahLst/>
              <a:cxnLst/>
              <a:rect l="0" t="0" r="0" b="0"/>
              <a:pathLst>
                <a:path w="191947" h="172749">
                  <a:moveTo>
                    <a:pt x="33846" y="0"/>
                  </a:moveTo>
                  <a:lnTo>
                    <a:pt x="20595" y="4417"/>
                  </a:lnTo>
                  <a:lnTo>
                    <a:pt x="9157" y="13982"/>
                  </a:lnTo>
                  <a:lnTo>
                    <a:pt x="3518" y="20416"/>
                  </a:lnTo>
                  <a:lnTo>
                    <a:pt x="684" y="27479"/>
                  </a:lnTo>
                  <a:lnTo>
                    <a:pt x="0" y="42723"/>
                  </a:lnTo>
                  <a:lnTo>
                    <a:pt x="5244" y="56279"/>
                  </a:lnTo>
                  <a:lnTo>
                    <a:pt x="26141" y="86649"/>
                  </a:lnTo>
                  <a:lnTo>
                    <a:pt x="26416" y="101381"/>
                  </a:lnTo>
                  <a:lnTo>
                    <a:pt x="14022" y="149913"/>
                  </a:lnTo>
                  <a:lnTo>
                    <a:pt x="311" y="172748"/>
                  </a:lnTo>
                  <a:lnTo>
                    <a:pt x="1319" y="172488"/>
                  </a:lnTo>
                  <a:lnTo>
                    <a:pt x="60917" y="116201"/>
                  </a:lnTo>
                  <a:lnTo>
                    <a:pt x="77104" y="96889"/>
                  </a:lnTo>
                  <a:lnTo>
                    <a:pt x="98772" y="57857"/>
                  </a:lnTo>
                  <a:lnTo>
                    <a:pt x="99319" y="55213"/>
                  </a:lnTo>
                  <a:lnTo>
                    <a:pt x="96912" y="56225"/>
                  </a:lnTo>
                  <a:lnTo>
                    <a:pt x="92532" y="59672"/>
                  </a:lnTo>
                  <a:lnTo>
                    <a:pt x="77533" y="82194"/>
                  </a:lnTo>
                  <a:lnTo>
                    <a:pt x="65796" y="112290"/>
                  </a:lnTo>
                  <a:lnTo>
                    <a:pt x="64380" y="131268"/>
                  </a:lnTo>
                  <a:lnTo>
                    <a:pt x="65296" y="140212"/>
                  </a:lnTo>
                  <a:lnTo>
                    <a:pt x="68682" y="145250"/>
                  </a:lnTo>
                  <a:lnTo>
                    <a:pt x="73712" y="147684"/>
                  </a:lnTo>
                  <a:lnTo>
                    <a:pt x="79840" y="148382"/>
                  </a:lnTo>
                  <a:lnTo>
                    <a:pt x="85774" y="145150"/>
                  </a:lnTo>
                  <a:lnTo>
                    <a:pt x="124557" y="93849"/>
                  </a:lnTo>
                  <a:lnTo>
                    <a:pt x="148373" y="50232"/>
                  </a:lnTo>
                  <a:lnTo>
                    <a:pt x="149029" y="47356"/>
                  </a:lnTo>
                  <a:lnTo>
                    <a:pt x="146692" y="48213"/>
                  </a:lnTo>
                  <a:lnTo>
                    <a:pt x="142362" y="51558"/>
                  </a:lnTo>
                  <a:lnTo>
                    <a:pt x="131848" y="73935"/>
                  </a:lnTo>
                  <a:lnTo>
                    <a:pt x="119644" y="118835"/>
                  </a:lnTo>
                  <a:lnTo>
                    <a:pt x="118782" y="129149"/>
                  </a:lnTo>
                  <a:lnTo>
                    <a:pt x="120981" y="136950"/>
                  </a:lnTo>
                  <a:lnTo>
                    <a:pt x="125220" y="143075"/>
                  </a:lnTo>
                  <a:lnTo>
                    <a:pt x="130820" y="148084"/>
                  </a:lnTo>
                  <a:lnTo>
                    <a:pt x="137327" y="150498"/>
                  </a:lnTo>
                  <a:lnTo>
                    <a:pt x="151953" y="150715"/>
                  </a:lnTo>
                  <a:lnTo>
                    <a:pt x="191946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206028" y="2978935"/>
            <a:ext cx="948600" cy="906995"/>
            <a:chOff x="7206028" y="2978935"/>
            <a:chExt cx="948600" cy="906995"/>
          </a:xfrm>
        </p:grpSpPr>
        <p:sp>
          <p:nvSpPr>
            <p:cNvPr id="155" name="Freeform 154"/>
            <p:cNvSpPr/>
            <p:nvPr/>
          </p:nvSpPr>
          <p:spPr>
            <a:xfrm>
              <a:off x="8124870" y="2978935"/>
              <a:ext cx="29758" cy="906995"/>
            </a:xfrm>
            <a:custGeom>
              <a:avLst/>
              <a:gdLst/>
              <a:ahLst/>
              <a:cxnLst/>
              <a:rect l="0" t="0" r="0" b="0"/>
              <a:pathLst>
                <a:path w="29758" h="906995">
                  <a:moveTo>
                    <a:pt x="4794" y="0"/>
                  </a:moveTo>
                  <a:lnTo>
                    <a:pt x="0" y="34141"/>
                  </a:lnTo>
                  <a:lnTo>
                    <a:pt x="2963" y="79458"/>
                  </a:lnTo>
                  <a:lnTo>
                    <a:pt x="4252" y="135210"/>
                  </a:lnTo>
                  <a:lnTo>
                    <a:pt x="4686" y="193985"/>
                  </a:lnTo>
                  <a:lnTo>
                    <a:pt x="4773" y="254049"/>
                  </a:lnTo>
                  <a:lnTo>
                    <a:pt x="4790" y="317073"/>
                  </a:lnTo>
                  <a:lnTo>
                    <a:pt x="5717" y="366385"/>
                  </a:lnTo>
                  <a:lnTo>
                    <a:pt x="10512" y="416129"/>
                  </a:lnTo>
                  <a:lnTo>
                    <a:pt x="12344" y="466002"/>
                  </a:lnTo>
                  <a:lnTo>
                    <a:pt x="12887" y="515912"/>
                  </a:lnTo>
                  <a:lnTo>
                    <a:pt x="13972" y="565834"/>
                  </a:lnTo>
                  <a:lnTo>
                    <a:pt x="18814" y="616683"/>
                  </a:lnTo>
                  <a:lnTo>
                    <a:pt x="20660" y="671403"/>
                  </a:lnTo>
                  <a:lnTo>
                    <a:pt x="21206" y="724085"/>
                  </a:lnTo>
                  <a:lnTo>
                    <a:pt x="22292" y="780272"/>
                  </a:lnTo>
                  <a:lnTo>
                    <a:pt x="27135" y="836985"/>
                  </a:lnTo>
                  <a:lnTo>
                    <a:pt x="29239" y="891522"/>
                  </a:lnTo>
                  <a:lnTo>
                    <a:pt x="29757" y="9069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206028" y="3504411"/>
              <a:ext cx="931958" cy="227837"/>
            </a:xfrm>
            <a:custGeom>
              <a:avLst/>
              <a:gdLst/>
              <a:ahLst/>
              <a:cxnLst/>
              <a:rect l="0" t="0" r="0" b="0"/>
              <a:pathLst>
                <a:path w="931958" h="227837">
                  <a:moveTo>
                    <a:pt x="0" y="223419"/>
                  </a:moveTo>
                  <a:lnTo>
                    <a:pt x="13251" y="227836"/>
                  </a:lnTo>
                  <a:lnTo>
                    <a:pt x="27155" y="227539"/>
                  </a:lnTo>
                  <a:lnTo>
                    <a:pt x="77548" y="212263"/>
                  </a:lnTo>
                  <a:lnTo>
                    <a:pt x="132640" y="190616"/>
                  </a:lnTo>
                  <a:lnTo>
                    <a:pt x="192071" y="173535"/>
                  </a:lnTo>
                  <a:lnTo>
                    <a:pt x="248961" y="156854"/>
                  </a:lnTo>
                  <a:lnTo>
                    <a:pt x="276861" y="150996"/>
                  </a:lnTo>
                  <a:lnTo>
                    <a:pt x="311015" y="144329"/>
                  </a:lnTo>
                  <a:lnTo>
                    <a:pt x="371915" y="126882"/>
                  </a:lnTo>
                  <a:lnTo>
                    <a:pt x="424969" y="115352"/>
                  </a:lnTo>
                  <a:lnTo>
                    <a:pt x="488075" y="101391"/>
                  </a:lnTo>
                  <a:lnTo>
                    <a:pt x="550672" y="87510"/>
                  </a:lnTo>
                  <a:lnTo>
                    <a:pt x="611254" y="70866"/>
                  </a:lnTo>
                  <a:lnTo>
                    <a:pt x="665821" y="56998"/>
                  </a:lnTo>
                  <a:lnTo>
                    <a:pt x="726894" y="43129"/>
                  </a:lnTo>
                  <a:lnTo>
                    <a:pt x="784611" y="29261"/>
                  </a:lnTo>
                  <a:lnTo>
                    <a:pt x="839909" y="12619"/>
                  </a:lnTo>
                  <a:lnTo>
                    <a:pt x="890306" y="394"/>
                  </a:lnTo>
                  <a:lnTo>
                    <a:pt x="920853" y="0"/>
                  </a:lnTo>
                  <a:lnTo>
                    <a:pt x="924555" y="1432"/>
                  </a:lnTo>
                  <a:lnTo>
                    <a:pt x="931957" y="7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8" name="Freeform 157"/>
          <p:cNvSpPr/>
          <p:nvPr/>
        </p:nvSpPr>
        <p:spPr>
          <a:xfrm>
            <a:off x="7147236" y="3437425"/>
            <a:ext cx="949145" cy="297031"/>
          </a:xfrm>
          <a:custGeom>
            <a:avLst/>
            <a:gdLst/>
            <a:ahLst/>
            <a:cxnLst/>
            <a:rect l="0" t="0" r="0" b="0"/>
            <a:pathLst>
              <a:path w="949145" h="297031">
                <a:moveTo>
                  <a:pt x="75434" y="290405"/>
                </a:moveTo>
                <a:lnTo>
                  <a:pt x="45813" y="296990"/>
                </a:lnTo>
                <a:lnTo>
                  <a:pt x="32683" y="297030"/>
                </a:lnTo>
                <a:lnTo>
                  <a:pt x="33065" y="295746"/>
                </a:lnTo>
                <a:lnTo>
                  <a:pt x="42735" y="291854"/>
                </a:lnTo>
                <a:lnTo>
                  <a:pt x="99527" y="279135"/>
                </a:lnTo>
                <a:lnTo>
                  <a:pt x="154044" y="262953"/>
                </a:lnTo>
                <a:lnTo>
                  <a:pt x="215367" y="247178"/>
                </a:lnTo>
                <a:lnTo>
                  <a:pt x="270783" y="238046"/>
                </a:lnTo>
                <a:lnTo>
                  <a:pt x="328192" y="229485"/>
                </a:lnTo>
                <a:lnTo>
                  <a:pt x="385642" y="224027"/>
                </a:lnTo>
                <a:lnTo>
                  <a:pt x="439492" y="212401"/>
                </a:lnTo>
                <a:lnTo>
                  <a:pt x="502886" y="200487"/>
                </a:lnTo>
                <a:lnTo>
                  <a:pt x="564759" y="187433"/>
                </a:lnTo>
                <a:lnTo>
                  <a:pt x="623325" y="171106"/>
                </a:lnTo>
                <a:lnTo>
                  <a:pt x="683270" y="154491"/>
                </a:lnTo>
                <a:lnTo>
                  <a:pt x="727876" y="144323"/>
                </a:lnTo>
                <a:lnTo>
                  <a:pt x="727666" y="143091"/>
                </a:lnTo>
                <a:lnTo>
                  <a:pt x="669442" y="140842"/>
                </a:lnTo>
                <a:lnTo>
                  <a:pt x="606972" y="140668"/>
                </a:lnTo>
                <a:lnTo>
                  <a:pt x="549327" y="149683"/>
                </a:lnTo>
                <a:lnTo>
                  <a:pt x="494206" y="162912"/>
                </a:lnTo>
                <a:lnTo>
                  <a:pt x="438779" y="181114"/>
                </a:lnTo>
                <a:lnTo>
                  <a:pt x="376726" y="207412"/>
                </a:lnTo>
                <a:lnTo>
                  <a:pt x="318821" y="229241"/>
                </a:lnTo>
                <a:lnTo>
                  <a:pt x="256910" y="254693"/>
                </a:lnTo>
                <a:lnTo>
                  <a:pt x="217297" y="269037"/>
                </a:lnTo>
                <a:lnTo>
                  <a:pt x="163880" y="277558"/>
                </a:lnTo>
                <a:lnTo>
                  <a:pt x="107389" y="281189"/>
                </a:lnTo>
                <a:lnTo>
                  <a:pt x="50756" y="281907"/>
                </a:lnTo>
                <a:lnTo>
                  <a:pt x="0" y="285930"/>
                </a:lnTo>
                <a:lnTo>
                  <a:pt x="181" y="283723"/>
                </a:lnTo>
                <a:lnTo>
                  <a:pt x="3076" y="280403"/>
                </a:lnTo>
                <a:lnTo>
                  <a:pt x="24819" y="271313"/>
                </a:lnTo>
                <a:lnTo>
                  <a:pt x="80195" y="257163"/>
                </a:lnTo>
                <a:lnTo>
                  <a:pt x="142972" y="243258"/>
                </a:lnTo>
                <a:lnTo>
                  <a:pt x="198421" y="232158"/>
                </a:lnTo>
                <a:lnTo>
                  <a:pt x="253205" y="221063"/>
                </a:lnTo>
                <a:lnTo>
                  <a:pt x="308457" y="207194"/>
                </a:lnTo>
                <a:lnTo>
                  <a:pt x="363902" y="187607"/>
                </a:lnTo>
                <a:lnTo>
                  <a:pt x="419371" y="171479"/>
                </a:lnTo>
                <a:lnTo>
                  <a:pt x="478774" y="150107"/>
                </a:lnTo>
                <a:lnTo>
                  <a:pt x="533244" y="132823"/>
                </a:lnTo>
                <a:lnTo>
                  <a:pt x="593088" y="115709"/>
                </a:lnTo>
                <a:lnTo>
                  <a:pt x="655595" y="92439"/>
                </a:lnTo>
                <a:lnTo>
                  <a:pt x="714217" y="67624"/>
                </a:lnTo>
                <a:lnTo>
                  <a:pt x="774288" y="39267"/>
                </a:lnTo>
                <a:lnTo>
                  <a:pt x="833567" y="17733"/>
                </a:lnTo>
                <a:lnTo>
                  <a:pt x="874984" y="3383"/>
                </a:lnTo>
                <a:lnTo>
                  <a:pt x="918778" y="0"/>
                </a:lnTo>
                <a:lnTo>
                  <a:pt x="924277" y="1572"/>
                </a:lnTo>
                <a:lnTo>
                  <a:pt x="926094" y="4469"/>
                </a:lnTo>
                <a:lnTo>
                  <a:pt x="925456" y="8249"/>
                </a:lnTo>
                <a:lnTo>
                  <a:pt x="906889" y="26822"/>
                </a:lnTo>
                <a:lnTo>
                  <a:pt x="847644" y="62712"/>
                </a:lnTo>
                <a:lnTo>
                  <a:pt x="790948" y="87587"/>
                </a:lnTo>
                <a:lnTo>
                  <a:pt x="737411" y="110257"/>
                </a:lnTo>
                <a:lnTo>
                  <a:pt x="674091" y="125929"/>
                </a:lnTo>
                <a:lnTo>
                  <a:pt x="621143" y="142140"/>
                </a:lnTo>
                <a:lnTo>
                  <a:pt x="565894" y="153321"/>
                </a:lnTo>
                <a:lnTo>
                  <a:pt x="512519" y="158954"/>
                </a:lnTo>
                <a:lnTo>
                  <a:pt x="449104" y="168696"/>
                </a:lnTo>
                <a:lnTo>
                  <a:pt x="389802" y="178598"/>
                </a:lnTo>
                <a:lnTo>
                  <a:pt x="333572" y="181513"/>
                </a:lnTo>
                <a:lnTo>
                  <a:pt x="270712" y="182137"/>
                </a:lnTo>
                <a:lnTo>
                  <a:pt x="209848" y="182219"/>
                </a:lnTo>
                <a:lnTo>
                  <a:pt x="203875" y="184072"/>
                </a:lnTo>
                <a:lnTo>
                  <a:pt x="202667" y="187156"/>
                </a:lnTo>
                <a:lnTo>
                  <a:pt x="204635" y="191062"/>
                </a:lnTo>
                <a:lnTo>
                  <a:pt x="209645" y="193666"/>
                </a:lnTo>
                <a:lnTo>
                  <a:pt x="254552" y="198188"/>
                </a:lnTo>
                <a:lnTo>
                  <a:pt x="310931" y="192095"/>
                </a:lnTo>
                <a:lnTo>
                  <a:pt x="370556" y="181988"/>
                </a:lnTo>
                <a:lnTo>
                  <a:pt x="429881" y="168330"/>
                </a:lnTo>
                <a:lnTo>
                  <a:pt x="491264" y="151718"/>
                </a:lnTo>
                <a:lnTo>
                  <a:pt x="544522" y="137852"/>
                </a:lnTo>
                <a:lnTo>
                  <a:pt x="599704" y="126449"/>
                </a:lnTo>
                <a:lnTo>
                  <a:pt x="654215" y="117665"/>
                </a:lnTo>
                <a:lnTo>
                  <a:pt x="714152" y="107445"/>
                </a:lnTo>
                <a:lnTo>
                  <a:pt x="773374" y="93239"/>
                </a:lnTo>
                <a:lnTo>
                  <a:pt x="826087" y="76810"/>
                </a:lnTo>
                <a:lnTo>
                  <a:pt x="884668" y="67377"/>
                </a:lnTo>
                <a:lnTo>
                  <a:pt x="933337" y="65952"/>
                </a:lnTo>
                <a:lnTo>
                  <a:pt x="949144" y="6573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9" name="Freeform 158"/>
          <p:cNvSpPr/>
          <p:nvPr/>
        </p:nvSpPr>
        <p:spPr>
          <a:xfrm>
            <a:off x="6850429" y="3681807"/>
            <a:ext cx="125016" cy="168508"/>
          </a:xfrm>
          <a:custGeom>
            <a:avLst/>
            <a:gdLst/>
            <a:ahLst/>
            <a:cxnLst/>
            <a:rect l="0" t="0" r="0" b="0"/>
            <a:pathLst>
              <a:path w="125016" h="168508">
                <a:moveTo>
                  <a:pt x="64362" y="4417"/>
                </a:moveTo>
                <a:lnTo>
                  <a:pt x="13165" y="49913"/>
                </a:lnTo>
                <a:lnTo>
                  <a:pt x="5242" y="64394"/>
                </a:lnTo>
                <a:lnTo>
                  <a:pt x="0" y="96975"/>
                </a:lnTo>
                <a:lnTo>
                  <a:pt x="2864" y="127072"/>
                </a:lnTo>
                <a:lnTo>
                  <a:pt x="9601" y="142449"/>
                </a:lnTo>
                <a:lnTo>
                  <a:pt x="13986" y="149139"/>
                </a:lnTo>
                <a:lnTo>
                  <a:pt x="26255" y="159036"/>
                </a:lnTo>
                <a:lnTo>
                  <a:pt x="41878" y="165593"/>
                </a:lnTo>
                <a:lnTo>
                  <a:pt x="61149" y="168507"/>
                </a:lnTo>
                <a:lnTo>
                  <a:pt x="79576" y="164871"/>
                </a:lnTo>
                <a:lnTo>
                  <a:pt x="96087" y="156167"/>
                </a:lnTo>
                <a:lnTo>
                  <a:pt x="109589" y="143053"/>
                </a:lnTo>
                <a:lnTo>
                  <a:pt x="123169" y="120076"/>
                </a:lnTo>
                <a:lnTo>
                  <a:pt x="125015" y="101433"/>
                </a:lnTo>
                <a:lnTo>
                  <a:pt x="121829" y="80820"/>
                </a:lnTo>
                <a:lnTo>
                  <a:pt x="99586" y="30858"/>
                </a:lnTo>
                <a:lnTo>
                  <a:pt x="74696" y="9273"/>
                </a:lnTo>
                <a:lnTo>
                  <a:pt x="54470" y="1953"/>
                </a:lnTo>
                <a:lnTo>
                  <a:pt x="43899" y="0"/>
                </a:lnTo>
                <a:lnTo>
                  <a:pt x="27223" y="2763"/>
                </a:lnTo>
                <a:lnTo>
                  <a:pt x="20187" y="6088"/>
                </a:lnTo>
                <a:lnTo>
                  <a:pt x="15496" y="11078"/>
                </a:lnTo>
                <a:lnTo>
                  <a:pt x="6114" y="3770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2" name="Group 161"/>
          <p:cNvGrpSpPr/>
          <p:nvPr/>
        </p:nvGrpSpPr>
        <p:grpSpPr>
          <a:xfrm>
            <a:off x="6765012" y="3348965"/>
            <a:ext cx="177223" cy="144151"/>
            <a:chOff x="6765012" y="3348965"/>
            <a:chExt cx="177223" cy="144151"/>
          </a:xfrm>
        </p:grpSpPr>
        <p:sp>
          <p:nvSpPr>
            <p:cNvPr id="160" name="Freeform 159"/>
            <p:cNvSpPr/>
            <p:nvPr/>
          </p:nvSpPr>
          <p:spPr>
            <a:xfrm>
              <a:off x="6765012" y="3348965"/>
              <a:ext cx="99854" cy="140544"/>
            </a:xfrm>
            <a:custGeom>
              <a:avLst/>
              <a:gdLst/>
              <a:ahLst/>
              <a:cxnLst/>
              <a:rect l="0" t="0" r="0" b="0"/>
              <a:pathLst>
                <a:path w="99854" h="140544">
                  <a:moveTo>
                    <a:pt x="0" y="4418"/>
                  </a:moveTo>
                  <a:lnTo>
                    <a:pt x="13253" y="0"/>
                  </a:lnTo>
                  <a:lnTo>
                    <a:pt x="27155" y="2762"/>
                  </a:lnTo>
                  <a:lnTo>
                    <a:pt x="48110" y="14713"/>
                  </a:lnTo>
                  <a:lnTo>
                    <a:pt x="54263" y="19603"/>
                  </a:lnTo>
                  <a:lnTo>
                    <a:pt x="56516" y="25636"/>
                  </a:lnTo>
                  <a:lnTo>
                    <a:pt x="56169" y="32431"/>
                  </a:lnTo>
                  <a:lnTo>
                    <a:pt x="50851" y="46454"/>
                  </a:lnTo>
                  <a:lnTo>
                    <a:pt x="42325" y="58850"/>
                  </a:lnTo>
                  <a:lnTo>
                    <a:pt x="29907" y="68058"/>
                  </a:lnTo>
                  <a:lnTo>
                    <a:pt x="22711" y="71808"/>
                  </a:lnTo>
                  <a:lnTo>
                    <a:pt x="12252" y="83370"/>
                  </a:lnTo>
                  <a:lnTo>
                    <a:pt x="8168" y="90337"/>
                  </a:lnTo>
                  <a:lnTo>
                    <a:pt x="7294" y="97755"/>
                  </a:lnTo>
                  <a:lnTo>
                    <a:pt x="11255" y="113394"/>
                  </a:lnTo>
                  <a:lnTo>
                    <a:pt x="21644" y="124659"/>
                  </a:lnTo>
                  <a:lnTo>
                    <a:pt x="50915" y="139424"/>
                  </a:lnTo>
                  <a:lnTo>
                    <a:pt x="67008" y="140543"/>
                  </a:lnTo>
                  <a:lnTo>
                    <a:pt x="99853" y="1375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862994" y="3401487"/>
              <a:ext cx="79241" cy="91629"/>
            </a:xfrm>
            <a:custGeom>
              <a:avLst/>
              <a:gdLst/>
              <a:ahLst/>
              <a:cxnLst/>
              <a:rect l="0" t="0" r="0" b="0"/>
              <a:pathLst>
                <a:path w="79241" h="91629">
                  <a:moveTo>
                    <a:pt x="35155" y="10143"/>
                  </a:moveTo>
                  <a:lnTo>
                    <a:pt x="11992" y="33306"/>
                  </a:lnTo>
                  <a:lnTo>
                    <a:pt x="452" y="58098"/>
                  </a:lnTo>
                  <a:lnTo>
                    <a:pt x="0" y="67076"/>
                  </a:lnTo>
                  <a:lnTo>
                    <a:pt x="4429" y="84448"/>
                  </a:lnTo>
                  <a:lnTo>
                    <a:pt x="9124" y="89265"/>
                  </a:lnTo>
                  <a:lnTo>
                    <a:pt x="15026" y="91553"/>
                  </a:lnTo>
                  <a:lnTo>
                    <a:pt x="28982" y="91628"/>
                  </a:lnTo>
                  <a:lnTo>
                    <a:pt x="44431" y="88580"/>
                  </a:lnTo>
                  <a:lnTo>
                    <a:pt x="58077" y="79213"/>
                  </a:lnTo>
                  <a:lnTo>
                    <a:pt x="69381" y="64879"/>
                  </a:lnTo>
                  <a:lnTo>
                    <a:pt x="77487" y="46181"/>
                  </a:lnTo>
                  <a:lnTo>
                    <a:pt x="79240" y="28009"/>
                  </a:lnTo>
                  <a:lnTo>
                    <a:pt x="78414" y="19280"/>
                  </a:lnTo>
                  <a:lnTo>
                    <a:pt x="74164" y="12536"/>
                  </a:lnTo>
                  <a:lnTo>
                    <a:pt x="59580" y="2577"/>
                  </a:lnTo>
                  <a:lnTo>
                    <a:pt x="40771" y="0"/>
                  </a:lnTo>
                  <a:lnTo>
                    <a:pt x="22859" y="1937"/>
                  </a:lnTo>
                  <a:lnTo>
                    <a:pt x="1871" y="101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171269" y="2995577"/>
            <a:ext cx="698970" cy="540869"/>
            <a:chOff x="8171269" y="2995577"/>
            <a:chExt cx="698970" cy="540869"/>
          </a:xfrm>
        </p:grpSpPr>
        <p:sp>
          <p:nvSpPr>
            <p:cNvPr id="163" name="Freeform 162"/>
            <p:cNvSpPr/>
            <p:nvPr/>
          </p:nvSpPr>
          <p:spPr>
            <a:xfrm>
              <a:off x="8171269" y="3311777"/>
              <a:ext cx="357807" cy="224669"/>
            </a:xfrm>
            <a:custGeom>
              <a:avLst/>
              <a:gdLst/>
              <a:ahLst/>
              <a:cxnLst/>
              <a:rect l="0" t="0" r="0" b="0"/>
              <a:pathLst>
                <a:path w="357807" h="224669">
                  <a:moveTo>
                    <a:pt x="0" y="224668"/>
                  </a:moveTo>
                  <a:lnTo>
                    <a:pt x="57863" y="174614"/>
                  </a:lnTo>
                  <a:lnTo>
                    <a:pt x="70095" y="164515"/>
                  </a:lnTo>
                  <a:lnTo>
                    <a:pt x="110162" y="137909"/>
                  </a:lnTo>
                  <a:lnTo>
                    <a:pt x="145088" y="106257"/>
                  </a:lnTo>
                  <a:lnTo>
                    <a:pt x="159713" y="98693"/>
                  </a:lnTo>
                  <a:lnTo>
                    <a:pt x="215333" y="83326"/>
                  </a:lnTo>
                  <a:lnTo>
                    <a:pt x="274536" y="47922"/>
                  </a:lnTo>
                  <a:lnTo>
                    <a:pt x="336744" y="17910"/>
                  </a:lnTo>
                  <a:lnTo>
                    <a:pt x="3578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612285" y="2995577"/>
              <a:ext cx="257954" cy="257954"/>
            </a:xfrm>
            <a:custGeom>
              <a:avLst/>
              <a:gdLst/>
              <a:ahLst/>
              <a:cxnLst/>
              <a:rect l="0" t="0" r="0" b="0"/>
              <a:pathLst>
                <a:path w="257954" h="257954">
                  <a:moveTo>
                    <a:pt x="0" y="257953"/>
                  </a:moveTo>
                  <a:lnTo>
                    <a:pt x="19005" y="243742"/>
                  </a:lnTo>
                  <a:lnTo>
                    <a:pt x="74882" y="183178"/>
                  </a:lnTo>
                  <a:lnTo>
                    <a:pt x="101495" y="160897"/>
                  </a:lnTo>
                  <a:lnTo>
                    <a:pt x="145505" y="134756"/>
                  </a:lnTo>
                  <a:lnTo>
                    <a:pt x="188914" y="73559"/>
                  </a:lnTo>
                  <a:lnTo>
                    <a:pt x="250333" y="10072"/>
                  </a:lnTo>
                  <a:lnTo>
                    <a:pt x="2579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690123" y="2571204"/>
            <a:ext cx="197421" cy="191385"/>
            <a:chOff x="6690123" y="2571204"/>
            <a:chExt cx="197421" cy="191385"/>
          </a:xfrm>
        </p:grpSpPr>
        <p:sp>
          <p:nvSpPr>
            <p:cNvPr id="166" name="Freeform 165"/>
            <p:cNvSpPr/>
            <p:nvPr/>
          </p:nvSpPr>
          <p:spPr>
            <a:xfrm>
              <a:off x="6690123" y="2571204"/>
              <a:ext cx="58996" cy="191385"/>
            </a:xfrm>
            <a:custGeom>
              <a:avLst/>
              <a:gdLst/>
              <a:ahLst/>
              <a:cxnLst/>
              <a:rect l="0" t="0" r="0" b="0"/>
              <a:pathLst>
                <a:path w="58996" h="191385">
                  <a:moveTo>
                    <a:pt x="0" y="0"/>
                  </a:moveTo>
                  <a:lnTo>
                    <a:pt x="24723" y="7568"/>
                  </a:lnTo>
                  <a:lnTo>
                    <a:pt x="43485" y="21761"/>
                  </a:lnTo>
                  <a:lnTo>
                    <a:pt x="55077" y="35559"/>
                  </a:lnTo>
                  <a:lnTo>
                    <a:pt x="58995" y="53403"/>
                  </a:lnTo>
                  <a:lnTo>
                    <a:pt x="53977" y="90574"/>
                  </a:lnTo>
                  <a:lnTo>
                    <a:pt x="36894" y="150647"/>
                  </a:lnTo>
                  <a:lnTo>
                    <a:pt x="3328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715086" y="2671057"/>
              <a:ext cx="99853" cy="8322"/>
            </a:xfrm>
            <a:custGeom>
              <a:avLst/>
              <a:gdLst/>
              <a:ahLst/>
              <a:cxnLst/>
              <a:rect l="0" t="0" r="0" b="0"/>
              <a:pathLst>
                <a:path w="99853" h="8322">
                  <a:moveTo>
                    <a:pt x="0" y="8321"/>
                  </a:moveTo>
                  <a:lnTo>
                    <a:pt x="57909" y="8321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781654" y="2609995"/>
              <a:ext cx="105890" cy="111168"/>
            </a:xfrm>
            <a:custGeom>
              <a:avLst/>
              <a:gdLst/>
              <a:ahLst/>
              <a:cxnLst/>
              <a:rect l="0" t="0" r="0" b="0"/>
              <a:pathLst>
                <a:path w="105890" h="111168">
                  <a:moveTo>
                    <a:pt x="66569" y="19456"/>
                  </a:moveTo>
                  <a:lnTo>
                    <a:pt x="24914" y="48767"/>
                  </a:lnTo>
                  <a:lnTo>
                    <a:pt x="12306" y="62994"/>
                  </a:lnTo>
                  <a:lnTo>
                    <a:pt x="9128" y="70671"/>
                  </a:lnTo>
                  <a:lnTo>
                    <a:pt x="8063" y="86597"/>
                  </a:lnTo>
                  <a:lnTo>
                    <a:pt x="13138" y="100456"/>
                  </a:lnTo>
                  <a:lnTo>
                    <a:pt x="17080" y="106740"/>
                  </a:lnTo>
                  <a:lnTo>
                    <a:pt x="23407" y="110005"/>
                  </a:lnTo>
                  <a:lnTo>
                    <a:pt x="40298" y="111167"/>
                  </a:lnTo>
                  <a:lnTo>
                    <a:pt x="66182" y="102206"/>
                  </a:lnTo>
                  <a:lnTo>
                    <a:pt x="87000" y="83423"/>
                  </a:lnTo>
                  <a:lnTo>
                    <a:pt x="100462" y="60291"/>
                  </a:lnTo>
                  <a:lnTo>
                    <a:pt x="105889" y="31452"/>
                  </a:lnTo>
                  <a:lnTo>
                    <a:pt x="103878" y="23755"/>
                  </a:lnTo>
                  <a:lnTo>
                    <a:pt x="99762" y="17700"/>
                  </a:lnTo>
                  <a:lnTo>
                    <a:pt x="87793" y="8505"/>
                  </a:lnTo>
                  <a:lnTo>
                    <a:pt x="73228" y="1337"/>
                  </a:lnTo>
                  <a:lnTo>
                    <a:pt x="55044" y="0"/>
                  </a:lnTo>
                  <a:lnTo>
                    <a:pt x="35559" y="3413"/>
                  </a:lnTo>
                  <a:lnTo>
                    <a:pt x="0" y="194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0" name="Freeform 169"/>
          <p:cNvSpPr/>
          <p:nvPr/>
        </p:nvSpPr>
        <p:spPr>
          <a:xfrm>
            <a:off x="6931434" y="1597641"/>
            <a:ext cx="366126" cy="16643"/>
          </a:xfrm>
          <a:custGeom>
            <a:avLst/>
            <a:gdLst/>
            <a:ahLst/>
            <a:cxnLst/>
            <a:rect l="0" t="0" r="0" b="0"/>
            <a:pathLst>
              <a:path w="366126" h="16643">
                <a:moveTo>
                  <a:pt x="0" y="0"/>
                </a:moveTo>
                <a:lnTo>
                  <a:pt x="55161" y="7165"/>
                </a:lnTo>
                <a:lnTo>
                  <a:pt x="107940" y="8093"/>
                </a:lnTo>
                <a:lnTo>
                  <a:pt x="161214" y="8254"/>
                </a:lnTo>
                <a:lnTo>
                  <a:pt x="216688" y="10774"/>
                </a:lnTo>
                <a:lnTo>
                  <a:pt x="271888" y="15483"/>
                </a:lnTo>
                <a:lnTo>
                  <a:pt x="332120" y="16490"/>
                </a:lnTo>
                <a:lnTo>
                  <a:pt x="366125" y="166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Freeform 170"/>
          <p:cNvSpPr/>
          <p:nvPr/>
        </p:nvSpPr>
        <p:spPr>
          <a:xfrm>
            <a:off x="8154627" y="3003898"/>
            <a:ext cx="688388" cy="507586"/>
          </a:xfrm>
          <a:custGeom>
            <a:avLst/>
            <a:gdLst/>
            <a:ahLst/>
            <a:cxnLst/>
            <a:rect l="0" t="0" r="0" b="0"/>
            <a:pathLst>
              <a:path w="688388" h="507586">
                <a:moveTo>
                  <a:pt x="674005" y="0"/>
                </a:moveTo>
                <a:lnTo>
                  <a:pt x="687257" y="8835"/>
                </a:lnTo>
                <a:lnTo>
                  <a:pt x="688387" y="12362"/>
                </a:lnTo>
                <a:lnTo>
                  <a:pt x="686367" y="15638"/>
                </a:lnTo>
                <a:lnTo>
                  <a:pt x="627935" y="71086"/>
                </a:lnTo>
                <a:lnTo>
                  <a:pt x="569790" y="122016"/>
                </a:lnTo>
                <a:lnTo>
                  <a:pt x="512894" y="169347"/>
                </a:lnTo>
                <a:lnTo>
                  <a:pt x="452859" y="221522"/>
                </a:lnTo>
                <a:lnTo>
                  <a:pt x="395023" y="258452"/>
                </a:lnTo>
                <a:lnTo>
                  <a:pt x="339043" y="291281"/>
                </a:lnTo>
                <a:lnTo>
                  <a:pt x="280995" y="324525"/>
                </a:lnTo>
                <a:lnTo>
                  <a:pt x="221471" y="352259"/>
                </a:lnTo>
                <a:lnTo>
                  <a:pt x="158478" y="385542"/>
                </a:lnTo>
                <a:lnTo>
                  <a:pt x="99813" y="418826"/>
                </a:lnTo>
                <a:lnTo>
                  <a:pt x="44304" y="447317"/>
                </a:lnTo>
                <a:lnTo>
                  <a:pt x="0" y="50758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5" name="Group 174"/>
          <p:cNvGrpSpPr/>
          <p:nvPr/>
        </p:nvGrpSpPr>
        <p:grpSpPr>
          <a:xfrm>
            <a:off x="6590271" y="2564036"/>
            <a:ext cx="305570" cy="221179"/>
            <a:chOff x="6590271" y="2564036"/>
            <a:chExt cx="305570" cy="221179"/>
          </a:xfrm>
        </p:grpSpPr>
        <p:sp>
          <p:nvSpPr>
            <p:cNvPr id="172" name="Freeform 171"/>
            <p:cNvSpPr/>
            <p:nvPr/>
          </p:nvSpPr>
          <p:spPr>
            <a:xfrm>
              <a:off x="6590271" y="2564036"/>
              <a:ext cx="145024" cy="206874"/>
            </a:xfrm>
            <a:custGeom>
              <a:avLst/>
              <a:gdLst/>
              <a:ahLst/>
              <a:cxnLst/>
              <a:rect l="0" t="0" r="0" b="0"/>
              <a:pathLst>
                <a:path w="145024" h="206874">
                  <a:moveTo>
                    <a:pt x="0" y="7168"/>
                  </a:moveTo>
                  <a:lnTo>
                    <a:pt x="29620" y="582"/>
                  </a:lnTo>
                  <a:lnTo>
                    <a:pt x="85843" y="0"/>
                  </a:lnTo>
                  <a:lnTo>
                    <a:pt x="114809" y="6482"/>
                  </a:lnTo>
                  <a:lnTo>
                    <a:pt x="132387" y="14876"/>
                  </a:lnTo>
                  <a:lnTo>
                    <a:pt x="138184" y="21552"/>
                  </a:lnTo>
                  <a:lnTo>
                    <a:pt x="144625" y="38832"/>
                  </a:lnTo>
                  <a:lnTo>
                    <a:pt x="145023" y="56374"/>
                  </a:lnTo>
                  <a:lnTo>
                    <a:pt x="130084" y="115299"/>
                  </a:lnTo>
                  <a:lnTo>
                    <a:pt x="110930" y="173586"/>
                  </a:lnTo>
                  <a:lnTo>
                    <a:pt x="105392" y="190230"/>
                  </a:lnTo>
                  <a:lnTo>
                    <a:pt x="101696" y="195778"/>
                  </a:lnTo>
                  <a:lnTo>
                    <a:pt x="97383" y="199476"/>
                  </a:lnTo>
                  <a:lnTo>
                    <a:pt x="83210" y="2068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648517" y="2662736"/>
              <a:ext cx="149781" cy="8322"/>
            </a:xfrm>
            <a:custGeom>
              <a:avLst/>
              <a:gdLst/>
              <a:ahLst/>
              <a:cxnLst/>
              <a:rect l="0" t="0" r="0" b="0"/>
              <a:pathLst>
                <a:path w="149781" h="8322">
                  <a:moveTo>
                    <a:pt x="0" y="0"/>
                  </a:moveTo>
                  <a:lnTo>
                    <a:pt x="55848" y="924"/>
                  </a:lnTo>
                  <a:lnTo>
                    <a:pt x="113682" y="7549"/>
                  </a:lnTo>
                  <a:lnTo>
                    <a:pt x="14978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760480" y="2596167"/>
              <a:ext cx="135361" cy="189048"/>
            </a:xfrm>
            <a:custGeom>
              <a:avLst/>
              <a:gdLst/>
              <a:ahLst/>
              <a:cxnLst/>
              <a:rect l="0" t="0" r="0" b="0"/>
              <a:pathLst>
                <a:path w="135361" h="189048">
                  <a:moveTo>
                    <a:pt x="87743" y="0"/>
                  </a:moveTo>
                  <a:lnTo>
                    <a:pt x="52997" y="15999"/>
                  </a:lnTo>
                  <a:lnTo>
                    <a:pt x="33480" y="31142"/>
                  </a:lnTo>
                  <a:lnTo>
                    <a:pt x="24178" y="46817"/>
                  </a:lnTo>
                  <a:lnTo>
                    <a:pt x="676" y="104511"/>
                  </a:lnTo>
                  <a:lnTo>
                    <a:pt x="0" y="137907"/>
                  </a:lnTo>
                  <a:lnTo>
                    <a:pt x="4367" y="155597"/>
                  </a:lnTo>
                  <a:lnTo>
                    <a:pt x="12471" y="169623"/>
                  </a:lnTo>
                  <a:lnTo>
                    <a:pt x="27168" y="179555"/>
                  </a:lnTo>
                  <a:lnTo>
                    <a:pt x="46028" y="186127"/>
                  </a:lnTo>
                  <a:lnTo>
                    <a:pt x="66737" y="189047"/>
                  </a:lnTo>
                  <a:lnTo>
                    <a:pt x="85803" y="185415"/>
                  </a:lnTo>
                  <a:lnTo>
                    <a:pt x="102599" y="176712"/>
                  </a:lnTo>
                  <a:lnTo>
                    <a:pt x="116227" y="163598"/>
                  </a:lnTo>
                  <a:lnTo>
                    <a:pt x="129878" y="136204"/>
                  </a:lnTo>
                  <a:lnTo>
                    <a:pt x="135360" y="100248"/>
                  </a:lnTo>
                  <a:lnTo>
                    <a:pt x="131712" y="78764"/>
                  </a:lnTo>
                  <a:lnTo>
                    <a:pt x="123002" y="60894"/>
                  </a:lnTo>
                  <a:lnTo>
                    <a:pt x="109886" y="46788"/>
                  </a:lnTo>
                  <a:lnTo>
                    <a:pt x="82490" y="32868"/>
                  </a:lnTo>
                  <a:lnTo>
                    <a:pt x="73146" y="32082"/>
                  </a:lnTo>
                  <a:lnTo>
                    <a:pt x="55368" y="36140"/>
                  </a:lnTo>
                  <a:lnTo>
                    <a:pt x="48593" y="40735"/>
                  </a:lnTo>
                  <a:lnTo>
                    <a:pt x="38600" y="53238"/>
                  </a:lnTo>
                  <a:lnTo>
                    <a:pt x="25575" y="82940"/>
                  </a:lnTo>
                  <a:lnTo>
                    <a:pt x="2117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648517" y="1523680"/>
            <a:ext cx="290150" cy="179779"/>
            <a:chOff x="6648517" y="1523680"/>
            <a:chExt cx="290150" cy="179779"/>
          </a:xfrm>
        </p:grpSpPr>
        <p:sp>
          <p:nvSpPr>
            <p:cNvPr id="176" name="Freeform 175"/>
            <p:cNvSpPr/>
            <p:nvPr/>
          </p:nvSpPr>
          <p:spPr>
            <a:xfrm>
              <a:off x="6648517" y="1523680"/>
              <a:ext cx="132838" cy="179779"/>
            </a:xfrm>
            <a:custGeom>
              <a:avLst/>
              <a:gdLst/>
              <a:ahLst/>
              <a:cxnLst/>
              <a:rect l="0" t="0" r="0" b="0"/>
              <a:pathLst>
                <a:path w="132838" h="179779">
                  <a:moveTo>
                    <a:pt x="0" y="82282"/>
                  </a:moveTo>
                  <a:lnTo>
                    <a:pt x="23164" y="51954"/>
                  </a:lnTo>
                  <a:lnTo>
                    <a:pt x="61572" y="24059"/>
                  </a:lnTo>
                  <a:lnTo>
                    <a:pt x="103283" y="1850"/>
                  </a:lnTo>
                  <a:lnTo>
                    <a:pt x="112311" y="0"/>
                  </a:lnTo>
                  <a:lnTo>
                    <a:pt x="120177" y="615"/>
                  </a:lnTo>
                  <a:lnTo>
                    <a:pt x="127271" y="2874"/>
                  </a:lnTo>
                  <a:lnTo>
                    <a:pt x="131075" y="8079"/>
                  </a:lnTo>
                  <a:lnTo>
                    <a:pt x="132837" y="23723"/>
                  </a:lnTo>
                  <a:lnTo>
                    <a:pt x="125510" y="69619"/>
                  </a:lnTo>
                  <a:lnTo>
                    <a:pt x="106406" y="126455"/>
                  </a:lnTo>
                  <a:lnTo>
                    <a:pt x="97377" y="155467"/>
                  </a:lnTo>
                  <a:lnTo>
                    <a:pt x="97278" y="163432"/>
                  </a:lnTo>
                  <a:lnTo>
                    <a:pt x="102099" y="177212"/>
                  </a:lnTo>
                  <a:lnTo>
                    <a:pt x="105048" y="179778"/>
                  </a:lnTo>
                  <a:lnTo>
                    <a:pt x="107940" y="179639"/>
                  </a:lnTo>
                  <a:lnTo>
                    <a:pt x="116495" y="1738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783699" y="1547715"/>
              <a:ext cx="69521" cy="124859"/>
            </a:xfrm>
            <a:custGeom>
              <a:avLst/>
              <a:gdLst/>
              <a:ahLst/>
              <a:cxnLst/>
              <a:rect l="0" t="0" r="0" b="0"/>
              <a:pathLst>
                <a:path w="69521" h="124859">
                  <a:moveTo>
                    <a:pt x="39560" y="0"/>
                  </a:moveTo>
                  <a:lnTo>
                    <a:pt x="12099" y="29311"/>
                  </a:lnTo>
                  <a:lnTo>
                    <a:pt x="4857" y="43537"/>
                  </a:lnTo>
                  <a:lnTo>
                    <a:pt x="0" y="71558"/>
                  </a:lnTo>
                  <a:lnTo>
                    <a:pt x="3795" y="90051"/>
                  </a:lnTo>
                  <a:lnTo>
                    <a:pt x="16328" y="113591"/>
                  </a:lnTo>
                  <a:lnTo>
                    <a:pt x="21298" y="120106"/>
                  </a:lnTo>
                  <a:lnTo>
                    <a:pt x="27386" y="123525"/>
                  </a:lnTo>
                  <a:lnTo>
                    <a:pt x="41546" y="124858"/>
                  </a:lnTo>
                  <a:lnTo>
                    <a:pt x="48281" y="121146"/>
                  </a:lnTo>
                  <a:lnTo>
                    <a:pt x="60695" y="107159"/>
                  </a:lnTo>
                  <a:lnTo>
                    <a:pt x="67445" y="88615"/>
                  </a:lnTo>
                  <a:lnTo>
                    <a:pt x="69520" y="68970"/>
                  </a:lnTo>
                  <a:lnTo>
                    <a:pt x="60948" y="25279"/>
                  </a:lnTo>
                  <a:lnTo>
                    <a:pt x="56592" y="20551"/>
                  </a:lnTo>
                  <a:lnTo>
                    <a:pt x="50915" y="18323"/>
                  </a:lnTo>
                  <a:lnTo>
                    <a:pt x="31239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839902" y="1556036"/>
              <a:ext cx="98765" cy="123458"/>
            </a:xfrm>
            <a:custGeom>
              <a:avLst/>
              <a:gdLst/>
              <a:ahLst/>
              <a:cxnLst/>
              <a:rect l="0" t="0" r="0" b="0"/>
              <a:pathLst>
                <a:path w="98765" h="123458">
                  <a:moveTo>
                    <a:pt x="33284" y="0"/>
                  </a:moveTo>
                  <a:lnTo>
                    <a:pt x="37701" y="13252"/>
                  </a:lnTo>
                  <a:lnTo>
                    <a:pt x="37405" y="27155"/>
                  </a:lnTo>
                  <a:lnTo>
                    <a:pt x="26360" y="87756"/>
                  </a:lnTo>
                  <a:lnTo>
                    <a:pt x="29794" y="115376"/>
                  </a:lnTo>
                  <a:lnTo>
                    <a:pt x="33731" y="120372"/>
                  </a:lnTo>
                  <a:lnTo>
                    <a:pt x="39129" y="122778"/>
                  </a:lnTo>
                  <a:lnTo>
                    <a:pt x="45502" y="123457"/>
                  </a:lnTo>
                  <a:lnTo>
                    <a:pt x="59978" y="119281"/>
                  </a:lnTo>
                  <a:lnTo>
                    <a:pt x="67723" y="115578"/>
                  </a:lnTo>
                  <a:lnTo>
                    <a:pt x="81258" y="101603"/>
                  </a:lnTo>
                  <a:lnTo>
                    <a:pt x="91588" y="83064"/>
                  </a:lnTo>
                  <a:lnTo>
                    <a:pt x="98764" y="30126"/>
                  </a:lnTo>
                  <a:lnTo>
                    <a:pt x="96353" y="21933"/>
                  </a:lnTo>
                  <a:lnTo>
                    <a:pt x="91972" y="15547"/>
                  </a:lnTo>
                  <a:lnTo>
                    <a:pt x="86278" y="10364"/>
                  </a:lnTo>
                  <a:lnTo>
                    <a:pt x="79707" y="7834"/>
                  </a:lnTo>
                  <a:lnTo>
                    <a:pt x="65012" y="7488"/>
                  </a:lnTo>
                  <a:lnTo>
                    <a:pt x="41144" y="16909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895200" y="1605962"/>
            <a:ext cx="1173961" cy="1472827"/>
            <a:chOff x="8895200" y="1605962"/>
            <a:chExt cx="1173961" cy="1472827"/>
          </a:xfrm>
        </p:grpSpPr>
        <p:sp>
          <p:nvSpPr>
            <p:cNvPr id="180" name="Freeform 179"/>
            <p:cNvSpPr/>
            <p:nvPr/>
          </p:nvSpPr>
          <p:spPr>
            <a:xfrm>
              <a:off x="8895200" y="2854120"/>
              <a:ext cx="49928" cy="91532"/>
            </a:xfrm>
            <a:custGeom>
              <a:avLst/>
              <a:gdLst/>
              <a:ahLst/>
              <a:cxnLst/>
              <a:rect l="0" t="0" r="0" b="0"/>
              <a:pathLst>
                <a:path w="49928" h="91532">
                  <a:moveTo>
                    <a:pt x="0" y="91531"/>
                  </a:moveTo>
                  <a:lnTo>
                    <a:pt x="23163" y="63950"/>
                  </a:lnTo>
                  <a:lnTo>
                    <a:pt x="47284" y="7294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953448" y="2671057"/>
              <a:ext cx="66569" cy="141458"/>
            </a:xfrm>
            <a:custGeom>
              <a:avLst/>
              <a:gdLst/>
              <a:ahLst/>
              <a:cxnLst/>
              <a:rect l="0" t="0" r="0" b="0"/>
              <a:pathLst>
                <a:path w="66569" h="141458">
                  <a:moveTo>
                    <a:pt x="0" y="141457"/>
                  </a:moveTo>
                  <a:lnTo>
                    <a:pt x="12361" y="127246"/>
                  </a:lnTo>
                  <a:lnTo>
                    <a:pt x="42248" y="67958"/>
                  </a:lnTo>
                  <a:lnTo>
                    <a:pt x="59504" y="3355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094906" y="2388141"/>
              <a:ext cx="49927" cy="124816"/>
            </a:xfrm>
            <a:custGeom>
              <a:avLst/>
              <a:gdLst/>
              <a:ahLst/>
              <a:cxnLst/>
              <a:rect l="0" t="0" r="0" b="0"/>
              <a:pathLst>
                <a:path w="49927" h="124816">
                  <a:moveTo>
                    <a:pt x="0" y="124815"/>
                  </a:moveTo>
                  <a:lnTo>
                    <a:pt x="27461" y="68968"/>
                  </a:lnTo>
                  <a:lnTo>
                    <a:pt x="47282" y="9272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211401" y="1605962"/>
              <a:ext cx="224669" cy="599117"/>
            </a:xfrm>
            <a:custGeom>
              <a:avLst/>
              <a:gdLst/>
              <a:ahLst/>
              <a:cxnLst/>
              <a:rect l="0" t="0" r="0" b="0"/>
              <a:pathLst>
                <a:path w="224669" h="599117">
                  <a:moveTo>
                    <a:pt x="0" y="599116"/>
                  </a:moveTo>
                  <a:lnTo>
                    <a:pt x="8835" y="590281"/>
                  </a:lnTo>
                  <a:lnTo>
                    <a:pt x="31955" y="529668"/>
                  </a:lnTo>
                  <a:lnTo>
                    <a:pt x="51851" y="478407"/>
                  </a:lnTo>
                  <a:lnTo>
                    <a:pt x="68078" y="426315"/>
                  </a:lnTo>
                  <a:lnTo>
                    <a:pt x="83043" y="370868"/>
                  </a:lnTo>
                  <a:lnTo>
                    <a:pt x="94272" y="318267"/>
                  </a:lnTo>
                  <a:lnTo>
                    <a:pt x="112036" y="264285"/>
                  </a:lnTo>
                  <a:lnTo>
                    <a:pt x="134410" y="210139"/>
                  </a:lnTo>
                  <a:lnTo>
                    <a:pt x="166749" y="151121"/>
                  </a:lnTo>
                  <a:lnTo>
                    <a:pt x="191792" y="92713"/>
                  </a:lnTo>
                  <a:lnTo>
                    <a:pt x="215652" y="31653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920164" y="2978935"/>
              <a:ext cx="515906" cy="99854"/>
            </a:xfrm>
            <a:custGeom>
              <a:avLst/>
              <a:gdLst/>
              <a:ahLst/>
              <a:cxnLst/>
              <a:rect l="0" t="0" r="0" b="0"/>
              <a:pathLst>
                <a:path w="515906" h="99854">
                  <a:moveTo>
                    <a:pt x="0" y="0"/>
                  </a:moveTo>
                  <a:lnTo>
                    <a:pt x="56774" y="0"/>
                  </a:lnTo>
                  <a:lnTo>
                    <a:pt x="120107" y="4418"/>
                  </a:lnTo>
                  <a:lnTo>
                    <a:pt x="172339" y="14193"/>
                  </a:lnTo>
                  <a:lnTo>
                    <a:pt x="231693" y="25027"/>
                  </a:lnTo>
                  <a:lnTo>
                    <a:pt x="292624" y="40488"/>
                  </a:lnTo>
                  <a:lnTo>
                    <a:pt x="351436" y="55630"/>
                  </a:lnTo>
                  <a:lnTo>
                    <a:pt x="407568" y="73003"/>
                  </a:lnTo>
                  <a:lnTo>
                    <a:pt x="470409" y="88510"/>
                  </a:lnTo>
                  <a:lnTo>
                    <a:pt x="515905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311253" y="2467657"/>
              <a:ext cx="126810" cy="245006"/>
            </a:xfrm>
            <a:custGeom>
              <a:avLst/>
              <a:gdLst/>
              <a:ahLst/>
              <a:cxnLst/>
              <a:rect l="0" t="0" r="0" b="0"/>
              <a:pathLst>
                <a:path w="126810" h="245006">
                  <a:moveTo>
                    <a:pt x="0" y="28657"/>
                  </a:moveTo>
                  <a:lnTo>
                    <a:pt x="4417" y="10988"/>
                  </a:lnTo>
                  <a:lnTo>
                    <a:pt x="9417" y="5783"/>
                  </a:lnTo>
                  <a:lnTo>
                    <a:pt x="24834" y="0"/>
                  </a:lnTo>
                  <a:lnTo>
                    <a:pt x="44013" y="2361"/>
                  </a:lnTo>
                  <a:lnTo>
                    <a:pt x="63016" y="9574"/>
                  </a:lnTo>
                  <a:lnTo>
                    <a:pt x="100663" y="39031"/>
                  </a:lnTo>
                  <a:lnTo>
                    <a:pt x="116222" y="62550"/>
                  </a:lnTo>
                  <a:lnTo>
                    <a:pt x="126687" y="91502"/>
                  </a:lnTo>
                  <a:lnTo>
                    <a:pt x="126809" y="127920"/>
                  </a:lnTo>
                  <a:lnTo>
                    <a:pt x="106975" y="186314"/>
                  </a:lnTo>
                  <a:lnTo>
                    <a:pt x="95622" y="206901"/>
                  </a:lnTo>
                  <a:lnTo>
                    <a:pt x="68198" y="232718"/>
                  </a:lnTo>
                  <a:lnTo>
                    <a:pt x="49926" y="2450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352859" y="2571204"/>
              <a:ext cx="149779" cy="30683"/>
            </a:xfrm>
            <a:custGeom>
              <a:avLst/>
              <a:gdLst/>
              <a:ahLst/>
              <a:cxnLst/>
              <a:rect l="0" t="0" r="0" b="0"/>
              <a:pathLst>
                <a:path w="149779" h="30683">
                  <a:moveTo>
                    <a:pt x="0" y="24963"/>
                  </a:moveTo>
                  <a:lnTo>
                    <a:pt x="21778" y="30682"/>
                  </a:lnTo>
                  <a:lnTo>
                    <a:pt x="63748" y="30305"/>
                  </a:lnTo>
                  <a:lnTo>
                    <a:pt x="113521" y="18099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466638" y="2546241"/>
              <a:ext cx="107446" cy="153957"/>
            </a:xfrm>
            <a:custGeom>
              <a:avLst/>
              <a:gdLst/>
              <a:ahLst/>
              <a:cxnLst/>
              <a:rect l="0" t="0" r="0" b="0"/>
              <a:pathLst>
                <a:path w="107446" h="153957">
                  <a:moveTo>
                    <a:pt x="35999" y="0"/>
                  </a:moveTo>
                  <a:lnTo>
                    <a:pt x="17254" y="34745"/>
                  </a:lnTo>
                  <a:lnTo>
                    <a:pt x="0" y="90503"/>
                  </a:lnTo>
                  <a:lnTo>
                    <a:pt x="473" y="120607"/>
                  </a:lnTo>
                  <a:lnTo>
                    <a:pt x="6649" y="137122"/>
                  </a:lnTo>
                  <a:lnTo>
                    <a:pt x="10885" y="144114"/>
                  </a:lnTo>
                  <a:lnTo>
                    <a:pt x="17407" y="148776"/>
                  </a:lnTo>
                  <a:lnTo>
                    <a:pt x="34516" y="153956"/>
                  </a:lnTo>
                  <a:lnTo>
                    <a:pt x="51983" y="151327"/>
                  </a:lnTo>
                  <a:lnTo>
                    <a:pt x="74944" y="139451"/>
                  </a:lnTo>
                  <a:lnTo>
                    <a:pt x="81378" y="134572"/>
                  </a:lnTo>
                  <a:lnTo>
                    <a:pt x="99268" y="105620"/>
                  </a:lnTo>
                  <a:lnTo>
                    <a:pt x="107445" y="67764"/>
                  </a:lnTo>
                  <a:lnTo>
                    <a:pt x="105451" y="36104"/>
                  </a:lnTo>
                  <a:lnTo>
                    <a:pt x="94588" y="9156"/>
                  </a:lnTo>
                  <a:lnTo>
                    <a:pt x="88002" y="4255"/>
                  </a:lnTo>
                  <a:lnTo>
                    <a:pt x="70822" y="1275"/>
                  </a:lnTo>
                  <a:lnTo>
                    <a:pt x="65687" y="4548"/>
                  </a:lnTo>
                  <a:lnTo>
                    <a:pt x="63187" y="10428"/>
                  </a:lnTo>
                  <a:lnTo>
                    <a:pt x="62876" y="24050"/>
                  </a:lnTo>
                  <a:lnTo>
                    <a:pt x="69283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602490" y="2646093"/>
              <a:ext cx="141459" cy="41607"/>
            </a:xfrm>
            <a:custGeom>
              <a:avLst/>
              <a:gdLst/>
              <a:ahLst/>
              <a:cxnLst/>
              <a:rect l="0" t="0" r="0" b="0"/>
              <a:pathLst>
                <a:path w="141459" h="41607">
                  <a:moveTo>
                    <a:pt x="0" y="0"/>
                  </a:moveTo>
                  <a:lnTo>
                    <a:pt x="29310" y="27462"/>
                  </a:lnTo>
                  <a:lnTo>
                    <a:pt x="43537" y="34703"/>
                  </a:lnTo>
                  <a:lnTo>
                    <a:pt x="92517" y="40696"/>
                  </a:lnTo>
                  <a:lnTo>
                    <a:pt x="141458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743948" y="2592561"/>
              <a:ext cx="83379" cy="211633"/>
            </a:xfrm>
            <a:custGeom>
              <a:avLst/>
              <a:gdLst/>
              <a:ahLst/>
              <a:cxnLst/>
              <a:rect l="0" t="0" r="0" b="0"/>
              <a:pathLst>
                <a:path w="83379" h="211633">
                  <a:moveTo>
                    <a:pt x="0" y="11927"/>
                  </a:moveTo>
                  <a:lnTo>
                    <a:pt x="34745" y="345"/>
                  </a:lnTo>
                  <a:lnTo>
                    <a:pt x="50575" y="0"/>
                  </a:lnTo>
                  <a:lnTo>
                    <a:pt x="65932" y="3852"/>
                  </a:lnTo>
                  <a:lnTo>
                    <a:pt x="78921" y="11728"/>
                  </a:lnTo>
                  <a:lnTo>
                    <a:pt x="82200" y="17342"/>
                  </a:lnTo>
                  <a:lnTo>
                    <a:pt x="83378" y="30976"/>
                  </a:lnTo>
                  <a:lnTo>
                    <a:pt x="71643" y="90289"/>
                  </a:lnTo>
                  <a:lnTo>
                    <a:pt x="55431" y="149056"/>
                  </a:lnTo>
                  <a:lnTo>
                    <a:pt x="51556" y="181483"/>
                  </a:lnTo>
                  <a:lnTo>
                    <a:pt x="55581" y="198541"/>
                  </a:lnTo>
                  <a:lnTo>
                    <a:pt x="59244" y="205678"/>
                  </a:lnTo>
                  <a:lnTo>
                    <a:pt x="62609" y="209512"/>
                  </a:lnTo>
                  <a:lnTo>
                    <a:pt x="65778" y="211143"/>
                  </a:lnTo>
                  <a:lnTo>
                    <a:pt x="74889" y="211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841164" y="2646321"/>
              <a:ext cx="88490" cy="127116"/>
            </a:xfrm>
            <a:custGeom>
              <a:avLst/>
              <a:gdLst/>
              <a:ahLst/>
              <a:cxnLst/>
              <a:rect l="0" t="0" r="0" b="0"/>
              <a:pathLst>
                <a:path w="88490" h="127116">
                  <a:moveTo>
                    <a:pt x="44241" y="41378"/>
                  </a:moveTo>
                  <a:lnTo>
                    <a:pt x="13914" y="64541"/>
                  </a:lnTo>
                  <a:lnTo>
                    <a:pt x="1560" y="84915"/>
                  </a:lnTo>
                  <a:lnTo>
                    <a:pt x="0" y="102949"/>
                  </a:lnTo>
                  <a:lnTo>
                    <a:pt x="879" y="112936"/>
                  </a:lnTo>
                  <a:lnTo>
                    <a:pt x="5163" y="119594"/>
                  </a:lnTo>
                  <a:lnTo>
                    <a:pt x="11718" y="124032"/>
                  </a:lnTo>
                  <a:lnTo>
                    <a:pt x="19785" y="126991"/>
                  </a:lnTo>
                  <a:lnTo>
                    <a:pt x="27013" y="127115"/>
                  </a:lnTo>
                  <a:lnTo>
                    <a:pt x="39974" y="122321"/>
                  </a:lnTo>
                  <a:lnTo>
                    <a:pt x="57667" y="109226"/>
                  </a:lnTo>
                  <a:lnTo>
                    <a:pt x="79287" y="75873"/>
                  </a:lnTo>
                  <a:lnTo>
                    <a:pt x="86938" y="58558"/>
                  </a:lnTo>
                  <a:lnTo>
                    <a:pt x="88489" y="39152"/>
                  </a:lnTo>
                  <a:lnTo>
                    <a:pt x="85171" y="20048"/>
                  </a:lnTo>
                  <a:lnTo>
                    <a:pt x="77534" y="5394"/>
                  </a:lnTo>
                  <a:lnTo>
                    <a:pt x="71059" y="1671"/>
                  </a:lnTo>
                  <a:lnTo>
                    <a:pt x="54003" y="0"/>
                  </a:lnTo>
                  <a:lnTo>
                    <a:pt x="49825" y="848"/>
                  </a:lnTo>
                  <a:lnTo>
                    <a:pt x="48888" y="2339"/>
                  </a:lnTo>
                  <a:lnTo>
                    <a:pt x="52562" y="8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943653" y="2646093"/>
              <a:ext cx="125508" cy="134264"/>
            </a:xfrm>
            <a:custGeom>
              <a:avLst/>
              <a:gdLst/>
              <a:ahLst/>
              <a:cxnLst/>
              <a:rect l="0" t="0" r="0" b="0"/>
              <a:pathLst>
                <a:path w="125508" h="134264">
                  <a:moveTo>
                    <a:pt x="33284" y="0"/>
                  </a:moveTo>
                  <a:lnTo>
                    <a:pt x="30818" y="33741"/>
                  </a:lnTo>
                  <a:lnTo>
                    <a:pt x="20940" y="75874"/>
                  </a:lnTo>
                  <a:lnTo>
                    <a:pt x="22558" y="95976"/>
                  </a:lnTo>
                  <a:lnTo>
                    <a:pt x="28825" y="112306"/>
                  </a:lnTo>
                  <a:lnTo>
                    <a:pt x="33085" y="119250"/>
                  </a:lnTo>
                  <a:lnTo>
                    <a:pt x="47680" y="129431"/>
                  </a:lnTo>
                  <a:lnTo>
                    <a:pt x="56750" y="133440"/>
                  </a:lnTo>
                  <a:lnTo>
                    <a:pt x="65569" y="134263"/>
                  </a:lnTo>
                  <a:lnTo>
                    <a:pt x="82767" y="130248"/>
                  </a:lnTo>
                  <a:lnTo>
                    <a:pt x="97189" y="119834"/>
                  </a:lnTo>
                  <a:lnTo>
                    <a:pt x="121516" y="90548"/>
                  </a:lnTo>
                  <a:lnTo>
                    <a:pt x="125507" y="71987"/>
                  </a:lnTo>
                  <a:lnTo>
                    <a:pt x="123274" y="53259"/>
                  </a:lnTo>
                  <a:lnTo>
                    <a:pt x="116117" y="38772"/>
                  </a:lnTo>
                  <a:lnTo>
                    <a:pt x="101842" y="28635"/>
                  </a:lnTo>
                  <a:lnTo>
                    <a:pt x="82245" y="21973"/>
                  </a:lnTo>
                  <a:lnTo>
                    <a:pt x="58126" y="19011"/>
                  </a:lnTo>
                  <a:lnTo>
                    <a:pt x="36928" y="22626"/>
                  </a:lnTo>
                  <a:lnTo>
                    <a:pt x="20111" y="30397"/>
                  </a:ln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309274" y="3603014"/>
            <a:ext cx="1437884" cy="368313"/>
            <a:chOff x="7309274" y="3603014"/>
            <a:chExt cx="1437884" cy="368313"/>
          </a:xfrm>
        </p:grpSpPr>
        <p:sp>
          <p:nvSpPr>
            <p:cNvPr id="193" name="Freeform 192"/>
            <p:cNvSpPr/>
            <p:nvPr/>
          </p:nvSpPr>
          <p:spPr>
            <a:xfrm>
              <a:off x="8162948" y="3674642"/>
              <a:ext cx="116496" cy="139822"/>
            </a:xfrm>
            <a:custGeom>
              <a:avLst/>
              <a:gdLst/>
              <a:ahLst/>
              <a:cxnLst/>
              <a:rect l="0" t="0" r="0" b="0"/>
              <a:pathLst>
                <a:path w="116496" h="139822">
                  <a:moveTo>
                    <a:pt x="0" y="11582"/>
                  </a:moveTo>
                  <a:lnTo>
                    <a:pt x="34746" y="0"/>
                  </a:lnTo>
                  <a:lnTo>
                    <a:pt x="63098" y="857"/>
                  </a:lnTo>
                  <a:lnTo>
                    <a:pt x="67953" y="4432"/>
                  </a:lnTo>
                  <a:lnTo>
                    <a:pt x="69341" y="9589"/>
                  </a:lnTo>
                  <a:lnTo>
                    <a:pt x="65952" y="22716"/>
                  </a:lnTo>
                  <a:lnTo>
                    <a:pt x="48709" y="51278"/>
                  </a:lnTo>
                  <a:lnTo>
                    <a:pt x="22955" y="87316"/>
                  </a:lnTo>
                  <a:lnTo>
                    <a:pt x="15442" y="103489"/>
                  </a:lnTo>
                  <a:lnTo>
                    <a:pt x="14917" y="111685"/>
                  </a:lnTo>
                  <a:lnTo>
                    <a:pt x="19266" y="128188"/>
                  </a:lnTo>
                  <a:lnTo>
                    <a:pt x="25788" y="133698"/>
                  </a:lnTo>
                  <a:lnTo>
                    <a:pt x="45363" y="139821"/>
                  </a:lnTo>
                  <a:lnTo>
                    <a:pt x="67005" y="137611"/>
                  </a:lnTo>
                  <a:lnTo>
                    <a:pt x="116495" y="1197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265860" y="3669582"/>
              <a:ext cx="76782" cy="174655"/>
            </a:xfrm>
            <a:custGeom>
              <a:avLst/>
              <a:gdLst/>
              <a:ahLst/>
              <a:cxnLst/>
              <a:rect l="0" t="0" r="0" b="0"/>
              <a:pathLst>
                <a:path w="76782" h="174655">
                  <a:moveTo>
                    <a:pt x="46867" y="33285"/>
                  </a:moveTo>
                  <a:lnTo>
                    <a:pt x="13150" y="71933"/>
                  </a:lnTo>
                  <a:lnTo>
                    <a:pt x="4145" y="92067"/>
                  </a:lnTo>
                  <a:lnTo>
                    <a:pt x="0" y="127543"/>
                  </a:lnTo>
                  <a:lnTo>
                    <a:pt x="2307" y="147293"/>
                  </a:lnTo>
                  <a:lnTo>
                    <a:pt x="8880" y="162851"/>
                  </a:lnTo>
                  <a:lnTo>
                    <a:pt x="13221" y="169589"/>
                  </a:lnTo>
                  <a:lnTo>
                    <a:pt x="18889" y="173156"/>
                  </a:lnTo>
                  <a:lnTo>
                    <a:pt x="32584" y="174654"/>
                  </a:lnTo>
                  <a:lnTo>
                    <a:pt x="39194" y="171909"/>
                  </a:lnTo>
                  <a:lnTo>
                    <a:pt x="51470" y="161464"/>
                  </a:lnTo>
                  <a:lnTo>
                    <a:pt x="68777" y="135572"/>
                  </a:lnTo>
                  <a:lnTo>
                    <a:pt x="76781" y="104478"/>
                  </a:lnTo>
                  <a:lnTo>
                    <a:pt x="72843" y="61764"/>
                  </a:lnTo>
                  <a:lnTo>
                    <a:pt x="64836" y="35251"/>
                  </a:lnTo>
                  <a:lnTo>
                    <a:pt x="56086" y="21523"/>
                  </a:lnTo>
                  <a:lnTo>
                    <a:pt x="43568" y="11723"/>
                  </a:lnTo>
                  <a:lnTo>
                    <a:pt x="29683" y="5210"/>
                  </a:lnTo>
                  <a:lnTo>
                    <a:pt x="526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395938" y="3727830"/>
              <a:ext cx="116495" cy="21060"/>
            </a:xfrm>
            <a:custGeom>
              <a:avLst/>
              <a:gdLst/>
              <a:ahLst/>
              <a:cxnLst/>
              <a:rect l="0" t="0" r="0" b="0"/>
              <a:pathLst>
                <a:path w="116495" h="21060">
                  <a:moveTo>
                    <a:pt x="0" y="16642"/>
                  </a:moveTo>
                  <a:lnTo>
                    <a:pt x="13252" y="21059"/>
                  </a:lnTo>
                  <a:lnTo>
                    <a:pt x="27154" y="20762"/>
                  </a:lnTo>
                  <a:lnTo>
                    <a:pt x="90503" y="5301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520754" y="3603014"/>
              <a:ext cx="87796" cy="232990"/>
            </a:xfrm>
            <a:custGeom>
              <a:avLst/>
              <a:gdLst/>
              <a:ahLst/>
              <a:cxnLst/>
              <a:rect l="0" t="0" r="0" b="0"/>
              <a:pathLst>
                <a:path w="87796" h="232990">
                  <a:moveTo>
                    <a:pt x="0" y="0"/>
                  </a:moveTo>
                  <a:lnTo>
                    <a:pt x="58680" y="43537"/>
                  </a:lnTo>
                  <a:lnTo>
                    <a:pt x="78921" y="71558"/>
                  </a:lnTo>
                  <a:lnTo>
                    <a:pt x="87795" y="103283"/>
                  </a:lnTo>
                  <a:lnTo>
                    <a:pt x="81988" y="158186"/>
                  </a:lnTo>
                  <a:lnTo>
                    <a:pt x="68256" y="206017"/>
                  </a:lnTo>
                  <a:lnTo>
                    <a:pt x="55254" y="224176"/>
                  </a:lnTo>
                  <a:lnTo>
                    <a:pt x="41605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529075" y="3719509"/>
              <a:ext cx="124816" cy="16643"/>
            </a:xfrm>
            <a:custGeom>
              <a:avLst/>
              <a:gdLst/>
              <a:ahLst/>
              <a:cxnLst/>
              <a:rect l="0" t="0" r="0" b="0"/>
              <a:pathLst>
                <a:path w="124816" h="16643">
                  <a:moveTo>
                    <a:pt x="0" y="16642"/>
                  </a:moveTo>
                  <a:lnTo>
                    <a:pt x="61566" y="15717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03964" y="3656892"/>
              <a:ext cx="143194" cy="198110"/>
            </a:xfrm>
            <a:custGeom>
              <a:avLst/>
              <a:gdLst/>
              <a:ahLst/>
              <a:cxnLst/>
              <a:rect l="0" t="0" r="0" b="0"/>
              <a:pathLst>
                <a:path w="143194" h="198110">
                  <a:moveTo>
                    <a:pt x="74889" y="45975"/>
                  </a:moveTo>
                  <a:lnTo>
                    <a:pt x="51725" y="73555"/>
                  </a:lnTo>
                  <a:lnTo>
                    <a:pt x="40187" y="96677"/>
                  </a:lnTo>
                  <a:lnTo>
                    <a:pt x="35329" y="129929"/>
                  </a:lnTo>
                  <a:lnTo>
                    <a:pt x="38307" y="160224"/>
                  </a:lnTo>
                  <a:lnTo>
                    <a:pt x="45070" y="175648"/>
                  </a:lnTo>
                  <a:lnTo>
                    <a:pt x="49463" y="182350"/>
                  </a:lnTo>
                  <a:lnTo>
                    <a:pt x="61740" y="192262"/>
                  </a:lnTo>
                  <a:lnTo>
                    <a:pt x="68897" y="196200"/>
                  </a:lnTo>
                  <a:lnTo>
                    <a:pt x="84245" y="198109"/>
                  </a:lnTo>
                  <a:lnTo>
                    <a:pt x="99388" y="194951"/>
                  </a:lnTo>
                  <a:lnTo>
                    <a:pt x="112281" y="187384"/>
                  </a:lnTo>
                  <a:lnTo>
                    <a:pt x="129936" y="168311"/>
                  </a:lnTo>
                  <a:lnTo>
                    <a:pt x="142461" y="136258"/>
                  </a:lnTo>
                  <a:lnTo>
                    <a:pt x="143193" y="97483"/>
                  </a:lnTo>
                  <a:lnTo>
                    <a:pt x="133138" y="61133"/>
                  </a:lnTo>
                  <a:lnTo>
                    <a:pt x="114029" y="31358"/>
                  </a:lnTo>
                  <a:lnTo>
                    <a:pt x="86384" y="9387"/>
                  </a:lnTo>
                  <a:lnTo>
                    <a:pt x="50353" y="0"/>
                  </a:lnTo>
                  <a:lnTo>
                    <a:pt x="28851" y="2736"/>
                  </a:lnTo>
                  <a:lnTo>
                    <a:pt x="0" y="126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309274" y="3811040"/>
              <a:ext cx="110827" cy="143062"/>
            </a:xfrm>
            <a:custGeom>
              <a:avLst/>
              <a:gdLst/>
              <a:ahLst/>
              <a:cxnLst/>
              <a:rect l="0" t="0" r="0" b="0"/>
              <a:pathLst>
                <a:path w="110827" h="143062">
                  <a:moveTo>
                    <a:pt x="79817" y="0"/>
                  </a:moveTo>
                  <a:lnTo>
                    <a:pt x="25553" y="31956"/>
                  </a:lnTo>
                  <a:lnTo>
                    <a:pt x="8060" y="56415"/>
                  </a:lnTo>
                  <a:lnTo>
                    <a:pt x="0" y="91502"/>
                  </a:lnTo>
                  <a:lnTo>
                    <a:pt x="2029" y="122342"/>
                  </a:lnTo>
                  <a:lnTo>
                    <a:pt x="6693" y="129638"/>
                  </a:lnTo>
                  <a:lnTo>
                    <a:pt x="21738" y="140211"/>
                  </a:lnTo>
                  <a:lnTo>
                    <a:pt x="38287" y="143061"/>
                  </a:lnTo>
                  <a:lnTo>
                    <a:pt x="54887" y="140321"/>
                  </a:lnTo>
                  <a:lnTo>
                    <a:pt x="78902" y="128383"/>
                  </a:lnTo>
                  <a:lnTo>
                    <a:pt x="92046" y="118388"/>
                  </a:lnTo>
                  <a:lnTo>
                    <a:pt x="105425" y="97949"/>
                  </a:lnTo>
                  <a:lnTo>
                    <a:pt x="110826" y="69908"/>
                  </a:lnTo>
                  <a:lnTo>
                    <a:pt x="107159" y="51411"/>
                  </a:lnTo>
                  <a:lnTo>
                    <a:pt x="94699" y="27868"/>
                  </a:lnTo>
                  <a:lnTo>
                    <a:pt x="89738" y="21353"/>
                  </a:lnTo>
                  <a:lnTo>
                    <a:pt x="74364" y="14113"/>
                  </a:lnTo>
                  <a:lnTo>
                    <a:pt x="56128" y="11820"/>
                  </a:lnTo>
                  <a:lnTo>
                    <a:pt x="38778" y="13883"/>
                  </a:lnTo>
                  <a:lnTo>
                    <a:pt x="26753" y="20347"/>
                  </a:lnTo>
                  <a:lnTo>
                    <a:pt x="13249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455660" y="3869287"/>
              <a:ext cx="91531" cy="16643"/>
            </a:xfrm>
            <a:custGeom>
              <a:avLst/>
              <a:gdLst/>
              <a:ahLst/>
              <a:cxnLst/>
              <a:rect l="0" t="0" r="0" b="0"/>
              <a:pathLst>
                <a:path w="91531" h="16643">
                  <a:moveTo>
                    <a:pt x="0" y="0"/>
                  </a:moveTo>
                  <a:lnTo>
                    <a:pt x="29620" y="6586"/>
                  </a:lnTo>
                  <a:lnTo>
                    <a:pt x="9153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597117" y="3781660"/>
              <a:ext cx="141459" cy="189667"/>
            </a:xfrm>
            <a:custGeom>
              <a:avLst/>
              <a:gdLst/>
              <a:ahLst/>
              <a:cxnLst/>
              <a:rect l="0" t="0" r="0" b="0"/>
              <a:pathLst>
                <a:path w="141459" h="189667">
                  <a:moveTo>
                    <a:pt x="0" y="4417"/>
                  </a:moveTo>
                  <a:lnTo>
                    <a:pt x="13253" y="0"/>
                  </a:lnTo>
                  <a:lnTo>
                    <a:pt x="39163" y="1670"/>
                  </a:lnTo>
                  <a:lnTo>
                    <a:pt x="57162" y="10593"/>
                  </a:lnTo>
                  <a:lnTo>
                    <a:pt x="72557" y="23804"/>
                  </a:lnTo>
                  <a:lnTo>
                    <a:pt x="82482" y="38921"/>
                  </a:lnTo>
                  <a:lnTo>
                    <a:pt x="83650" y="46836"/>
                  </a:lnTo>
                  <a:lnTo>
                    <a:pt x="71992" y="87734"/>
                  </a:lnTo>
                  <a:lnTo>
                    <a:pt x="54111" y="131712"/>
                  </a:lnTo>
                  <a:lnTo>
                    <a:pt x="53635" y="152524"/>
                  </a:lnTo>
                  <a:lnTo>
                    <a:pt x="59588" y="174102"/>
                  </a:lnTo>
                  <a:lnTo>
                    <a:pt x="66538" y="181335"/>
                  </a:lnTo>
                  <a:lnTo>
                    <a:pt x="86587" y="189372"/>
                  </a:lnTo>
                  <a:lnTo>
                    <a:pt x="95632" y="189666"/>
                  </a:lnTo>
                  <a:lnTo>
                    <a:pt x="123434" y="179317"/>
                  </a:lnTo>
                  <a:lnTo>
                    <a:pt x="141458" y="1708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738575" y="3814930"/>
              <a:ext cx="118956" cy="130775"/>
            </a:xfrm>
            <a:custGeom>
              <a:avLst/>
              <a:gdLst/>
              <a:ahLst/>
              <a:cxnLst/>
              <a:rect l="0" t="0" r="0" b="0"/>
              <a:pathLst>
                <a:path w="118956" h="130775">
                  <a:moveTo>
                    <a:pt x="58248" y="21073"/>
                  </a:moveTo>
                  <a:lnTo>
                    <a:pt x="40578" y="21073"/>
                  </a:lnTo>
                  <a:lnTo>
                    <a:pt x="26972" y="26005"/>
                  </a:lnTo>
                  <a:lnTo>
                    <a:pt x="20755" y="29908"/>
                  </a:lnTo>
                  <a:lnTo>
                    <a:pt x="11381" y="41642"/>
                  </a:lnTo>
                  <a:lnTo>
                    <a:pt x="7588" y="48654"/>
                  </a:lnTo>
                  <a:lnTo>
                    <a:pt x="5838" y="66308"/>
                  </a:lnTo>
                  <a:lnTo>
                    <a:pt x="6665" y="76193"/>
                  </a:lnTo>
                  <a:lnTo>
                    <a:pt x="14982" y="92107"/>
                  </a:lnTo>
                  <a:lnTo>
                    <a:pt x="45085" y="122267"/>
                  </a:lnTo>
                  <a:lnTo>
                    <a:pt x="59794" y="130151"/>
                  </a:lnTo>
                  <a:lnTo>
                    <a:pt x="67599" y="130774"/>
                  </a:lnTo>
                  <a:lnTo>
                    <a:pt x="83669" y="126536"/>
                  </a:lnTo>
                  <a:lnTo>
                    <a:pt x="103892" y="113753"/>
                  </a:lnTo>
                  <a:lnTo>
                    <a:pt x="113358" y="98631"/>
                  </a:lnTo>
                  <a:lnTo>
                    <a:pt x="117177" y="89420"/>
                  </a:lnTo>
                  <a:lnTo>
                    <a:pt x="118955" y="69324"/>
                  </a:lnTo>
                  <a:lnTo>
                    <a:pt x="115739" y="48990"/>
                  </a:lnTo>
                  <a:lnTo>
                    <a:pt x="108146" y="30707"/>
                  </a:lnTo>
                  <a:lnTo>
                    <a:pt x="93676" y="15801"/>
                  </a:lnTo>
                  <a:lnTo>
                    <a:pt x="74918" y="4862"/>
                  </a:lnTo>
                  <a:lnTo>
                    <a:pt x="54254" y="0"/>
                  </a:lnTo>
                  <a:lnTo>
                    <a:pt x="26245" y="1680"/>
                  </a:lnTo>
                  <a:lnTo>
                    <a:pt x="0" y="127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8437609" y="4287823"/>
            <a:ext cx="721179" cy="2022170"/>
            <a:chOff x="8437609" y="4287823"/>
            <a:chExt cx="721179" cy="2022170"/>
          </a:xfrm>
        </p:grpSpPr>
        <p:sp>
          <p:nvSpPr>
            <p:cNvPr id="204" name="Freeform 203"/>
            <p:cNvSpPr/>
            <p:nvPr/>
          </p:nvSpPr>
          <p:spPr>
            <a:xfrm>
              <a:off x="8437609" y="4287823"/>
              <a:ext cx="721179" cy="901811"/>
            </a:xfrm>
            <a:custGeom>
              <a:avLst/>
              <a:gdLst/>
              <a:ahLst/>
              <a:cxnLst/>
              <a:rect l="0" t="0" r="0" b="0"/>
              <a:pathLst>
                <a:path w="721179" h="901811">
                  <a:moveTo>
                    <a:pt x="574087" y="213864"/>
                  </a:moveTo>
                  <a:lnTo>
                    <a:pt x="545700" y="153222"/>
                  </a:lnTo>
                  <a:lnTo>
                    <a:pt x="501945" y="100482"/>
                  </a:lnTo>
                  <a:lnTo>
                    <a:pt x="473133" y="78945"/>
                  </a:lnTo>
                  <a:lnTo>
                    <a:pt x="415922" y="46933"/>
                  </a:lnTo>
                  <a:lnTo>
                    <a:pt x="366054" y="23166"/>
                  </a:lnTo>
                  <a:lnTo>
                    <a:pt x="309547" y="5898"/>
                  </a:lnTo>
                  <a:lnTo>
                    <a:pt x="273502" y="0"/>
                  </a:lnTo>
                  <a:lnTo>
                    <a:pt x="221010" y="2424"/>
                  </a:lnTo>
                  <a:lnTo>
                    <a:pt x="167903" y="16905"/>
                  </a:lnTo>
                  <a:lnTo>
                    <a:pt x="127674" y="34080"/>
                  </a:lnTo>
                  <a:lnTo>
                    <a:pt x="69955" y="71964"/>
                  </a:lnTo>
                  <a:lnTo>
                    <a:pt x="57867" y="84229"/>
                  </a:lnTo>
                  <a:lnTo>
                    <a:pt x="23484" y="140268"/>
                  </a:lnTo>
                  <a:lnTo>
                    <a:pt x="5601" y="196179"/>
                  </a:lnTo>
                  <a:lnTo>
                    <a:pt x="432" y="258639"/>
                  </a:lnTo>
                  <a:lnTo>
                    <a:pt x="0" y="313769"/>
                  </a:lnTo>
                  <a:lnTo>
                    <a:pt x="4365" y="362523"/>
                  </a:lnTo>
                  <a:lnTo>
                    <a:pt x="23380" y="423843"/>
                  </a:lnTo>
                  <a:lnTo>
                    <a:pt x="45209" y="484847"/>
                  </a:lnTo>
                  <a:lnTo>
                    <a:pt x="76585" y="545466"/>
                  </a:lnTo>
                  <a:lnTo>
                    <a:pt x="110075" y="606891"/>
                  </a:lnTo>
                  <a:lnTo>
                    <a:pt x="155691" y="667907"/>
                  </a:lnTo>
                  <a:lnTo>
                    <a:pt x="203748" y="724111"/>
                  </a:lnTo>
                  <a:lnTo>
                    <a:pt x="266351" y="786363"/>
                  </a:lnTo>
                  <a:lnTo>
                    <a:pt x="326574" y="829404"/>
                  </a:lnTo>
                  <a:lnTo>
                    <a:pt x="388358" y="864555"/>
                  </a:lnTo>
                  <a:lnTo>
                    <a:pt x="450780" y="888851"/>
                  </a:lnTo>
                  <a:lnTo>
                    <a:pt x="513938" y="901810"/>
                  </a:lnTo>
                  <a:lnTo>
                    <a:pt x="546094" y="901245"/>
                  </a:lnTo>
                  <a:lnTo>
                    <a:pt x="596048" y="889288"/>
                  </a:lnTo>
                  <a:lnTo>
                    <a:pt x="640260" y="865136"/>
                  </a:lnTo>
                  <a:lnTo>
                    <a:pt x="661084" y="840042"/>
                  </a:lnTo>
                  <a:lnTo>
                    <a:pt x="695973" y="776619"/>
                  </a:lnTo>
                  <a:lnTo>
                    <a:pt x="711644" y="725840"/>
                  </a:lnTo>
                  <a:lnTo>
                    <a:pt x="721178" y="668828"/>
                  </a:lnTo>
                  <a:lnTo>
                    <a:pt x="720603" y="620797"/>
                  </a:lnTo>
                  <a:lnTo>
                    <a:pt x="717043" y="571432"/>
                  </a:lnTo>
                  <a:lnTo>
                    <a:pt x="711057" y="524138"/>
                  </a:lnTo>
                  <a:lnTo>
                    <a:pt x="696885" y="462325"/>
                  </a:lnTo>
                  <a:lnTo>
                    <a:pt x="671897" y="402414"/>
                  </a:lnTo>
                  <a:lnTo>
                    <a:pt x="642717" y="343051"/>
                  </a:lnTo>
                  <a:lnTo>
                    <a:pt x="619692" y="306691"/>
                  </a:lnTo>
                  <a:lnTo>
                    <a:pt x="559531" y="250458"/>
                  </a:lnTo>
                  <a:lnTo>
                    <a:pt x="532481" y="2305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785448" y="5350434"/>
              <a:ext cx="278805" cy="357806"/>
            </a:xfrm>
            <a:custGeom>
              <a:avLst/>
              <a:gdLst/>
              <a:ahLst/>
              <a:cxnLst/>
              <a:rect l="0" t="0" r="0" b="0"/>
              <a:pathLst>
                <a:path w="278805" h="357806">
                  <a:moveTo>
                    <a:pt x="126395" y="0"/>
                  </a:moveTo>
                  <a:lnTo>
                    <a:pt x="77172" y="27462"/>
                  </a:lnTo>
                  <a:lnTo>
                    <a:pt x="19136" y="52604"/>
                  </a:lnTo>
                  <a:lnTo>
                    <a:pt x="1985" y="59745"/>
                  </a:lnTo>
                  <a:lnTo>
                    <a:pt x="0" y="59246"/>
                  </a:lnTo>
                  <a:lnTo>
                    <a:pt x="7658" y="51295"/>
                  </a:lnTo>
                  <a:lnTo>
                    <a:pt x="55068" y="31158"/>
                  </a:lnTo>
                  <a:lnTo>
                    <a:pt x="109908" y="19784"/>
                  </a:lnTo>
                  <a:lnTo>
                    <a:pt x="146473" y="20039"/>
                  </a:lnTo>
                  <a:lnTo>
                    <a:pt x="164905" y="24624"/>
                  </a:lnTo>
                  <a:lnTo>
                    <a:pt x="210989" y="52256"/>
                  </a:lnTo>
                  <a:lnTo>
                    <a:pt x="226554" y="67604"/>
                  </a:lnTo>
                  <a:lnTo>
                    <a:pt x="263996" y="125627"/>
                  </a:lnTo>
                  <a:lnTo>
                    <a:pt x="278804" y="175362"/>
                  </a:lnTo>
                  <a:lnTo>
                    <a:pt x="278391" y="205745"/>
                  </a:lnTo>
                  <a:lnTo>
                    <a:pt x="272229" y="221189"/>
                  </a:lnTo>
                  <a:lnTo>
                    <a:pt x="267996" y="227896"/>
                  </a:lnTo>
                  <a:lnTo>
                    <a:pt x="260552" y="231443"/>
                  </a:lnTo>
                  <a:lnTo>
                    <a:pt x="239953" y="232919"/>
                  </a:lnTo>
                  <a:lnTo>
                    <a:pt x="220319" y="225562"/>
                  </a:lnTo>
                  <a:lnTo>
                    <a:pt x="159957" y="174765"/>
                  </a:lnTo>
                  <a:lnTo>
                    <a:pt x="132903" y="146084"/>
                  </a:lnTo>
                  <a:lnTo>
                    <a:pt x="111374" y="103270"/>
                  </a:lnTo>
                  <a:lnTo>
                    <a:pt x="108060" y="100282"/>
                  </a:lnTo>
                  <a:lnTo>
                    <a:pt x="105851" y="101988"/>
                  </a:lnTo>
                  <a:lnTo>
                    <a:pt x="102740" y="122058"/>
                  </a:lnTo>
                  <a:lnTo>
                    <a:pt x="99755" y="178420"/>
                  </a:lnTo>
                  <a:lnTo>
                    <a:pt x="78291" y="235517"/>
                  </a:lnTo>
                  <a:lnTo>
                    <a:pt x="57456" y="297893"/>
                  </a:lnTo>
                  <a:lnTo>
                    <a:pt x="34863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845274" y="5749844"/>
              <a:ext cx="216348" cy="97574"/>
            </a:xfrm>
            <a:custGeom>
              <a:avLst/>
              <a:gdLst/>
              <a:ahLst/>
              <a:cxnLst/>
              <a:rect l="0" t="0" r="0" b="0"/>
              <a:pathLst>
                <a:path w="216348" h="97574">
                  <a:moveTo>
                    <a:pt x="216347" y="0"/>
                  </a:moveTo>
                  <a:lnTo>
                    <a:pt x="186019" y="37493"/>
                  </a:lnTo>
                  <a:lnTo>
                    <a:pt x="151322" y="59832"/>
                  </a:lnTo>
                  <a:lnTo>
                    <a:pt x="88551" y="85808"/>
                  </a:lnTo>
                  <a:lnTo>
                    <a:pt x="48516" y="96805"/>
                  </a:lnTo>
                  <a:lnTo>
                    <a:pt x="28960" y="97573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028337" y="5674955"/>
              <a:ext cx="124817" cy="299559"/>
            </a:xfrm>
            <a:custGeom>
              <a:avLst/>
              <a:gdLst/>
              <a:ahLst/>
              <a:cxnLst/>
              <a:rect l="0" t="0" r="0" b="0"/>
              <a:pathLst>
                <a:path w="124817" h="299559">
                  <a:moveTo>
                    <a:pt x="0" y="0"/>
                  </a:moveTo>
                  <a:lnTo>
                    <a:pt x="13252" y="8835"/>
                  </a:lnTo>
                  <a:lnTo>
                    <a:pt x="54263" y="65031"/>
                  </a:lnTo>
                  <a:lnTo>
                    <a:pt x="76465" y="119488"/>
                  </a:lnTo>
                  <a:lnTo>
                    <a:pt x="92973" y="172560"/>
                  </a:lnTo>
                  <a:lnTo>
                    <a:pt x="112119" y="234802"/>
                  </a:lnTo>
                  <a:lnTo>
                    <a:pt x="122697" y="290860"/>
                  </a:lnTo>
                  <a:lnTo>
                    <a:pt x="124816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895200" y="6050246"/>
              <a:ext cx="249633" cy="259747"/>
            </a:xfrm>
            <a:custGeom>
              <a:avLst/>
              <a:gdLst/>
              <a:ahLst/>
              <a:cxnLst/>
              <a:rect l="0" t="0" r="0" b="0"/>
              <a:pathLst>
                <a:path w="249633" h="259747">
                  <a:moveTo>
                    <a:pt x="249632" y="140614"/>
                  </a:moveTo>
                  <a:lnTo>
                    <a:pt x="245215" y="89870"/>
                  </a:lnTo>
                  <a:lnTo>
                    <a:pt x="228796" y="45771"/>
                  </a:lnTo>
                  <a:lnTo>
                    <a:pt x="202292" y="6858"/>
                  </a:lnTo>
                  <a:lnTo>
                    <a:pt x="195883" y="2442"/>
                  </a:lnTo>
                  <a:lnTo>
                    <a:pt x="181365" y="0"/>
                  </a:lnTo>
                  <a:lnTo>
                    <a:pt x="165666" y="4462"/>
                  </a:lnTo>
                  <a:lnTo>
                    <a:pt x="157597" y="8241"/>
                  </a:lnTo>
                  <a:lnTo>
                    <a:pt x="146166" y="19836"/>
                  </a:lnTo>
                  <a:lnTo>
                    <a:pt x="131293" y="49880"/>
                  </a:lnTo>
                  <a:lnTo>
                    <a:pt x="120378" y="106323"/>
                  </a:lnTo>
                  <a:lnTo>
                    <a:pt x="112590" y="163070"/>
                  </a:lnTo>
                  <a:lnTo>
                    <a:pt x="106290" y="218369"/>
                  </a:lnTo>
                  <a:lnTo>
                    <a:pt x="100865" y="241740"/>
                  </a:lnTo>
                  <a:lnTo>
                    <a:pt x="92289" y="258291"/>
                  </a:lnTo>
                  <a:lnTo>
                    <a:pt x="87415" y="259746"/>
                  </a:lnTo>
                  <a:lnTo>
                    <a:pt x="82315" y="257017"/>
                  </a:lnTo>
                  <a:lnTo>
                    <a:pt x="72643" y="245049"/>
                  </a:lnTo>
                  <a:lnTo>
                    <a:pt x="47282" y="182073"/>
                  </a:lnTo>
                  <a:lnTo>
                    <a:pt x="23358" y="120698"/>
                  </a:lnTo>
                  <a:lnTo>
                    <a:pt x="8475" y="65659"/>
                  </a:lnTo>
                  <a:lnTo>
                    <a:pt x="0" y="74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978411" y="6691664"/>
            <a:ext cx="243253" cy="905454"/>
            <a:chOff x="8978411" y="6691664"/>
            <a:chExt cx="243253" cy="905454"/>
          </a:xfrm>
        </p:grpSpPr>
        <p:sp>
          <p:nvSpPr>
            <p:cNvPr id="210" name="Freeform 209"/>
            <p:cNvSpPr/>
            <p:nvPr/>
          </p:nvSpPr>
          <p:spPr>
            <a:xfrm>
              <a:off x="8995452" y="6691664"/>
              <a:ext cx="132739" cy="356265"/>
            </a:xfrm>
            <a:custGeom>
              <a:avLst/>
              <a:gdLst/>
              <a:ahLst/>
              <a:cxnLst/>
              <a:rect l="0" t="0" r="0" b="0"/>
              <a:pathLst>
                <a:path w="132739" h="356265">
                  <a:moveTo>
                    <a:pt x="132738" y="156559"/>
                  </a:moveTo>
                  <a:lnTo>
                    <a:pt x="120376" y="142348"/>
                  </a:lnTo>
                  <a:lnTo>
                    <a:pt x="97076" y="87180"/>
                  </a:lnTo>
                  <a:lnTo>
                    <a:pt x="70479" y="35996"/>
                  </a:lnTo>
                  <a:lnTo>
                    <a:pt x="36774" y="2158"/>
                  </a:lnTo>
                  <a:lnTo>
                    <a:pt x="29930" y="0"/>
                  </a:lnTo>
                  <a:lnTo>
                    <a:pt x="14931" y="2534"/>
                  </a:lnTo>
                  <a:lnTo>
                    <a:pt x="9821" y="7647"/>
                  </a:lnTo>
                  <a:lnTo>
                    <a:pt x="4144" y="23191"/>
                  </a:lnTo>
                  <a:lnTo>
                    <a:pt x="0" y="84909"/>
                  </a:lnTo>
                  <a:lnTo>
                    <a:pt x="2120" y="146564"/>
                  </a:lnTo>
                  <a:lnTo>
                    <a:pt x="7159" y="203491"/>
                  </a:lnTo>
                  <a:lnTo>
                    <a:pt x="7822" y="259156"/>
                  </a:lnTo>
                  <a:lnTo>
                    <a:pt x="16961" y="321240"/>
                  </a:lnTo>
                  <a:lnTo>
                    <a:pt x="24564" y="3562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995053" y="7047928"/>
              <a:ext cx="226611" cy="165306"/>
            </a:xfrm>
            <a:custGeom>
              <a:avLst/>
              <a:gdLst/>
              <a:ahLst/>
              <a:cxnLst/>
              <a:rect l="0" t="0" r="0" b="0"/>
              <a:pathLst>
                <a:path w="226611" h="165306">
                  <a:moveTo>
                    <a:pt x="91532" y="0"/>
                  </a:moveTo>
                  <a:lnTo>
                    <a:pt x="104784" y="4418"/>
                  </a:lnTo>
                  <a:lnTo>
                    <a:pt x="151745" y="44029"/>
                  </a:lnTo>
                  <a:lnTo>
                    <a:pt x="201317" y="104743"/>
                  </a:lnTo>
                  <a:lnTo>
                    <a:pt x="226610" y="157799"/>
                  </a:lnTo>
                  <a:lnTo>
                    <a:pt x="225038" y="162522"/>
                  </a:lnTo>
                  <a:lnTo>
                    <a:pt x="220292" y="164746"/>
                  </a:lnTo>
                  <a:lnTo>
                    <a:pt x="213430" y="165305"/>
                  </a:lnTo>
                  <a:lnTo>
                    <a:pt x="198409" y="160993"/>
                  </a:lnTo>
                  <a:lnTo>
                    <a:pt x="136965" y="138853"/>
                  </a:lnTo>
                  <a:lnTo>
                    <a:pt x="76398" y="127304"/>
                  </a:lnTo>
                  <a:lnTo>
                    <a:pt x="15850" y="12503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982587" y="7305880"/>
              <a:ext cx="67048" cy="185468"/>
            </a:xfrm>
            <a:custGeom>
              <a:avLst/>
              <a:gdLst/>
              <a:ahLst/>
              <a:cxnLst/>
              <a:rect l="0" t="0" r="0" b="0"/>
              <a:pathLst>
                <a:path w="67048" h="185468">
                  <a:moveTo>
                    <a:pt x="62393" y="0"/>
                  </a:moveTo>
                  <a:lnTo>
                    <a:pt x="53558" y="8836"/>
                  </a:lnTo>
                  <a:lnTo>
                    <a:pt x="39358" y="13173"/>
                  </a:lnTo>
                  <a:lnTo>
                    <a:pt x="30394" y="14330"/>
                  </a:lnTo>
                  <a:lnTo>
                    <a:pt x="13038" y="10683"/>
                  </a:lnTo>
                  <a:lnTo>
                    <a:pt x="4526" y="7122"/>
                  </a:lnTo>
                  <a:lnTo>
                    <a:pt x="700" y="6598"/>
                  </a:lnTo>
                  <a:lnTo>
                    <a:pt x="0" y="8097"/>
                  </a:lnTo>
                  <a:lnTo>
                    <a:pt x="1381" y="10945"/>
                  </a:lnTo>
                  <a:lnTo>
                    <a:pt x="58336" y="60032"/>
                  </a:lnTo>
                  <a:lnTo>
                    <a:pt x="65213" y="78148"/>
                  </a:lnTo>
                  <a:lnTo>
                    <a:pt x="67047" y="88156"/>
                  </a:lnTo>
                  <a:lnTo>
                    <a:pt x="65496" y="93905"/>
                  </a:lnTo>
                  <a:lnTo>
                    <a:pt x="61687" y="96812"/>
                  </a:lnTo>
                  <a:lnTo>
                    <a:pt x="56374" y="97825"/>
                  </a:lnTo>
                  <a:lnTo>
                    <a:pt x="53758" y="103124"/>
                  </a:lnTo>
                  <a:lnTo>
                    <a:pt x="54492" y="130820"/>
                  </a:lnTo>
                  <a:lnTo>
                    <a:pt x="58265" y="148749"/>
                  </a:lnTo>
                  <a:lnTo>
                    <a:pt x="57791" y="156489"/>
                  </a:lnTo>
                  <a:lnTo>
                    <a:pt x="52335" y="170020"/>
                  </a:lnTo>
                  <a:lnTo>
                    <a:pt x="41281" y="179732"/>
                  </a:lnTo>
                  <a:lnTo>
                    <a:pt x="31745" y="185281"/>
                  </a:lnTo>
                  <a:lnTo>
                    <a:pt x="31791" y="185467"/>
                  </a:lnTo>
                  <a:lnTo>
                    <a:pt x="37429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061621" y="7480622"/>
              <a:ext cx="41607" cy="33285"/>
            </a:xfrm>
            <a:custGeom>
              <a:avLst/>
              <a:gdLst/>
              <a:ahLst/>
              <a:cxnLst/>
              <a:rect l="0" t="0" r="0" b="0"/>
              <a:pathLst>
                <a:path w="41607" h="33285">
                  <a:moveTo>
                    <a:pt x="0" y="0"/>
                  </a:moveTo>
                  <a:lnTo>
                    <a:pt x="8835" y="13252"/>
                  </a:lnTo>
                  <a:lnTo>
                    <a:pt x="20569" y="22224"/>
                  </a:lnTo>
                  <a:lnTo>
                    <a:pt x="4160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978411" y="7547190"/>
              <a:ext cx="83211" cy="49928"/>
            </a:xfrm>
            <a:custGeom>
              <a:avLst/>
              <a:gdLst/>
              <a:ahLst/>
              <a:cxnLst/>
              <a:rect l="0" t="0" r="0" b="0"/>
              <a:pathLst>
                <a:path w="83211" h="49928">
                  <a:moveTo>
                    <a:pt x="83210" y="0"/>
                  </a:moveTo>
                  <a:lnTo>
                    <a:pt x="22997" y="42723"/>
                  </a:ln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-5605" y="2368"/>
            <a:ext cx="1885519" cy="1601324"/>
            <a:chOff x="-5605" y="2368"/>
            <a:chExt cx="1885519" cy="1601324"/>
          </a:xfrm>
        </p:grpSpPr>
        <p:sp>
          <p:nvSpPr>
            <p:cNvPr id="216" name="Freeform 215"/>
            <p:cNvSpPr/>
            <p:nvPr/>
          </p:nvSpPr>
          <p:spPr>
            <a:xfrm>
              <a:off x="191394" y="234981"/>
              <a:ext cx="264044" cy="539446"/>
            </a:xfrm>
            <a:custGeom>
              <a:avLst/>
              <a:gdLst/>
              <a:ahLst/>
              <a:cxnLst/>
              <a:rect l="0" t="0" r="0" b="0"/>
              <a:pathLst>
                <a:path w="264044" h="539446">
                  <a:moveTo>
                    <a:pt x="41595" y="139466"/>
                  </a:moveTo>
                  <a:lnTo>
                    <a:pt x="41595" y="200122"/>
                  </a:lnTo>
                  <a:lnTo>
                    <a:pt x="41595" y="258378"/>
                  </a:lnTo>
                  <a:lnTo>
                    <a:pt x="46013" y="311912"/>
                  </a:lnTo>
                  <a:lnTo>
                    <a:pt x="49402" y="374253"/>
                  </a:lnTo>
                  <a:lnTo>
                    <a:pt x="49815" y="428284"/>
                  </a:lnTo>
                  <a:lnTo>
                    <a:pt x="47438" y="485801"/>
                  </a:lnTo>
                  <a:lnTo>
                    <a:pt x="38332" y="530447"/>
                  </a:lnTo>
                  <a:lnTo>
                    <a:pt x="34797" y="536955"/>
                  </a:lnTo>
                  <a:lnTo>
                    <a:pt x="30591" y="539445"/>
                  </a:lnTo>
                  <a:lnTo>
                    <a:pt x="25938" y="539255"/>
                  </a:lnTo>
                  <a:lnTo>
                    <a:pt x="22836" y="535431"/>
                  </a:lnTo>
                  <a:lnTo>
                    <a:pt x="18470" y="512379"/>
                  </a:lnTo>
                  <a:lnTo>
                    <a:pt x="12457" y="451811"/>
                  </a:lnTo>
                  <a:lnTo>
                    <a:pt x="8206" y="394055"/>
                  </a:lnTo>
                  <a:lnTo>
                    <a:pt x="1887" y="332651"/>
                  </a:lnTo>
                  <a:lnTo>
                    <a:pt x="365" y="275732"/>
                  </a:lnTo>
                  <a:lnTo>
                    <a:pt x="64" y="220898"/>
                  </a:lnTo>
                  <a:lnTo>
                    <a:pt x="0" y="162152"/>
                  </a:lnTo>
                  <a:lnTo>
                    <a:pt x="11573" y="106713"/>
                  </a:lnTo>
                  <a:lnTo>
                    <a:pt x="39352" y="56302"/>
                  </a:lnTo>
                  <a:lnTo>
                    <a:pt x="60038" y="35724"/>
                  </a:lnTo>
                  <a:lnTo>
                    <a:pt x="112739" y="8092"/>
                  </a:lnTo>
                  <a:lnTo>
                    <a:pt x="155672" y="0"/>
                  </a:lnTo>
                  <a:lnTo>
                    <a:pt x="187781" y="448"/>
                  </a:lnTo>
                  <a:lnTo>
                    <a:pt x="223949" y="16228"/>
                  </a:lnTo>
                  <a:lnTo>
                    <a:pt x="239136" y="27371"/>
                  </a:lnTo>
                  <a:lnTo>
                    <a:pt x="252884" y="49238"/>
                  </a:lnTo>
                  <a:lnTo>
                    <a:pt x="261888" y="74209"/>
                  </a:lnTo>
                  <a:lnTo>
                    <a:pt x="264043" y="103694"/>
                  </a:lnTo>
                  <a:lnTo>
                    <a:pt x="254511" y="147460"/>
                  </a:lnTo>
                  <a:lnTo>
                    <a:pt x="221522" y="206940"/>
                  </a:lnTo>
                  <a:lnTo>
                    <a:pt x="183032" y="265502"/>
                  </a:lnTo>
                  <a:lnTo>
                    <a:pt x="177492" y="273416"/>
                  </a:lnTo>
                  <a:lnTo>
                    <a:pt x="176572" y="281466"/>
                  </a:lnTo>
                  <a:lnTo>
                    <a:pt x="182946" y="297807"/>
                  </a:lnTo>
                  <a:lnTo>
                    <a:pt x="233836" y="357319"/>
                  </a:lnTo>
                  <a:lnTo>
                    <a:pt x="239089" y="385640"/>
                  </a:lnTo>
                  <a:lnTo>
                    <a:pt x="232921" y="406668"/>
                  </a:lnTo>
                  <a:lnTo>
                    <a:pt x="211389" y="439299"/>
                  </a:lnTo>
                  <a:lnTo>
                    <a:pt x="154848" y="499406"/>
                  </a:lnTo>
                  <a:lnTo>
                    <a:pt x="111641" y="527698"/>
                  </a:lnTo>
                  <a:lnTo>
                    <a:pt x="93067" y="531443"/>
                  </a:lnTo>
                  <a:lnTo>
                    <a:pt x="66559" y="5305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-5605" y="2368"/>
              <a:ext cx="743414" cy="1068590"/>
            </a:xfrm>
            <a:custGeom>
              <a:avLst/>
              <a:gdLst/>
              <a:ahLst/>
              <a:cxnLst/>
              <a:rect l="0" t="0" r="0" b="0"/>
              <a:pathLst>
                <a:path w="743414" h="1068590">
                  <a:moveTo>
                    <a:pt x="238594" y="64200"/>
                  </a:moveTo>
                  <a:lnTo>
                    <a:pt x="181822" y="93511"/>
                  </a:lnTo>
                  <a:lnTo>
                    <a:pt x="127476" y="135759"/>
                  </a:lnTo>
                  <a:lnTo>
                    <a:pt x="88953" y="185927"/>
                  </a:lnTo>
                  <a:lnTo>
                    <a:pt x="51620" y="248297"/>
                  </a:lnTo>
                  <a:lnTo>
                    <a:pt x="31875" y="299961"/>
                  </a:lnTo>
                  <a:lnTo>
                    <a:pt x="16779" y="353793"/>
                  </a:lnTo>
                  <a:lnTo>
                    <a:pt x="6450" y="409807"/>
                  </a:lnTo>
                  <a:lnTo>
                    <a:pt x="0" y="470783"/>
                  </a:lnTo>
                  <a:lnTo>
                    <a:pt x="554" y="529839"/>
                  </a:lnTo>
                  <a:lnTo>
                    <a:pt x="6574" y="588326"/>
                  </a:lnTo>
                  <a:lnTo>
                    <a:pt x="14213" y="646644"/>
                  </a:lnTo>
                  <a:lnTo>
                    <a:pt x="24798" y="704912"/>
                  </a:lnTo>
                  <a:lnTo>
                    <a:pt x="39645" y="763166"/>
                  </a:lnTo>
                  <a:lnTo>
                    <a:pt x="58221" y="818950"/>
                  </a:lnTo>
                  <a:lnTo>
                    <a:pt x="81291" y="868146"/>
                  </a:lnTo>
                  <a:lnTo>
                    <a:pt x="113936" y="926184"/>
                  </a:lnTo>
                  <a:lnTo>
                    <a:pt x="152812" y="980316"/>
                  </a:lnTo>
                  <a:lnTo>
                    <a:pt x="201068" y="1028452"/>
                  </a:lnTo>
                  <a:lnTo>
                    <a:pt x="244400" y="1054963"/>
                  </a:lnTo>
                  <a:lnTo>
                    <a:pt x="277502" y="1065871"/>
                  </a:lnTo>
                  <a:lnTo>
                    <a:pt x="310733" y="1068589"/>
                  </a:lnTo>
                  <a:lnTo>
                    <a:pt x="344001" y="1063025"/>
                  </a:lnTo>
                  <a:lnTo>
                    <a:pt x="378205" y="1048227"/>
                  </a:lnTo>
                  <a:lnTo>
                    <a:pt x="430709" y="1011032"/>
                  </a:lnTo>
                  <a:lnTo>
                    <a:pt x="493698" y="948601"/>
                  </a:lnTo>
                  <a:lnTo>
                    <a:pt x="533404" y="896494"/>
                  </a:lnTo>
                  <a:lnTo>
                    <a:pt x="573522" y="839141"/>
                  </a:lnTo>
                  <a:lnTo>
                    <a:pt x="597635" y="797242"/>
                  </a:lnTo>
                  <a:lnTo>
                    <a:pt x="620679" y="751500"/>
                  </a:lnTo>
                  <a:lnTo>
                    <a:pt x="643248" y="702509"/>
                  </a:lnTo>
                  <a:lnTo>
                    <a:pt x="665606" y="649916"/>
                  </a:lnTo>
                  <a:lnTo>
                    <a:pt x="685405" y="598189"/>
                  </a:lnTo>
                  <a:lnTo>
                    <a:pt x="702526" y="546537"/>
                  </a:lnTo>
                  <a:lnTo>
                    <a:pt x="716299" y="492762"/>
                  </a:lnTo>
                  <a:lnTo>
                    <a:pt x="726118" y="440509"/>
                  </a:lnTo>
                  <a:lnTo>
                    <a:pt x="733565" y="391398"/>
                  </a:lnTo>
                  <a:lnTo>
                    <a:pt x="739956" y="347997"/>
                  </a:lnTo>
                  <a:lnTo>
                    <a:pt x="743413" y="304670"/>
                  </a:lnTo>
                  <a:lnTo>
                    <a:pt x="740428" y="243624"/>
                  </a:lnTo>
                  <a:lnTo>
                    <a:pt x="727832" y="187938"/>
                  </a:lnTo>
                  <a:lnTo>
                    <a:pt x="712389" y="135380"/>
                  </a:lnTo>
                  <a:lnTo>
                    <a:pt x="691171" y="90530"/>
                  </a:lnTo>
                  <a:lnTo>
                    <a:pt x="661462" y="52894"/>
                  </a:lnTo>
                  <a:lnTo>
                    <a:pt x="638260" y="34212"/>
                  </a:lnTo>
                  <a:lnTo>
                    <a:pt x="580630" y="9617"/>
                  </a:lnTo>
                  <a:lnTo>
                    <a:pt x="520039" y="0"/>
                  </a:lnTo>
                  <a:lnTo>
                    <a:pt x="471148" y="11586"/>
                  </a:lnTo>
                  <a:lnTo>
                    <a:pt x="421528" y="32585"/>
                  </a:lnTo>
                  <a:lnTo>
                    <a:pt x="371693" y="60791"/>
                  </a:lnTo>
                  <a:lnTo>
                    <a:pt x="311798" y="116741"/>
                  </a:lnTo>
                  <a:lnTo>
                    <a:pt x="270352" y="165752"/>
                  </a:lnTo>
                  <a:lnTo>
                    <a:pt x="236087" y="220852"/>
                  </a:lnTo>
                  <a:lnTo>
                    <a:pt x="213402" y="277242"/>
                  </a:lnTo>
                  <a:lnTo>
                    <a:pt x="194102" y="331670"/>
                  </a:lnTo>
                  <a:lnTo>
                    <a:pt x="188668" y="3471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7961" y="806579"/>
              <a:ext cx="182466" cy="272458"/>
            </a:xfrm>
            <a:custGeom>
              <a:avLst/>
              <a:gdLst/>
              <a:ahLst/>
              <a:cxnLst/>
              <a:rect l="0" t="0" r="0" b="0"/>
              <a:pathLst>
                <a:path w="182466" h="272458">
                  <a:moveTo>
                    <a:pt x="149181" y="33847"/>
                  </a:moveTo>
                  <a:lnTo>
                    <a:pt x="126017" y="3519"/>
                  </a:lnTo>
                  <a:lnTo>
                    <a:pt x="119870" y="684"/>
                  </a:lnTo>
                  <a:lnTo>
                    <a:pt x="105643" y="0"/>
                  </a:lnTo>
                  <a:lnTo>
                    <a:pt x="92540" y="5244"/>
                  </a:lnTo>
                  <a:lnTo>
                    <a:pt x="80553" y="14662"/>
                  </a:lnTo>
                  <a:lnTo>
                    <a:pt x="64333" y="36484"/>
                  </a:lnTo>
                  <a:lnTo>
                    <a:pt x="38405" y="98117"/>
                  </a:lnTo>
                  <a:lnTo>
                    <a:pt x="17562" y="157595"/>
                  </a:lnTo>
                  <a:lnTo>
                    <a:pt x="2433" y="216404"/>
                  </a:lnTo>
                  <a:lnTo>
                    <a:pt x="0" y="261189"/>
                  </a:lnTo>
                  <a:lnTo>
                    <a:pt x="3499" y="267694"/>
                  </a:lnTo>
                  <a:lnTo>
                    <a:pt x="9530" y="271106"/>
                  </a:lnTo>
                  <a:lnTo>
                    <a:pt x="17249" y="272457"/>
                  </a:lnTo>
                  <a:lnTo>
                    <a:pt x="33221" y="269026"/>
                  </a:lnTo>
                  <a:lnTo>
                    <a:pt x="48642" y="260413"/>
                  </a:lnTo>
                  <a:lnTo>
                    <a:pt x="90801" y="215421"/>
                  </a:lnTo>
                  <a:lnTo>
                    <a:pt x="126736" y="153666"/>
                  </a:lnTo>
                  <a:lnTo>
                    <a:pt x="156756" y="92289"/>
                  </a:lnTo>
                  <a:lnTo>
                    <a:pt x="160869" y="82011"/>
                  </a:lnTo>
                  <a:lnTo>
                    <a:pt x="151194" y="136030"/>
                  </a:lnTo>
                  <a:lnTo>
                    <a:pt x="149578" y="196311"/>
                  </a:lnTo>
                  <a:lnTo>
                    <a:pt x="154288" y="219774"/>
                  </a:lnTo>
                  <a:lnTo>
                    <a:pt x="162546" y="236674"/>
                  </a:lnTo>
                  <a:lnTo>
                    <a:pt x="182465" y="2501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97953" y="832105"/>
              <a:ext cx="83932" cy="216348"/>
            </a:xfrm>
            <a:custGeom>
              <a:avLst/>
              <a:gdLst/>
              <a:ahLst/>
              <a:cxnLst/>
              <a:rect l="0" t="0" r="0" b="0"/>
              <a:pathLst>
                <a:path w="83932" h="216348">
                  <a:moveTo>
                    <a:pt x="83931" y="0"/>
                  </a:moveTo>
                  <a:lnTo>
                    <a:pt x="66261" y="4417"/>
                  </a:lnTo>
                  <a:lnTo>
                    <a:pt x="42021" y="20416"/>
                  </a:lnTo>
                  <a:lnTo>
                    <a:pt x="3954" y="59735"/>
                  </a:lnTo>
                  <a:lnTo>
                    <a:pt x="0" y="78016"/>
                  </a:lnTo>
                  <a:lnTo>
                    <a:pt x="2249" y="97544"/>
                  </a:lnTo>
                  <a:lnTo>
                    <a:pt x="9413" y="115468"/>
                  </a:lnTo>
                  <a:lnTo>
                    <a:pt x="28259" y="136736"/>
                  </a:lnTo>
                  <a:lnTo>
                    <a:pt x="57627" y="155695"/>
                  </a:lnTo>
                  <a:lnTo>
                    <a:pt x="67001" y="169050"/>
                  </a:lnTo>
                  <a:lnTo>
                    <a:pt x="68022" y="176495"/>
                  </a:lnTo>
                  <a:lnTo>
                    <a:pt x="64224" y="192163"/>
                  </a:lnTo>
                  <a:lnTo>
                    <a:pt x="53908" y="203441"/>
                  </a:lnTo>
                  <a:lnTo>
                    <a:pt x="47273" y="207743"/>
                  </a:lnTo>
                  <a:lnTo>
                    <a:pt x="72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015168" y="807142"/>
              <a:ext cx="60986" cy="282571"/>
            </a:xfrm>
            <a:custGeom>
              <a:avLst/>
              <a:gdLst/>
              <a:ahLst/>
              <a:cxnLst/>
              <a:rect l="0" t="0" r="0" b="0"/>
              <a:pathLst>
                <a:path w="60986" h="282571">
                  <a:moveTo>
                    <a:pt x="58247" y="0"/>
                  </a:moveTo>
                  <a:lnTo>
                    <a:pt x="20409" y="59627"/>
                  </a:lnTo>
                  <a:lnTo>
                    <a:pt x="14618" y="81050"/>
                  </a:lnTo>
                  <a:lnTo>
                    <a:pt x="20610" y="135991"/>
                  </a:lnTo>
                  <a:lnTo>
                    <a:pt x="42493" y="182343"/>
                  </a:lnTo>
                  <a:lnTo>
                    <a:pt x="59553" y="216205"/>
                  </a:lnTo>
                  <a:lnTo>
                    <a:pt x="60985" y="232926"/>
                  </a:lnTo>
                  <a:lnTo>
                    <a:pt x="57615" y="249603"/>
                  </a:lnTo>
                  <a:lnTo>
                    <a:pt x="49953" y="266261"/>
                  </a:lnTo>
                  <a:lnTo>
                    <a:pt x="37919" y="277979"/>
                  </a:lnTo>
                  <a:lnTo>
                    <a:pt x="30827" y="282398"/>
                  </a:lnTo>
                  <a:lnTo>
                    <a:pt x="24249" y="282570"/>
                  </a:lnTo>
                  <a:lnTo>
                    <a:pt x="18015" y="279912"/>
                  </a:lnTo>
                  <a:lnTo>
                    <a:pt x="12010" y="275366"/>
                  </a:lnTo>
                  <a:lnTo>
                    <a:pt x="5338" y="265383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133358" y="898673"/>
              <a:ext cx="6627" cy="133138"/>
            </a:xfrm>
            <a:custGeom>
              <a:avLst/>
              <a:gdLst/>
              <a:ahLst/>
              <a:cxnLst/>
              <a:rect l="0" t="0" r="0" b="0"/>
              <a:pathLst>
                <a:path w="6627" h="133138">
                  <a:moveTo>
                    <a:pt x="6626" y="0"/>
                  </a:moveTo>
                  <a:lnTo>
                    <a:pt x="2208" y="57909"/>
                  </a:lnTo>
                  <a:lnTo>
                    <a:pt x="0" y="112524"/>
                  </a:lnTo>
                  <a:lnTo>
                    <a:pt x="6626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173268" y="773207"/>
              <a:ext cx="16643" cy="17294"/>
            </a:xfrm>
            <a:custGeom>
              <a:avLst/>
              <a:gdLst/>
              <a:ahLst/>
              <a:cxnLst/>
              <a:rect l="0" t="0" r="0" b="0"/>
              <a:pathLst>
                <a:path w="16643" h="17294">
                  <a:moveTo>
                    <a:pt x="0" y="17293"/>
                  </a:moveTo>
                  <a:lnTo>
                    <a:pt x="4417" y="4041"/>
                  </a:lnTo>
                  <a:lnTo>
                    <a:pt x="6643" y="1061"/>
                  </a:lnTo>
                  <a:lnTo>
                    <a:pt x="9051" y="0"/>
                  </a:lnTo>
                  <a:lnTo>
                    <a:pt x="16642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173268" y="840426"/>
              <a:ext cx="163340" cy="367390"/>
            </a:xfrm>
            <a:custGeom>
              <a:avLst/>
              <a:gdLst/>
              <a:ahLst/>
              <a:cxnLst/>
              <a:rect l="0" t="0" r="0" b="0"/>
              <a:pathLst>
                <a:path w="163340" h="367390">
                  <a:moveTo>
                    <a:pt x="108174" y="0"/>
                  </a:moveTo>
                  <a:lnTo>
                    <a:pt x="94921" y="4417"/>
                  </a:lnTo>
                  <a:lnTo>
                    <a:pt x="73428" y="20416"/>
                  </a:lnTo>
                  <a:lnTo>
                    <a:pt x="48884" y="62109"/>
                  </a:lnTo>
                  <a:lnTo>
                    <a:pt x="31104" y="112004"/>
                  </a:lnTo>
                  <a:lnTo>
                    <a:pt x="31200" y="144544"/>
                  </a:lnTo>
                  <a:lnTo>
                    <a:pt x="35593" y="152761"/>
                  </a:lnTo>
                  <a:lnTo>
                    <a:pt x="50336" y="164356"/>
                  </a:lnTo>
                  <a:lnTo>
                    <a:pt x="59445" y="165969"/>
                  </a:lnTo>
                  <a:lnTo>
                    <a:pt x="79428" y="162830"/>
                  </a:lnTo>
                  <a:lnTo>
                    <a:pt x="102636" y="150667"/>
                  </a:lnTo>
                  <a:lnTo>
                    <a:pt x="121223" y="135352"/>
                  </a:lnTo>
                  <a:lnTo>
                    <a:pt x="134024" y="114685"/>
                  </a:lnTo>
                  <a:lnTo>
                    <a:pt x="145708" y="81004"/>
                  </a:lnTo>
                  <a:lnTo>
                    <a:pt x="147648" y="46704"/>
                  </a:lnTo>
                  <a:lnTo>
                    <a:pt x="144825" y="27229"/>
                  </a:lnTo>
                  <a:lnTo>
                    <a:pt x="140929" y="23700"/>
                  </a:lnTo>
                  <a:lnTo>
                    <a:pt x="135558" y="24121"/>
                  </a:lnTo>
                  <a:lnTo>
                    <a:pt x="129203" y="27175"/>
                  </a:lnTo>
                  <a:lnTo>
                    <a:pt x="119677" y="37966"/>
                  </a:lnTo>
                  <a:lnTo>
                    <a:pt x="109117" y="64565"/>
                  </a:lnTo>
                  <a:lnTo>
                    <a:pt x="104894" y="88792"/>
                  </a:lnTo>
                  <a:lnTo>
                    <a:pt x="111976" y="151278"/>
                  </a:lnTo>
                  <a:lnTo>
                    <a:pt x="144616" y="214117"/>
                  </a:lnTo>
                  <a:lnTo>
                    <a:pt x="159138" y="241574"/>
                  </a:lnTo>
                  <a:lnTo>
                    <a:pt x="163339" y="271796"/>
                  </a:lnTo>
                  <a:lnTo>
                    <a:pt x="161045" y="289993"/>
                  </a:lnTo>
                  <a:lnTo>
                    <a:pt x="154478" y="304860"/>
                  </a:lnTo>
                  <a:lnTo>
                    <a:pt x="130777" y="333889"/>
                  </a:lnTo>
                  <a:lnTo>
                    <a:pt x="83003" y="364114"/>
                  </a:lnTo>
                  <a:lnTo>
                    <a:pt x="64011" y="367389"/>
                  </a:lnTo>
                  <a:lnTo>
                    <a:pt x="44167" y="364838"/>
                  </a:lnTo>
                  <a:lnTo>
                    <a:pt x="26102" y="357541"/>
                  </a:lnTo>
                  <a:lnTo>
                    <a:pt x="13758" y="345668"/>
                  </a:lnTo>
                  <a:lnTo>
                    <a:pt x="9172" y="338619"/>
                  </a:lnTo>
                  <a:lnTo>
                    <a:pt x="2718" y="311029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406257" y="832105"/>
              <a:ext cx="130907" cy="183064"/>
            </a:xfrm>
            <a:custGeom>
              <a:avLst/>
              <a:gdLst/>
              <a:ahLst/>
              <a:cxnLst/>
              <a:rect l="0" t="0" r="0" b="0"/>
              <a:pathLst>
                <a:path w="130907" h="183064">
                  <a:moveTo>
                    <a:pt x="0" y="0"/>
                  </a:moveTo>
                  <a:lnTo>
                    <a:pt x="11582" y="43580"/>
                  </a:lnTo>
                  <a:lnTo>
                    <a:pt x="9924" y="100037"/>
                  </a:lnTo>
                  <a:lnTo>
                    <a:pt x="9034" y="125206"/>
                  </a:lnTo>
                  <a:lnTo>
                    <a:pt x="10645" y="131548"/>
                  </a:lnTo>
                  <a:lnTo>
                    <a:pt x="13569" y="133926"/>
                  </a:lnTo>
                  <a:lnTo>
                    <a:pt x="17367" y="133663"/>
                  </a:lnTo>
                  <a:lnTo>
                    <a:pt x="20824" y="130714"/>
                  </a:lnTo>
                  <a:lnTo>
                    <a:pt x="55908" y="74470"/>
                  </a:lnTo>
                  <a:lnTo>
                    <a:pt x="78673" y="48165"/>
                  </a:lnTo>
                  <a:lnTo>
                    <a:pt x="93213" y="36508"/>
                  </a:lnTo>
                  <a:lnTo>
                    <a:pt x="100049" y="34509"/>
                  </a:lnTo>
                  <a:lnTo>
                    <a:pt x="106456" y="35025"/>
                  </a:lnTo>
                  <a:lnTo>
                    <a:pt x="112576" y="37218"/>
                  </a:lnTo>
                  <a:lnTo>
                    <a:pt x="117580" y="42379"/>
                  </a:lnTo>
                  <a:lnTo>
                    <a:pt x="125607" y="57975"/>
                  </a:lnTo>
                  <a:lnTo>
                    <a:pt x="130906" y="96382"/>
                  </a:lnTo>
                  <a:lnTo>
                    <a:pt x="126978" y="159229"/>
                  </a:lnTo>
                  <a:lnTo>
                    <a:pt x="12481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3710" y="1339689"/>
              <a:ext cx="216348" cy="175073"/>
            </a:xfrm>
            <a:custGeom>
              <a:avLst/>
              <a:gdLst/>
              <a:ahLst/>
              <a:cxnLst/>
              <a:rect l="0" t="0" r="0" b="0"/>
              <a:pathLst>
                <a:path w="216348" h="175073">
                  <a:moveTo>
                    <a:pt x="0" y="16642"/>
                  </a:moveTo>
                  <a:lnTo>
                    <a:pt x="19912" y="78208"/>
                  </a:lnTo>
                  <a:lnTo>
                    <a:pt x="35758" y="137409"/>
                  </a:lnTo>
                  <a:lnTo>
                    <a:pt x="44290" y="171077"/>
                  </a:lnTo>
                  <a:lnTo>
                    <a:pt x="48018" y="175072"/>
                  </a:lnTo>
                  <a:lnTo>
                    <a:pt x="52352" y="174962"/>
                  </a:lnTo>
                  <a:lnTo>
                    <a:pt x="57091" y="172115"/>
                  </a:lnTo>
                  <a:lnTo>
                    <a:pt x="64822" y="161555"/>
                  </a:lnTo>
                  <a:lnTo>
                    <a:pt x="85882" y="103471"/>
                  </a:lnTo>
                  <a:lnTo>
                    <a:pt x="103702" y="68208"/>
                  </a:lnTo>
                  <a:lnTo>
                    <a:pt x="130505" y="32221"/>
                  </a:lnTo>
                  <a:lnTo>
                    <a:pt x="160299" y="12423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090004" y="1372973"/>
              <a:ext cx="124870" cy="158101"/>
            </a:xfrm>
            <a:custGeom>
              <a:avLst/>
              <a:gdLst/>
              <a:ahLst/>
              <a:cxnLst/>
              <a:rect l="0" t="0" r="0" b="0"/>
              <a:pathLst>
                <a:path w="124870" h="158101">
                  <a:moveTo>
                    <a:pt x="99906" y="0"/>
                  </a:moveTo>
                  <a:lnTo>
                    <a:pt x="73333" y="1849"/>
                  </a:lnTo>
                  <a:lnTo>
                    <a:pt x="53579" y="8835"/>
                  </a:lnTo>
                  <a:lnTo>
                    <a:pt x="26083" y="31998"/>
                  </a:lnTo>
                  <a:lnTo>
                    <a:pt x="4787" y="66701"/>
                  </a:lnTo>
                  <a:lnTo>
                    <a:pt x="0" y="87892"/>
                  </a:lnTo>
                  <a:lnTo>
                    <a:pt x="18" y="97426"/>
                  </a:lnTo>
                  <a:lnTo>
                    <a:pt x="2803" y="104707"/>
                  </a:lnTo>
                  <a:lnTo>
                    <a:pt x="13295" y="115262"/>
                  </a:lnTo>
                  <a:lnTo>
                    <a:pt x="20900" y="116598"/>
                  </a:lnTo>
                  <a:lnTo>
                    <a:pt x="39213" y="113150"/>
                  </a:lnTo>
                  <a:lnTo>
                    <a:pt x="74460" y="98644"/>
                  </a:lnTo>
                  <a:lnTo>
                    <a:pt x="91370" y="98699"/>
                  </a:lnTo>
                  <a:lnTo>
                    <a:pt x="97914" y="101857"/>
                  </a:lnTo>
                  <a:lnTo>
                    <a:pt x="107650" y="112763"/>
                  </a:lnTo>
                  <a:lnTo>
                    <a:pt x="112593" y="129321"/>
                  </a:lnTo>
                  <a:lnTo>
                    <a:pt x="115715" y="145309"/>
                  </a:lnTo>
                  <a:lnTo>
                    <a:pt x="117842" y="149573"/>
                  </a:lnTo>
                  <a:lnTo>
                    <a:pt x="12486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1289873" y="1189910"/>
              <a:ext cx="432585" cy="352019"/>
            </a:xfrm>
            <a:custGeom>
              <a:avLst/>
              <a:gdLst/>
              <a:ahLst/>
              <a:cxnLst/>
              <a:rect l="0" t="0" r="0" b="0"/>
              <a:pathLst>
                <a:path w="432585" h="352019">
                  <a:moveTo>
                    <a:pt x="16532" y="0"/>
                  </a:moveTo>
                  <a:lnTo>
                    <a:pt x="10813" y="22703"/>
                  </a:lnTo>
                  <a:lnTo>
                    <a:pt x="6259" y="75265"/>
                  </a:lnTo>
                  <a:lnTo>
                    <a:pt x="728" y="137638"/>
                  </a:lnTo>
                  <a:lnTo>
                    <a:pt x="0" y="194020"/>
                  </a:lnTo>
                  <a:lnTo>
                    <a:pt x="2370" y="249613"/>
                  </a:lnTo>
                  <a:lnTo>
                    <a:pt x="11474" y="289589"/>
                  </a:lnTo>
                  <a:lnTo>
                    <a:pt x="18707" y="294761"/>
                  </a:lnTo>
                  <a:lnTo>
                    <a:pt x="41537" y="298042"/>
                  </a:lnTo>
                  <a:lnTo>
                    <a:pt x="62779" y="291488"/>
                  </a:lnTo>
                  <a:lnTo>
                    <a:pt x="80540" y="279329"/>
                  </a:lnTo>
                  <a:lnTo>
                    <a:pt x="100936" y="255965"/>
                  </a:lnTo>
                  <a:lnTo>
                    <a:pt x="130045" y="213460"/>
                  </a:lnTo>
                  <a:lnTo>
                    <a:pt x="132888" y="211649"/>
                  </a:lnTo>
                  <a:lnTo>
                    <a:pt x="133858" y="213215"/>
                  </a:lnTo>
                  <a:lnTo>
                    <a:pt x="133099" y="268921"/>
                  </a:lnTo>
                  <a:lnTo>
                    <a:pt x="137458" y="313435"/>
                  </a:lnTo>
                  <a:lnTo>
                    <a:pt x="142453" y="320829"/>
                  </a:lnTo>
                  <a:lnTo>
                    <a:pt x="157864" y="331509"/>
                  </a:lnTo>
                  <a:lnTo>
                    <a:pt x="166227" y="332878"/>
                  </a:lnTo>
                  <a:lnTo>
                    <a:pt x="182916" y="329468"/>
                  </a:lnTo>
                  <a:lnTo>
                    <a:pt x="207905" y="317152"/>
                  </a:lnTo>
                  <a:lnTo>
                    <a:pt x="228458" y="297374"/>
                  </a:lnTo>
                  <a:lnTo>
                    <a:pt x="233630" y="296253"/>
                  </a:lnTo>
                  <a:lnTo>
                    <a:pt x="238002" y="299204"/>
                  </a:lnTo>
                  <a:lnTo>
                    <a:pt x="256080" y="321677"/>
                  </a:lnTo>
                  <a:lnTo>
                    <a:pt x="262215" y="323550"/>
                  </a:lnTo>
                  <a:lnTo>
                    <a:pt x="276428" y="320699"/>
                  </a:lnTo>
                  <a:lnTo>
                    <a:pt x="295606" y="308698"/>
                  </a:lnTo>
                  <a:lnTo>
                    <a:pt x="330089" y="274791"/>
                  </a:lnTo>
                  <a:lnTo>
                    <a:pt x="358112" y="225972"/>
                  </a:lnTo>
                  <a:lnTo>
                    <a:pt x="357048" y="221839"/>
                  </a:lnTo>
                  <a:lnTo>
                    <a:pt x="352641" y="220933"/>
                  </a:lnTo>
                  <a:lnTo>
                    <a:pt x="346004" y="222178"/>
                  </a:lnTo>
                  <a:lnTo>
                    <a:pt x="340655" y="225782"/>
                  </a:lnTo>
                  <a:lnTo>
                    <a:pt x="332247" y="237183"/>
                  </a:lnTo>
                  <a:lnTo>
                    <a:pt x="326732" y="268030"/>
                  </a:lnTo>
                  <a:lnTo>
                    <a:pt x="325098" y="306447"/>
                  </a:lnTo>
                  <a:lnTo>
                    <a:pt x="332113" y="328507"/>
                  </a:lnTo>
                  <a:lnTo>
                    <a:pt x="337866" y="338273"/>
                  </a:lnTo>
                  <a:lnTo>
                    <a:pt x="346325" y="344784"/>
                  </a:lnTo>
                  <a:lnTo>
                    <a:pt x="368051" y="352018"/>
                  </a:lnTo>
                  <a:lnTo>
                    <a:pt x="420890" y="350457"/>
                  </a:lnTo>
                  <a:lnTo>
                    <a:pt x="432584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1722457" y="1339689"/>
              <a:ext cx="157457" cy="264003"/>
            </a:xfrm>
            <a:custGeom>
              <a:avLst/>
              <a:gdLst/>
              <a:ahLst/>
              <a:cxnLst/>
              <a:rect l="0" t="0" r="0" b="0"/>
              <a:pathLst>
                <a:path w="157457" h="264003">
                  <a:moveTo>
                    <a:pt x="133137" y="0"/>
                  </a:moveTo>
                  <a:lnTo>
                    <a:pt x="98392" y="15999"/>
                  </a:lnTo>
                  <a:lnTo>
                    <a:pt x="74457" y="31142"/>
                  </a:lnTo>
                  <a:lnTo>
                    <a:pt x="62986" y="46817"/>
                  </a:lnTo>
                  <a:lnTo>
                    <a:pt x="56655" y="65186"/>
                  </a:lnTo>
                  <a:lnTo>
                    <a:pt x="56923" y="82596"/>
                  </a:lnTo>
                  <a:lnTo>
                    <a:pt x="71107" y="112409"/>
                  </a:lnTo>
                  <a:lnTo>
                    <a:pt x="95031" y="142328"/>
                  </a:lnTo>
                  <a:lnTo>
                    <a:pt x="151072" y="192953"/>
                  </a:lnTo>
                  <a:lnTo>
                    <a:pt x="155264" y="201676"/>
                  </a:lnTo>
                  <a:lnTo>
                    <a:pt x="157456" y="221229"/>
                  </a:lnTo>
                  <a:lnTo>
                    <a:pt x="154897" y="229772"/>
                  </a:lnTo>
                  <a:lnTo>
                    <a:pt x="144657" y="244195"/>
                  </a:lnTo>
                  <a:lnTo>
                    <a:pt x="128395" y="251838"/>
                  </a:lnTo>
                  <a:lnTo>
                    <a:pt x="66152" y="264002"/>
                  </a:lnTo>
                  <a:lnTo>
                    <a:pt x="9826" y="259488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7081212" y="2862441"/>
            <a:ext cx="1880558" cy="1081737"/>
            <a:chOff x="7081212" y="2862441"/>
            <a:chExt cx="1880558" cy="1081737"/>
          </a:xfrm>
        </p:grpSpPr>
        <p:sp>
          <p:nvSpPr>
            <p:cNvPr id="230" name="Freeform 229"/>
            <p:cNvSpPr/>
            <p:nvPr/>
          </p:nvSpPr>
          <p:spPr>
            <a:xfrm>
              <a:off x="7122817" y="3594693"/>
              <a:ext cx="141459" cy="349485"/>
            </a:xfrm>
            <a:custGeom>
              <a:avLst/>
              <a:gdLst/>
              <a:ahLst/>
              <a:cxnLst/>
              <a:rect l="0" t="0" r="0" b="0"/>
              <a:pathLst>
                <a:path w="141459" h="349485">
                  <a:moveTo>
                    <a:pt x="0" y="0"/>
                  </a:moveTo>
                  <a:lnTo>
                    <a:pt x="8835" y="8835"/>
                  </a:lnTo>
                  <a:lnTo>
                    <a:pt x="34703" y="65031"/>
                  </a:lnTo>
                  <a:lnTo>
                    <a:pt x="64163" y="120777"/>
                  </a:lnTo>
                  <a:lnTo>
                    <a:pt x="84994" y="174941"/>
                  </a:lnTo>
                  <a:lnTo>
                    <a:pt x="105463" y="230242"/>
                  </a:lnTo>
                  <a:lnTo>
                    <a:pt x="129516" y="291992"/>
                  </a:lnTo>
                  <a:lnTo>
                    <a:pt x="141458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081212" y="3669582"/>
              <a:ext cx="224669" cy="83212"/>
            </a:xfrm>
            <a:custGeom>
              <a:avLst/>
              <a:gdLst/>
              <a:ahLst/>
              <a:cxnLst/>
              <a:rect l="0" t="0" r="0" b="0"/>
              <a:pathLst>
                <a:path w="224669" h="83212">
                  <a:moveTo>
                    <a:pt x="0" y="83211"/>
                  </a:moveTo>
                  <a:lnTo>
                    <a:pt x="51072" y="49106"/>
                  </a:lnTo>
                  <a:lnTo>
                    <a:pt x="110044" y="25349"/>
                  </a:lnTo>
                  <a:lnTo>
                    <a:pt x="170694" y="7267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004849" y="3361703"/>
              <a:ext cx="149779" cy="307880"/>
            </a:xfrm>
            <a:custGeom>
              <a:avLst/>
              <a:gdLst/>
              <a:ahLst/>
              <a:cxnLst/>
              <a:rect l="0" t="0" r="0" b="0"/>
              <a:pathLst>
                <a:path w="149779" h="307880">
                  <a:moveTo>
                    <a:pt x="0" y="0"/>
                  </a:moveTo>
                  <a:lnTo>
                    <a:pt x="34104" y="54017"/>
                  </a:lnTo>
                  <a:lnTo>
                    <a:pt x="68245" y="113521"/>
                  </a:lnTo>
                  <a:lnTo>
                    <a:pt x="95061" y="172803"/>
                  </a:lnTo>
                  <a:lnTo>
                    <a:pt x="122141" y="227552"/>
                  </a:lnTo>
                  <a:lnTo>
                    <a:pt x="143753" y="286856"/>
                  </a:lnTo>
                  <a:lnTo>
                    <a:pt x="149778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004849" y="3436593"/>
              <a:ext cx="208027" cy="99853"/>
            </a:xfrm>
            <a:custGeom>
              <a:avLst/>
              <a:gdLst/>
              <a:ahLst/>
              <a:cxnLst/>
              <a:rect l="0" t="0" r="0" b="0"/>
              <a:pathLst>
                <a:path w="208027" h="99853">
                  <a:moveTo>
                    <a:pt x="0" y="99852"/>
                  </a:moveTo>
                  <a:lnTo>
                    <a:pt x="4417" y="86600"/>
                  </a:lnTo>
                  <a:lnTo>
                    <a:pt x="20416" y="65108"/>
                  </a:lnTo>
                  <a:lnTo>
                    <a:pt x="56390" y="34845"/>
                  </a:lnTo>
                  <a:lnTo>
                    <a:pt x="99607" y="14804"/>
                  </a:lnTo>
                  <a:lnTo>
                    <a:pt x="152093" y="8677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787027" y="2862441"/>
              <a:ext cx="91533" cy="249632"/>
            </a:xfrm>
            <a:custGeom>
              <a:avLst/>
              <a:gdLst/>
              <a:ahLst/>
              <a:cxnLst/>
              <a:rect l="0" t="0" r="0" b="0"/>
              <a:pathLst>
                <a:path w="91533" h="249632">
                  <a:moveTo>
                    <a:pt x="0" y="0"/>
                  </a:moveTo>
                  <a:lnTo>
                    <a:pt x="8835" y="8834"/>
                  </a:lnTo>
                  <a:lnTo>
                    <a:pt x="39782" y="68134"/>
                  </a:lnTo>
                  <a:lnTo>
                    <a:pt x="60553" y="124028"/>
                  </a:lnTo>
                  <a:lnTo>
                    <a:pt x="76475" y="184551"/>
                  </a:lnTo>
                  <a:lnTo>
                    <a:pt x="88910" y="238504"/>
                  </a:lnTo>
                  <a:lnTo>
                    <a:pt x="91532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728780" y="2978935"/>
              <a:ext cx="232990" cy="41606"/>
            </a:xfrm>
            <a:custGeom>
              <a:avLst/>
              <a:gdLst/>
              <a:ahLst/>
              <a:cxnLst/>
              <a:rect l="0" t="0" r="0" b="0"/>
              <a:pathLst>
                <a:path w="232990" h="41606">
                  <a:moveTo>
                    <a:pt x="0" y="41605"/>
                  </a:moveTo>
                  <a:lnTo>
                    <a:pt x="50744" y="22859"/>
                  </a:lnTo>
                  <a:lnTo>
                    <a:pt x="108129" y="16946"/>
                  </a:lnTo>
                  <a:lnTo>
                    <a:pt x="161925" y="10299"/>
                  </a:lnTo>
                  <a:lnTo>
                    <a:pt x="223737" y="1909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336216" y="1431220"/>
            <a:ext cx="183064" cy="257954"/>
            <a:chOff x="9336216" y="1431220"/>
            <a:chExt cx="183064" cy="257954"/>
          </a:xfrm>
        </p:grpSpPr>
        <p:sp>
          <p:nvSpPr>
            <p:cNvPr id="237" name="Freeform 236"/>
            <p:cNvSpPr/>
            <p:nvPr/>
          </p:nvSpPr>
          <p:spPr>
            <a:xfrm>
              <a:off x="9336216" y="1431220"/>
              <a:ext cx="183064" cy="257954"/>
            </a:xfrm>
            <a:custGeom>
              <a:avLst/>
              <a:gdLst/>
              <a:ahLst/>
              <a:cxnLst/>
              <a:rect l="0" t="0" r="0" b="0"/>
              <a:pathLst>
                <a:path w="183064" h="257954">
                  <a:moveTo>
                    <a:pt x="0" y="0"/>
                  </a:moveTo>
                  <a:lnTo>
                    <a:pt x="50054" y="60689"/>
                  </a:lnTo>
                  <a:lnTo>
                    <a:pt x="100347" y="123802"/>
                  </a:lnTo>
                  <a:lnTo>
                    <a:pt x="145405" y="186235"/>
                  </a:lnTo>
                  <a:lnTo>
                    <a:pt x="178176" y="246557"/>
                  </a:lnTo>
                  <a:lnTo>
                    <a:pt x="183063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336216" y="1547715"/>
              <a:ext cx="166422" cy="83211"/>
            </a:xfrm>
            <a:custGeom>
              <a:avLst/>
              <a:gdLst/>
              <a:ahLst/>
              <a:cxnLst/>
              <a:rect l="0" t="0" r="0" b="0"/>
              <a:pathLst>
                <a:path w="166422" h="83211">
                  <a:moveTo>
                    <a:pt x="0" y="83210"/>
                  </a:moveTo>
                  <a:lnTo>
                    <a:pt x="29311" y="55749"/>
                  </a:lnTo>
                  <a:lnTo>
                    <a:pt x="91702" y="19048"/>
                  </a:lnTo>
                  <a:lnTo>
                    <a:pt x="116545" y="7082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7114496" y="1614283"/>
            <a:ext cx="2288289" cy="2080263"/>
            <a:chOff x="7114496" y="1614283"/>
            <a:chExt cx="2288289" cy="2080263"/>
          </a:xfrm>
        </p:grpSpPr>
        <p:sp>
          <p:nvSpPr>
            <p:cNvPr id="240" name="Freeform 239"/>
            <p:cNvSpPr/>
            <p:nvPr/>
          </p:nvSpPr>
          <p:spPr>
            <a:xfrm>
              <a:off x="9369500" y="1614283"/>
              <a:ext cx="33285" cy="124817"/>
            </a:xfrm>
            <a:custGeom>
              <a:avLst/>
              <a:gdLst/>
              <a:ahLst/>
              <a:cxnLst/>
              <a:rect l="0" t="0" r="0" b="0"/>
              <a:pathLst>
                <a:path w="33285" h="124817">
                  <a:moveTo>
                    <a:pt x="33284" y="0"/>
                  </a:moveTo>
                  <a:lnTo>
                    <a:pt x="19092" y="60660"/>
                  </a:lnTo>
                  <a:lnTo>
                    <a:pt x="8257" y="10262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9186437" y="1789025"/>
              <a:ext cx="149780" cy="324522"/>
            </a:xfrm>
            <a:custGeom>
              <a:avLst/>
              <a:gdLst/>
              <a:ahLst/>
              <a:cxnLst/>
              <a:rect l="0" t="0" r="0" b="0"/>
              <a:pathLst>
                <a:path w="149780" h="324522">
                  <a:moveTo>
                    <a:pt x="149779" y="0"/>
                  </a:moveTo>
                  <a:lnTo>
                    <a:pt x="130455" y="59627"/>
                  </a:lnTo>
                  <a:lnTo>
                    <a:pt x="99617" y="115886"/>
                  </a:lnTo>
                  <a:lnTo>
                    <a:pt x="68172" y="174707"/>
                  </a:lnTo>
                  <a:lnTo>
                    <a:pt x="44635" y="232988"/>
                  </a:lnTo>
                  <a:lnTo>
                    <a:pt x="21116" y="282916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119869" y="2155152"/>
              <a:ext cx="49927" cy="116495"/>
            </a:xfrm>
            <a:custGeom>
              <a:avLst/>
              <a:gdLst/>
              <a:ahLst/>
              <a:cxnLst/>
              <a:rect l="0" t="0" r="0" b="0"/>
              <a:pathLst>
                <a:path w="49927" h="116495">
                  <a:moveTo>
                    <a:pt x="49926" y="0"/>
                  </a:moveTo>
                  <a:lnTo>
                    <a:pt x="25949" y="5868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886879" y="2371499"/>
              <a:ext cx="208028" cy="590795"/>
            </a:xfrm>
            <a:custGeom>
              <a:avLst/>
              <a:gdLst/>
              <a:ahLst/>
              <a:cxnLst/>
              <a:rect l="0" t="0" r="0" b="0"/>
              <a:pathLst>
                <a:path w="208028" h="590795">
                  <a:moveTo>
                    <a:pt x="208027" y="0"/>
                  </a:moveTo>
                  <a:lnTo>
                    <a:pt x="188467" y="58680"/>
                  </a:lnTo>
                  <a:lnTo>
                    <a:pt x="169187" y="116520"/>
                  </a:lnTo>
                  <a:lnTo>
                    <a:pt x="151628" y="173066"/>
                  </a:lnTo>
                  <a:lnTo>
                    <a:pt x="128361" y="231990"/>
                  </a:lnTo>
                  <a:lnTo>
                    <a:pt x="110091" y="288546"/>
                  </a:lnTo>
                  <a:lnTo>
                    <a:pt x="81043" y="346645"/>
                  </a:lnTo>
                  <a:lnTo>
                    <a:pt x="58446" y="407565"/>
                  </a:lnTo>
                  <a:lnTo>
                    <a:pt x="38844" y="465969"/>
                  </a:lnTo>
                  <a:lnTo>
                    <a:pt x="17774" y="527485"/>
                  </a:lnTo>
                  <a:lnTo>
                    <a:pt x="2981" y="571020"/>
                  </a:lnTo>
                  <a:lnTo>
                    <a:pt x="0" y="5907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437543" y="3028862"/>
              <a:ext cx="332843" cy="241311"/>
            </a:xfrm>
            <a:custGeom>
              <a:avLst/>
              <a:gdLst/>
              <a:ahLst/>
              <a:cxnLst/>
              <a:rect l="0" t="0" r="0" b="0"/>
              <a:pathLst>
                <a:path w="332843" h="241311">
                  <a:moveTo>
                    <a:pt x="332842" y="0"/>
                  </a:moveTo>
                  <a:lnTo>
                    <a:pt x="328424" y="13252"/>
                  </a:lnTo>
                  <a:lnTo>
                    <a:pt x="294536" y="54262"/>
                  </a:lnTo>
                  <a:lnTo>
                    <a:pt x="237609" y="95816"/>
                  </a:lnTo>
                  <a:lnTo>
                    <a:pt x="175652" y="141408"/>
                  </a:lnTo>
                  <a:lnTo>
                    <a:pt x="114567" y="195503"/>
                  </a:lnTo>
                  <a:lnTo>
                    <a:pt x="57347" y="222564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271122" y="3286814"/>
              <a:ext cx="133138" cy="58248"/>
            </a:xfrm>
            <a:custGeom>
              <a:avLst/>
              <a:gdLst/>
              <a:ahLst/>
              <a:cxnLst/>
              <a:rect l="0" t="0" r="0" b="0"/>
              <a:pathLst>
                <a:path w="133138" h="58248">
                  <a:moveTo>
                    <a:pt x="133137" y="0"/>
                  </a:moveTo>
                  <a:lnTo>
                    <a:pt x="70634" y="27131"/>
                  </a:lnTo>
                  <a:lnTo>
                    <a:pt x="40764" y="43164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04701" y="3361703"/>
              <a:ext cx="108175" cy="58249"/>
            </a:xfrm>
            <a:custGeom>
              <a:avLst/>
              <a:gdLst/>
              <a:ahLst/>
              <a:cxnLst/>
              <a:rect l="0" t="0" r="0" b="0"/>
              <a:pathLst>
                <a:path w="108175" h="58249">
                  <a:moveTo>
                    <a:pt x="108174" y="0"/>
                  </a:moveTo>
                  <a:lnTo>
                    <a:pt x="66519" y="15118"/>
                  </a:lnTo>
                  <a:lnTo>
                    <a:pt x="5492" y="53901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114496" y="3453235"/>
              <a:ext cx="882032" cy="241311"/>
            </a:xfrm>
            <a:custGeom>
              <a:avLst/>
              <a:gdLst/>
              <a:ahLst/>
              <a:cxnLst/>
              <a:rect l="0" t="0" r="0" b="0"/>
              <a:pathLst>
                <a:path w="882032" h="241311">
                  <a:moveTo>
                    <a:pt x="882031" y="0"/>
                  </a:moveTo>
                  <a:lnTo>
                    <a:pt x="825259" y="0"/>
                  </a:lnTo>
                  <a:lnTo>
                    <a:pt x="765594" y="5719"/>
                  </a:lnTo>
                  <a:lnTo>
                    <a:pt x="708062" y="12396"/>
                  </a:lnTo>
                  <a:lnTo>
                    <a:pt x="645388" y="25134"/>
                  </a:lnTo>
                  <a:lnTo>
                    <a:pt x="584619" y="35034"/>
                  </a:lnTo>
                  <a:lnTo>
                    <a:pt x="530270" y="50080"/>
                  </a:lnTo>
                  <a:lnTo>
                    <a:pt x="476774" y="64739"/>
                  </a:lnTo>
                  <a:lnTo>
                    <a:pt x="421560" y="84830"/>
                  </a:lnTo>
                  <a:lnTo>
                    <a:pt x="366122" y="99700"/>
                  </a:lnTo>
                  <a:lnTo>
                    <a:pt x="335307" y="110594"/>
                  </a:lnTo>
                  <a:lnTo>
                    <a:pt x="274739" y="142730"/>
                  </a:lnTo>
                  <a:lnTo>
                    <a:pt x="213099" y="172324"/>
                  </a:lnTo>
                  <a:lnTo>
                    <a:pt x="151451" y="199752"/>
                  </a:lnTo>
                  <a:lnTo>
                    <a:pt x="99319" y="220805"/>
                  </a:lnTo>
                  <a:lnTo>
                    <a:pt x="39675" y="235619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8312727" y="3145356"/>
            <a:ext cx="432696" cy="291238"/>
            <a:chOff x="8312727" y="3145356"/>
            <a:chExt cx="432696" cy="291238"/>
          </a:xfrm>
        </p:grpSpPr>
        <p:sp>
          <p:nvSpPr>
            <p:cNvPr id="249" name="Freeform 248"/>
            <p:cNvSpPr/>
            <p:nvPr/>
          </p:nvSpPr>
          <p:spPr>
            <a:xfrm>
              <a:off x="8321049" y="3286814"/>
              <a:ext cx="74890" cy="149780"/>
            </a:xfrm>
            <a:custGeom>
              <a:avLst/>
              <a:gdLst/>
              <a:ahLst/>
              <a:cxnLst/>
              <a:rect l="0" t="0" r="0" b="0"/>
              <a:pathLst>
                <a:path w="74890" h="149780">
                  <a:moveTo>
                    <a:pt x="0" y="0"/>
                  </a:moveTo>
                  <a:lnTo>
                    <a:pt x="28386" y="54941"/>
                  </a:lnTo>
                  <a:lnTo>
                    <a:pt x="60153" y="110558"/>
                  </a:lnTo>
                  <a:lnTo>
                    <a:pt x="74889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312727" y="3378346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0"/>
                  </a:moveTo>
                  <a:lnTo>
                    <a:pt x="57909" y="4417"/>
                  </a:lnTo>
                  <a:lnTo>
                    <a:pt x="116223" y="13268"/>
                  </a:lnTo>
                  <a:lnTo>
                    <a:pt x="160340" y="15975"/>
                  </a:lnTo>
                  <a:lnTo>
                    <a:pt x="18306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570680" y="3145356"/>
              <a:ext cx="83211" cy="133138"/>
            </a:xfrm>
            <a:custGeom>
              <a:avLst/>
              <a:gdLst/>
              <a:ahLst/>
              <a:cxnLst/>
              <a:rect l="0" t="0" r="0" b="0"/>
              <a:pathLst>
                <a:path w="83211" h="133138">
                  <a:moveTo>
                    <a:pt x="0" y="0"/>
                  </a:moveTo>
                  <a:lnTo>
                    <a:pt x="39934" y="62241"/>
                  </a:lnTo>
                  <a:lnTo>
                    <a:pt x="78322" y="124161"/>
                  </a:lnTo>
                  <a:lnTo>
                    <a:pt x="8321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545716" y="3203604"/>
              <a:ext cx="199707" cy="49927"/>
            </a:xfrm>
            <a:custGeom>
              <a:avLst/>
              <a:gdLst/>
              <a:ahLst/>
              <a:cxnLst/>
              <a:rect l="0" t="0" r="0" b="0"/>
              <a:pathLst>
                <a:path w="199707" h="49927">
                  <a:moveTo>
                    <a:pt x="0" y="0"/>
                  </a:moveTo>
                  <a:lnTo>
                    <a:pt x="33742" y="2465"/>
                  </a:lnTo>
                  <a:lnTo>
                    <a:pt x="87312" y="14193"/>
                  </a:lnTo>
                  <a:lnTo>
                    <a:pt x="144041" y="27779"/>
                  </a:lnTo>
                  <a:lnTo>
                    <a:pt x="199706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8387617" y="2887404"/>
            <a:ext cx="399411" cy="382769"/>
            <a:chOff x="8387617" y="2887404"/>
            <a:chExt cx="399411" cy="382769"/>
          </a:xfrm>
        </p:grpSpPr>
        <p:sp>
          <p:nvSpPr>
            <p:cNvPr id="254" name="Freeform 253"/>
            <p:cNvSpPr/>
            <p:nvPr/>
          </p:nvSpPr>
          <p:spPr>
            <a:xfrm>
              <a:off x="8387617" y="3253530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48110" y="224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728780" y="2887404"/>
              <a:ext cx="58248" cy="124816"/>
            </a:xfrm>
            <a:custGeom>
              <a:avLst/>
              <a:gdLst/>
              <a:ahLst/>
              <a:cxnLst/>
              <a:rect l="0" t="0" r="0" b="0"/>
              <a:pathLst>
                <a:path w="58248" h="124816">
                  <a:moveTo>
                    <a:pt x="0" y="124815"/>
                  </a:moveTo>
                  <a:lnTo>
                    <a:pt x="15999" y="90070"/>
                  </a:lnTo>
                  <a:lnTo>
                    <a:pt x="46181" y="33198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416905" y="524226"/>
            <a:ext cx="1644717" cy="831968"/>
            <a:chOff x="7416905" y="524226"/>
            <a:chExt cx="1644717" cy="831968"/>
          </a:xfrm>
        </p:grpSpPr>
        <p:sp>
          <p:nvSpPr>
            <p:cNvPr id="257" name="Freeform 256"/>
            <p:cNvSpPr/>
            <p:nvPr/>
          </p:nvSpPr>
          <p:spPr>
            <a:xfrm>
              <a:off x="7416905" y="524226"/>
              <a:ext cx="105324" cy="359776"/>
            </a:xfrm>
            <a:custGeom>
              <a:avLst/>
              <a:gdLst/>
              <a:ahLst/>
              <a:cxnLst/>
              <a:rect l="0" t="0" r="0" b="0"/>
              <a:pathLst>
                <a:path w="105324" h="359776">
                  <a:moveTo>
                    <a:pt x="22112" y="0"/>
                  </a:moveTo>
                  <a:lnTo>
                    <a:pt x="19647" y="56775"/>
                  </a:lnTo>
                  <a:lnTo>
                    <a:pt x="14948" y="115690"/>
                  </a:lnTo>
                  <a:lnTo>
                    <a:pt x="7357" y="174271"/>
                  </a:lnTo>
                  <a:lnTo>
                    <a:pt x="0" y="237721"/>
                  </a:lnTo>
                  <a:lnTo>
                    <a:pt x="177" y="298027"/>
                  </a:lnTo>
                  <a:lnTo>
                    <a:pt x="4967" y="323841"/>
                  </a:lnTo>
                  <a:lnTo>
                    <a:pt x="13259" y="341477"/>
                  </a:lnTo>
                  <a:lnTo>
                    <a:pt x="25574" y="353014"/>
                  </a:lnTo>
                  <a:lnTo>
                    <a:pt x="32741" y="357384"/>
                  </a:lnTo>
                  <a:lnTo>
                    <a:pt x="50567" y="359775"/>
                  </a:lnTo>
                  <a:lnTo>
                    <a:pt x="68968" y="356832"/>
                  </a:lnTo>
                  <a:lnTo>
                    <a:pt x="83309" y="349360"/>
                  </a:lnTo>
                  <a:lnTo>
                    <a:pt x="105323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549078" y="757215"/>
              <a:ext cx="31398" cy="149780"/>
            </a:xfrm>
            <a:custGeom>
              <a:avLst/>
              <a:gdLst/>
              <a:ahLst/>
              <a:cxnLst/>
              <a:rect l="0" t="0" r="0" b="0"/>
              <a:pathLst>
                <a:path w="31398" h="149780">
                  <a:moveTo>
                    <a:pt x="14755" y="0"/>
                  </a:moveTo>
                  <a:lnTo>
                    <a:pt x="8169" y="29621"/>
                  </a:lnTo>
                  <a:lnTo>
                    <a:pt x="0" y="87820"/>
                  </a:lnTo>
                  <a:lnTo>
                    <a:pt x="1137" y="121251"/>
                  </a:lnTo>
                  <a:lnTo>
                    <a:pt x="2903" y="130760"/>
                  </a:lnTo>
                  <a:lnTo>
                    <a:pt x="6854" y="137100"/>
                  </a:lnTo>
                  <a:lnTo>
                    <a:pt x="12261" y="141326"/>
                  </a:lnTo>
                  <a:lnTo>
                    <a:pt x="3139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588796" y="657363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9005" y="7568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655365" y="776615"/>
              <a:ext cx="490943" cy="117534"/>
            </a:xfrm>
            <a:custGeom>
              <a:avLst/>
              <a:gdLst/>
              <a:ahLst/>
              <a:cxnLst/>
              <a:rect l="0" t="0" r="0" b="0"/>
              <a:pathLst>
                <a:path w="490943" h="117534">
                  <a:moveTo>
                    <a:pt x="0" y="30527"/>
                  </a:moveTo>
                  <a:lnTo>
                    <a:pt x="4417" y="79601"/>
                  </a:lnTo>
                  <a:lnTo>
                    <a:pt x="8492" y="86357"/>
                  </a:lnTo>
                  <a:lnTo>
                    <a:pt x="20415" y="96329"/>
                  </a:lnTo>
                  <a:lnTo>
                    <a:pt x="25630" y="96584"/>
                  </a:lnTo>
                  <a:lnTo>
                    <a:pt x="30029" y="93981"/>
                  </a:lnTo>
                  <a:lnTo>
                    <a:pt x="64091" y="43752"/>
                  </a:lnTo>
                  <a:lnTo>
                    <a:pt x="69539" y="42118"/>
                  </a:lnTo>
                  <a:lnTo>
                    <a:pt x="75021" y="43801"/>
                  </a:lnTo>
                  <a:lnTo>
                    <a:pt x="80524" y="47697"/>
                  </a:lnTo>
                  <a:lnTo>
                    <a:pt x="89105" y="61889"/>
                  </a:lnTo>
                  <a:lnTo>
                    <a:pt x="101599" y="85739"/>
                  </a:lnTo>
                  <a:lnTo>
                    <a:pt x="106564" y="92298"/>
                  </a:lnTo>
                  <a:lnTo>
                    <a:pt x="112648" y="92973"/>
                  </a:lnTo>
                  <a:lnTo>
                    <a:pt x="119477" y="89724"/>
                  </a:lnTo>
                  <a:lnTo>
                    <a:pt x="126803" y="83860"/>
                  </a:lnTo>
                  <a:lnTo>
                    <a:pt x="134945" y="67482"/>
                  </a:lnTo>
                  <a:lnTo>
                    <a:pt x="137638" y="48801"/>
                  </a:lnTo>
                  <a:lnTo>
                    <a:pt x="135753" y="31252"/>
                  </a:lnTo>
                  <a:lnTo>
                    <a:pt x="133032" y="28236"/>
                  </a:lnTo>
                  <a:lnTo>
                    <a:pt x="129368" y="29000"/>
                  </a:lnTo>
                  <a:lnTo>
                    <a:pt x="125077" y="32283"/>
                  </a:lnTo>
                  <a:lnTo>
                    <a:pt x="120308" y="45792"/>
                  </a:lnTo>
                  <a:lnTo>
                    <a:pt x="119037" y="54572"/>
                  </a:lnTo>
                  <a:lnTo>
                    <a:pt x="120963" y="62274"/>
                  </a:lnTo>
                  <a:lnTo>
                    <a:pt x="130499" y="75764"/>
                  </a:lnTo>
                  <a:lnTo>
                    <a:pt x="148914" y="82992"/>
                  </a:lnTo>
                  <a:lnTo>
                    <a:pt x="171584" y="85279"/>
                  </a:lnTo>
                  <a:lnTo>
                    <a:pt x="227391" y="81271"/>
                  </a:lnTo>
                  <a:lnTo>
                    <a:pt x="235729" y="83772"/>
                  </a:lnTo>
                  <a:lnTo>
                    <a:pt x="242212" y="88213"/>
                  </a:lnTo>
                  <a:lnTo>
                    <a:pt x="247459" y="93947"/>
                  </a:lnTo>
                  <a:lnTo>
                    <a:pt x="250032" y="100544"/>
                  </a:lnTo>
                  <a:lnTo>
                    <a:pt x="250425" y="115270"/>
                  </a:lnTo>
                  <a:lnTo>
                    <a:pt x="252010" y="117533"/>
                  </a:lnTo>
                  <a:lnTo>
                    <a:pt x="254915" y="116268"/>
                  </a:lnTo>
                  <a:lnTo>
                    <a:pt x="258701" y="112650"/>
                  </a:lnTo>
                  <a:lnTo>
                    <a:pt x="293189" y="52560"/>
                  </a:lnTo>
                  <a:lnTo>
                    <a:pt x="324906" y="16799"/>
                  </a:lnTo>
                  <a:lnTo>
                    <a:pt x="341334" y="6550"/>
                  </a:lnTo>
                  <a:lnTo>
                    <a:pt x="370594" y="0"/>
                  </a:lnTo>
                  <a:lnTo>
                    <a:pt x="374652" y="6"/>
                  </a:lnTo>
                  <a:lnTo>
                    <a:pt x="374584" y="934"/>
                  </a:lnTo>
                  <a:lnTo>
                    <a:pt x="363701" y="9123"/>
                  </a:lnTo>
                  <a:lnTo>
                    <a:pt x="354878" y="19165"/>
                  </a:lnTo>
                  <a:lnTo>
                    <a:pt x="347874" y="32873"/>
                  </a:lnTo>
                  <a:lnTo>
                    <a:pt x="346612" y="50677"/>
                  </a:lnTo>
                  <a:lnTo>
                    <a:pt x="347569" y="60603"/>
                  </a:lnTo>
                  <a:lnTo>
                    <a:pt x="350980" y="66295"/>
                  </a:lnTo>
                  <a:lnTo>
                    <a:pt x="356029" y="69165"/>
                  </a:lnTo>
                  <a:lnTo>
                    <a:pt x="362168" y="70154"/>
                  </a:lnTo>
                  <a:lnTo>
                    <a:pt x="376386" y="66322"/>
                  </a:lnTo>
                  <a:lnTo>
                    <a:pt x="397519" y="53768"/>
                  </a:lnTo>
                  <a:lnTo>
                    <a:pt x="403697" y="48795"/>
                  </a:lnTo>
                  <a:lnTo>
                    <a:pt x="410588" y="46404"/>
                  </a:lnTo>
                  <a:lnTo>
                    <a:pt x="425643" y="46212"/>
                  </a:lnTo>
                  <a:lnTo>
                    <a:pt x="430767" y="50229"/>
                  </a:lnTo>
                  <a:lnTo>
                    <a:pt x="444083" y="88994"/>
                  </a:lnTo>
                  <a:lnTo>
                    <a:pt x="447683" y="92619"/>
                  </a:lnTo>
                  <a:lnTo>
                    <a:pt x="451932" y="93187"/>
                  </a:lnTo>
                  <a:lnTo>
                    <a:pt x="456614" y="91716"/>
                  </a:lnTo>
                  <a:lnTo>
                    <a:pt x="464281" y="82685"/>
                  </a:lnTo>
                  <a:lnTo>
                    <a:pt x="485295" y="30170"/>
                  </a:lnTo>
                  <a:lnTo>
                    <a:pt x="487177" y="28440"/>
                  </a:lnTo>
                  <a:lnTo>
                    <a:pt x="488432" y="30985"/>
                  </a:lnTo>
                  <a:lnTo>
                    <a:pt x="490942" y="721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154627" y="71561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133420" y="782179"/>
              <a:ext cx="96098" cy="74890"/>
            </a:xfrm>
            <a:custGeom>
              <a:avLst/>
              <a:gdLst/>
              <a:ahLst/>
              <a:cxnLst/>
              <a:rect l="0" t="0" r="0" b="0"/>
              <a:pathLst>
                <a:path w="96098" h="74890">
                  <a:moveTo>
                    <a:pt x="12887" y="0"/>
                  </a:moveTo>
                  <a:lnTo>
                    <a:pt x="6300" y="29620"/>
                  </a:lnTo>
                  <a:lnTo>
                    <a:pt x="0" y="68859"/>
                  </a:lnTo>
                  <a:lnTo>
                    <a:pt x="597" y="68095"/>
                  </a:lnTo>
                  <a:lnTo>
                    <a:pt x="15914" y="24078"/>
                  </a:lnTo>
                  <a:lnTo>
                    <a:pt x="21377" y="18826"/>
                  </a:lnTo>
                  <a:lnTo>
                    <a:pt x="37308" y="12989"/>
                  </a:lnTo>
                  <a:lnTo>
                    <a:pt x="62653" y="14121"/>
                  </a:lnTo>
                  <a:lnTo>
                    <a:pt x="87728" y="20312"/>
                  </a:lnTo>
                  <a:lnTo>
                    <a:pt x="92366" y="24636"/>
                  </a:lnTo>
                  <a:lnTo>
                    <a:pt x="94534" y="30292"/>
                  </a:lnTo>
                  <a:lnTo>
                    <a:pt x="96097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62801" y="690647"/>
              <a:ext cx="16643" cy="83212"/>
            </a:xfrm>
            <a:custGeom>
              <a:avLst/>
              <a:gdLst/>
              <a:ahLst/>
              <a:cxnLst/>
              <a:rect l="0" t="0" r="0" b="0"/>
              <a:pathLst>
                <a:path w="16643" h="83212">
                  <a:moveTo>
                    <a:pt x="0" y="83211"/>
                  </a:moveTo>
                  <a:lnTo>
                    <a:pt x="2465" y="49470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354333" y="707289"/>
              <a:ext cx="99853" cy="169381"/>
            </a:xfrm>
            <a:custGeom>
              <a:avLst/>
              <a:gdLst/>
              <a:ahLst/>
              <a:cxnLst/>
              <a:rect l="0" t="0" r="0" b="0"/>
              <a:pathLst>
                <a:path w="99853" h="169381">
                  <a:moveTo>
                    <a:pt x="0" y="0"/>
                  </a:moveTo>
                  <a:lnTo>
                    <a:pt x="46326" y="4417"/>
                  </a:lnTo>
                  <a:lnTo>
                    <a:pt x="62502" y="11517"/>
                  </a:lnTo>
                  <a:lnTo>
                    <a:pt x="69405" y="15999"/>
                  </a:lnTo>
                  <a:lnTo>
                    <a:pt x="72157" y="20836"/>
                  </a:lnTo>
                  <a:lnTo>
                    <a:pt x="72143" y="25910"/>
                  </a:lnTo>
                  <a:lnTo>
                    <a:pt x="67196" y="36479"/>
                  </a:lnTo>
                  <a:lnTo>
                    <a:pt x="27545" y="92035"/>
                  </a:lnTo>
                  <a:lnTo>
                    <a:pt x="15455" y="116644"/>
                  </a:lnTo>
                  <a:lnTo>
                    <a:pt x="13957" y="133203"/>
                  </a:lnTo>
                  <a:lnTo>
                    <a:pt x="14852" y="141502"/>
                  </a:lnTo>
                  <a:lnTo>
                    <a:pt x="18222" y="147959"/>
                  </a:lnTo>
                  <a:lnTo>
                    <a:pt x="29364" y="157599"/>
                  </a:lnTo>
                  <a:lnTo>
                    <a:pt x="51230" y="168225"/>
                  </a:lnTo>
                  <a:lnTo>
                    <a:pt x="69613" y="169380"/>
                  </a:lnTo>
                  <a:lnTo>
                    <a:pt x="9985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478586" y="769440"/>
              <a:ext cx="67131" cy="62666"/>
            </a:xfrm>
            <a:custGeom>
              <a:avLst/>
              <a:gdLst/>
              <a:ahLst/>
              <a:cxnLst/>
              <a:rect l="0" t="0" r="0" b="0"/>
              <a:pathLst>
                <a:path w="67131" h="62666">
                  <a:moveTo>
                    <a:pt x="33846" y="4418"/>
                  </a:moveTo>
                  <a:lnTo>
                    <a:pt x="20594" y="0"/>
                  </a:lnTo>
                  <a:lnTo>
                    <a:pt x="14842" y="1473"/>
                  </a:lnTo>
                  <a:lnTo>
                    <a:pt x="3519" y="10505"/>
                  </a:lnTo>
                  <a:lnTo>
                    <a:pt x="684" y="16797"/>
                  </a:lnTo>
                  <a:lnTo>
                    <a:pt x="0" y="31184"/>
                  </a:lnTo>
                  <a:lnTo>
                    <a:pt x="3885" y="35206"/>
                  </a:lnTo>
                  <a:lnTo>
                    <a:pt x="10175" y="36962"/>
                  </a:lnTo>
                  <a:lnTo>
                    <a:pt x="34229" y="35017"/>
                  </a:lnTo>
                  <a:lnTo>
                    <a:pt x="42423" y="33138"/>
                  </a:lnTo>
                  <a:lnTo>
                    <a:pt x="47885" y="35584"/>
                  </a:lnTo>
                  <a:lnTo>
                    <a:pt x="51526" y="40913"/>
                  </a:lnTo>
                  <a:lnTo>
                    <a:pt x="56497" y="52997"/>
                  </a:lnTo>
                  <a:lnTo>
                    <a:pt x="67130" y="626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581797" y="557510"/>
              <a:ext cx="116588" cy="282917"/>
            </a:xfrm>
            <a:custGeom>
              <a:avLst/>
              <a:gdLst/>
              <a:ahLst/>
              <a:cxnLst/>
              <a:rect l="0" t="0" r="0" b="0"/>
              <a:pathLst>
                <a:path w="116588" h="282917">
                  <a:moveTo>
                    <a:pt x="38809" y="0"/>
                  </a:moveTo>
                  <a:lnTo>
                    <a:pt x="45394" y="50189"/>
                  </a:lnTo>
                  <a:lnTo>
                    <a:pt x="46787" y="107712"/>
                  </a:lnTo>
                  <a:lnTo>
                    <a:pt x="38033" y="170926"/>
                  </a:lnTo>
                  <a:lnTo>
                    <a:pt x="27561" y="225045"/>
                  </a:lnTo>
                  <a:lnTo>
                    <a:pt x="19348" y="255599"/>
                  </a:lnTo>
                  <a:lnTo>
                    <a:pt x="15665" y="258233"/>
                  </a:lnTo>
                  <a:lnTo>
                    <a:pt x="11361" y="256290"/>
                  </a:lnTo>
                  <a:lnTo>
                    <a:pt x="6642" y="251297"/>
                  </a:lnTo>
                  <a:lnTo>
                    <a:pt x="1398" y="235887"/>
                  </a:lnTo>
                  <a:lnTo>
                    <a:pt x="0" y="226600"/>
                  </a:lnTo>
                  <a:lnTo>
                    <a:pt x="1842" y="218560"/>
                  </a:lnTo>
                  <a:lnTo>
                    <a:pt x="11285" y="204695"/>
                  </a:lnTo>
                  <a:lnTo>
                    <a:pt x="29658" y="197300"/>
                  </a:lnTo>
                  <a:lnTo>
                    <a:pt x="74703" y="192553"/>
                  </a:lnTo>
                  <a:lnTo>
                    <a:pt x="94518" y="196835"/>
                  </a:lnTo>
                  <a:lnTo>
                    <a:pt x="103685" y="200565"/>
                  </a:lnTo>
                  <a:lnTo>
                    <a:pt x="109797" y="206751"/>
                  </a:lnTo>
                  <a:lnTo>
                    <a:pt x="116587" y="223485"/>
                  </a:lnTo>
                  <a:lnTo>
                    <a:pt x="114674" y="240785"/>
                  </a:lnTo>
                  <a:lnTo>
                    <a:pt x="97056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737101" y="658698"/>
              <a:ext cx="24964" cy="15308"/>
            </a:xfrm>
            <a:custGeom>
              <a:avLst/>
              <a:gdLst/>
              <a:ahLst/>
              <a:cxnLst/>
              <a:rect l="0" t="0" r="0" b="0"/>
              <a:pathLst>
                <a:path w="24964" h="15308">
                  <a:moveTo>
                    <a:pt x="0" y="15307"/>
                  </a:moveTo>
                  <a:lnTo>
                    <a:pt x="8834" y="2055"/>
                  </a:lnTo>
                  <a:lnTo>
                    <a:pt x="12361" y="0"/>
                  </a:lnTo>
                  <a:lnTo>
                    <a:pt x="15638" y="480"/>
                  </a:lnTo>
                  <a:lnTo>
                    <a:pt x="24963" y="69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776321" y="714215"/>
              <a:ext cx="285301" cy="92928"/>
            </a:xfrm>
            <a:custGeom>
              <a:avLst/>
              <a:gdLst/>
              <a:ahLst/>
              <a:cxnLst/>
              <a:rect l="0" t="0" r="0" b="0"/>
              <a:pathLst>
                <a:path w="285301" h="92928">
                  <a:moveTo>
                    <a:pt x="10706" y="9716"/>
                  </a:moveTo>
                  <a:lnTo>
                    <a:pt x="1871" y="22968"/>
                  </a:lnTo>
                  <a:lnTo>
                    <a:pt x="0" y="39336"/>
                  </a:lnTo>
                  <a:lnTo>
                    <a:pt x="3174" y="57089"/>
                  </a:lnTo>
                  <a:lnTo>
                    <a:pt x="10749" y="71144"/>
                  </a:lnTo>
                  <a:lnTo>
                    <a:pt x="22744" y="81088"/>
                  </a:lnTo>
                  <a:lnTo>
                    <a:pt x="38246" y="87665"/>
                  </a:lnTo>
                  <a:lnTo>
                    <a:pt x="57463" y="90588"/>
                  </a:lnTo>
                  <a:lnTo>
                    <a:pt x="73400" y="86956"/>
                  </a:lnTo>
                  <a:lnTo>
                    <a:pt x="98699" y="69558"/>
                  </a:lnTo>
                  <a:lnTo>
                    <a:pt x="105287" y="54187"/>
                  </a:lnTo>
                  <a:lnTo>
                    <a:pt x="107291" y="35953"/>
                  </a:lnTo>
                  <a:lnTo>
                    <a:pt x="105100" y="18603"/>
                  </a:lnTo>
                  <a:lnTo>
                    <a:pt x="101372" y="11943"/>
                  </a:lnTo>
                  <a:lnTo>
                    <a:pt x="89833" y="2077"/>
                  </a:lnTo>
                  <a:lnTo>
                    <a:pt x="82873" y="0"/>
                  </a:lnTo>
                  <a:lnTo>
                    <a:pt x="67744" y="159"/>
                  </a:lnTo>
                  <a:lnTo>
                    <a:pt x="63524" y="4269"/>
                  </a:lnTo>
                  <a:lnTo>
                    <a:pt x="61636" y="10708"/>
                  </a:lnTo>
                  <a:lnTo>
                    <a:pt x="61302" y="18698"/>
                  </a:lnTo>
                  <a:lnTo>
                    <a:pt x="64777" y="24950"/>
                  </a:lnTo>
                  <a:lnTo>
                    <a:pt x="78500" y="34362"/>
                  </a:lnTo>
                  <a:lnTo>
                    <a:pt x="111435" y="40441"/>
                  </a:lnTo>
                  <a:lnTo>
                    <a:pt x="141637" y="37825"/>
                  </a:lnTo>
                  <a:lnTo>
                    <a:pt x="147920" y="40474"/>
                  </a:lnTo>
                  <a:lnTo>
                    <a:pt x="152108" y="45939"/>
                  </a:lnTo>
                  <a:lnTo>
                    <a:pt x="154900" y="53281"/>
                  </a:lnTo>
                  <a:lnTo>
                    <a:pt x="160460" y="59099"/>
                  </a:lnTo>
                  <a:lnTo>
                    <a:pt x="176499" y="68030"/>
                  </a:lnTo>
                  <a:lnTo>
                    <a:pt x="230166" y="77663"/>
                  </a:lnTo>
                  <a:lnTo>
                    <a:pt x="285300" y="92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788501" y="1040131"/>
              <a:ext cx="1" cy="141459"/>
            </a:xfrm>
            <a:custGeom>
              <a:avLst/>
              <a:gdLst/>
              <a:ahLst/>
              <a:cxnLst/>
              <a:rect l="0" t="0" r="0" b="0"/>
              <a:pathLst>
                <a:path w="1" h="141459">
                  <a:moveTo>
                    <a:pt x="0" y="0"/>
                  </a:moveTo>
                  <a:lnTo>
                    <a:pt x="0" y="57909"/>
                  </a:lnTo>
                  <a:lnTo>
                    <a:pt x="0" y="11774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796823" y="981884"/>
              <a:ext cx="33285" cy="133138"/>
            </a:xfrm>
            <a:custGeom>
              <a:avLst/>
              <a:gdLst/>
              <a:ahLst/>
              <a:cxnLst/>
              <a:rect l="0" t="0" r="0" b="0"/>
              <a:pathLst>
                <a:path w="33285" h="133138">
                  <a:moveTo>
                    <a:pt x="0" y="133137"/>
                  </a:moveTo>
                  <a:lnTo>
                    <a:pt x="6585" y="81293"/>
                  </a:lnTo>
                  <a:lnTo>
                    <a:pt x="12394" y="31775"/>
                  </a:lnTo>
                  <a:lnTo>
                    <a:pt x="19684" y="1627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880033" y="1048452"/>
              <a:ext cx="58248" cy="116496"/>
            </a:xfrm>
            <a:custGeom>
              <a:avLst/>
              <a:gdLst/>
              <a:ahLst/>
              <a:cxnLst/>
              <a:rect l="0" t="0" r="0" b="0"/>
              <a:pathLst>
                <a:path w="58248" h="116496">
                  <a:moveTo>
                    <a:pt x="0" y="0"/>
                  </a:moveTo>
                  <a:lnTo>
                    <a:pt x="2466" y="33741"/>
                  </a:lnTo>
                  <a:lnTo>
                    <a:pt x="9399" y="76045"/>
                  </a:lnTo>
                  <a:lnTo>
                    <a:pt x="12738" y="77509"/>
                  </a:lnTo>
                  <a:lnTo>
                    <a:pt x="35800" y="70990"/>
                  </a:lnTo>
                  <a:lnTo>
                    <a:pt x="41433" y="72290"/>
                  </a:lnTo>
                  <a:lnTo>
                    <a:pt x="46113" y="75930"/>
                  </a:lnTo>
                  <a:lnTo>
                    <a:pt x="50158" y="81131"/>
                  </a:lnTo>
                  <a:lnTo>
                    <a:pt x="54652" y="94305"/>
                  </a:lnTo>
                  <a:lnTo>
                    <a:pt x="58247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938280" y="11815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266705" y="1015168"/>
              <a:ext cx="162518" cy="182575"/>
            </a:xfrm>
            <a:custGeom>
              <a:avLst/>
              <a:gdLst/>
              <a:ahLst/>
              <a:cxnLst/>
              <a:rect l="0" t="0" r="0" b="0"/>
              <a:pathLst>
                <a:path w="162518" h="182575">
                  <a:moveTo>
                    <a:pt x="4417" y="0"/>
                  </a:moveTo>
                  <a:lnTo>
                    <a:pt x="0" y="13252"/>
                  </a:lnTo>
                  <a:lnTo>
                    <a:pt x="1670" y="39162"/>
                  </a:lnTo>
                  <a:lnTo>
                    <a:pt x="8020" y="65845"/>
                  </a:lnTo>
                  <a:lnTo>
                    <a:pt x="42652" y="128013"/>
                  </a:lnTo>
                  <a:lnTo>
                    <a:pt x="46682" y="149967"/>
                  </a:lnTo>
                  <a:lnTo>
                    <a:pt x="46462" y="160999"/>
                  </a:lnTo>
                  <a:lnTo>
                    <a:pt x="43542" y="169278"/>
                  </a:lnTo>
                  <a:lnTo>
                    <a:pt x="32901" y="180943"/>
                  </a:lnTo>
                  <a:lnTo>
                    <a:pt x="27104" y="182574"/>
                  </a:lnTo>
                  <a:lnTo>
                    <a:pt x="21391" y="181813"/>
                  </a:lnTo>
                  <a:lnTo>
                    <a:pt x="15734" y="179456"/>
                  </a:lnTo>
                  <a:lnTo>
                    <a:pt x="15659" y="176035"/>
                  </a:lnTo>
                  <a:lnTo>
                    <a:pt x="42903" y="151992"/>
                  </a:lnTo>
                  <a:lnTo>
                    <a:pt x="101144" y="110590"/>
                  </a:lnTo>
                  <a:lnTo>
                    <a:pt x="149078" y="70467"/>
                  </a:lnTo>
                  <a:lnTo>
                    <a:pt x="151708" y="64545"/>
                  </a:lnTo>
                  <a:lnTo>
                    <a:pt x="151613" y="58747"/>
                  </a:lnTo>
                  <a:lnTo>
                    <a:pt x="149700" y="53033"/>
                  </a:lnTo>
                  <a:lnTo>
                    <a:pt x="145651" y="51073"/>
                  </a:lnTo>
                  <a:lnTo>
                    <a:pt x="140178" y="51615"/>
                  </a:lnTo>
                  <a:lnTo>
                    <a:pt x="133756" y="53826"/>
                  </a:lnTo>
                  <a:lnTo>
                    <a:pt x="121689" y="63679"/>
                  </a:lnTo>
                  <a:lnTo>
                    <a:pt x="111087" y="77303"/>
                  </a:lnTo>
                  <a:lnTo>
                    <a:pt x="103293" y="92604"/>
                  </a:lnTo>
                  <a:lnTo>
                    <a:pt x="101679" y="108650"/>
                  </a:lnTo>
                  <a:lnTo>
                    <a:pt x="102542" y="116812"/>
                  </a:lnTo>
                  <a:lnTo>
                    <a:pt x="110898" y="133278"/>
                  </a:lnTo>
                  <a:lnTo>
                    <a:pt x="117010" y="141552"/>
                  </a:lnTo>
                  <a:lnTo>
                    <a:pt x="124783" y="147068"/>
                  </a:lnTo>
                  <a:lnTo>
                    <a:pt x="16251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443833" y="1073872"/>
              <a:ext cx="434727" cy="282322"/>
            </a:xfrm>
            <a:custGeom>
              <a:avLst/>
              <a:gdLst/>
              <a:ahLst/>
              <a:cxnLst/>
              <a:rect l="0" t="0" r="0" b="0"/>
              <a:pathLst>
                <a:path w="434727" h="282322">
                  <a:moveTo>
                    <a:pt x="76921" y="7864"/>
                  </a:moveTo>
                  <a:lnTo>
                    <a:pt x="65483" y="35361"/>
                  </a:lnTo>
                  <a:lnTo>
                    <a:pt x="62745" y="71280"/>
                  </a:lnTo>
                  <a:lnTo>
                    <a:pt x="67169" y="127297"/>
                  </a:lnTo>
                  <a:lnTo>
                    <a:pt x="68317" y="182673"/>
                  </a:lnTo>
                  <a:lnTo>
                    <a:pt x="66695" y="234018"/>
                  </a:lnTo>
                  <a:lnTo>
                    <a:pt x="59740" y="254458"/>
                  </a:lnTo>
                  <a:lnTo>
                    <a:pt x="48019" y="270322"/>
                  </a:lnTo>
                  <a:lnTo>
                    <a:pt x="41011" y="277141"/>
                  </a:lnTo>
                  <a:lnTo>
                    <a:pt x="33565" y="280763"/>
                  </a:lnTo>
                  <a:lnTo>
                    <a:pt x="17895" y="282321"/>
                  </a:lnTo>
                  <a:lnTo>
                    <a:pt x="11683" y="279594"/>
                  </a:lnTo>
                  <a:lnTo>
                    <a:pt x="2315" y="269166"/>
                  </a:lnTo>
                  <a:lnTo>
                    <a:pt x="0" y="252821"/>
                  </a:lnTo>
                  <a:lnTo>
                    <a:pt x="2978" y="235078"/>
                  </a:lnTo>
                  <a:lnTo>
                    <a:pt x="15050" y="214693"/>
                  </a:lnTo>
                  <a:lnTo>
                    <a:pt x="38161" y="191239"/>
                  </a:lnTo>
                  <a:lnTo>
                    <a:pt x="58656" y="171912"/>
                  </a:lnTo>
                  <a:lnTo>
                    <a:pt x="86565" y="144950"/>
                  </a:lnTo>
                  <a:lnTo>
                    <a:pt x="143566" y="103163"/>
                  </a:lnTo>
                  <a:lnTo>
                    <a:pt x="174323" y="64664"/>
                  </a:lnTo>
                  <a:lnTo>
                    <a:pt x="184929" y="43279"/>
                  </a:lnTo>
                  <a:lnTo>
                    <a:pt x="189644" y="21447"/>
                  </a:lnTo>
                  <a:lnTo>
                    <a:pt x="187202" y="13221"/>
                  </a:lnTo>
                  <a:lnTo>
                    <a:pt x="181877" y="6813"/>
                  </a:lnTo>
                  <a:lnTo>
                    <a:pt x="174629" y="1616"/>
                  </a:lnTo>
                  <a:lnTo>
                    <a:pt x="167022" y="0"/>
                  </a:lnTo>
                  <a:lnTo>
                    <a:pt x="151175" y="3136"/>
                  </a:lnTo>
                  <a:lnTo>
                    <a:pt x="144915" y="7486"/>
                  </a:lnTo>
                  <a:lnTo>
                    <a:pt x="135494" y="19715"/>
                  </a:lnTo>
                  <a:lnTo>
                    <a:pt x="136309" y="25011"/>
                  </a:lnTo>
                  <a:lnTo>
                    <a:pt x="140552" y="29465"/>
                  </a:lnTo>
                  <a:lnTo>
                    <a:pt x="147078" y="33360"/>
                  </a:lnTo>
                  <a:lnTo>
                    <a:pt x="164191" y="35221"/>
                  </a:lnTo>
                  <a:lnTo>
                    <a:pt x="224590" y="23986"/>
                  </a:lnTo>
                  <a:lnTo>
                    <a:pt x="233614" y="21386"/>
                  </a:lnTo>
                  <a:lnTo>
                    <a:pt x="240555" y="22426"/>
                  </a:lnTo>
                  <a:lnTo>
                    <a:pt x="246107" y="25893"/>
                  </a:lnTo>
                  <a:lnTo>
                    <a:pt x="250732" y="30978"/>
                  </a:lnTo>
                  <a:lnTo>
                    <a:pt x="265735" y="36628"/>
                  </a:lnTo>
                  <a:lnTo>
                    <a:pt x="284729" y="38215"/>
                  </a:lnTo>
                  <a:lnTo>
                    <a:pt x="343248" y="27704"/>
                  </a:lnTo>
                  <a:lnTo>
                    <a:pt x="373618" y="26378"/>
                  </a:lnTo>
                  <a:lnTo>
                    <a:pt x="434726" y="328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880499" y="873710"/>
              <a:ext cx="64629" cy="205663"/>
            </a:xfrm>
            <a:custGeom>
              <a:avLst/>
              <a:gdLst/>
              <a:ahLst/>
              <a:cxnLst/>
              <a:rect l="0" t="0" r="0" b="0"/>
              <a:pathLst>
                <a:path w="64629" h="205663">
                  <a:moveTo>
                    <a:pt x="23023" y="0"/>
                  </a:moveTo>
                  <a:lnTo>
                    <a:pt x="18228" y="31367"/>
                  </a:lnTo>
                  <a:lnTo>
                    <a:pt x="19336" y="66190"/>
                  </a:lnTo>
                  <a:lnTo>
                    <a:pt x="12643" y="123048"/>
                  </a:lnTo>
                  <a:lnTo>
                    <a:pt x="1487" y="178550"/>
                  </a:lnTo>
                  <a:lnTo>
                    <a:pt x="0" y="205662"/>
                  </a:lnTo>
                  <a:lnTo>
                    <a:pt x="1202" y="204601"/>
                  </a:lnTo>
                  <a:lnTo>
                    <a:pt x="4079" y="193560"/>
                  </a:lnTo>
                  <a:lnTo>
                    <a:pt x="5358" y="176326"/>
                  </a:lnTo>
                  <a:lnTo>
                    <a:pt x="10321" y="171175"/>
                  </a:lnTo>
                  <a:lnTo>
                    <a:pt x="18253" y="168666"/>
                  </a:lnTo>
                  <a:lnTo>
                    <a:pt x="36620" y="168343"/>
                  </a:lnTo>
                  <a:lnTo>
                    <a:pt x="6462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920164" y="998526"/>
              <a:ext cx="124724" cy="153939"/>
            </a:xfrm>
            <a:custGeom>
              <a:avLst/>
              <a:gdLst/>
              <a:ahLst/>
              <a:cxnLst/>
              <a:rect l="0" t="0" r="0" b="0"/>
              <a:pathLst>
                <a:path w="124724" h="153939">
                  <a:moveTo>
                    <a:pt x="91532" y="0"/>
                  </a:moveTo>
                  <a:lnTo>
                    <a:pt x="78280" y="8834"/>
                  </a:lnTo>
                  <a:lnTo>
                    <a:pt x="75300" y="16060"/>
                  </a:lnTo>
                  <a:lnTo>
                    <a:pt x="74456" y="36415"/>
                  </a:lnTo>
                  <a:lnTo>
                    <a:pt x="82093" y="58406"/>
                  </a:lnTo>
                  <a:lnTo>
                    <a:pt x="120517" y="115778"/>
                  </a:lnTo>
                  <a:lnTo>
                    <a:pt x="124723" y="124338"/>
                  </a:lnTo>
                  <a:lnTo>
                    <a:pt x="123830" y="131894"/>
                  </a:lnTo>
                  <a:lnTo>
                    <a:pt x="119535" y="138780"/>
                  </a:lnTo>
                  <a:lnTo>
                    <a:pt x="112975" y="145220"/>
                  </a:lnTo>
                  <a:lnTo>
                    <a:pt x="90891" y="152375"/>
                  </a:lnTo>
                  <a:lnTo>
                    <a:pt x="47271" y="15393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8" name="Freeform 277"/>
          <p:cNvSpPr/>
          <p:nvPr/>
        </p:nvSpPr>
        <p:spPr>
          <a:xfrm>
            <a:off x="8455880" y="2729304"/>
            <a:ext cx="6627" cy="74890"/>
          </a:xfrm>
          <a:custGeom>
            <a:avLst/>
            <a:gdLst/>
            <a:ahLst/>
            <a:cxnLst/>
            <a:rect l="0" t="0" r="0" b="0"/>
            <a:pathLst>
              <a:path w="6627" h="74890">
                <a:moveTo>
                  <a:pt x="6626" y="74889"/>
                </a:moveTo>
                <a:lnTo>
                  <a:pt x="40" y="45269"/>
                </a:lnTo>
                <a:lnTo>
                  <a:pt x="0" y="27516"/>
                </a:lnTo>
                <a:lnTo>
                  <a:pt x="6626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3" name="Group 282"/>
          <p:cNvGrpSpPr/>
          <p:nvPr/>
        </p:nvGrpSpPr>
        <p:grpSpPr>
          <a:xfrm>
            <a:off x="8354333" y="1988731"/>
            <a:ext cx="133138" cy="1231486"/>
            <a:chOff x="8354333" y="1988731"/>
            <a:chExt cx="133138" cy="1231486"/>
          </a:xfrm>
        </p:grpSpPr>
        <p:sp>
          <p:nvSpPr>
            <p:cNvPr id="279" name="Freeform 278"/>
            <p:cNvSpPr/>
            <p:nvPr/>
          </p:nvSpPr>
          <p:spPr>
            <a:xfrm>
              <a:off x="8354333" y="1988731"/>
              <a:ext cx="41606" cy="133137"/>
            </a:xfrm>
            <a:custGeom>
              <a:avLst/>
              <a:gdLst/>
              <a:ahLst/>
              <a:cxnLst/>
              <a:rect l="0" t="0" r="0" b="0"/>
              <a:pathLst>
                <a:path w="41606" h="133137">
                  <a:moveTo>
                    <a:pt x="0" y="0"/>
                  </a:moveTo>
                  <a:lnTo>
                    <a:pt x="12361" y="14210"/>
                  </a:lnTo>
                  <a:lnTo>
                    <a:pt x="27538" y="55119"/>
                  </a:lnTo>
                  <a:lnTo>
                    <a:pt x="37197" y="115063"/>
                  </a:lnTo>
                  <a:lnTo>
                    <a:pt x="41605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395938" y="2196757"/>
              <a:ext cx="1" cy="158101"/>
            </a:xfrm>
            <a:custGeom>
              <a:avLst/>
              <a:gdLst/>
              <a:ahLst/>
              <a:cxnLst/>
              <a:rect l="0" t="0" r="0" b="0"/>
              <a:pathLst>
                <a:path w="1" h="158101">
                  <a:moveTo>
                    <a:pt x="0" y="0"/>
                  </a:moveTo>
                  <a:lnTo>
                    <a:pt x="0" y="62491"/>
                  </a:lnTo>
                  <a:lnTo>
                    <a:pt x="0" y="119096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379296" y="2521278"/>
              <a:ext cx="55855" cy="649042"/>
            </a:xfrm>
            <a:custGeom>
              <a:avLst/>
              <a:gdLst/>
              <a:ahLst/>
              <a:cxnLst/>
              <a:rect l="0" t="0" r="0" b="0"/>
              <a:pathLst>
                <a:path w="55855" h="649042">
                  <a:moveTo>
                    <a:pt x="0" y="0"/>
                  </a:moveTo>
                  <a:lnTo>
                    <a:pt x="0" y="57697"/>
                  </a:lnTo>
                  <a:lnTo>
                    <a:pt x="4417" y="118282"/>
                  </a:lnTo>
                  <a:lnTo>
                    <a:pt x="12396" y="181332"/>
                  </a:lnTo>
                  <a:lnTo>
                    <a:pt x="16269" y="244419"/>
                  </a:lnTo>
                  <a:lnTo>
                    <a:pt x="23774" y="303517"/>
                  </a:lnTo>
                  <a:lnTo>
                    <a:pt x="29276" y="364586"/>
                  </a:lnTo>
                  <a:lnTo>
                    <a:pt x="37286" y="400955"/>
                  </a:lnTo>
                  <a:lnTo>
                    <a:pt x="33993" y="459721"/>
                  </a:lnTo>
                  <a:lnTo>
                    <a:pt x="42429" y="515811"/>
                  </a:lnTo>
                  <a:lnTo>
                    <a:pt x="55854" y="575879"/>
                  </a:lnTo>
                  <a:lnTo>
                    <a:pt x="55073" y="607948"/>
                  </a:lnTo>
                  <a:lnTo>
                    <a:pt x="49926" y="6490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379296" y="3078788"/>
              <a:ext cx="108175" cy="141429"/>
            </a:xfrm>
            <a:custGeom>
              <a:avLst/>
              <a:gdLst/>
              <a:ahLst/>
              <a:cxnLst/>
              <a:rect l="0" t="0" r="0" b="0"/>
              <a:pathLst>
                <a:path w="108175" h="141429">
                  <a:moveTo>
                    <a:pt x="0" y="0"/>
                  </a:moveTo>
                  <a:lnTo>
                    <a:pt x="4417" y="50744"/>
                  </a:lnTo>
                  <a:lnTo>
                    <a:pt x="25910" y="105450"/>
                  </a:lnTo>
                  <a:lnTo>
                    <a:pt x="47339" y="136503"/>
                  </a:lnTo>
                  <a:lnTo>
                    <a:pt x="54674" y="140003"/>
                  </a:lnTo>
                  <a:lnTo>
                    <a:pt x="72684" y="141428"/>
                  </a:lnTo>
                  <a:lnTo>
                    <a:pt x="79892" y="138664"/>
                  </a:lnTo>
                  <a:lnTo>
                    <a:pt x="90365" y="128197"/>
                  </a:lnTo>
                  <a:lnTo>
                    <a:pt x="108174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4" name="Freeform 283"/>
          <p:cNvSpPr/>
          <p:nvPr/>
        </p:nvSpPr>
        <p:spPr>
          <a:xfrm>
            <a:off x="8454185" y="3985782"/>
            <a:ext cx="8322" cy="199706"/>
          </a:xfrm>
          <a:custGeom>
            <a:avLst/>
            <a:gdLst/>
            <a:ahLst/>
            <a:cxnLst/>
            <a:rect l="0" t="0" r="0" b="0"/>
            <a:pathLst>
              <a:path w="8322" h="199706">
                <a:moveTo>
                  <a:pt x="8321" y="0"/>
                </a:moveTo>
                <a:lnTo>
                  <a:pt x="770" y="58622"/>
                </a:lnTo>
                <a:lnTo>
                  <a:pt x="152" y="118212"/>
                </a:lnTo>
                <a:lnTo>
                  <a:pt x="29" y="174568"/>
                </a:lnTo>
                <a:lnTo>
                  <a:pt x="0" y="1997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8" name="Group 287"/>
          <p:cNvGrpSpPr/>
          <p:nvPr/>
        </p:nvGrpSpPr>
        <p:grpSpPr>
          <a:xfrm>
            <a:off x="8310480" y="4177166"/>
            <a:ext cx="162181" cy="135187"/>
            <a:chOff x="8310480" y="4177166"/>
            <a:chExt cx="162181" cy="135187"/>
          </a:xfrm>
        </p:grpSpPr>
        <p:sp>
          <p:nvSpPr>
            <p:cNvPr id="285" name="Freeform 284"/>
            <p:cNvSpPr/>
            <p:nvPr/>
          </p:nvSpPr>
          <p:spPr>
            <a:xfrm>
              <a:off x="8310480" y="4193808"/>
              <a:ext cx="47308" cy="108316"/>
            </a:xfrm>
            <a:custGeom>
              <a:avLst/>
              <a:gdLst/>
              <a:ahLst/>
              <a:cxnLst/>
              <a:rect l="0" t="0" r="0" b="0"/>
              <a:pathLst>
                <a:path w="47308" h="108316">
                  <a:moveTo>
                    <a:pt x="27210" y="0"/>
                  </a:moveTo>
                  <a:lnTo>
                    <a:pt x="46770" y="58680"/>
                  </a:lnTo>
                  <a:lnTo>
                    <a:pt x="47307" y="75082"/>
                  </a:lnTo>
                  <a:lnTo>
                    <a:pt x="43539" y="90693"/>
                  </a:lnTo>
                  <a:lnTo>
                    <a:pt x="35700" y="103795"/>
                  </a:lnTo>
                  <a:lnTo>
                    <a:pt x="30097" y="107104"/>
                  </a:lnTo>
                  <a:lnTo>
                    <a:pt x="16474" y="108315"/>
                  </a:lnTo>
                  <a:lnTo>
                    <a:pt x="10807" y="105494"/>
                  </a:lnTo>
                  <a:lnTo>
                    <a:pt x="2045" y="94964"/>
                  </a:lnTo>
                  <a:lnTo>
                    <a:pt x="263" y="90122"/>
                  </a:lnTo>
                  <a:lnTo>
                    <a:pt x="0" y="85969"/>
                  </a:lnTo>
                  <a:lnTo>
                    <a:pt x="2247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329369" y="4177166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0" y="0"/>
                  </a:moveTo>
                  <a:lnTo>
                    <a:pt x="57680" y="15118"/>
                  </a:lnTo>
                  <a:lnTo>
                    <a:pt x="88954" y="34079"/>
                  </a:lnTo>
                  <a:lnTo>
                    <a:pt x="104945" y="45231"/>
                  </a:lnTo>
                  <a:lnTo>
                    <a:pt x="11649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387258" y="4202130"/>
              <a:ext cx="85403" cy="110223"/>
            </a:xfrm>
            <a:custGeom>
              <a:avLst/>
              <a:gdLst/>
              <a:ahLst/>
              <a:cxnLst/>
              <a:rect l="0" t="0" r="0" b="0"/>
              <a:pathLst>
                <a:path w="85403" h="110223">
                  <a:moveTo>
                    <a:pt x="50285" y="33284"/>
                  </a:moveTo>
                  <a:lnTo>
                    <a:pt x="36074" y="45645"/>
                  </a:lnTo>
                  <a:lnTo>
                    <a:pt x="16180" y="56876"/>
                  </a:lnTo>
                  <a:lnTo>
                    <a:pt x="4000" y="69657"/>
                  </a:lnTo>
                  <a:lnTo>
                    <a:pt x="937" y="76948"/>
                  </a:lnTo>
                  <a:lnTo>
                    <a:pt x="0" y="92446"/>
                  </a:lnTo>
                  <a:lnTo>
                    <a:pt x="2893" y="98613"/>
                  </a:lnTo>
                  <a:lnTo>
                    <a:pt x="13504" y="107931"/>
                  </a:lnTo>
                  <a:lnTo>
                    <a:pt x="29931" y="110222"/>
                  </a:lnTo>
                  <a:lnTo>
                    <a:pt x="48636" y="107235"/>
                  </a:lnTo>
                  <a:lnTo>
                    <a:pt x="66194" y="99743"/>
                  </a:lnTo>
                  <a:lnTo>
                    <a:pt x="78312" y="87784"/>
                  </a:lnTo>
                  <a:lnTo>
                    <a:pt x="82838" y="80712"/>
                  </a:lnTo>
                  <a:lnTo>
                    <a:pt x="85402" y="60526"/>
                  </a:lnTo>
                  <a:lnTo>
                    <a:pt x="82534" y="38920"/>
                  </a:lnTo>
                  <a:lnTo>
                    <a:pt x="75096" y="23153"/>
                  </a:lnTo>
                  <a:lnTo>
                    <a:pt x="60695" y="12447"/>
                  </a:lnTo>
                  <a:lnTo>
                    <a:pt x="34262" y="3688"/>
                  </a:lnTo>
                  <a:lnTo>
                    <a:pt x="86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7397412" y="3070467"/>
            <a:ext cx="990206" cy="141459"/>
            <a:chOff x="7397412" y="3070467"/>
            <a:chExt cx="990206" cy="141459"/>
          </a:xfrm>
        </p:grpSpPr>
        <p:sp>
          <p:nvSpPr>
            <p:cNvPr id="289" name="Freeform 288"/>
            <p:cNvSpPr/>
            <p:nvPr/>
          </p:nvSpPr>
          <p:spPr>
            <a:xfrm>
              <a:off x="8362654" y="3211925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24963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938280" y="3112072"/>
              <a:ext cx="249633" cy="58248"/>
            </a:xfrm>
            <a:custGeom>
              <a:avLst/>
              <a:gdLst/>
              <a:ahLst/>
              <a:cxnLst/>
              <a:rect l="0" t="0" r="0" b="0"/>
              <a:pathLst>
                <a:path w="249633" h="58248">
                  <a:moveTo>
                    <a:pt x="249632" y="58247"/>
                  </a:moveTo>
                  <a:lnTo>
                    <a:pt x="192859" y="57323"/>
                  </a:lnTo>
                  <a:lnTo>
                    <a:pt x="134119" y="44054"/>
                  </a:lnTo>
                  <a:lnTo>
                    <a:pt x="72481" y="20823"/>
                  </a:lnTo>
                  <a:lnTo>
                    <a:pt x="19627" y="795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788501" y="3103751"/>
              <a:ext cx="124817" cy="15262"/>
            </a:xfrm>
            <a:custGeom>
              <a:avLst/>
              <a:gdLst/>
              <a:ahLst/>
              <a:cxnLst/>
              <a:rect l="0" t="0" r="0" b="0"/>
              <a:pathLst>
                <a:path w="124817" h="15262">
                  <a:moveTo>
                    <a:pt x="124816" y="0"/>
                  </a:moveTo>
                  <a:lnTo>
                    <a:pt x="115981" y="8835"/>
                  </a:lnTo>
                  <a:lnTo>
                    <a:pt x="101781" y="13172"/>
                  </a:lnTo>
                  <a:lnTo>
                    <a:pt x="52783" y="15261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397412" y="3070467"/>
              <a:ext cx="349485" cy="41263"/>
            </a:xfrm>
            <a:custGeom>
              <a:avLst/>
              <a:gdLst/>
              <a:ahLst/>
              <a:cxnLst/>
              <a:rect l="0" t="0" r="0" b="0"/>
              <a:pathLst>
                <a:path w="349485" h="41263">
                  <a:moveTo>
                    <a:pt x="349484" y="33284"/>
                  </a:moveTo>
                  <a:lnTo>
                    <a:pt x="319863" y="39870"/>
                  </a:lnTo>
                  <a:lnTo>
                    <a:pt x="279223" y="41262"/>
                  </a:lnTo>
                  <a:lnTo>
                    <a:pt x="260009" y="36522"/>
                  </a:lnTo>
                  <a:lnTo>
                    <a:pt x="215693" y="20766"/>
                  </a:lnTo>
                  <a:lnTo>
                    <a:pt x="153177" y="16079"/>
                  </a:lnTo>
                  <a:lnTo>
                    <a:pt x="94432" y="8199"/>
                  </a:lnTo>
                  <a:lnTo>
                    <a:pt x="66504" y="3765"/>
                  </a:lnTo>
                  <a:lnTo>
                    <a:pt x="26868" y="468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94" name="Freeform 293"/>
          <p:cNvSpPr/>
          <p:nvPr/>
        </p:nvSpPr>
        <p:spPr>
          <a:xfrm>
            <a:off x="8354333" y="3893627"/>
            <a:ext cx="158100" cy="150404"/>
          </a:xfrm>
          <a:custGeom>
            <a:avLst/>
            <a:gdLst/>
            <a:ahLst/>
            <a:cxnLst/>
            <a:rect l="0" t="0" r="0" b="0"/>
            <a:pathLst>
              <a:path w="158100" h="150404">
                <a:moveTo>
                  <a:pt x="0" y="75513"/>
                </a:moveTo>
                <a:lnTo>
                  <a:pt x="61077" y="14435"/>
                </a:lnTo>
                <a:lnTo>
                  <a:pt x="72140" y="3372"/>
                </a:lnTo>
                <a:lnTo>
                  <a:pt x="78604" y="607"/>
                </a:lnTo>
                <a:lnTo>
                  <a:pt x="93182" y="0"/>
                </a:lnTo>
                <a:lnTo>
                  <a:pt x="100028" y="3906"/>
                </a:lnTo>
                <a:lnTo>
                  <a:pt x="112566" y="18108"/>
                </a:lnTo>
                <a:lnTo>
                  <a:pt x="135322" y="67266"/>
                </a:lnTo>
                <a:lnTo>
                  <a:pt x="152500" y="124289"/>
                </a:lnTo>
                <a:lnTo>
                  <a:pt x="158099" y="15040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8" name="Group 297"/>
          <p:cNvGrpSpPr/>
          <p:nvPr/>
        </p:nvGrpSpPr>
        <p:grpSpPr>
          <a:xfrm>
            <a:off x="6879195" y="2920688"/>
            <a:ext cx="501576" cy="208027"/>
            <a:chOff x="6879195" y="2920688"/>
            <a:chExt cx="501576" cy="208027"/>
          </a:xfrm>
        </p:grpSpPr>
        <p:sp>
          <p:nvSpPr>
            <p:cNvPr id="295" name="Freeform 294"/>
            <p:cNvSpPr/>
            <p:nvPr/>
          </p:nvSpPr>
          <p:spPr>
            <a:xfrm>
              <a:off x="7234072" y="2962293"/>
              <a:ext cx="146699" cy="166422"/>
            </a:xfrm>
            <a:custGeom>
              <a:avLst/>
              <a:gdLst/>
              <a:ahLst/>
              <a:cxnLst/>
              <a:rect l="0" t="0" r="0" b="0"/>
              <a:pathLst>
                <a:path w="146699" h="166422">
                  <a:moveTo>
                    <a:pt x="105092" y="0"/>
                  </a:moveTo>
                  <a:lnTo>
                    <a:pt x="86087" y="7568"/>
                  </a:lnTo>
                  <a:lnTo>
                    <a:pt x="58637" y="23445"/>
                  </a:lnTo>
                  <a:lnTo>
                    <a:pt x="22567" y="40176"/>
                  </a:lnTo>
                  <a:lnTo>
                    <a:pt x="1539" y="55872"/>
                  </a:lnTo>
                  <a:lnTo>
                    <a:pt x="0" y="63136"/>
                  </a:lnTo>
                  <a:lnTo>
                    <a:pt x="5685" y="81069"/>
                  </a:lnTo>
                  <a:lnTo>
                    <a:pt x="19922" y="96435"/>
                  </a:lnTo>
                  <a:lnTo>
                    <a:pt x="76516" y="132858"/>
                  </a:lnTo>
                  <a:lnTo>
                    <a:pt x="123042" y="155032"/>
                  </a:lnTo>
                  <a:lnTo>
                    <a:pt x="14669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6879195" y="2920688"/>
              <a:ext cx="60560" cy="136469"/>
            </a:xfrm>
            <a:custGeom>
              <a:avLst/>
              <a:gdLst/>
              <a:ahLst/>
              <a:cxnLst/>
              <a:rect l="0" t="0" r="0" b="0"/>
              <a:pathLst>
                <a:path w="60560" h="136469">
                  <a:moveTo>
                    <a:pt x="60559" y="0"/>
                  </a:moveTo>
                  <a:lnTo>
                    <a:pt x="12970" y="63154"/>
                  </a:lnTo>
                  <a:lnTo>
                    <a:pt x="0" y="99178"/>
                  </a:lnTo>
                  <a:lnTo>
                    <a:pt x="1593" y="116195"/>
                  </a:lnTo>
                  <a:lnTo>
                    <a:pt x="4607" y="124616"/>
                  </a:lnTo>
                  <a:lnTo>
                    <a:pt x="10314" y="130230"/>
                  </a:lnTo>
                  <a:lnTo>
                    <a:pt x="26517" y="136468"/>
                  </a:lnTo>
                  <a:lnTo>
                    <a:pt x="30468" y="135357"/>
                  </a:lnTo>
                  <a:lnTo>
                    <a:pt x="31252" y="131844"/>
                  </a:lnTo>
                  <a:lnTo>
                    <a:pt x="29927" y="126727"/>
                  </a:lnTo>
                  <a:lnTo>
                    <a:pt x="28118" y="123317"/>
                  </a:lnTo>
                  <a:lnTo>
                    <a:pt x="25987" y="121043"/>
                  </a:lnTo>
                  <a:lnTo>
                    <a:pt x="1895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6954978" y="2937330"/>
              <a:ext cx="72689" cy="92497"/>
            </a:xfrm>
            <a:custGeom>
              <a:avLst/>
              <a:gdLst/>
              <a:ahLst/>
              <a:cxnLst/>
              <a:rect l="0" t="0" r="0" b="0"/>
              <a:pathLst>
                <a:path w="72689" h="92497">
                  <a:moveTo>
                    <a:pt x="34702" y="33284"/>
                  </a:moveTo>
                  <a:lnTo>
                    <a:pt x="7240" y="62595"/>
                  </a:lnTo>
                  <a:lnTo>
                    <a:pt x="0" y="76822"/>
                  </a:lnTo>
                  <a:lnTo>
                    <a:pt x="473" y="82650"/>
                  </a:lnTo>
                  <a:lnTo>
                    <a:pt x="3562" y="87460"/>
                  </a:lnTo>
                  <a:lnTo>
                    <a:pt x="8395" y="91591"/>
                  </a:lnTo>
                  <a:lnTo>
                    <a:pt x="13466" y="92496"/>
                  </a:lnTo>
                  <a:lnTo>
                    <a:pt x="18696" y="91250"/>
                  </a:lnTo>
                  <a:lnTo>
                    <a:pt x="44792" y="75964"/>
                  </a:lnTo>
                  <a:lnTo>
                    <a:pt x="64094" y="56100"/>
                  </a:lnTo>
                  <a:lnTo>
                    <a:pt x="70878" y="38185"/>
                  </a:lnTo>
                  <a:lnTo>
                    <a:pt x="72688" y="28230"/>
                  </a:lnTo>
                  <a:lnTo>
                    <a:pt x="71121" y="20669"/>
                  </a:lnTo>
                  <a:lnTo>
                    <a:pt x="67303" y="14704"/>
                  </a:lnTo>
                  <a:lnTo>
                    <a:pt x="61984" y="9803"/>
                  </a:lnTo>
                  <a:lnTo>
                    <a:pt x="43745" y="4357"/>
                  </a:lnTo>
                  <a:lnTo>
                    <a:pt x="97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81308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- 16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2014-08-05T13:45:34Z</dcterms:created>
  <dcterms:modified xsi:type="dcterms:W3CDTF">2014-08-05T13:45:36Z</dcterms:modified>
</cp:coreProperties>
</file>