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  <p:sldMasterId id="2147483689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09600" y="1163886"/>
            <a:ext cx="10972800" cy="4857403"/>
          </a:xfrm>
        </p:spPr>
        <p:txBody>
          <a:bodyPr/>
          <a:lstStyle>
            <a:lvl1pPr>
              <a:defRPr>
                <a:solidFill>
                  <a:srgbClr val="002F64"/>
                </a:solidFill>
              </a:defRPr>
            </a:lvl1pPr>
            <a:lvl2pPr>
              <a:defRPr>
                <a:solidFill>
                  <a:srgbClr val="002F64"/>
                </a:solidFill>
              </a:defRPr>
            </a:lvl2pPr>
            <a:lvl3pPr>
              <a:defRPr>
                <a:solidFill>
                  <a:srgbClr val="002F64"/>
                </a:solidFill>
              </a:defRPr>
            </a:lvl3pPr>
            <a:lvl4pPr>
              <a:defRPr>
                <a:solidFill>
                  <a:srgbClr val="002F64"/>
                </a:solidFill>
              </a:defRPr>
            </a:lvl4pPr>
            <a:lvl5pPr>
              <a:defRPr>
                <a:solidFill>
                  <a:srgbClr val="002F64"/>
                </a:solidFill>
              </a:defRPr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527381" y="562670"/>
            <a:ext cx="11055019" cy="41805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>
              <a:defRPr lang="nb-NO" sz="29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82184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196753"/>
            <a:ext cx="5384800" cy="49294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196753"/>
            <a:ext cx="5384800" cy="49294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ittel 1"/>
          <p:cNvSpPr>
            <a:spLocks noGrp="1"/>
          </p:cNvSpPr>
          <p:nvPr>
            <p:ph type="title"/>
          </p:nvPr>
        </p:nvSpPr>
        <p:spPr>
          <a:xfrm>
            <a:off x="527381" y="562670"/>
            <a:ext cx="11055019" cy="41805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>
              <a:defRPr lang="nb-NO" sz="29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65464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27381" y="562670"/>
            <a:ext cx="11664619" cy="41805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>
              <a:defRPr lang="nb-NO" sz="29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ktangel 10"/>
          <p:cNvSpPr/>
          <p:nvPr/>
        </p:nvSpPr>
        <p:spPr>
          <a:xfrm>
            <a:off x="0" y="562670"/>
            <a:ext cx="527381" cy="41805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8448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27381" y="562670"/>
            <a:ext cx="11664619" cy="41805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>
              <a:defRPr lang="nb-NO" sz="2900" cap="all" baseline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ktangel 7"/>
          <p:cNvSpPr/>
          <p:nvPr/>
        </p:nvSpPr>
        <p:spPr>
          <a:xfrm>
            <a:off x="0" y="562670"/>
            <a:ext cx="527381" cy="41805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70026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tel 1"/>
          <p:cNvSpPr>
            <a:spLocks noGrp="1"/>
          </p:cNvSpPr>
          <p:nvPr>
            <p:ph type="title"/>
          </p:nvPr>
        </p:nvSpPr>
        <p:spPr>
          <a:xfrm>
            <a:off x="527381" y="562670"/>
            <a:ext cx="11664619" cy="41805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>
              <a:defRPr lang="nb-NO" sz="2900" cap="all" baseline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20745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09600" y="1340768"/>
            <a:ext cx="10972800" cy="4828480"/>
          </a:xfrm>
        </p:spPr>
        <p:txBody>
          <a:bodyPr/>
          <a:lstStyle>
            <a:lvl1pPr>
              <a:defRPr>
                <a:solidFill>
                  <a:srgbClr val="002F64"/>
                </a:solidFill>
              </a:defRPr>
            </a:lvl1pPr>
            <a:lvl2pPr>
              <a:defRPr>
                <a:solidFill>
                  <a:srgbClr val="002F64"/>
                </a:solidFill>
              </a:defRPr>
            </a:lvl2pPr>
            <a:lvl3pPr>
              <a:defRPr>
                <a:solidFill>
                  <a:srgbClr val="002F64"/>
                </a:solidFill>
              </a:defRPr>
            </a:lvl3pPr>
            <a:lvl4pPr>
              <a:defRPr>
                <a:solidFill>
                  <a:srgbClr val="002F64"/>
                </a:solidFill>
              </a:defRPr>
            </a:lvl4pPr>
            <a:lvl5pPr>
              <a:defRPr>
                <a:solidFill>
                  <a:srgbClr val="002F64"/>
                </a:solidFill>
              </a:defRPr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7" name="Tittel 1"/>
          <p:cNvSpPr>
            <a:spLocks noGrp="1"/>
          </p:cNvSpPr>
          <p:nvPr>
            <p:ph type="title"/>
          </p:nvPr>
        </p:nvSpPr>
        <p:spPr>
          <a:xfrm>
            <a:off x="527381" y="562670"/>
            <a:ext cx="11055019" cy="41805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>
              <a:defRPr lang="nb-NO" sz="29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8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623392" y="6356351"/>
            <a:ext cx="284480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140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6/30/2016</a:t>
            </a:fld>
            <a:endParaRPr lang="en-US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03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412777"/>
            <a:ext cx="10972800" cy="471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0" y="637564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ktangel 11"/>
          <p:cNvSpPr/>
          <p:nvPr/>
        </p:nvSpPr>
        <p:spPr>
          <a:xfrm>
            <a:off x="0" y="562670"/>
            <a:ext cx="527381" cy="418058"/>
          </a:xfrm>
          <a:prstGeom prst="rect">
            <a:avLst/>
          </a:prstGeom>
          <a:solidFill>
            <a:srgbClr val="002F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Tittel 1"/>
          <p:cNvSpPr txBox="1">
            <a:spLocks/>
          </p:cNvSpPr>
          <p:nvPr/>
        </p:nvSpPr>
        <p:spPr>
          <a:xfrm>
            <a:off x="527381" y="562670"/>
            <a:ext cx="11664619" cy="418058"/>
          </a:xfrm>
          <a:prstGeom prst="rect">
            <a:avLst/>
          </a:prstGeom>
          <a:solidFill>
            <a:srgbClr val="1A73C5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2900" b="1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sz="2900" dirty="0">
              <a:solidFill>
                <a:schemeClr val="bg1"/>
              </a:solidFill>
            </a:endParaRPr>
          </a:p>
        </p:txBody>
      </p:sp>
      <p:pic>
        <p:nvPicPr>
          <p:cNvPr id="7" name="pasted-image.png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27381" y="5949331"/>
            <a:ext cx="1419528" cy="792177"/>
          </a:xfrm>
          <a:prstGeom prst="rect">
            <a:avLst/>
          </a:prstGeom>
          <a:ln w="12700"/>
        </p:spPr>
      </p:pic>
    </p:spTree>
    <p:extLst>
      <p:ext uri="{BB962C8B-B14F-4D97-AF65-F5344CB8AC3E}">
        <p14:creationId xmlns:p14="http://schemas.microsoft.com/office/powerpoint/2010/main" val="838199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</p:sldLayoutIdLst>
  <p:txStyles>
    <p:titleStyle>
      <a:lvl1pPr algn="l" defTabSz="914400" rtl="0" eaLnBrk="1" latinLnBrk="0" hangingPunct="1">
        <a:spcBef>
          <a:spcPct val="0"/>
        </a:spcBef>
        <a:buNone/>
        <a:defRPr lang="nb-NO" sz="2900" b="1" kern="1200" cap="all" baseline="0" dirty="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2136776" y="2276872"/>
            <a:ext cx="92170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dirty="0" err="1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Hovedtittel</a:t>
            </a:r>
            <a:endParaRPr lang="en-US" sz="4400" dirty="0">
              <a:solidFill>
                <a:schemeClr val="accent1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algn="r"/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Undertittel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endParaRPr lang="en-US" sz="2000" dirty="0">
              <a:solidFill>
                <a:schemeClr val="accent1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endParaRPr lang="en-US" sz="2000" dirty="0">
              <a:solidFill>
                <a:schemeClr val="accent1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endParaRPr lang="en-US" sz="2000" dirty="0">
              <a:solidFill>
                <a:schemeClr val="accent1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Dato</a:t>
            </a:r>
            <a:endParaRPr lang="en-US" sz="1800" dirty="0">
              <a:solidFill>
                <a:schemeClr val="accent1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3AED6-EF80-4AB1-BA3C-0BBAAA788B84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Rektangel 7"/>
          <p:cNvSpPr/>
          <p:nvPr/>
        </p:nvSpPr>
        <p:spPr>
          <a:xfrm rot="5400000">
            <a:off x="171283" y="959058"/>
            <a:ext cx="994122" cy="1325496"/>
          </a:xfrm>
          <a:prstGeom prst="rect">
            <a:avLst/>
          </a:prstGeom>
          <a:solidFill>
            <a:srgbClr val="002F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Tittel 1"/>
          <p:cNvSpPr txBox="1">
            <a:spLocks/>
          </p:cNvSpPr>
          <p:nvPr/>
        </p:nvSpPr>
        <p:spPr>
          <a:xfrm>
            <a:off x="1331092" y="1124744"/>
            <a:ext cx="10866504" cy="994122"/>
          </a:xfrm>
          <a:prstGeom prst="rect">
            <a:avLst/>
          </a:prstGeom>
          <a:solidFill>
            <a:srgbClr val="1A73C5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2900" b="1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sz="2900" dirty="0"/>
          </a:p>
        </p:txBody>
      </p:sp>
      <p:pic>
        <p:nvPicPr>
          <p:cNvPr id="11" name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25496" y="5564174"/>
            <a:ext cx="1419528" cy="792177"/>
          </a:xfrm>
          <a:prstGeom prst="rect">
            <a:avLst/>
          </a:prstGeom>
          <a:ln w="12700"/>
        </p:spPr>
      </p:pic>
    </p:spTree>
    <p:extLst>
      <p:ext uri="{BB962C8B-B14F-4D97-AF65-F5344CB8AC3E}">
        <p14:creationId xmlns:p14="http://schemas.microsoft.com/office/powerpoint/2010/main" val="3545874624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err="1">
                <a:solidFill>
                  <a:schemeClr val="accent1">
                    <a:lumMod val="50000"/>
                  </a:schemeClr>
                </a:solidFill>
              </a:rPr>
              <a:t>Overview</a:t>
            </a:r>
            <a:r>
              <a:rPr lang="nb-NO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nb-NO" dirty="0" err="1">
                <a:solidFill>
                  <a:schemeClr val="accent1">
                    <a:lumMod val="50000"/>
                  </a:schemeClr>
                </a:solidFill>
              </a:rPr>
              <a:t>of</a:t>
            </a:r>
            <a:r>
              <a:rPr lang="nb-NO" dirty="0">
                <a:solidFill>
                  <a:schemeClr val="accent1">
                    <a:lumMod val="50000"/>
                  </a:schemeClr>
                </a:solidFill>
              </a:rPr>
              <a:t> WP#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 anchor="b"/>
          <a:lstStyle/>
          <a:p>
            <a:pPr algn="r"/>
            <a:r>
              <a:rPr lang="nb-NO" dirty="0"/>
              <a:t>IoTSec </a:t>
            </a:r>
            <a:r>
              <a:rPr lang="nb-NO" dirty="0" err="1"/>
              <a:t>consortium-meeting</a:t>
            </a:r>
            <a:r>
              <a:rPr lang="nb-NO" dirty="0"/>
              <a:t> 27 - 28 September 2016 </a:t>
            </a:r>
          </a:p>
          <a:p>
            <a:pPr algn="r"/>
            <a:r>
              <a:rPr lang="nb-NO" dirty="0"/>
              <a:t>by John </a:t>
            </a:r>
            <a:r>
              <a:rPr lang="nb-NO" dirty="0" err="1"/>
              <a:t>Doe</a:t>
            </a:r>
            <a:r>
              <a:rPr lang="nb-N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03049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Introduction</a:t>
            </a:r>
            <a:endParaRPr lang="nb-NO" dirty="0"/>
          </a:p>
          <a:p>
            <a:r>
              <a:rPr lang="nb-NO" dirty="0"/>
              <a:t>Progress since last meeting</a:t>
            </a:r>
          </a:p>
          <a:p>
            <a:r>
              <a:rPr lang="nb-NO" dirty="0" err="1"/>
              <a:t>Applicability</a:t>
            </a:r>
            <a:r>
              <a:rPr lang="nb-NO" dirty="0"/>
              <a:t> to </a:t>
            </a:r>
            <a:r>
              <a:rPr lang="nb-NO" dirty="0" err="1"/>
              <a:t>the</a:t>
            </a:r>
            <a:r>
              <a:rPr lang="nb-NO" dirty="0"/>
              <a:t> Smart Grid Security Centre</a:t>
            </a:r>
          </a:p>
          <a:p>
            <a:r>
              <a:rPr lang="nb-NO" dirty="0" err="1"/>
              <a:t>Interest</a:t>
            </a:r>
            <a:r>
              <a:rPr lang="nb-NO" dirty="0"/>
              <a:t> for </a:t>
            </a:r>
            <a:r>
              <a:rPr lang="nb-NO" dirty="0" err="1"/>
              <a:t>external</a:t>
            </a:r>
            <a:r>
              <a:rPr lang="nb-NO" dirty="0"/>
              <a:t> partners</a:t>
            </a:r>
          </a:p>
          <a:p>
            <a:r>
              <a:rPr lang="nb-NO" dirty="0" err="1"/>
              <a:t>Planned</a:t>
            </a:r>
            <a:r>
              <a:rPr lang="nb-NO" dirty="0"/>
              <a:t> progress and </a:t>
            </a:r>
            <a:r>
              <a:rPr lang="nb-NO" dirty="0" err="1"/>
              <a:t>deliverables</a:t>
            </a:r>
            <a:r>
              <a:rPr lang="nb-NO" dirty="0"/>
              <a:t> for </a:t>
            </a:r>
            <a:r>
              <a:rPr lang="nb-NO" dirty="0" err="1"/>
              <a:t>next</a:t>
            </a:r>
            <a:r>
              <a:rPr lang="nb-NO" dirty="0"/>
              <a:t> </a:t>
            </a:r>
            <a:r>
              <a:rPr lang="nb-NO" dirty="0" err="1"/>
              <a:t>meeting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err="1"/>
              <a:t>Outline</a:t>
            </a:r>
            <a:r>
              <a:rPr lang="nb-NO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87019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[Idea basics, keep it short and understandable, </a:t>
            </a:r>
            <a:br>
              <a:rPr lang="en-GB" dirty="0"/>
            </a:br>
            <a:r>
              <a:rPr lang="en-GB" dirty="0"/>
              <a:t>What is your thought-process behind, and why this topic. </a:t>
            </a:r>
            <a:br>
              <a:rPr lang="en-GB" dirty="0"/>
            </a:br>
            <a:r>
              <a:rPr lang="en-GB" dirty="0"/>
              <a:t>Link it to grid security. ]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2027208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[What is added since last time, </a:t>
            </a:r>
            <a:br>
              <a:rPr lang="en-GB" dirty="0"/>
            </a:br>
            <a:r>
              <a:rPr lang="en-GB" dirty="0"/>
              <a:t>are you on time regarding given timeframes in the project-description. </a:t>
            </a:r>
            <a:br>
              <a:rPr lang="en-GB" dirty="0"/>
            </a:br>
            <a:r>
              <a:rPr lang="en-GB" dirty="0"/>
              <a:t>If not, why so, and how can we help you?]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Progress since last meeting</a:t>
            </a:r>
          </a:p>
        </p:txBody>
      </p:sp>
    </p:spTree>
    <p:extLst>
      <p:ext uri="{BB962C8B-B14F-4D97-AF65-F5344CB8AC3E}">
        <p14:creationId xmlns:p14="http://schemas.microsoft.com/office/powerpoint/2010/main" val="4103843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77334" y="1097279"/>
            <a:ext cx="10597218" cy="4212563"/>
          </a:xfrm>
        </p:spPr>
        <p:txBody>
          <a:bodyPr/>
          <a:lstStyle/>
          <a:p>
            <a:r>
              <a:rPr lang="en-GB" dirty="0"/>
              <a:t>[How does your idea fit within the given frameworks of the Security Centre?</a:t>
            </a:r>
            <a:br>
              <a:rPr lang="en-GB" dirty="0"/>
            </a:br>
            <a:r>
              <a:rPr lang="en-GB" dirty="0"/>
              <a:t>What kind of media {video/simulation/radio/physical model </a:t>
            </a:r>
            <a:r>
              <a:rPr lang="en-GB" dirty="0" err="1"/>
              <a:t>ect</a:t>
            </a:r>
            <a:r>
              <a:rPr lang="en-GB" dirty="0"/>
              <a:t>}/ material do you require to present your idea at the Centre to external partners? </a:t>
            </a:r>
            <a:br>
              <a:rPr lang="en-GB" dirty="0"/>
            </a:br>
            <a:r>
              <a:rPr lang="en-GB" dirty="0"/>
              <a:t>Documents about SGSC have been provided by mail, and is available on the Wiki]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77334" y="557783"/>
            <a:ext cx="8596668" cy="429769"/>
          </a:xfrm>
        </p:spPr>
        <p:txBody>
          <a:bodyPr>
            <a:noAutofit/>
          </a:bodyPr>
          <a:lstStyle/>
          <a:p>
            <a:r>
              <a:rPr lang="en-GB" dirty="0"/>
              <a:t>Applicability to the Smart Grid Security Centre</a:t>
            </a:r>
          </a:p>
        </p:txBody>
      </p:sp>
    </p:spTree>
    <p:extLst>
      <p:ext uri="{BB962C8B-B14F-4D97-AF65-F5344CB8AC3E}">
        <p14:creationId xmlns:p14="http://schemas.microsoft.com/office/powerpoint/2010/main" val="2132244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[How will the idea create interest for external partners? </a:t>
            </a:r>
            <a:br>
              <a:rPr lang="en-GB" dirty="0"/>
            </a:br>
            <a:r>
              <a:rPr lang="en-GB" dirty="0"/>
              <a:t>What does it add to the security-aspect that is not available already, </a:t>
            </a:r>
            <a:r>
              <a:rPr lang="en-GB" dirty="0" err="1"/>
              <a:t>etc</a:t>
            </a:r>
            <a:r>
              <a:rPr lang="en-GB" dirty="0"/>
              <a:t>?</a:t>
            </a:r>
            <a:br>
              <a:rPr lang="en-GB" dirty="0"/>
            </a:br>
            <a:r>
              <a:rPr lang="en-GB" dirty="0"/>
              <a:t>Do you believe that parts of your idea can be commercialized? ]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err="1"/>
              <a:t>Interest</a:t>
            </a:r>
            <a:r>
              <a:rPr lang="nb-NO" dirty="0"/>
              <a:t> for </a:t>
            </a:r>
            <a:r>
              <a:rPr lang="nb-NO" dirty="0" err="1"/>
              <a:t>external</a:t>
            </a:r>
            <a:r>
              <a:rPr lang="nb-NO" dirty="0"/>
              <a:t> partners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4772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[Concrete goals and plans for the work to do until next meeting]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err="1"/>
              <a:t>Planned</a:t>
            </a:r>
            <a:r>
              <a:rPr lang="nb-NO" dirty="0"/>
              <a:t> progress and </a:t>
            </a:r>
            <a:r>
              <a:rPr lang="nb-NO" dirty="0" err="1"/>
              <a:t>deliverables</a:t>
            </a:r>
            <a:r>
              <a:rPr lang="nb-NO" dirty="0"/>
              <a:t> for </a:t>
            </a:r>
            <a:r>
              <a:rPr lang="nb-NO" dirty="0" err="1"/>
              <a:t>next</a:t>
            </a:r>
            <a:r>
              <a:rPr lang="nb-NO" dirty="0"/>
              <a:t> </a:t>
            </a:r>
            <a:r>
              <a:rPr lang="nb-NO" dirty="0" err="1"/>
              <a:t>meeting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864295"/>
      </p:ext>
    </p:extLst>
  </p:cSld>
  <p:clrMapOvr>
    <a:masterClrMapping/>
  </p:clrMapOvr>
</p:sld>
</file>

<file path=ppt/theme/theme1.xml><?xml version="1.0" encoding="utf-8"?>
<a:theme xmlns:a="http://schemas.openxmlformats.org/drawingml/2006/main" name="IoTSe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vert="horz" lIns="91440" tIns="45720" rIns="91440" bIns="45720" rtlCol="0" anchor="ctr">
        <a:noAutofit/>
      </a:bodyPr>
      <a:lstStyle>
        <a:defPPr>
          <a:defRPr sz="29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IoTSec" id="{FC913FE1-5CCB-4742-8BA7-3D3F4C54834F}" vid="{16CE2696-3E0D-4972-9E31-176C06334196}"/>
    </a:ext>
  </a:extLst>
</a:theme>
</file>

<file path=ppt/theme/theme2.xml><?xml version="1.0" encoding="utf-8"?>
<a:theme xmlns:a="http://schemas.openxmlformats.org/drawingml/2006/main" name="2_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TSec" id="{FC913FE1-5CCB-4742-8BA7-3D3F4C54834F}" vid="{2FA64CCA-803A-44DD-AB69-C2667915DF2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IoTSec</Template>
  <TotalTime>331</TotalTime>
  <Words>119</Words>
  <Application>Microsoft Office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IoTSec</vt:lpstr>
      <vt:lpstr>2_Office-tema</vt:lpstr>
      <vt:lpstr>Overview of WP#</vt:lpstr>
      <vt:lpstr>Outline  </vt:lpstr>
      <vt:lpstr>Introduction</vt:lpstr>
      <vt:lpstr>Progress since last meeting</vt:lpstr>
      <vt:lpstr>Applicability to the Smart Grid Security Centre</vt:lpstr>
      <vt:lpstr>Interest for external partners</vt:lpstr>
      <vt:lpstr>Planned progress and deliverables for next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«My title presentation»</dc:title>
  <dc:creator>Håkon Duus</dc:creator>
  <cp:lastModifiedBy>Håkon Duus</cp:lastModifiedBy>
  <cp:revision>19</cp:revision>
  <dcterms:created xsi:type="dcterms:W3CDTF">2016-06-28T11:32:12Z</dcterms:created>
  <dcterms:modified xsi:type="dcterms:W3CDTF">2016-06-30T10:58:41Z</dcterms:modified>
</cp:coreProperties>
</file>