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7620000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4FE4-7B06-447D-AD92-0C9051257811}" type="datetimeFigureOut">
              <a:rPr lang="nb-NO" smtClean="0"/>
              <a:t>29.01.2015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EDF1-48F4-4F4C-800F-D6BA5C6F85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844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4FE4-7B06-447D-AD92-0C9051257811}" type="datetimeFigureOut">
              <a:rPr lang="nb-NO" smtClean="0"/>
              <a:t>29.01.2015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EDF1-48F4-4F4C-800F-D6BA5C6F85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692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4FE4-7B06-447D-AD92-0C9051257811}" type="datetimeFigureOut">
              <a:rPr lang="nb-NO" smtClean="0"/>
              <a:t>29.01.2015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EDF1-48F4-4F4C-800F-D6BA5C6F85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66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4FE4-7B06-447D-AD92-0C9051257811}" type="datetimeFigureOut">
              <a:rPr lang="nb-NO" smtClean="0"/>
              <a:t>29.01.2015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EDF1-48F4-4F4C-800F-D6BA5C6F85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77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4FE4-7B06-447D-AD92-0C9051257811}" type="datetimeFigureOut">
              <a:rPr lang="nb-NO" smtClean="0"/>
              <a:t>29.01.2015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EDF1-48F4-4F4C-800F-D6BA5C6F85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912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4FE4-7B06-447D-AD92-0C9051257811}" type="datetimeFigureOut">
              <a:rPr lang="nb-NO" smtClean="0"/>
              <a:t>29.01.2015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EDF1-48F4-4F4C-800F-D6BA5C6F85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342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4FE4-7B06-447D-AD92-0C9051257811}" type="datetimeFigureOut">
              <a:rPr lang="nb-NO" smtClean="0"/>
              <a:t>29.01.2015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EDF1-48F4-4F4C-800F-D6BA5C6F85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033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4FE4-7B06-447D-AD92-0C9051257811}" type="datetimeFigureOut">
              <a:rPr lang="nb-NO" smtClean="0"/>
              <a:t>29.01.2015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EDF1-48F4-4F4C-800F-D6BA5C6F85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472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4FE4-7B06-447D-AD92-0C9051257811}" type="datetimeFigureOut">
              <a:rPr lang="nb-NO" smtClean="0"/>
              <a:t>29.01.2015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EDF1-48F4-4F4C-800F-D6BA5C6F85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003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4FE4-7B06-447D-AD92-0C9051257811}" type="datetimeFigureOut">
              <a:rPr lang="nb-NO" smtClean="0"/>
              <a:t>29.01.2015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EDF1-48F4-4F4C-800F-D6BA5C6F85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191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4FE4-7B06-447D-AD92-0C9051257811}" type="datetimeFigureOut">
              <a:rPr lang="nb-NO" smtClean="0"/>
              <a:t>29.01.2015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EDF1-48F4-4F4C-800F-D6BA5C6F85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759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64FE4-7B06-447D-AD92-0C9051257811}" type="datetimeFigureOut">
              <a:rPr lang="nb-NO" smtClean="0"/>
              <a:t>29.01.2015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DEDF1-48F4-4F4C-800F-D6BA5C6F85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617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465019" y="145362"/>
            <a:ext cx="1855080" cy="775974"/>
            <a:chOff x="1465019" y="145362"/>
            <a:chExt cx="1855080" cy="775974"/>
          </a:xfrm>
        </p:grpSpPr>
        <p:sp>
          <p:nvSpPr>
            <p:cNvPr id="2" name="Freeform 1"/>
            <p:cNvSpPr/>
            <p:nvPr/>
          </p:nvSpPr>
          <p:spPr>
            <a:xfrm>
              <a:off x="1465019" y="257952"/>
              <a:ext cx="16129" cy="393706"/>
            </a:xfrm>
            <a:custGeom>
              <a:avLst/>
              <a:gdLst/>
              <a:ahLst/>
              <a:cxnLst/>
              <a:rect l="0" t="0" r="0" b="0"/>
              <a:pathLst>
                <a:path w="16129" h="393706">
                  <a:moveTo>
                    <a:pt x="7807" y="0"/>
                  </a:moveTo>
                  <a:lnTo>
                    <a:pt x="5341" y="33741"/>
                  </a:lnTo>
                  <a:lnTo>
                    <a:pt x="0" y="92303"/>
                  </a:lnTo>
                  <a:lnTo>
                    <a:pt x="5272" y="154675"/>
                  </a:lnTo>
                  <a:lnTo>
                    <a:pt x="7306" y="214849"/>
                  </a:lnTo>
                  <a:lnTo>
                    <a:pt x="7708" y="271525"/>
                  </a:lnTo>
                  <a:lnTo>
                    <a:pt x="7787" y="326312"/>
                  </a:lnTo>
                  <a:lnTo>
                    <a:pt x="3387" y="389465"/>
                  </a:lnTo>
                  <a:lnTo>
                    <a:pt x="3011" y="393705"/>
                  </a:lnTo>
                  <a:lnTo>
                    <a:pt x="14031" y="344705"/>
                  </a:lnTo>
                  <a:lnTo>
                    <a:pt x="16128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1572678" y="145362"/>
              <a:ext cx="115999" cy="553607"/>
            </a:xfrm>
            <a:custGeom>
              <a:avLst/>
              <a:gdLst/>
              <a:ahLst/>
              <a:cxnLst/>
              <a:rect l="0" t="0" r="0" b="0"/>
              <a:pathLst>
                <a:path w="115999" h="553607">
                  <a:moveTo>
                    <a:pt x="0" y="4417"/>
                  </a:moveTo>
                  <a:lnTo>
                    <a:pt x="13252" y="0"/>
                  </a:lnTo>
                  <a:lnTo>
                    <a:pt x="19005" y="547"/>
                  </a:lnTo>
                  <a:lnTo>
                    <a:pt x="30328" y="6087"/>
                  </a:lnTo>
                  <a:lnTo>
                    <a:pt x="39059" y="19644"/>
                  </a:lnTo>
                  <a:lnTo>
                    <a:pt x="60857" y="70970"/>
                  </a:lnTo>
                  <a:lnTo>
                    <a:pt x="76775" y="133339"/>
                  </a:lnTo>
                  <a:lnTo>
                    <a:pt x="89625" y="188697"/>
                  </a:lnTo>
                  <a:lnTo>
                    <a:pt x="99288" y="246088"/>
                  </a:lnTo>
                  <a:lnTo>
                    <a:pt x="108006" y="301616"/>
                  </a:lnTo>
                  <a:lnTo>
                    <a:pt x="113980" y="353202"/>
                  </a:lnTo>
                  <a:lnTo>
                    <a:pt x="115998" y="415914"/>
                  </a:lnTo>
                  <a:lnTo>
                    <a:pt x="113964" y="477751"/>
                  </a:lnTo>
                  <a:lnTo>
                    <a:pt x="108682" y="537804"/>
                  </a:lnTo>
                  <a:lnTo>
                    <a:pt x="108174" y="55360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622604" y="391089"/>
              <a:ext cx="33286" cy="16643"/>
            </a:xfrm>
            <a:custGeom>
              <a:avLst/>
              <a:gdLst/>
              <a:ahLst/>
              <a:cxnLst/>
              <a:rect l="0" t="0" r="0" b="0"/>
              <a:pathLst>
                <a:path w="33286" h="16643">
                  <a:moveTo>
                    <a:pt x="0" y="16642"/>
                  </a:moveTo>
                  <a:lnTo>
                    <a:pt x="3328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880021" y="457658"/>
              <a:ext cx="224525" cy="463678"/>
            </a:xfrm>
            <a:custGeom>
              <a:avLst/>
              <a:gdLst/>
              <a:ahLst/>
              <a:cxnLst/>
              <a:rect l="0" t="0" r="0" b="0"/>
              <a:pathLst>
                <a:path w="224525" h="463678">
                  <a:moveTo>
                    <a:pt x="200241" y="0"/>
                  </a:moveTo>
                  <a:lnTo>
                    <a:pt x="166500" y="11517"/>
                  </a:lnTo>
                  <a:lnTo>
                    <a:pt x="133582" y="35559"/>
                  </a:lnTo>
                  <a:lnTo>
                    <a:pt x="76345" y="98307"/>
                  </a:lnTo>
                  <a:lnTo>
                    <a:pt x="41541" y="158036"/>
                  </a:lnTo>
                  <a:lnTo>
                    <a:pt x="37252" y="178720"/>
                  </a:lnTo>
                  <a:lnTo>
                    <a:pt x="39806" y="184790"/>
                  </a:lnTo>
                  <a:lnTo>
                    <a:pt x="45207" y="187913"/>
                  </a:lnTo>
                  <a:lnTo>
                    <a:pt x="52506" y="189070"/>
                  </a:lnTo>
                  <a:lnTo>
                    <a:pt x="59221" y="187992"/>
                  </a:lnTo>
                  <a:lnTo>
                    <a:pt x="102204" y="161938"/>
                  </a:lnTo>
                  <a:lnTo>
                    <a:pt x="137969" y="132251"/>
                  </a:lnTo>
                  <a:lnTo>
                    <a:pt x="180590" y="74837"/>
                  </a:lnTo>
                  <a:lnTo>
                    <a:pt x="192980" y="49911"/>
                  </a:lnTo>
                  <a:lnTo>
                    <a:pt x="195401" y="48991"/>
                  </a:lnTo>
                  <a:lnTo>
                    <a:pt x="197014" y="53001"/>
                  </a:lnTo>
                  <a:lnTo>
                    <a:pt x="199816" y="115735"/>
                  </a:lnTo>
                  <a:lnTo>
                    <a:pt x="202623" y="167640"/>
                  </a:lnTo>
                  <a:lnTo>
                    <a:pt x="208704" y="228356"/>
                  </a:lnTo>
                  <a:lnTo>
                    <a:pt x="221762" y="291001"/>
                  </a:lnTo>
                  <a:lnTo>
                    <a:pt x="224524" y="348615"/>
                  </a:lnTo>
                  <a:lnTo>
                    <a:pt x="220653" y="395951"/>
                  </a:lnTo>
                  <a:lnTo>
                    <a:pt x="209165" y="423348"/>
                  </a:lnTo>
                  <a:lnTo>
                    <a:pt x="194051" y="444615"/>
                  </a:lnTo>
                  <a:lnTo>
                    <a:pt x="173444" y="458210"/>
                  </a:lnTo>
                  <a:lnTo>
                    <a:pt x="140936" y="463677"/>
                  </a:lnTo>
                  <a:lnTo>
                    <a:pt x="97610" y="456462"/>
                  </a:lnTo>
                  <a:lnTo>
                    <a:pt x="43967" y="432171"/>
                  </a:lnTo>
                  <a:lnTo>
                    <a:pt x="13635" y="410401"/>
                  </a:lnTo>
                  <a:lnTo>
                    <a:pt x="0" y="389415"/>
                  </a:lnTo>
                  <a:lnTo>
                    <a:pt x="606" y="366306"/>
                  </a:lnTo>
                  <a:lnTo>
                    <a:pt x="11343" y="329505"/>
                  </a:lnTo>
                  <a:lnTo>
                    <a:pt x="31538" y="292221"/>
                  </a:lnTo>
                  <a:lnTo>
                    <a:pt x="58783" y="2662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55004" y="557510"/>
              <a:ext cx="24964" cy="58249"/>
            </a:xfrm>
            <a:custGeom>
              <a:avLst/>
              <a:gdLst/>
              <a:ahLst/>
              <a:cxnLst/>
              <a:rect l="0" t="0" r="0" b="0"/>
              <a:pathLst>
                <a:path w="24964" h="58249">
                  <a:moveTo>
                    <a:pt x="0" y="58248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03659" y="474300"/>
              <a:ext cx="117914" cy="216348"/>
            </a:xfrm>
            <a:custGeom>
              <a:avLst/>
              <a:gdLst/>
              <a:ahLst/>
              <a:cxnLst/>
              <a:rect l="0" t="0" r="0" b="0"/>
              <a:pathLst>
                <a:path w="117914" h="216348">
                  <a:moveTo>
                    <a:pt x="117913" y="0"/>
                  </a:moveTo>
                  <a:lnTo>
                    <a:pt x="61996" y="43989"/>
                  </a:lnTo>
                  <a:lnTo>
                    <a:pt x="16554" y="104409"/>
                  </a:lnTo>
                  <a:lnTo>
                    <a:pt x="1486" y="140856"/>
                  </a:lnTo>
                  <a:lnTo>
                    <a:pt x="0" y="176515"/>
                  </a:lnTo>
                  <a:lnTo>
                    <a:pt x="8185" y="194329"/>
                  </a:lnTo>
                  <a:lnTo>
                    <a:pt x="14251" y="201669"/>
                  </a:lnTo>
                  <a:lnTo>
                    <a:pt x="28387" y="209823"/>
                  </a:lnTo>
                  <a:lnTo>
                    <a:pt x="51345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38067" y="507584"/>
              <a:ext cx="216348" cy="146998"/>
            </a:xfrm>
            <a:custGeom>
              <a:avLst/>
              <a:gdLst/>
              <a:ahLst/>
              <a:cxnLst/>
              <a:rect l="0" t="0" r="0" b="0"/>
              <a:pathLst>
                <a:path w="216348" h="146998">
                  <a:moveTo>
                    <a:pt x="0" y="0"/>
                  </a:moveTo>
                  <a:lnTo>
                    <a:pt x="0" y="51844"/>
                  </a:lnTo>
                  <a:lnTo>
                    <a:pt x="925" y="112878"/>
                  </a:lnTo>
                  <a:lnTo>
                    <a:pt x="4417" y="135536"/>
                  </a:lnTo>
                  <a:lnTo>
                    <a:pt x="8492" y="142132"/>
                  </a:lnTo>
                  <a:lnTo>
                    <a:pt x="13983" y="145606"/>
                  </a:lnTo>
                  <a:lnTo>
                    <a:pt x="20416" y="146997"/>
                  </a:lnTo>
                  <a:lnTo>
                    <a:pt x="25630" y="145150"/>
                  </a:lnTo>
                  <a:lnTo>
                    <a:pt x="85294" y="84937"/>
                  </a:lnTo>
                  <a:lnTo>
                    <a:pt x="108791" y="69546"/>
                  </a:lnTo>
                  <a:lnTo>
                    <a:pt x="126939" y="63269"/>
                  </a:lnTo>
                  <a:lnTo>
                    <a:pt x="150415" y="60479"/>
                  </a:lnTo>
                  <a:lnTo>
                    <a:pt x="171326" y="66636"/>
                  </a:lnTo>
                  <a:lnTo>
                    <a:pt x="188017" y="78618"/>
                  </a:lnTo>
                  <a:lnTo>
                    <a:pt x="202611" y="100957"/>
                  </a:lnTo>
                  <a:lnTo>
                    <a:pt x="216347" y="1331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14503" y="282420"/>
              <a:ext cx="276347" cy="424870"/>
            </a:xfrm>
            <a:custGeom>
              <a:avLst/>
              <a:gdLst/>
              <a:ahLst/>
              <a:cxnLst/>
              <a:rect l="0" t="0" r="0" b="0"/>
              <a:pathLst>
                <a:path w="276347" h="424870">
                  <a:moveTo>
                    <a:pt x="214506" y="183559"/>
                  </a:moveTo>
                  <a:lnTo>
                    <a:pt x="201254" y="174724"/>
                  </a:lnTo>
                  <a:lnTo>
                    <a:pt x="182420" y="175318"/>
                  </a:lnTo>
                  <a:lnTo>
                    <a:pt x="137080" y="190766"/>
                  </a:lnTo>
                  <a:lnTo>
                    <a:pt x="77460" y="234118"/>
                  </a:lnTo>
                  <a:lnTo>
                    <a:pt x="27927" y="290631"/>
                  </a:lnTo>
                  <a:lnTo>
                    <a:pt x="4372" y="341562"/>
                  </a:lnTo>
                  <a:lnTo>
                    <a:pt x="0" y="375428"/>
                  </a:lnTo>
                  <a:lnTo>
                    <a:pt x="3908" y="396423"/>
                  </a:lnTo>
                  <a:lnTo>
                    <a:pt x="7539" y="405905"/>
                  </a:lnTo>
                  <a:lnTo>
                    <a:pt x="18970" y="418906"/>
                  </a:lnTo>
                  <a:lnTo>
                    <a:pt x="25901" y="423668"/>
                  </a:lnTo>
                  <a:lnTo>
                    <a:pt x="33296" y="424068"/>
                  </a:lnTo>
                  <a:lnTo>
                    <a:pt x="48909" y="417117"/>
                  </a:lnTo>
                  <a:lnTo>
                    <a:pt x="73292" y="397609"/>
                  </a:lnTo>
                  <a:lnTo>
                    <a:pt x="110565" y="339895"/>
                  </a:lnTo>
                  <a:lnTo>
                    <a:pt x="151547" y="281419"/>
                  </a:lnTo>
                  <a:lnTo>
                    <a:pt x="179826" y="232895"/>
                  </a:lnTo>
                  <a:lnTo>
                    <a:pt x="205771" y="183384"/>
                  </a:lnTo>
                  <a:lnTo>
                    <a:pt x="232744" y="123599"/>
                  </a:lnTo>
                  <a:lnTo>
                    <a:pt x="253413" y="69739"/>
                  </a:lnTo>
                  <a:lnTo>
                    <a:pt x="272516" y="9782"/>
                  </a:lnTo>
                  <a:lnTo>
                    <a:pt x="275369" y="1139"/>
                  </a:lnTo>
                  <a:lnTo>
                    <a:pt x="276346" y="0"/>
                  </a:lnTo>
                  <a:lnTo>
                    <a:pt x="272380" y="20484"/>
                  </a:lnTo>
                  <a:lnTo>
                    <a:pt x="254202" y="82104"/>
                  </a:lnTo>
                  <a:lnTo>
                    <a:pt x="236695" y="143281"/>
                  </a:lnTo>
                  <a:lnTo>
                    <a:pt x="223375" y="206318"/>
                  </a:lnTo>
                  <a:lnTo>
                    <a:pt x="211841" y="263560"/>
                  </a:lnTo>
                  <a:lnTo>
                    <a:pt x="202508" y="320308"/>
                  </a:lnTo>
                  <a:lnTo>
                    <a:pt x="206534" y="364918"/>
                  </a:lnTo>
                  <a:lnTo>
                    <a:pt x="219027" y="396011"/>
                  </a:lnTo>
                  <a:lnTo>
                    <a:pt x="239469" y="4248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100577" y="481953"/>
              <a:ext cx="219522" cy="233658"/>
            </a:xfrm>
            <a:custGeom>
              <a:avLst/>
              <a:gdLst/>
              <a:ahLst/>
              <a:cxnLst/>
              <a:rect l="0" t="0" r="0" b="0"/>
              <a:pathLst>
                <a:path w="219522" h="233658">
                  <a:moveTo>
                    <a:pt x="127989" y="75557"/>
                  </a:moveTo>
                  <a:lnTo>
                    <a:pt x="146052" y="32978"/>
                  </a:lnTo>
                  <a:lnTo>
                    <a:pt x="145879" y="16877"/>
                  </a:lnTo>
                  <a:lnTo>
                    <a:pt x="142690" y="10549"/>
                  </a:lnTo>
                  <a:lnTo>
                    <a:pt x="131749" y="1053"/>
                  </a:lnTo>
                  <a:lnTo>
                    <a:pt x="124949" y="0"/>
                  </a:lnTo>
                  <a:lnTo>
                    <a:pt x="109996" y="3761"/>
                  </a:lnTo>
                  <a:lnTo>
                    <a:pt x="96570" y="14062"/>
                  </a:lnTo>
                  <a:lnTo>
                    <a:pt x="50399" y="76680"/>
                  </a:lnTo>
                  <a:lnTo>
                    <a:pt x="17973" y="138769"/>
                  </a:lnTo>
                  <a:lnTo>
                    <a:pt x="888" y="183289"/>
                  </a:lnTo>
                  <a:lnTo>
                    <a:pt x="0" y="200176"/>
                  </a:lnTo>
                  <a:lnTo>
                    <a:pt x="1058" y="208563"/>
                  </a:lnTo>
                  <a:lnTo>
                    <a:pt x="4537" y="213229"/>
                  </a:lnTo>
                  <a:lnTo>
                    <a:pt x="9630" y="215416"/>
                  </a:lnTo>
                  <a:lnTo>
                    <a:pt x="22685" y="215380"/>
                  </a:lnTo>
                  <a:lnTo>
                    <a:pt x="37733" y="212282"/>
                  </a:lnTo>
                  <a:lnTo>
                    <a:pt x="61799" y="196505"/>
                  </a:lnTo>
                  <a:lnTo>
                    <a:pt x="111380" y="138525"/>
                  </a:lnTo>
                  <a:lnTo>
                    <a:pt x="149695" y="77128"/>
                  </a:lnTo>
                  <a:lnTo>
                    <a:pt x="166677" y="51060"/>
                  </a:lnTo>
                  <a:lnTo>
                    <a:pt x="170423" y="49980"/>
                  </a:lnTo>
                  <a:lnTo>
                    <a:pt x="172921" y="53883"/>
                  </a:lnTo>
                  <a:lnTo>
                    <a:pt x="174771" y="72396"/>
                  </a:lnTo>
                  <a:lnTo>
                    <a:pt x="168426" y="127153"/>
                  </a:lnTo>
                  <a:lnTo>
                    <a:pt x="157421" y="175459"/>
                  </a:lnTo>
                  <a:lnTo>
                    <a:pt x="158945" y="196080"/>
                  </a:lnTo>
                  <a:lnTo>
                    <a:pt x="165169" y="212642"/>
                  </a:lnTo>
                  <a:lnTo>
                    <a:pt x="169418" y="219647"/>
                  </a:lnTo>
                  <a:lnTo>
                    <a:pt x="175949" y="224317"/>
                  </a:lnTo>
                  <a:lnTo>
                    <a:pt x="205606" y="231812"/>
                  </a:lnTo>
                  <a:lnTo>
                    <a:pt x="219521" y="23365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2" name="Freeform 11"/>
          <p:cNvSpPr/>
          <p:nvPr/>
        </p:nvSpPr>
        <p:spPr>
          <a:xfrm>
            <a:off x="1323047" y="1364652"/>
            <a:ext cx="316200" cy="41606"/>
          </a:xfrm>
          <a:custGeom>
            <a:avLst/>
            <a:gdLst/>
            <a:ahLst/>
            <a:cxnLst/>
            <a:rect l="0" t="0" r="0" b="0"/>
            <a:pathLst>
              <a:path w="316200" h="41606">
                <a:moveTo>
                  <a:pt x="0" y="0"/>
                </a:moveTo>
                <a:lnTo>
                  <a:pt x="56772" y="5718"/>
                </a:lnTo>
                <a:lnTo>
                  <a:pt x="111118" y="12396"/>
                </a:lnTo>
                <a:lnTo>
                  <a:pt x="168909" y="18548"/>
                </a:lnTo>
                <a:lnTo>
                  <a:pt x="229447" y="25043"/>
                </a:lnTo>
                <a:lnTo>
                  <a:pt x="290005" y="36434"/>
                </a:lnTo>
                <a:lnTo>
                  <a:pt x="316199" y="41605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1" name="Group 20"/>
          <p:cNvGrpSpPr/>
          <p:nvPr/>
        </p:nvGrpSpPr>
        <p:grpSpPr>
          <a:xfrm>
            <a:off x="2306993" y="1035337"/>
            <a:ext cx="1420675" cy="653837"/>
            <a:chOff x="2306993" y="1035337"/>
            <a:chExt cx="1420675" cy="653837"/>
          </a:xfrm>
        </p:grpSpPr>
        <p:sp>
          <p:nvSpPr>
            <p:cNvPr id="13" name="Freeform 12"/>
            <p:cNvSpPr/>
            <p:nvPr/>
          </p:nvSpPr>
          <p:spPr>
            <a:xfrm>
              <a:off x="2306993" y="1035337"/>
              <a:ext cx="222607" cy="597921"/>
            </a:xfrm>
            <a:custGeom>
              <a:avLst/>
              <a:gdLst/>
              <a:ahLst/>
              <a:cxnLst/>
              <a:rect l="0" t="0" r="0" b="0"/>
              <a:pathLst>
                <a:path w="222607" h="597921">
                  <a:moveTo>
                    <a:pt x="222606" y="4794"/>
                  </a:moveTo>
                  <a:lnTo>
                    <a:pt x="196958" y="0"/>
                  </a:lnTo>
                  <a:lnTo>
                    <a:pt x="180696" y="2047"/>
                  </a:lnTo>
                  <a:lnTo>
                    <a:pt x="155947" y="12815"/>
                  </a:lnTo>
                  <a:lnTo>
                    <a:pt x="97272" y="57282"/>
                  </a:lnTo>
                  <a:lnTo>
                    <a:pt x="46677" y="113118"/>
                  </a:lnTo>
                  <a:lnTo>
                    <a:pt x="8380" y="172956"/>
                  </a:lnTo>
                  <a:lnTo>
                    <a:pt x="2579" y="190480"/>
                  </a:lnTo>
                  <a:lnTo>
                    <a:pt x="0" y="213678"/>
                  </a:lnTo>
                  <a:lnTo>
                    <a:pt x="7383" y="248310"/>
                  </a:lnTo>
                  <a:lnTo>
                    <a:pt x="44276" y="310979"/>
                  </a:lnTo>
                  <a:lnTo>
                    <a:pt x="89437" y="368903"/>
                  </a:lnTo>
                  <a:lnTo>
                    <a:pt x="128299" y="421215"/>
                  </a:lnTo>
                  <a:lnTo>
                    <a:pt x="140525" y="454754"/>
                  </a:lnTo>
                  <a:lnTo>
                    <a:pt x="145585" y="489551"/>
                  </a:lnTo>
                  <a:lnTo>
                    <a:pt x="138250" y="527701"/>
                  </a:lnTo>
                  <a:lnTo>
                    <a:pt x="124401" y="549699"/>
                  </a:lnTo>
                  <a:lnTo>
                    <a:pt x="95813" y="575211"/>
                  </a:lnTo>
                  <a:lnTo>
                    <a:pt x="57438" y="595981"/>
                  </a:lnTo>
                  <a:lnTo>
                    <a:pt x="42565" y="597920"/>
                  </a:lnTo>
                  <a:lnTo>
                    <a:pt x="22900" y="59558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612809" y="1081736"/>
              <a:ext cx="66570" cy="524227"/>
            </a:xfrm>
            <a:custGeom>
              <a:avLst/>
              <a:gdLst/>
              <a:ahLst/>
              <a:cxnLst/>
              <a:rect l="0" t="0" r="0" b="0"/>
              <a:pathLst>
                <a:path w="66570" h="524227">
                  <a:moveTo>
                    <a:pt x="66569" y="0"/>
                  </a:moveTo>
                  <a:lnTo>
                    <a:pt x="59983" y="51844"/>
                  </a:lnTo>
                  <a:lnTo>
                    <a:pt x="58590" y="105779"/>
                  </a:lnTo>
                  <a:lnTo>
                    <a:pt x="57391" y="168516"/>
                  </a:lnTo>
                  <a:lnTo>
                    <a:pt x="51624" y="223338"/>
                  </a:lnTo>
                  <a:lnTo>
                    <a:pt x="44060" y="280570"/>
                  </a:lnTo>
                  <a:lnTo>
                    <a:pt x="35964" y="337592"/>
                  </a:lnTo>
                  <a:lnTo>
                    <a:pt x="27709" y="389107"/>
                  </a:lnTo>
                  <a:lnTo>
                    <a:pt x="19102" y="445932"/>
                  </a:lnTo>
                  <a:lnTo>
                    <a:pt x="10323" y="501588"/>
                  </a:lnTo>
                  <a:lnTo>
                    <a:pt x="0" y="5242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637772" y="1364652"/>
              <a:ext cx="33286" cy="8322"/>
            </a:xfrm>
            <a:custGeom>
              <a:avLst/>
              <a:gdLst/>
              <a:ahLst/>
              <a:cxnLst/>
              <a:rect l="0" t="0" r="0" b="0"/>
              <a:pathLst>
                <a:path w="33286" h="8322">
                  <a:moveTo>
                    <a:pt x="0" y="0"/>
                  </a:moveTo>
                  <a:lnTo>
                    <a:pt x="33285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765917" y="1331368"/>
              <a:ext cx="179735" cy="316201"/>
            </a:xfrm>
            <a:custGeom>
              <a:avLst/>
              <a:gdLst/>
              <a:ahLst/>
              <a:cxnLst/>
              <a:rect l="0" t="0" r="0" b="0"/>
              <a:pathLst>
                <a:path w="179735" h="316201">
                  <a:moveTo>
                    <a:pt x="179734" y="0"/>
                  </a:moveTo>
                  <a:lnTo>
                    <a:pt x="160729" y="7567"/>
                  </a:lnTo>
                  <a:lnTo>
                    <a:pt x="111538" y="51757"/>
                  </a:lnTo>
                  <a:lnTo>
                    <a:pt x="63097" y="107177"/>
                  </a:lnTo>
                  <a:lnTo>
                    <a:pt x="24882" y="169594"/>
                  </a:lnTo>
                  <a:lnTo>
                    <a:pt x="4161" y="215501"/>
                  </a:lnTo>
                  <a:lnTo>
                    <a:pt x="0" y="244633"/>
                  </a:lnTo>
                  <a:lnTo>
                    <a:pt x="2589" y="254620"/>
                  </a:lnTo>
                  <a:lnTo>
                    <a:pt x="8013" y="261278"/>
                  </a:lnTo>
                  <a:lnTo>
                    <a:pt x="15327" y="265717"/>
                  </a:lnTo>
                  <a:lnTo>
                    <a:pt x="22052" y="266827"/>
                  </a:lnTo>
                  <a:lnTo>
                    <a:pt x="28385" y="265718"/>
                  </a:lnTo>
                  <a:lnTo>
                    <a:pt x="34455" y="263129"/>
                  </a:lnTo>
                  <a:lnTo>
                    <a:pt x="86427" y="214165"/>
                  </a:lnTo>
                  <a:lnTo>
                    <a:pt x="131588" y="155412"/>
                  </a:lnTo>
                  <a:lnTo>
                    <a:pt x="139228" y="140263"/>
                  </a:lnTo>
                  <a:lnTo>
                    <a:pt x="140711" y="138812"/>
                  </a:lnTo>
                  <a:lnTo>
                    <a:pt x="135896" y="195318"/>
                  </a:lnTo>
                  <a:lnTo>
                    <a:pt x="125815" y="253676"/>
                  </a:lnTo>
                  <a:lnTo>
                    <a:pt x="133517" y="298995"/>
                  </a:lnTo>
                  <a:lnTo>
                    <a:pt x="137828" y="304730"/>
                  </a:lnTo>
                  <a:lnTo>
                    <a:pt x="163092" y="3162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112072" y="1123342"/>
              <a:ext cx="24964" cy="515905"/>
            </a:xfrm>
            <a:custGeom>
              <a:avLst/>
              <a:gdLst/>
              <a:ahLst/>
              <a:cxnLst/>
              <a:rect l="0" t="0" r="0" b="0"/>
              <a:pathLst>
                <a:path w="24964" h="515905">
                  <a:moveTo>
                    <a:pt x="24963" y="0"/>
                  </a:moveTo>
                  <a:lnTo>
                    <a:pt x="18377" y="55964"/>
                  </a:lnTo>
                  <a:lnTo>
                    <a:pt x="16985" y="106592"/>
                  </a:lnTo>
                  <a:lnTo>
                    <a:pt x="10991" y="168676"/>
                  </a:lnTo>
                  <a:lnTo>
                    <a:pt x="9112" y="222460"/>
                  </a:lnTo>
                  <a:lnTo>
                    <a:pt x="8556" y="273940"/>
                  </a:lnTo>
                  <a:lnTo>
                    <a:pt x="8391" y="323402"/>
                  </a:lnTo>
                  <a:lnTo>
                    <a:pt x="8335" y="381999"/>
                  </a:lnTo>
                  <a:lnTo>
                    <a:pt x="3906" y="433672"/>
                  </a:lnTo>
                  <a:lnTo>
                    <a:pt x="514" y="492360"/>
                  </a:lnTo>
                  <a:lnTo>
                    <a:pt x="0" y="51590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012219" y="1381294"/>
              <a:ext cx="133138" cy="8322"/>
            </a:xfrm>
            <a:custGeom>
              <a:avLst/>
              <a:gdLst/>
              <a:ahLst/>
              <a:cxnLst/>
              <a:rect l="0" t="0" r="0" b="0"/>
              <a:pathLst>
                <a:path w="133138" h="8322">
                  <a:moveTo>
                    <a:pt x="0" y="8321"/>
                  </a:moveTo>
                  <a:lnTo>
                    <a:pt x="59579" y="3904"/>
                  </a:lnTo>
                  <a:lnTo>
                    <a:pt x="120255" y="514"/>
                  </a:lnTo>
                  <a:lnTo>
                    <a:pt x="13313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315600" y="1356331"/>
              <a:ext cx="147394" cy="257953"/>
            </a:xfrm>
            <a:custGeom>
              <a:avLst/>
              <a:gdLst/>
              <a:ahLst/>
              <a:cxnLst/>
              <a:rect l="0" t="0" r="0" b="0"/>
              <a:pathLst>
                <a:path w="147394" h="257953">
                  <a:moveTo>
                    <a:pt x="21141" y="0"/>
                  </a:moveTo>
                  <a:lnTo>
                    <a:pt x="6747" y="53041"/>
                  </a:lnTo>
                  <a:lnTo>
                    <a:pt x="0" y="105810"/>
                  </a:lnTo>
                  <a:lnTo>
                    <a:pt x="5802" y="154791"/>
                  </a:lnTo>
                  <a:lnTo>
                    <a:pt x="12474" y="180668"/>
                  </a:lnTo>
                  <a:lnTo>
                    <a:pt x="24685" y="195250"/>
                  </a:lnTo>
                  <a:lnTo>
                    <a:pt x="31825" y="196735"/>
                  </a:lnTo>
                  <a:lnTo>
                    <a:pt x="39358" y="194951"/>
                  </a:lnTo>
                  <a:lnTo>
                    <a:pt x="54200" y="185573"/>
                  </a:lnTo>
                  <a:lnTo>
                    <a:pt x="101460" y="124589"/>
                  </a:lnTo>
                  <a:lnTo>
                    <a:pt x="134683" y="66555"/>
                  </a:lnTo>
                  <a:lnTo>
                    <a:pt x="146725" y="47149"/>
                  </a:lnTo>
                  <a:lnTo>
                    <a:pt x="147393" y="48074"/>
                  </a:lnTo>
                  <a:lnTo>
                    <a:pt x="141623" y="103979"/>
                  </a:lnTo>
                  <a:lnTo>
                    <a:pt x="131574" y="164864"/>
                  </a:lnTo>
                  <a:lnTo>
                    <a:pt x="134178" y="214910"/>
                  </a:lnTo>
                  <a:lnTo>
                    <a:pt x="145956" y="2579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567382" y="1356331"/>
              <a:ext cx="160286" cy="332843"/>
            </a:xfrm>
            <a:custGeom>
              <a:avLst/>
              <a:gdLst/>
              <a:ahLst/>
              <a:cxnLst/>
              <a:rect l="0" t="0" r="0" b="0"/>
              <a:pathLst>
                <a:path w="160286" h="332843">
                  <a:moveTo>
                    <a:pt x="77237" y="0"/>
                  </a:moveTo>
                  <a:lnTo>
                    <a:pt x="38075" y="31998"/>
                  </a:lnTo>
                  <a:lnTo>
                    <a:pt x="10398" y="72033"/>
                  </a:lnTo>
                  <a:lnTo>
                    <a:pt x="1919" y="90262"/>
                  </a:lnTo>
                  <a:lnTo>
                    <a:pt x="0" y="110075"/>
                  </a:lnTo>
                  <a:lnTo>
                    <a:pt x="782" y="120536"/>
                  </a:lnTo>
                  <a:lnTo>
                    <a:pt x="5003" y="128434"/>
                  </a:lnTo>
                  <a:lnTo>
                    <a:pt x="19553" y="139676"/>
                  </a:lnTo>
                  <a:lnTo>
                    <a:pt x="71390" y="149632"/>
                  </a:lnTo>
                  <a:lnTo>
                    <a:pt x="132158" y="172679"/>
                  </a:lnTo>
                  <a:lnTo>
                    <a:pt x="155045" y="193238"/>
                  </a:lnTo>
                  <a:lnTo>
                    <a:pt x="158694" y="202790"/>
                  </a:lnTo>
                  <a:lnTo>
                    <a:pt x="160285" y="225731"/>
                  </a:lnTo>
                  <a:lnTo>
                    <a:pt x="150514" y="248871"/>
                  </a:lnTo>
                  <a:lnTo>
                    <a:pt x="116028" y="296513"/>
                  </a:lnTo>
                  <a:lnTo>
                    <a:pt x="61241" y="328138"/>
                  </a:lnTo>
                  <a:lnTo>
                    <a:pt x="52274" y="3328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364652" y="1999140"/>
            <a:ext cx="1876385" cy="752946"/>
            <a:chOff x="1364652" y="1999140"/>
            <a:chExt cx="1876385" cy="752946"/>
          </a:xfrm>
        </p:grpSpPr>
        <p:sp>
          <p:nvSpPr>
            <p:cNvPr id="22" name="Freeform 21"/>
            <p:cNvSpPr/>
            <p:nvPr/>
          </p:nvSpPr>
          <p:spPr>
            <a:xfrm>
              <a:off x="1364652" y="2188436"/>
              <a:ext cx="291238" cy="24964"/>
            </a:xfrm>
            <a:custGeom>
              <a:avLst/>
              <a:gdLst/>
              <a:ahLst/>
              <a:cxnLst/>
              <a:rect l="0" t="0" r="0" b="0"/>
              <a:pathLst>
                <a:path w="291238" h="24964">
                  <a:moveTo>
                    <a:pt x="0" y="0"/>
                  </a:moveTo>
                  <a:lnTo>
                    <a:pt x="13252" y="8834"/>
                  </a:lnTo>
                  <a:lnTo>
                    <a:pt x="43580" y="14328"/>
                  </a:lnTo>
                  <a:lnTo>
                    <a:pt x="105756" y="15260"/>
                  </a:lnTo>
                  <a:lnTo>
                    <a:pt x="168146" y="9417"/>
                  </a:lnTo>
                  <a:lnTo>
                    <a:pt x="228506" y="19999"/>
                  </a:lnTo>
                  <a:lnTo>
                    <a:pt x="291237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272205" y="2088583"/>
              <a:ext cx="16084" cy="413108"/>
            </a:xfrm>
            <a:custGeom>
              <a:avLst/>
              <a:gdLst/>
              <a:ahLst/>
              <a:cxnLst/>
              <a:rect l="0" t="0" r="0" b="0"/>
              <a:pathLst>
                <a:path w="16084" h="413108">
                  <a:moveTo>
                    <a:pt x="16083" y="0"/>
                  </a:moveTo>
                  <a:lnTo>
                    <a:pt x="9497" y="29620"/>
                  </a:lnTo>
                  <a:lnTo>
                    <a:pt x="2272" y="87693"/>
                  </a:lnTo>
                  <a:lnTo>
                    <a:pt x="0" y="144261"/>
                  </a:lnTo>
                  <a:lnTo>
                    <a:pt x="2072" y="192215"/>
                  </a:lnTo>
                  <a:lnTo>
                    <a:pt x="6638" y="253699"/>
                  </a:lnTo>
                  <a:lnTo>
                    <a:pt x="7540" y="315154"/>
                  </a:lnTo>
                  <a:lnTo>
                    <a:pt x="7733" y="376353"/>
                  </a:lnTo>
                  <a:lnTo>
                    <a:pt x="7756" y="413107"/>
                  </a:lnTo>
                  <a:lnTo>
                    <a:pt x="7762" y="359853"/>
                  </a:lnTo>
                  <a:lnTo>
                    <a:pt x="7762" y="3494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363178" y="1999140"/>
              <a:ext cx="133127" cy="505496"/>
            </a:xfrm>
            <a:custGeom>
              <a:avLst/>
              <a:gdLst/>
              <a:ahLst/>
              <a:cxnLst/>
              <a:rect l="0" t="0" r="0" b="0"/>
              <a:pathLst>
                <a:path w="133127" h="505496">
                  <a:moveTo>
                    <a:pt x="0" y="72801"/>
                  </a:moveTo>
                  <a:lnTo>
                    <a:pt x="15999" y="38056"/>
                  </a:lnTo>
                  <a:lnTo>
                    <a:pt x="31142" y="18538"/>
                  </a:lnTo>
                  <a:lnTo>
                    <a:pt x="56174" y="1044"/>
                  </a:lnTo>
                  <a:lnTo>
                    <a:pt x="64261" y="0"/>
                  </a:lnTo>
                  <a:lnTo>
                    <a:pt x="71502" y="2078"/>
                  </a:lnTo>
                  <a:lnTo>
                    <a:pt x="84479" y="11782"/>
                  </a:lnTo>
                  <a:lnTo>
                    <a:pt x="96410" y="25341"/>
                  </a:lnTo>
                  <a:lnTo>
                    <a:pt x="109105" y="52986"/>
                  </a:lnTo>
                  <a:lnTo>
                    <a:pt x="120754" y="103027"/>
                  </a:lnTo>
                  <a:lnTo>
                    <a:pt x="126479" y="165372"/>
                  </a:lnTo>
                  <a:lnTo>
                    <a:pt x="131164" y="217032"/>
                  </a:lnTo>
                  <a:lnTo>
                    <a:pt x="132552" y="270863"/>
                  </a:lnTo>
                  <a:lnTo>
                    <a:pt x="132963" y="321945"/>
                  </a:lnTo>
                  <a:lnTo>
                    <a:pt x="133085" y="372214"/>
                  </a:lnTo>
                  <a:lnTo>
                    <a:pt x="133126" y="430064"/>
                  </a:lnTo>
                  <a:lnTo>
                    <a:pt x="130670" y="487606"/>
                  </a:lnTo>
                  <a:lnTo>
                    <a:pt x="124815" y="5054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338215" y="2246683"/>
              <a:ext cx="124816" cy="16643"/>
            </a:xfrm>
            <a:custGeom>
              <a:avLst/>
              <a:gdLst/>
              <a:ahLst/>
              <a:cxnLst/>
              <a:rect l="0" t="0" r="0" b="0"/>
              <a:pathLst>
                <a:path w="124816" h="16643">
                  <a:moveTo>
                    <a:pt x="0" y="16642"/>
                  </a:moveTo>
                  <a:lnTo>
                    <a:pt x="51071" y="3374"/>
                  </a:lnTo>
                  <a:lnTo>
                    <a:pt x="100181" y="666"/>
                  </a:lnTo>
                  <a:lnTo>
                    <a:pt x="12481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724606" y="2379820"/>
              <a:ext cx="46304" cy="314779"/>
            </a:xfrm>
            <a:custGeom>
              <a:avLst/>
              <a:gdLst/>
              <a:ahLst/>
              <a:cxnLst/>
              <a:rect l="0" t="0" r="0" b="0"/>
              <a:pathLst>
                <a:path w="46304" h="314779">
                  <a:moveTo>
                    <a:pt x="46303" y="0"/>
                  </a:moveTo>
                  <a:lnTo>
                    <a:pt x="29445" y="62092"/>
                  </a:lnTo>
                  <a:lnTo>
                    <a:pt x="18523" y="114480"/>
                  </a:lnTo>
                  <a:lnTo>
                    <a:pt x="8387" y="175063"/>
                  </a:lnTo>
                  <a:lnTo>
                    <a:pt x="5427" y="232505"/>
                  </a:lnTo>
                  <a:lnTo>
                    <a:pt x="0" y="289906"/>
                  </a:lnTo>
                  <a:lnTo>
                    <a:pt x="2895" y="314778"/>
                  </a:lnTo>
                  <a:lnTo>
                    <a:pt x="3496" y="313403"/>
                  </a:lnTo>
                  <a:lnTo>
                    <a:pt x="4698" y="2829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795872" y="2271921"/>
              <a:ext cx="138017" cy="311478"/>
            </a:xfrm>
            <a:custGeom>
              <a:avLst/>
              <a:gdLst/>
              <a:ahLst/>
              <a:cxnLst/>
              <a:rect l="0" t="0" r="0" b="0"/>
              <a:pathLst>
                <a:path w="138017" h="311478">
                  <a:moveTo>
                    <a:pt x="33284" y="24688"/>
                  </a:moveTo>
                  <a:lnTo>
                    <a:pt x="48420" y="11402"/>
                  </a:lnTo>
                  <a:lnTo>
                    <a:pt x="65283" y="1525"/>
                  </a:lnTo>
                  <a:lnTo>
                    <a:pt x="74032" y="0"/>
                  </a:lnTo>
                  <a:lnTo>
                    <a:pt x="91151" y="3238"/>
                  </a:lnTo>
                  <a:lnTo>
                    <a:pt x="111964" y="15456"/>
                  </a:lnTo>
                  <a:lnTo>
                    <a:pt x="129843" y="48457"/>
                  </a:lnTo>
                  <a:lnTo>
                    <a:pt x="138016" y="97786"/>
                  </a:lnTo>
                  <a:lnTo>
                    <a:pt x="136021" y="148973"/>
                  </a:lnTo>
                  <a:lnTo>
                    <a:pt x="126139" y="196038"/>
                  </a:lnTo>
                  <a:lnTo>
                    <a:pt x="100578" y="249983"/>
                  </a:lnTo>
                  <a:lnTo>
                    <a:pt x="58526" y="298087"/>
                  </a:lnTo>
                  <a:lnTo>
                    <a:pt x="39264" y="307997"/>
                  </a:lnTo>
                  <a:lnTo>
                    <a:pt x="21149" y="311477"/>
                  </a:lnTo>
                  <a:lnTo>
                    <a:pt x="0" y="30760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045683" y="2218408"/>
              <a:ext cx="195354" cy="533678"/>
            </a:xfrm>
            <a:custGeom>
              <a:avLst/>
              <a:gdLst/>
              <a:ahLst/>
              <a:cxnLst/>
              <a:rect l="0" t="0" r="0" b="0"/>
              <a:pathLst>
                <a:path w="195354" h="533678">
                  <a:moveTo>
                    <a:pt x="41426" y="94843"/>
                  </a:moveTo>
                  <a:lnTo>
                    <a:pt x="32591" y="103678"/>
                  </a:lnTo>
                  <a:lnTo>
                    <a:pt x="27097" y="140094"/>
                  </a:lnTo>
                  <a:lnTo>
                    <a:pt x="25241" y="198018"/>
                  </a:lnTo>
                  <a:lnTo>
                    <a:pt x="24919" y="245607"/>
                  </a:lnTo>
                  <a:lnTo>
                    <a:pt x="24824" y="294840"/>
                  </a:lnTo>
                  <a:lnTo>
                    <a:pt x="25720" y="343637"/>
                  </a:lnTo>
                  <a:lnTo>
                    <a:pt x="28907" y="402009"/>
                  </a:lnTo>
                  <a:lnTo>
                    <a:pt x="25598" y="458055"/>
                  </a:lnTo>
                  <a:lnTo>
                    <a:pt x="24891" y="518468"/>
                  </a:lnTo>
                  <a:lnTo>
                    <a:pt x="24855" y="529812"/>
                  </a:lnTo>
                  <a:lnTo>
                    <a:pt x="22982" y="533677"/>
                  </a:lnTo>
                  <a:lnTo>
                    <a:pt x="19885" y="532555"/>
                  </a:lnTo>
                  <a:lnTo>
                    <a:pt x="15970" y="528109"/>
                  </a:lnTo>
                  <a:lnTo>
                    <a:pt x="11621" y="513307"/>
                  </a:lnTo>
                  <a:lnTo>
                    <a:pt x="2881" y="455397"/>
                  </a:lnTo>
                  <a:lnTo>
                    <a:pt x="425" y="393300"/>
                  </a:lnTo>
                  <a:lnTo>
                    <a:pt x="0" y="341683"/>
                  </a:lnTo>
                  <a:lnTo>
                    <a:pt x="2339" y="287866"/>
                  </a:lnTo>
                  <a:lnTo>
                    <a:pt x="8888" y="236787"/>
                  </a:lnTo>
                  <a:lnTo>
                    <a:pt x="23801" y="174246"/>
                  </a:lnTo>
                  <a:lnTo>
                    <a:pt x="44553" y="123095"/>
                  </a:lnTo>
                  <a:lnTo>
                    <a:pt x="71983" y="64549"/>
                  </a:lnTo>
                  <a:lnTo>
                    <a:pt x="112389" y="11895"/>
                  </a:lnTo>
                  <a:lnTo>
                    <a:pt x="120170" y="6260"/>
                  </a:lnTo>
                  <a:lnTo>
                    <a:pt x="138677" y="0"/>
                  </a:lnTo>
                  <a:lnTo>
                    <a:pt x="156764" y="2148"/>
                  </a:lnTo>
                  <a:lnTo>
                    <a:pt x="165471" y="5310"/>
                  </a:lnTo>
                  <a:lnTo>
                    <a:pt x="180076" y="23616"/>
                  </a:lnTo>
                  <a:lnTo>
                    <a:pt x="190881" y="51167"/>
                  </a:lnTo>
                  <a:lnTo>
                    <a:pt x="195353" y="114193"/>
                  </a:lnTo>
                  <a:lnTo>
                    <a:pt x="191199" y="138576"/>
                  </a:lnTo>
                  <a:lnTo>
                    <a:pt x="162980" y="198946"/>
                  </a:lnTo>
                  <a:lnTo>
                    <a:pt x="107828" y="261240"/>
                  </a:lnTo>
                  <a:lnTo>
                    <a:pt x="99673" y="2695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64652" y="3028384"/>
            <a:ext cx="2534078" cy="574631"/>
            <a:chOff x="1364652" y="3028384"/>
            <a:chExt cx="2534078" cy="574631"/>
          </a:xfrm>
        </p:grpSpPr>
        <p:sp>
          <p:nvSpPr>
            <p:cNvPr id="30" name="Freeform 29"/>
            <p:cNvSpPr/>
            <p:nvPr/>
          </p:nvSpPr>
          <p:spPr>
            <a:xfrm>
              <a:off x="1364652" y="3203604"/>
              <a:ext cx="291238" cy="91532"/>
            </a:xfrm>
            <a:custGeom>
              <a:avLst/>
              <a:gdLst/>
              <a:ahLst/>
              <a:cxnLst/>
              <a:rect l="0" t="0" r="0" b="0"/>
              <a:pathLst>
                <a:path w="291238" h="91532">
                  <a:moveTo>
                    <a:pt x="0" y="0"/>
                  </a:moveTo>
                  <a:lnTo>
                    <a:pt x="54016" y="19911"/>
                  </a:lnTo>
                  <a:lnTo>
                    <a:pt x="116247" y="41471"/>
                  </a:lnTo>
                  <a:lnTo>
                    <a:pt x="179145" y="61013"/>
                  </a:lnTo>
                  <a:lnTo>
                    <a:pt x="242006" y="79511"/>
                  </a:lnTo>
                  <a:lnTo>
                    <a:pt x="276204" y="84945"/>
                  </a:lnTo>
                  <a:lnTo>
                    <a:pt x="291237" y="915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106336" y="3028384"/>
              <a:ext cx="404593" cy="488055"/>
            </a:xfrm>
            <a:custGeom>
              <a:avLst/>
              <a:gdLst/>
              <a:ahLst/>
              <a:cxnLst/>
              <a:rect l="0" t="0" r="0" b="0"/>
              <a:pathLst>
                <a:path w="404593" h="488055">
                  <a:moveTo>
                    <a:pt x="73779" y="83688"/>
                  </a:moveTo>
                  <a:lnTo>
                    <a:pt x="78196" y="146014"/>
                  </a:lnTo>
                  <a:lnTo>
                    <a:pt x="84051" y="207580"/>
                  </a:lnTo>
                  <a:lnTo>
                    <a:pt x="89582" y="263856"/>
                  </a:lnTo>
                  <a:lnTo>
                    <a:pt x="94728" y="323852"/>
                  </a:lnTo>
                  <a:lnTo>
                    <a:pt x="100679" y="382730"/>
                  </a:lnTo>
                  <a:lnTo>
                    <a:pt x="105802" y="436358"/>
                  </a:lnTo>
                  <a:lnTo>
                    <a:pt x="106689" y="475208"/>
                  </a:lnTo>
                  <a:lnTo>
                    <a:pt x="103115" y="482461"/>
                  </a:lnTo>
                  <a:lnTo>
                    <a:pt x="97035" y="486372"/>
                  </a:lnTo>
                  <a:lnTo>
                    <a:pt x="89283" y="488054"/>
                  </a:lnTo>
                  <a:lnTo>
                    <a:pt x="82265" y="486402"/>
                  </a:lnTo>
                  <a:lnTo>
                    <a:pt x="69538" y="477170"/>
                  </a:lnTo>
                  <a:lnTo>
                    <a:pt x="47559" y="443127"/>
                  </a:lnTo>
                  <a:lnTo>
                    <a:pt x="28569" y="388568"/>
                  </a:lnTo>
                  <a:lnTo>
                    <a:pt x="15915" y="333275"/>
                  </a:lnTo>
                  <a:lnTo>
                    <a:pt x="4512" y="273420"/>
                  </a:lnTo>
                  <a:lnTo>
                    <a:pt x="0" y="214821"/>
                  </a:lnTo>
                  <a:lnTo>
                    <a:pt x="1574" y="158729"/>
                  </a:lnTo>
                  <a:lnTo>
                    <a:pt x="8317" y="95899"/>
                  </a:lnTo>
                  <a:lnTo>
                    <a:pt x="30737" y="34955"/>
                  </a:lnTo>
                  <a:lnTo>
                    <a:pt x="43554" y="17650"/>
                  </a:lnTo>
                  <a:lnTo>
                    <a:pt x="66364" y="1149"/>
                  </a:lnTo>
                  <a:lnTo>
                    <a:pt x="73458" y="0"/>
                  </a:lnTo>
                  <a:lnTo>
                    <a:pt x="80037" y="1084"/>
                  </a:lnTo>
                  <a:lnTo>
                    <a:pt x="92278" y="7219"/>
                  </a:lnTo>
                  <a:lnTo>
                    <a:pt x="103882" y="16109"/>
                  </a:lnTo>
                  <a:lnTo>
                    <a:pt x="116393" y="35928"/>
                  </a:lnTo>
                  <a:lnTo>
                    <a:pt x="127979" y="74117"/>
                  </a:lnTo>
                  <a:lnTo>
                    <a:pt x="131493" y="128268"/>
                  </a:lnTo>
                  <a:lnTo>
                    <a:pt x="130072" y="172486"/>
                  </a:lnTo>
                  <a:lnTo>
                    <a:pt x="110274" y="232375"/>
                  </a:lnTo>
                  <a:lnTo>
                    <a:pt x="96026" y="274928"/>
                  </a:lnTo>
                  <a:lnTo>
                    <a:pt x="96931" y="279599"/>
                  </a:lnTo>
                  <a:lnTo>
                    <a:pt x="100308" y="281788"/>
                  </a:lnTo>
                  <a:lnTo>
                    <a:pt x="160829" y="287717"/>
                  </a:lnTo>
                  <a:lnTo>
                    <a:pt x="179960" y="297334"/>
                  </a:lnTo>
                  <a:lnTo>
                    <a:pt x="203860" y="318342"/>
                  </a:lnTo>
                  <a:lnTo>
                    <a:pt x="233325" y="359426"/>
                  </a:lnTo>
                  <a:lnTo>
                    <a:pt x="250754" y="415916"/>
                  </a:lnTo>
                  <a:lnTo>
                    <a:pt x="259455" y="447167"/>
                  </a:lnTo>
                  <a:lnTo>
                    <a:pt x="264132" y="452672"/>
                  </a:lnTo>
                  <a:lnTo>
                    <a:pt x="270023" y="455418"/>
                  </a:lnTo>
                  <a:lnTo>
                    <a:pt x="276724" y="456324"/>
                  </a:lnTo>
                  <a:lnTo>
                    <a:pt x="291566" y="449934"/>
                  </a:lnTo>
                  <a:lnTo>
                    <a:pt x="305559" y="437848"/>
                  </a:lnTo>
                  <a:lnTo>
                    <a:pt x="340387" y="380567"/>
                  </a:lnTo>
                  <a:lnTo>
                    <a:pt x="366909" y="327419"/>
                  </a:lnTo>
                  <a:lnTo>
                    <a:pt x="392603" y="267816"/>
                  </a:lnTo>
                  <a:lnTo>
                    <a:pt x="402056" y="241179"/>
                  </a:lnTo>
                  <a:lnTo>
                    <a:pt x="404592" y="220869"/>
                  </a:lnTo>
                  <a:lnTo>
                    <a:pt x="402494" y="216747"/>
                  </a:lnTo>
                  <a:lnTo>
                    <a:pt x="398323" y="216773"/>
                  </a:lnTo>
                  <a:lnTo>
                    <a:pt x="392767" y="219564"/>
                  </a:lnTo>
                  <a:lnTo>
                    <a:pt x="376115" y="241161"/>
                  </a:lnTo>
                  <a:lnTo>
                    <a:pt x="349991" y="300494"/>
                  </a:lnTo>
                  <a:lnTo>
                    <a:pt x="325723" y="362909"/>
                  </a:lnTo>
                  <a:lnTo>
                    <a:pt x="321664" y="389925"/>
                  </a:lnTo>
                  <a:lnTo>
                    <a:pt x="326024" y="408095"/>
                  </a:lnTo>
                  <a:lnTo>
                    <a:pt x="332549" y="412756"/>
                  </a:lnTo>
                  <a:lnTo>
                    <a:pt x="352127" y="415469"/>
                  </a:lnTo>
                  <a:lnTo>
                    <a:pt x="371306" y="411128"/>
                  </a:lnTo>
                  <a:lnTo>
                    <a:pt x="398299" y="39988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635171" y="3170319"/>
              <a:ext cx="122926" cy="316201"/>
            </a:xfrm>
            <a:custGeom>
              <a:avLst/>
              <a:gdLst/>
              <a:ahLst/>
              <a:cxnLst/>
              <a:rect l="0" t="0" r="0" b="0"/>
              <a:pathLst>
                <a:path w="122926" h="316201">
                  <a:moveTo>
                    <a:pt x="119096" y="0"/>
                  </a:moveTo>
                  <a:lnTo>
                    <a:pt x="101427" y="4418"/>
                  </a:lnTo>
                  <a:lnTo>
                    <a:pt x="77187" y="20417"/>
                  </a:lnTo>
                  <a:lnTo>
                    <a:pt x="28625" y="75110"/>
                  </a:lnTo>
                  <a:lnTo>
                    <a:pt x="2988" y="133150"/>
                  </a:lnTo>
                  <a:lnTo>
                    <a:pt x="85" y="141467"/>
                  </a:lnTo>
                  <a:lnTo>
                    <a:pt x="0" y="148861"/>
                  </a:lnTo>
                  <a:lnTo>
                    <a:pt x="4835" y="162006"/>
                  </a:lnTo>
                  <a:lnTo>
                    <a:pt x="9638" y="165327"/>
                  </a:lnTo>
                  <a:lnTo>
                    <a:pt x="70312" y="171370"/>
                  </a:lnTo>
                  <a:lnTo>
                    <a:pt x="90942" y="180640"/>
                  </a:lnTo>
                  <a:lnTo>
                    <a:pt x="109357" y="194005"/>
                  </a:lnTo>
                  <a:lnTo>
                    <a:pt x="119390" y="211657"/>
                  </a:lnTo>
                  <a:lnTo>
                    <a:pt x="122925" y="230905"/>
                  </a:lnTo>
                  <a:lnTo>
                    <a:pt x="121414" y="248705"/>
                  </a:lnTo>
                  <a:lnTo>
                    <a:pt x="112730" y="265862"/>
                  </a:lnTo>
                  <a:lnTo>
                    <a:pt x="92246" y="288650"/>
                  </a:lnTo>
                  <a:lnTo>
                    <a:pt x="52528" y="3162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830914" y="3271588"/>
              <a:ext cx="114738" cy="193892"/>
            </a:xfrm>
            <a:custGeom>
              <a:avLst/>
              <a:gdLst/>
              <a:ahLst/>
              <a:cxnLst/>
              <a:rect l="0" t="0" r="0" b="0"/>
              <a:pathLst>
                <a:path w="114738" h="193892">
                  <a:moveTo>
                    <a:pt x="14885" y="98437"/>
                  </a:moveTo>
                  <a:lnTo>
                    <a:pt x="28136" y="107271"/>
                  </a:lnTo>
                  <a:lnTo>
                    <a:pt x="33889" y="108025"/>
                  </a:lnTo>
                  <a:lnTo>
                    <a:pt x="45212" y="103931"/>
                  </a:lnTo>
                  <a:lnTo>
                    <a:pt x="61983" y="91230"/>
                  </a:lnTo>
                  <a:lnTo>
                    <a:pt x="74246" y="66921"/>
                  </a:lnTo>
                  <a:lnTo>
                    <a:pt x="92402" y="8217"/>
                  </a:lnTo>
                  <a:lnTo>
                    <a:pt x="91526" y="3157"/>
                  </a:lnTo>
                  <a:lnTo>
                    <a:pt x="88168" y="708"/>
                  </a:lnTo>
                  <a:lnTo>
                    <a:pt x="83156" y="0"/>
                  </a:lnTo>
                  <a:lnTo>
                    <a:pt x="72656" y="4145"/>
                  </a:lnTo>
                  <a:lnTo>
                    <a:pt x="50848" y="21872"/>
                  </a:lnTo>
                  <a:lnTo>
                    <a:pt x="20580" y="74787"/>
                  </a:lnTo>
                  <a:lnTo>
                    <a:pt x="2197" y="133758"/>
                  </a:lnTo>
                  <a:lnTo>
                    <a:pt x="0" y="161287"/>
                  </a:lnTo>
                  <a:lnTo>
                    <a:pt x="3112" y="172697"/>
                  </a:lnTo>
                  <a:lnTo>
                    <a:pt x="16433" y="190305"/>
                  </a:lnTo>
                  <a:lnTo>
                    <a:pt x="27011" y="193891"/>
                  </a:lnTo>
                  <a:lnTo>
                    <a:pt x="53558" y="192944"/>
                  </a:lnTo>
                  <a:lnTo>
                    <a:pt x="114737" y="1650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025410" y="3253096"/>
              <a:ext cx="147492" cy="233424"/>
            </a:xfrm>
            <a:custGeom>
              <a:avLst/>
              <a:gdLst/>
              <a:ahLst/>
              <a:cxnLst/>
              <a:rect l="0" t="0" r="0" b="0"/>
              <a:pathLst>
                <a:path w="147492" h="233424">
                  <a:moveTo>
                    <a:pt x="119946" y="17076"/>
                  </a:moveTo>
                  <a:lnTo>
                    <a:pt x="115529" y="3824"/>
                  </a:lnTo>
                  <a:lnTo>
                    <a:pt x="110530" y="845"/>
                  </a:lnTo>
                  <a:lnTo>
                    <a:pt x="95113" y="0"/>
                  </a:lnTo>
                  <a:lnTo>
                    <a:pt x="65641" y="13557"/>
                  </a:lnTo>
                  <a:lnTo>
                    <a:pt x="51740" y="27531"/>
                  </a:lnTo>
                  <a:lnTo>
                    <a:pt x="14451" y="83769"/>
                  </a:lnTo>
                  <a:lnTo>
                    <a:pt x="0" y="140746"/>
                  </a:lnTo>
                  <a:lnTo>
                    <a:pt x="991" y="166515"/>
                  </a:lnTo>
                  <a:lnTo>
                    <a:pt x="5509" y="170327"/>
                  </a:lnTo>
                  <a:lnTo>
                    <a:pt x="12220" y="171019"/>
                  </a:lnTo>
                  <a:lnTo>
                    <a:pt x="20392" y="169631"/>
                  </a:lnTo>
                  <a:lnTo>
                    <a:pt x="34403" y="160692"/>
                  </a:lnTo>
                  <a:lnTo>
                    <a:pt x="86742" y="100046"/>
                  </a:lnTo>
                  <a:lnTo>
                    <a:pt x="133710" y="45290"/>
                  </a:lnTo>
                  <a:lnTo>
                    <a:pt x="138367" y="44207"/>
                  </a:lnTo>
                  <a:lnTo>
                    <a:pt x="142397" y="46258"/>
                  </a:lnTo>
                  <a:lnTo>
                    <a:pt x="146008" y="50399"/>
                  </a:lnTo>
                  <a:lnTo>
                    <a:pt x="147491" y="55933"/>
                  </a:lnTo>
                  <a:lnTo>
                    <a:pt x="142676" y="117985"/>
                  </a:lnTo>
                  <a:lnTo>
                    <a:pt x="131672" y="173466"/>
                  </a:lnTo>
                  <a:lnTo>
                    <a:pt x="128267" y="23342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263452" y="3286814"/>
              <a:ext cx="114895" cy="142908"/>
            </a:xfrm>
            <a:custGeom>
              <a:avLst/>
              <a:gdLst/>
              <a:ahLst/>
              <a:cxnLst/>
              <a:rect l="0" t="0" r="0" b="0"/>
              <a:pathLst>
                <a:path w="114895" h="142908">
                  <a:moveTo>
                    <a:pt x="23362" y="0"/>
                  </a:moveTo>
                  <a:lnTo>
                    <a:pt x="11780" y="53491"/>
                  </a:lnTo>
                  <a:lnTo>
                    <a:pt x="2001" y="109597"/>
                  </a:lnTo>
                  <a:lnTo>
                    <a:pt x="0" y="138084"/>
                  </a:lnTo>
                  <a:lnTo>
                    <a:pt x="1315" y="142907"/>
                  </a:lnTo>
                  <a:lnTo>
                    <a:pt x="4041" y="141499"/>
                  </a:lnTo>
                  <a:lnTo>
                    <a:pt x="11077" y="127608"/>
                  </a:lnTo>
                  <a:lnTo>
                    <a:pt x="29730" y="66863"/>
                  </a:lnTo>
                  <a:lnTo>
                    <a:pt x="44767" y="37173"/>
                  </a:lnTo>
                  <a:lnTo>
                    <a:pt x="58763" y="22377"/>
                  </a:lnTo>
                  <a:lnTo>
                    <a:pt x="76695" y="14568"/>
                  </a:lnTo>
                  <a:lnTo>
                    <a:pt x="94218" y="12022"/>
                  </a:lnTo>
                  <a:lnTo>
                    <a:pt x="114894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489541" y="3270172"/>
              <a:ext cx="121795" cy="255859"/>
            </a:xfrm>
            <a:custGeom>
              <a:avLst/>
              <a:gdLst/>
              <a:ahLst/>
              <a:cxnLst/>
              <a:rect l="0" t="0" r="0" b="0"/>
              <a:pathLst>
                <a:path w="121795" h="255859">
                  <a:moveTo>
                    <a:pt x="121794" y="0"/>
                  </a:moveTo>
                  <a:lnTo>
                    <a:pt x="108542" y="4417"/>
                  </a:lnTo>
                  <a:lnTo>
                    <a:pt x="67531" y="38306"/>
                  </a:lnTo>
                  <a:lnTo>
                    <a:pt x="45295" y="67560"/>
                  </a:lnTo>
                  <a:lnTo>
                    <a:pt x="19342" y="123225"/>
                  </a:lnTo>
                  <a:lnTo>
                    <a:pt x="935" y="184845"/>
                  </a:lnTo>
                  <a:lnTo>
                    <a:pt x="0" y="224888"/>
                  </a:lnTo>
                  <a:lnTo>
                    <a:pt x="6334" y="246031"/>
                  </a:lnTo>
                  <a:lnTo>
                    <a:pt x="11536" y="251854"/>
                  </a:lnTo>
                  <a:lnTo>
                    <a:pt x="17778" y="254811"/>
                  </a:lnTo>
                  <a:lnTo>
                    <a:pt x="24713" y="255858"/>
                  </a:lnTo>
                  <a:lnTo>
                    <a:pt x="56561" y="244080"/>
                  </a:lnTo>
                  <a:lnTo>
                    <a:pt x="105152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704660" y="3037183"/>
              <a:ext cx="194070" cy="565832"/>
            </a:xfrm>
            <a:custGeom>
              <a:avLst/>
              <a:gdLst/>
              <a:ahLst/>
              <a:cxnLst/>
              <a:rect l="0" t="0" r="0" b="0"/>
              <a:pathLst>
                <a:path w="194070" h="565832">
                  <a:moveTo>
                    <a:pt x="64775" y="0"/>
                  </a:moveTo>
                  <a:lnTo>
                    <a:pt x="45451" y="63313"/>
                  </a:lnTo>
                  <a:lnTo>
                    <a:pt x="29831" y="114722"/>
                  </a:lnTo>
                  <a:lnTo>
                    <a:pt x="17842" y="170317"/>
                  </a:lnTo>
                  <a:lnTo>
                    <a:pt x="9037" y="231293"/>
                  </a:lnTo>
                  <a:lnTo>
                    <a:pt x="2606" y="288128"/>
                  </a:lnTo>
                  <a:lnTo>
                    <a:pt x="0" y="342021"/>
                  </a:lnTo>
                  <a:lnTo>
                    <a:pt x="9903" y="390106"/>
                  </a:lnTo>
                  <a:lnTo>
                    <a:pt x="15250" y="393208"/>
                  </a:lnTo>
                  <a:lnTo>
                    <a:pt x="22512" y="392501"/>
                  </a:lnTo>
                  <a:lnTo>
                    <a:pt x="38595" y="384320"/>
                  </a:lnTo>
                  <a:lnTo>
                    <a:pt x="98126" y="321742"/>
                  </a:lnTo>
                  <a:lnTo>
                    <a:pt x="127418" y="293153"/>
                  </a:lnTo>
                  <a:lnTo>
                    <a:pt x="137048" y="286967"/>
                  </a:lnTo>
                  <a:lnTo>
                    <a:pt x="146241" y="284692"/>
                  </a:lnTo>
                  <a:lnTo>
                    <a:pt x="163852" y="287095"/>
                  </a:lnTo>
                  <a:lnTo>
                    <a:pt x="171507" y="293098"/>
                  </a:lnTo>
                  <a:lnTo>
                    <a:pt x="184943" y="312096"/>
                  </a:lnTo>
                  <a:lnTo>
                    <a:pt x="194069" y="353199"/>
                  </a:lnTo>
                  <a:lnTo>
                    <a:pt x="192356" y="400511"/>
                  </a:lnTo>
                  <a:lnTo>
                    <a:pt x="185992" y="454080"/>
                  </a:lnTo>
                  <a:lnTo>
                    <a:pt x="181278" y="515951"/>
                  </a:lnTo>
                  <a:lnTo>
                    <a:pt x="172949" y="5658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819426" y="3353383"/>
            <a:ext cx="1654350" cy="541350"/>
            <a:chOff x="4819426" y="3353383"/>
            <a:chExt cx="1654350" cy="541350"/>
          </a:xfrm>
        </p:grpSpPr>
        <p:sp>
          <p:nvSpPr>
            <p:cNvPr id="39" name="Freeform 38"/>
            <p:cNvSpPr/>
            <p:nvPr/>
          </p:nvSpPr>
          <p:spPr>
            <a:xfrm>
              <a:off x="4819426" y="3412331"/>
              <a:ext cx="178452" cy="482402"/>
            </a:xfrm>
            <a:custGeom>
              <a:avLst/>
              <a:gdLst/>
              <a:ahLst/>
              <a:cxnLst/>
              <a:rect l="0" t="0" r="0" b="0"/>
              <a:pathLst>
                <a:path w="178452" h="482402">
                  <a:moveTo>
                    <a:pt x="56708" y="57546"/>
                  </a:moveTo>
                  <a:lnTo>
                    <a:pt x="56708" y="117125"/>
                  </a:lnTo>
                  <a:lnTo>
                    <a:pt x="50065" y="175981"/>
                  </a:lnTo>
                  <a:lnTo>
                    <a:pt x="39850" y="234589"/>
                  </a:lnTo>
                  <a:lnTo>
                    <a:pt x="33346" y="294893"/>
                  </a:lnTo>
                  <a:lnTo>
                    <a:pt x="25418" y="357040"/>
                  </a:lnTo>
                  <a:lnTo>
                    <a:pt x="17415" y="412325"/>
                  </a:lnTo>
                  <a:lnTo>
                    <a:pt x="6254" y="472602"/>
                  </a:lnTo>
                  <a:lnTo>
                    <a:pt x="3656" y="481255"/>
                  </a:lnTo>
                  <a:lnTo>
                    <a:pt x="1925" y="482401"/>
                  </a:lnTo>
                  <a:lnTo>
                    <a:pt x="0" y="471347"/>
                  </a:lnTo>
                  <a:lnTo>
                    <a:pt x="1129" y="417714"/>
                  </a:lnTo>
                  <a:lnTo>
                    <a:pt x="5666" y="360345"/>
                  </a:lnTo>
                  <a:lnTo>
                    <a:pt x="13205" y="298778"/>
                  </a:lnTo>
                  <a:lnTo>
                    <a:pt x="23597" y="241141"/>
                  </a:lnTo>
                  <a:lnTo>
                    <a:pt x="34553" y="185240"/>
                  </a:lnTo>
                  <a:lnTo>
                    <a:pt x="51339" y="130607"/>
                  </a:lnTo>
                  <a:lnTo>
                    <a:pt x="76067" y="67290"/>
                  </a:lnTo>
                  <a:lnTo>
                    <a:pt x="91899" y="35330"/>
                  </a:lnTo>
                  <a:lnTo>
                    <a:pt x="116976" y="6519"/>
                  </a:lnTo>
                  <a:lnTo>
                    <a:pt x="124624" y="2263"/>
                  </a:lnTo>
                  <a:lnTo>
                    <a:pt x="140517" y="0"/>
                  </a:lnTo>
                  <a:lnTo>
                    <a:pt x="146790" y="2540"/>
                  </a:lnTo>
                  <a:lnTo>
                    <a:pt x="156225" y="12759"/>
                  </a:lnTo>
                  <a:lnTo>
                    <a:pt x="171152" y="47358"/>
                  </a:lnTo>
                  <a:lnTo>
                    <a:pt x="178451" y="97160"/>
                  </a:lnTo>
                  <a:lnTo>
                    <a:pt x="174274" y="151115"/>
                  </a:lnTo>
                  <a:lnTo>
                    <a:pt x="166226" y="179575"/>
                  </a:lnTo>
                  <a:lnTo>
                    <a:pt x="142139" y="212140"/>
                  </a:lnTo>
                  <a:lnTo>
                    <a:pt x="117052" y="224880"/>
                  </a:lnTo>
                  <a:lnTo>
                    <a:pt x="89993" y="23228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124413" y="3469065"/>
              <a:ext cx="268614" cy="142877"/>
            </a:xfrm>
            <a:custGeom>
              <a:avLst/>
              <a:gdLst/>
              <a:ahLst/>
              <a:cxnLst/>
              <a:rect l="0" t="0" r="0" b="0"/>
              <a:pathLst>
                <a:path w="268614" h="142877">
                  <a:moveTo>
                    <a:pt x="26316" y="25775"/>
                  </a:moveTo>
                  <a:lnTo>
                    <a:pt x="17841" y="88266"/>
                  </a:lnTo>
                  <a:lnTo>
                    <a:pt x="13920" y="111180"/>
                  </a:lnTo>
                  <a:lnTo>
                    <a:pt x="10655" y="116920"/>
                  </a:lnTo>
                  <a:lnTo>
                    <a:pt x="6630" y="118898"/>
                  </a:lnTo>
                  <a:lnTo>
                    <a:pt x="2097" y="118368"/>
                  </a:lnTo>
                  <a:lnTo>
                    <a:pt x="0" y="114316"/>
                  </a:lnTo>
                  <a:lnTo>
                    <a:pt x="135" y="99952"/>
                  </a:lnTo>
                  <a:lnTo>
                    <a:pt x="14244" y="71073"/>
                  </a:lnTo>
                  <a:lnTo>
                    <a:pt x="40409" y="43512"/>
                  </a:lnTo>
                  <a:lnTo>
                    <a:pt x="76000" y="26613"/>
                  </a:lnTo>
                  <a:lnTo>
                    <a:pt x="122799" y="14469"/>
                  </a:lnTo>
                  <a:lnTo>
                    <a:pt x="183207" y="12461"/>
                  </a:lnTo>
                  <a:lnTo>
                    <a:pt x="218591" y="4997"/>
                  </a:lnTo>
                  <a:lnTo>
                    <a:pt x="218294" y="5451"/>
                  </a:lnTo>
                  <a:lnTo>
                    <a:pt x="211492" y="9346"/>
                  </a:lnTo>
                  <a:lnTo>
                    <a:pt x="192059" y="29378"/>
                  </a:lnTo>
                  <a:lnTo>
                    <a:pt x="173428" y="49340"/>
                  </a:lnTo>
                  <a:lnTo>
                    <a:pt x="146701" y="77069"/>
                  </a:lnTo>
                  <a:lnTo>
                    <a:pt x="120460" y="117487"/>
                  </a:lnTo>
                  <a:lnTo>
                    <a:pt x="116816" y="125748"/>
                  </a:lnTo>
                  <a:lnTo>
                    <a:pt x="117159" y="132180"/>
                  </a:lnTo>
                  <a:lnTo>
                    <a:pt x="120162" y="137392"/>
                  </a:lnTo>
                  <a:lnTo>
                    <a:pt x="124938" y="141792"/>
                  </a:lnTo>
                  <a:lnTo>
                    <a:pt x="130896" y="142876"/>
                  </a:lnTo>
                  <a:lnTo>
                    <a:pt x="144911" y="139149"/>
                  </a:lnTo>
                  <a:lnTo>
                    <a:pt x="201181" y="104943"/>
                  </a:lnTo>
                  <a:lnTo>
                    <a:pt x="256049" y="49424"/>
                  </a:lnTo>
                  <a:lnTo>
                    <a:pt x="268613" y="20968"/>
                  </a:lnTo>
                  <a:lnTo>
                    <a:pt x="268284" y="13325"/>
                  </a:lnTo>
                  <a:lnTo>
                    <a:pt x="265291" y="7305"/>
                  </a:lnTo>
                  <a:lnTo>
                    <a:pt x="260522" y="2367"/>
                  </a:lnTo>
                  <a:lnTo>
                    <a:pt x="254569" y="0"/>
                  </a:lnTo>
                  <a:lnTo>
                    <a:pt x="217700" y="81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417229" y="3497018"/>
              <a:ext cx="240428" cy="309375"/>
            </a:xfrm>
            <a:custGeom>
              <a:avLst/>
              <a:gdLst/>
              <a:ahLst/>
              <a:cxnLst/>
              <a:rect l="0" t="0" r="0" b="0"/>
              <a:pathLst>
                <a:path w="240428" h="309375">
                  <a:moveTo>
                    <a:pt x="49700" y="39427"/>
                  </a:moveTo>
                  <a:lnTo>
                    <a:pt x="56864" y="92919"/>
                  </a:lnTo>
                  <a:lnTo>
                    <a:pt x="56868" y="143306"/>
                  </a:lnTo>
                  <a:lnTo>
                    <a:pt x="48924" y="195309"/>
                  </a:lnTo>
                  <a:lnTo>
                    <a:pt x="30011" y="252709"/>
                  </a:lnTo>
                  <a:lnTo>
                    <a:pt x="11979" y="297322"/>
                  </a:lnTo>
                  <a:lnTo>
                    <a:pt x="5137" y="308436"/>
                  </a:lnTo>
                  <a:lnTo>
                    <a:pt x="1500" y="309374"/>
                  </a:lnTo>
                  <a:lnTo>
                    <a:pt x="0" y="303527"/>
                  </a:lnTo>
                  <a:lnTo>
                    <a:pt x="6447" y="249017"/>
                  </a:lnTo>
                  <a:lnTo>
                    <a:pt x="23755" y="187552"/>
                  </a:lnTo>
                  <a:lnTo>
                    <a:pt x="49936" y="124521"/>
                  </a:lnTo>
                  <a:lnTo>
                    <a:pt x="78392" y="74055"/>
                  </a:lnTo>
                  <a:lnTo>
                    <a:pt x="116759" y="35700"/>
                  </a:lnTo>
                  <a:lnTo>
                    <a:pt x="150574" y="12975"/>
                  </a:lnTo>
                  <a:lnTo>
                    <a:pt x="182112" y="2723"/>
                  </a:lnTo>
                  <a:lnTo>
                    <a:pt x="207170" y="0"/>
                  </a:lnTo>
                  <a:lnTo>
                    <a:pt x="226319" y="3721"/>
                  </a:lnTo>
                  <a:lnTo>
                    <a:pt x="234014" y="7302"/>
                  </a:lnTo>
                  <a:lnTo>
                    <a:pt x="238220" y="13388"/>
                  </a:lnTo>
                  <a:lnTo>
                    <a:pt x="240427" y="30012"/>
                  </a:lnTo>
                  <a:lnTo>
                    <a:pt x="233395" y="47262"/>
                  </a:lnTo>
                  <a:lnTo>
                    <a:pt x="206281" y="80937"/>
                  </a:lnTo>
                  <a:lnTo>
                    <a:pt x="157873" y="11431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719708" y="3486519"/>
              <a:ext cx="110871" cy="96616"/>
            </a:xfrm>
            <a:custGeom>
              <a:avLst/>
              <a:gdLst/>
              <a:ahLst/>
              <a:cxnLst/>
              <a:rect l="0" t="0" r="0" b="0"/>
              <a:pathLst>
                <a:path w="110871" h="96616">
                  <a:moveTo>
                    <a:pt x="46778" y="33284"/>
                  </a:moveTo>
                  <a:lnTo>
                    <a:pt x="3241" y="72404"/>
                  </a:lnTo>
                  <a:lnTo>
                    <a:pt x="187" y="78780"/>
                  </a:lnTo>
                  <a:lnTo>
                    <a:pt x="0" y="85804"/>
                  </a:lnTo>
                  <a:lnTo>
                    <a:pt x="1725" y="93261"/>
                  </a:lnTo>
                  <a:lnTo>
                    <a:pt x="6572" y="96383"/>
                  </a:lnTo>
                  <a:lnTo>
                    <a:pt x="13503" y="96615"/>
                  </a:lnTo>
                  <a:lnTo>
                    <a:pt x="31989" y="91017"/>
                  </a:lnTo>
                  <a:lnTo>
                    <a:pt x="76594" y="64824"/>
                  </a:lnTo>
                  <a:lnTo>
                    <a:pt x="108244" y="37357"/>
                  </a:lnTo>
                  <a:lnTo>
                    <a:pt x="110870" y="31377"/>
                  </a:lnTo>
                  <a:lnTo>
                    <a:pt x="110771" y="25541"/>
                  </a:lnTo>
                  <a:lnTo>
                    <a:pt x="108856" y="19801"/>
                  </a:lnTo>
                  <a:lnTo>
                    <a:pt x="103881" y="15050"/>
                  </a:lnTo>
                  <a:lnTo>
                    <a:pt x="88491" y="7305"/>
                  </a:lnTo>
                  <a:lnTo>
                    <a:pt x="4677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890772" y="3419951"/>
              <a:ext cx="67099" cy="174743"/>
            </a:xfrm>
            <a:custGeom>
              <a:avLst/>
              <a:gdLst/>
              <a:ahLst/>
              <a:cxnLst/>
              <a:rect l="0" t="0" r="0" b="0"/>
              <a:pathLst>
                <a:path w="67099" h="174743">
                  <a:moveTo>
                    <a:pt x="67098" y="0"/>
                  </a:moveTo>
                  <a:lnTo>
                    <a:pt x="58264" y="13252"/>
                  </a:lnTo>
                  <a:lnTo>
                    <a:pt x="13649" y="51516"/>
                  </a:lnTo>
                  <a:lnTo>
                    <a:pt x="0" y="75360"/>
                  </a:lnTo>
                  <a:lnTo>
                    <a:pt x="177" y="82600"/>
                  </a:lnTo>
                  <a:lnTo>
                    <a:pt x="3068" y="89275"/>
                  </a:lnTo>
                  <a:lnTo>
                    <a:pt x="22856" y="109971"/>
                  </a:lnTo>
                  <a:lnTo>
                    <a:pt x="58257" y="137395"/>
                  </a:lnTo>
                  <a:lnTo>
                    <a:pt x="62129" y="143372"/>
                  </a:lnTo>
                  <a:lnTo>
                    <a:pt x="62861" y="149206"/>
                  </a:lnTo>
                  <a:lnTo>
                    <a:pt x="61500" y="154944"/>
                  </a:lnTo>
                  <a:lnTo>
                    <a:pt x="56894" y="159694"/>
                  </a:lnTo>
                  <a:lnTo>
                    <a:pt x="35517" y="169873"/>
                  </a:lnTo>
                  <a:lnTo>
                    <a:pt x="17172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995581" y="3503161"/>
              <a:ext cx="104243" cy="99854"/>
            </a:xfrm>
            <a:custGeom>
              <a:avLst/>
              <a:gdLst/>
              <a:ahLst/>
              <a:cxnLst/>
              <a:rect l="0" t="0" r="0" b="0"/>
              <a:pathLst>
                <a:path w="104243" h="99854">
                  <a:moveTo>
                    <a:pt x="78784" y="0"/>
                  </a:moveTo>
                  <a:lnTo>
                    <a:pt x="28040" y="4418"/>
                  </a:lnTo>
                  <a:lnTo>
                    <a:pt x="9694" y="11517"/>
                  </a:lnTo>
                  <a:lnTo>
                    <a:pt x="2214" y="15999"/>
                  </a:lnTo>
                  <a:lnTo>
                    <a:pt x="0" y="19912"/>
                  </a:lnTo>
                  <a:lnTo>
                    <a:pt x="1298" y="23445"/>
                  </a:lnTo>
                  <a:lnTo>
                    <a:pt x="4937" y="26725"/>
                  </a:lnTo>
                  <a:lnTo>
                    <a:pt x="60651" y="37126"/>
                  </a:lnTo>
                  <a:lnTo>
                    <a:pt x="86664" y="44696"/>
                  </a:lnTo>
                  <a:lnTo>
                    <a:pt x="93283" y="49213"/>
                  </a:lnTo>
                  <a:lnTo>
                    <a:pt x="103103" y="61629"/>
                  </a:lnTo>
                  <a:lnTo>
                    <a:pt x="104242" y="68823"/>
                  </a:lnTo>
                  <a:lnTo>
                    <a:pt x="100577" y="84213"/>
                  </a:lnTo>
                  <a:lnTo>
                    <a:pt x="95250" y="92902"/>
                  </a:lnTo>
                  <a:lnTo>
                    <a:pt x="87105" y="998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209142" y="3353383"/>
              <a:ext cx="39966" cy="216348"/>
            </a:xfrm>
            <a:custGeom>
              <a:avLst/>
              <a:gdLst/>
              <a:ahLst/>
              <a:cxnLst/>
              <a:rect l="0" t="0" r="0" b="0"/>
              <a:pathLst>
                <a:path w="39966" h="216348">
                  <a:moveTo>
                    <a:pt x="39965" y="0"/>
                  </a:moveTo>
                  <a:lnTo>
                    <a:pt x="23107" y="58382"/>
                  </a:lnTo>
                  <a:lnTo>
                    <a:pt x="3895" y="116502"/>
                  </a:lnTo>
                  <a:lnTo>
                    <a:pt x="0" y="145877"/>
                  </a:lnTo>
                  <a:lnTo>
                    <a:pt x="7680" y="178003"/>
                  </a:lnTo>
                  <a:lnTo>
                    <a:pt x="23323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399786" y="3469877"/>
              <a:ext cx="73990" cy="174743"/>
            </a:xfrm>
            <a:custGeom>
              <a:avLst/>
              <a:gdLst/>
              <a:ahLst/>
              <a:cxnLst/>
              <a:rect l="0" t="0" r="0" b="0"/>
              <a:pathLst>
                <a:path w="73990" h="174743">
                  <a:moveTo>
                    <a:pt x="73989" y="0"/>
                  </a:moveTo>
                  <a:lnTo>
                    <a:pt x="23245" y="4417"/>
                  </a:lnTo>
                  <a:lnTo>
                    <a:pt x="14272" y="9417"/>
                  </a:lnTo>
                  <a:lnTo>
                    <a:pt x="1837" y="24834"/>
                  </a:lnTo>
                  <a:lnTo>
                    <a:pt x="0" y="34123"/>
                  </a:lnTo>
                  <a:lnTo>
                    <a:pt x="2890" y="54305"/>
                  </a:lnTo>
                  <a:lnTo>
                    <a:pt x="14914" y="77625"/>
                  </a:lnTo>
                  <a:lnTo>
                    <a:pt x="62945" y="130290"/>
                  </a:lnTo>
                  <a:lnTo>
                    <a:pt x="65702" y="137711"/>
                  </a:lnTo>
                  <a:lnTo>
                    <a:pt x="66300" y="155818"/>
                  </a:lnTo>
                  <a:lnTo>
                    <a:pt x="62391" y="162126"/>
                  </a:lnTo>
                  <a:lnTo>
                    <a:pt x="56087" y="166331"/>
                  </a:lnTo>
                  <a:lnTo>
                    <a:pt x="15742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389615" y="3944177"/>
            <a:ext cx="5425324" cy="981557"/>
            <a:chOff x="1389615" y="3944177"/>
            <a:chExt cx="5425324" cy="981557"/>
          </a:xfrm>
        </p:grpSpPr>
        <p:sp>
          <p:nvSpPr>
            <p:cNvPr id="48" name="Freeform 47"/>
            <p:cNvSpPr/>
            <p:nvPr/>
          </p:nvSpPr>
          <p:spPr>
            <a:xfrm>
              <a:off x="1389615" y="4085635"/>
              <a:ext cx="391090" cy="54344"/>
            </a:xfrm>
            <a:custGeom>
              <a:avLst/>
              <a:gdLst/>
              <a:ahLst/>
              <a:cxnLst/>
              <a:rect l="0" t="0" r="0" b="0"/>
              <a:pathLst>
                <a:path w="391090" h="54344">
                  <a:moveTo>
                    <a:pt x="0" y="49926"/>
                  </a:moveTo>
                  <a:lnTo>
                    <a:pt x="13252" y="54343"/>
                  </a:lnTo>
                  <a:lnTo>
                    <a:pt x="54941" y="50833"/>
                  </a:lnTo>
                  <a:lnTo>
                    <a:pt x="115295" y="38585"/>
                  </a:lnTo>
                  <a:lnTo>
                    <a:pt x="170430" y="27688"/>
                  </a:lnTo>
                  <a:lnTo>
                    <a:pt x="233781" y="16632"/>
                  </a:lnTo>
                  <a:lnTo>
                    <a:pt x="283150" y="10783"/>
                  </a:lnTo>
                  <a:lnTo>
                    <a:pt x="345113" y="4390"/>
                  </a:lnTo>
                  <a:lnTo>
                    <a:pt x="39108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413104" y="3944177"/>
              <a:ext cx="41606" cy="199706"/>
            </a:xfrm>
            <a:custGeom>
              <a:avLst/>
              <a:gdLst/>
              <a:ahLst/>
              <a:cxnLst/>
              <a:rect l="0" t="0" r="0" b="0"/>
              <a:pathLst>
                <a:path w="41606" h="199706">
                  <a:moveTo>
                    <a:pt x="41605" y="0"/>
                  </a:moveTo>
                  <a:lnTo>
                    <a:pt x="24747" y="60848"/>
                  </a:lnTo>
                  <a:lnTo>
                    <a:pt x="13826" y="116392"/>
                  </a:lnTo>
                  <a:lnTo>
                    <a:pt x="2460" y="172537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521278" y="3960819"/>
              <a:ext cx="33285" cy="208027"/>
            </a:xfrm>
            <a:custGeom>
              <a:avLst/>
              <a:gdLst/>
              <a:ahLst/>
              <a:cxnLst/>
              <a:rect l="0" t="0" r="0" b="0"/>
              <a:pathLst>
                <a:path w="33285" h="208027">
                  <a:moveTo>
                    <a:pt x="33284" y="0"/>
                  </a:moveTo>
                  <a:lnTo>
                    <a:pt x="28867" y="60656"/>
                  </a:lnTo>
                  <a:lnTo>
                    <a:pt x="16425" y="123033"/>
                  </a:lnTo>
                  <a:lnTo>
                    <a:pt x="6567" y="186297"/>
                  </a:lnTo>
                  <a:lnTo>
                    <a:pt x="0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790667" y="4110598"/>
              <a:ext cx="304764" cy="376688"/>
            </a:xfrm>
            <a:custGeom>
              <a:avLst/>
              <a:gdLst/>
              <a:ahLst/>
              <a:cxnLst/>
              <a:rect l="0" t="0" r="0" b="0"/>
              <a:pathLst>
                <a:path w="304764" h="376688">
                  <a:moveTo>
                    <a:pt x="138342" y="0"/>
                  </a:moveTo>
                  <a:lnTo>
                    <a:pt x="133925" y="46327"/>
                  </a:lnTo>
                  <a:lnTo>
                    <a:pt x="117506" y="96710"/>
                  </a:lnTo>
                  <a:lnTo>
                    <a:pt x="96456" y="159122"/>
                  </a:lnTo>
                  <a:lnTo>
                    <a:pt x="80011" y="208329"/>
                  </a:lnTo>
                  <a:lnTo>
                    <a:pt x="63428" y="258042"/>
                  </a:lnTo>
                  <a:lnTo>
                    <a:pt x="41258" y="315704"/>
                  </a:lnTo>
                  <a:lnTo>
                    <a:pt x="7978" y="376420"/>
                  </a:lnTo>
                  <a:lnTo>
                    <a:pt x="4280" y="376687"/>
                  </a:lnTo>
                  <a:lnTo>
                    <a:pt x="1815" y="372242"/>
                  </a:lnTo>
                  <a:lnTo>
                    <a:pt x="0" y="354976"/>
                  </a:lnTo>
                  <a:lnTo>
                    <a:pt x="8834" y="303759"/>
                  </a:lnTo>
                  <a:lnTo>
                    <a:pt x="28112" y="240496"/>
                  </a:lnTo>
                  <a:lnTo>
                    <a:pt x="48666" y="191143"/>
                  </a:lnTo>
                  <a:lnTo>
                    <a:pt x="67906" y="141386"/>
                  </a:lnTo>
                  <a:lnTo>
                    <a:pt x="90973" y="82443"/>
                  </a:lnTo>
                  <a:lnTo>
                    <a:pt x="118898" y="31653"/>
                  </a:lnTo>
                  <a:lnTo>
                    <a:pt x="135560" y="12255"/>
                  </a:lnTo>
                  <a:lnTo>
                    <a:pt x="139261" y="13717"/>
                  </a:lnTo>
                  <a:lnTo>
                    <a:pt x="143373" y="30135"/>
                  </a:lnTo>
                  <a:lnTo>
                    <a:pt x="139210" y="91768"/>
                  </a:lnTo>
                  <a:lnTo>
                    <a:pt x="138457" y="149444"/>
                  </a:lnTo>
                  <a:lnTo>
                    <a:pt x="139282" y="204284"/>
                  </a:lnTo>
                  <a:lnTo>
                    <a:pt x="145508" y="257973"/>
                  </a:lnTo>
                  <a:lnTo>
                    <a:pt x="150516" y="264438"/>
                  </a:lnTo>
                  <a:lnTo>
                    <a:pt x="158477" y="266899"/>
                  </a:lnTo>
                  <a:lnTo>
                    <a:pt x="168408" y="266691"/>
                  </a:lnTo>
                  <a:lnTo>
                    <a:pt x="175952" y="262853"/>
                  </a:lnTo>
                  <a:lnTo>
                    <a:pt x="186801" y="248727"/>
                  </a:lnTo>
                  <a:lnTo>
                    <a:pt x="215869" y="196390"/>
                  </a:lnTo>
                  <a:lnTo>
                    <a:pt x="234045" y="157117"/>
                  </a:lnTo>
                  <a:lnTo>
                    <a:pt x="258160" y="95272"/>
                  </a:lnTo>
                  <a:lnTo>
                    <a:pt x="285224" y="35389"/>
                  </a:lnTo>
                  <a:lnTo>
                    <a:pt x="294846" y="21584"/>
                  </a:lnTo>
                  <a:lnTo>
                    <a:pt x="298152" y="19012"/>
                  </a:lnTo>
                  <a:lnTo>
                    <a:pt x="300356" y="19146"/>
                  </a:lnTo>
                  <a:lnTo>
                    <a:pt x="304763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134291" y="4281251"/>
              <a:ext cx="80295" cy="194418"/>
            </a:xfrm>
            <a:custGeom>
              <a:avLst/>
              <a:gdLst/>
              <a:ahLst/>
              <a:cxnLst/>
              <a:rect l="0" t="0" r="0" b="0"/>
              <a:pathLst>
                <a:path w="80295" h="194418">
                  <a:moveTo>
                    <a:pt x="60992" y="20731"/>
                  </a:moveTo>
                  <a:lnTo>
                    <a:pt x="37014" y="79411"/>
                  </a:lnTo>
                  <a:lnTo>
                    <a:pt x="16943" y="136107"/>
                  </a:lnTo>
                  <a:lnTo>
                    <a:pt x="0" y="187053"/>
                  </a:lnTo>
                  <a:lnTo>
                    <a:pt x="915" y="191709"/>
                  </a:lnTo>
                  <a:lnTo>
                    <a:pt x="4298" y="193888"/>
                  </a:lnTo>
                  <a:lnTo>
                    <a:pt x="9328" y="194417"/>
                  </a:lnTo>
                  <a:lnTo>
                    <a:pt x="19847" y="190073"/>
                  </a:lnTo>
                  <a:lnTo>
                    <a:pt x="25241" y="186326"/>
                  </a:lnTo>
                  <a:lnTo>
                    <a:pt x="33700" y="174765"/>
                  </a:lnTo>
                  <a:lnTo>
                    <a:pt x="65677" y="113011"/>
                  </a:lnTo>
                  <a:lnTo>
                    <a:pt x="80294" y="59296"/>
                  </a:lnTo>
                  <a:lnTo>
                    <a:pt x="79860" y="17365"/>
                  </a:lnTo>
                  <a:lnTo>
                    <a:pt x="75420" y="8317"/>
                  </a:lnTo>
                  <a:lnTo>
                    <a:pt x="68761" y="3209"/>
                  </a:lnTo>
                  <a:lnTo>
                    <a:pt x="54275" y="0"/>
                  </a:lnTo>
                  <a:lnTo>
                    <a:pt x="36029" y="40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293056" y="4343587"/>
              <a:ext cx="118575" cy="116317"/>
            </a:xfrm>
            <a:custGeom>
              <a:avLst/>
              <a:gdLst/>
              <a:ahLst/>
              <a:cxnLst/>
              <a:rect l="0" t="0" r="0" b="0"/>
              <a:pathLst>
                <a:path w="118575" h="116317">
                  <a:moveTo>
                    <a:pt x="35363" y="0"/>
                  </a:moveTo>
                  <a:lnTo>
                    <a:pt x="26889" y="61567"/>
                  </a:lnTo>
                  <a:lnTo>
                    <a:pt x="15677" y="101330"/>
                  </a:lnTo>
                  <a:lnTo>
                    <a:pt x="11145" y="111933"/>
                  </a:lnTo>
                  <a:lnTo>
                    <a:pt x="7198" y="116227"/>
                  </a:lnTo>
                  <a:lnTo>
                    <a:pt x="3643" y="116316"/>
                  </a:lnTo>
                  <a:lnTo>
                    <a:pt x="348" y="113602"/>
                  </a:lnTo>
                  <a:lnTo>
                    <a:pt x="0" y="109943"/>
                  </a:lnTo>
                  <a:lnTo>
                    <a:pt x="16811" y="74387"/>
                  </a:lnTo>
                  <a:lnTo>
                    <a:pt x="57695" y="27826"/>
                  </a:lnTo>
                  <a:lnTo>
                    <a:pt x="73642" y="21612"/>
                  </a:lnTo>
                  <a:lnTo>
                    <a:pt x="91207" y="19776"/>
                  </a:lnTo>
                  <a:lnTo>
                    <a:pt x="118574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529281" y="4385192"/>
              <a:ext cx="181907" cy="147428"/>
            </a:xfrm>
            <a:custGeom>
              <a:avLst/>
              <a:gdLst/>
              <a:ahLst/>
              <a:cxnLst/>
              <a:rect l="0" t="0" r="0" b="0"/>
              <a:pathLst>
                <a:path w="181907" h="147428">
                  <a:moveTo>
                    <a:pt x="7164" y="0"/>
                  </a:moveTo>
                  <a:lnTo>
                    <a:pt x="2747" y="55162"/>
                  </a:lnTo>
                  <a:lnTo>
                    <a:pt x="0" y="101404"/>
                  </a:lnTo>
                  <a:lnTo>
                    <a:pt x="6754" y="126430"/>
                  </a:lnTo>
                  <a:lnTo>
                    <a:pt x="12438" y="136987"/>
                  </a:lnTo>
                  <a:lnTo>
                    <a:pt x="19002" y="143100"/>
                  </a:lnTo>
                  <a:lnTo>
                    <a:pt x="26150" y="146251"/>
                  </a:lnTo>
                  <a:lnTo>
                    <a:pt x="33690" y="147427"/>
                  </a:lnTo>
                  <a:lnTo>
                    <a:pt x="49464" y="143803"/>
                  </a:lnTo>
                  <a:lnTo>
                    <a:pt x="111475" y="117762"/>
                  </a:lnTo>
                  <a:lnTo>
                    <a:pt x="127798" y="102573"/>
                  </a:lnTo>
                  <a:lnTo>
                    <a:pt x="162432" y="50166"/>
                  </a:lnTo>
                  <a:lnTo>
                    <a:pt x="169553" y="37089"/>
                  </a:lnTo>
                  <a:lnTo>
                    <a:pt x="172746" y="34896"/>
                  </a:lnTo>
                  <a:lnTo>
                    <a:pt x="181906" y="332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817169" y="4415705"/>
              <a:ext cx="82976" cy="160872"/>
            </a:xfrm>
            <a:custGeom>
              <a:avLst/>
              <a:gdLst/>
              <a:ahLst/>
              <a:cxnLst/>
              <a:rect l="0" t="0" r="0" b="0"/>
              <a:pathLst>
                <a:path w="82976" h="160872">
                  <a:moveTo>
                    <a:pt x="35476" y="69340"/>
                  </a:moveTo>
                  <a:lnTo>
                    <a:pt x="81761" y="6243"/>
                  </a:lnTo>
                  <a:lnTo>
                    <a:pt x="82975" y="1387"/>
                  </a:lnTo>
                  <a:lnTo>
                    <a:pt x="81010" y="0"/>
                  </a:lnTo>
                  <a:lnTo>
                    <a:pt x="76927" y="924"/>
                  </a:lnTo>
                  <a:lnTo>
                    <a:pt x="67459" y="9347"/>
                  </a:lnTo>
                  <a:lnTo>
                    <a:pt x="17705" y="69596"/>
                  </a:lnTo>
                  <a:lnTo>
                    <a:pt x="0" y="115396"/>
                  </a:lnTo>
                  <a:lnTo>
                    <a:pt x="1527" y="134189"/>
                  </a:lnTo>
                  <a:lnTo>
                    <a:pt x="10513" y="16087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952970" y="4460082"/>
              <a:ext cx="251808" cy="316611"/>
            </a:xfrm>
            <a:custGeom>
              <a:avLst/>
              <a:gdLst/>
              <a:ahLst/>
              <a:cxnLst/>
              <a:rect l="0" t="0" r="0" b="0"/>
              <a:pathLst>
                <a:path w="251808" h="316611">
                  <a:moveTo>
                    <a:pt x="74418" y="0"/>
                  </a:moveTo>
                  <a:lnTo>
                    <a:pt x="62056" y="14211"/>
                  </a:lnTo>
                  <a:lnTo>
                    <a:pt x="55671" y="27581"/>
                  </a:lnTo>
                  <a:lnTo>
                    <a:pt x="54683" y="45234"/>
                  </a:lnTo>
                  <a:lnTo>
                    <a:pt x="69176" y="107899"/>
                  </a:lnTo>
                  <a:lnTo>
                    <a:pt x="95854" y="166405"/>
                  </a:lnTo>
                  <a:lnTo>
                    <a:pt x="112258" y="223913"/>
                  </a:lnTo>
                  <a:lnTo>
                    <a:pt x="112814" y="270610"/>
                  </a:lnTo>
                  <a:lnTo>
                    <a:pt x="111109" y="280259"/>
                  </a:lnTo>
                  <a:lnTo>
                    <a:pt x="106275" y="288541"/>
                  </a:lnTo>
                  <a:lnTo>
                    <a:pt x="91042" y="302674"/>
                  </a:lnTo>
                  <a:lnTo>
                    <a:pt x="61674" y="316610"/>
                  </a:lnTo>
                  <a:lnTo>
                    <a:pt x="40400" y="316074"/>
                  </a:lnTo>
                  <a:lnTo>
                    <a:pt x="29550" y="313342"/>
                  </a:lnTo>
                  <a:lnTo>
                    <a:pt x="12563" y="300444"/>
                  </a:lnTo>
                  <a:lnTo>
                    <a:pt x="5444" y="291828"/>
                  </a:lnTo>
                  <a:lnTo>
                    <a:pt x="0" y="267460"/>
                  </a:lnTo>
                  <a:lnTo>
                    <a:pt x="1587" y="240913"/>
                  </a:lnTo>
                  <a:lnTo>
                    <a:pt x="22719" y="188010"/>
                  </a:lnTo>
                  <a:lnTo>
                    <a:pt x="66671" y="133571"/>
                  </a:lnTo>
                  <a:lnTo>
                    <a:pt x="127655" y="83248"/>
                  </a:lnTo>
                  <a:lnTo>
                    <a:pt x="182151" y="37705"/>
                  </a:lnTo>
                  <a:lnTo>
                    <a:pt x="203969" y="30626"/>
                  </a:lnTo>
                  <a:lnTo>
                    <a:pt x="216258" y="28738"/>
                  </a:lnTo>
                  <a:lnTo>
                    <a:pt x="225377" y="30253"/>
                  </a:lnTo>
                  <a:lnTo>
                    <a:pt x="232380" y="34037"/>
                  </a:lnTo>
                  <a:lnTo>
                    <a:pt x="242627" y="45638"/>
                  </a:lnTo>
                  <a:lnTo>
                    <a:pt x="250262" y="60040"/>
                  </a:lnTo>
                  <a:lnTo>
                    <a:pt x="251807" y="75686"/>
                  </a:lnTo>
                  <a:lnTo>
                    <a:pt x="246927" y="133937"/>
                  </a:lnTo>
                  <a:lnTo>
                    <a:pt x="228201" y="192379"/>
                  </a:lnTo>
                  <a:lnTo>
                    <a:pt x="224196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318624" y="4460082"/>
              <a:ext cx="8322" cy="24964"/>
            </a:xfrm>
            <a:custGeom>
              <a:avLst/>
              <a:gdLst/>
              <a:ahLst/>
              <a:cxnLst/>
              <a:rect l="0" t="0" r="0" b="0"/>
              <a:pathLst>
                <a:path w="8322" h="24964">
                  <a:moveTo>
                    <a:pt x="0" y="0"/>
                  </a:moveTo>
                  <a:lnTo>
                    <a:pt x="8321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355674" y="4510008"/>
              <a:ext cx="119253" cy="149780"/>
            </a:xfrm>
            <a:custGeom>
              <a:avLst/>
              <a:gdLst/>
              <a:ahLst/>
              <a:cxnLst/>
              <a:rect l="0" t="0" r="0" b="0"/>
              <a:pathLst>
                <a:path w="119253" h="149780">
                  <a:moveTo>
                    <a:pt x="104408" y="0"/>
                  </a:moveTo>
                  <a:lnTo>
                    <a:pt x="64081" y="11517"/>
                  </a:lnTo>
                  <a:lnTo>
                    <a:pt x="25354" y="35560"/>
                  </a:lnTo>
                  <a:lnTo>
                    <a:pt x="1883" y="58922"/>
                  </a:lnTo>
                  <a:lnTo>
                    <a:pt x="0" y="66094"/>
                  </a:lnTo>
                  <a:lnTo>
                    <a:pt x="1519" y="72724"/>
                  </a:lnTo>
                  <a:lnTo>
                    <a:pt x="5304" y="78993"/>
                  </a:lnTo>
                  <a:lnTo>
                    <a:pt x="11527" y="82248"/>
                  </a:lnTo>
                  <a:lnTo>
                    <a:pt x="28302" y="83399"/>
                  </a:lnTo>
                  <a:lnTo>
                    <a:pt x="54121" y="78849"/>
                  </a:lnTo>
                  <a:lnTo>
                    <a:pt x="97212" y="52074"/>
                  </a:lnTo>
                  <a:lnTo>
                    <a:pt x="104233" y="51358"/>
                  </a:lnTo>
                  <a:lnTo>
                    <a:pt x="110763" y="53655"/>
                  </a:lnTo>
                  <a:lnTo>
                    <a:pt x="116966" y="57959"/>
                  </a:lnTo>
                  <a:lnTo>
                    <a:pt x="119252" y="65452"/>
                  </a:lnTo>
                  <a:lnTo>
                    <a:pt x="107826" y="127613"/>
                  </a:lnTo>
                  <a:lnTo>
                    <a:pt x="104408" y="1497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581257" y="4534971"/>
              <a:ext cx="148214" cy="166422"/>
            </a:xfrm>
            <a:custGeom>
              <a:avLst/>
              <a:gdLst/>
              <a:ahLst/>
              <a:cxnLst/>
              <a:rect l="0" t="0" r="0" b="0"/>
              <a:pathLst>
                <a:path w="148214" h="166422">
                  <a:moveTo>
                    <a:pt x="11962" y="0"/>
                  </a:moveTo>
                  <a:lnTo>
                    <a:pt x="5376" y="29621"/>
                  </a:lnTo>
                  <a:lnTo>
                    <a:pt x="0" y="79201"/>
                  </a:lnTo>
                  <a:lnTo>
                    <a:pt x="5413" y="94065"/>
                  </a:lnTo>
                  <a:lnTo>
                    <a:pt x="10369" y="97843"/>
                  </a:lnTo>
                  <a:lnTo>
                    <a:pt x="16448" y="99438"/>
                  </a:lnTo>
                  <a:lnTo>
                    <a:pt x="38254" y="97264"/>
                  </a:lnTo>
                  <a:lnTo>
                    <a:pt x="99668" y="75868"/>
                  </a:lnTo>
                  <a:lnTo>
                    <a:pt x="120901" y="73167"/>
                  </a:lnTo>
                  <a:lnTo>
                    <a:pt x="131741" y="73741"/>
                  </a:lnTo>
                  <a:lnTo>
                    <a:pt x="138967" y="78747"/>
                  </a:lnTo>
                  <a:lnTo>
                    <a:pt x="143784" y="86707"/>
                  </a:lnTo>
                  <a:lnTo>
                    <a:pt x="148213" y="107879"/>
                  </a:lnTo>
                  <a:lnTo>
                    <a:pt x="145099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141339" y="4471435"/>
              <a:ext cx="218278" cy="238279"/>
            </a:xfrm>
            <a:custGeom>
              <a:avLst/>
              <a:gdLst/>
              <a:ahLst/>
              <a:cxnLst/>
              <a:rect l="0" t="0" r="0" b="0"/>
              <a:pathLst>
                <a:path w="218278" h="238279">
                  <a:moveTo>
                    <a:pt x="200774" y="105141"/>
                  </a:moveTo>
                  <a:lnTo>
                    <a:pt x="193207" y="80418"/>
                  </a:lnTo>
                  <a:lnTo>
                    <a:pt x="184775" y="67649"/>
                  </a:lnTo>
                  <a:lnTo>
                    <a:pt x="178089" y="63505"/>
                  </a:lnTo>
                  <a:lnTo>
                    <a:pt x="160798" y="58900"/>
                  </a:lnTo>
                  <a:lnTo>
                    <a:pt x="134689" y="60724"/>
                  </a:lnTo>
                  <a:lnTo>
                    <a:pt x="89580" y="82910"/>
                  </a:lnTo>
                  <a:lnTo>
                    <a:pt x="54508" y="114003"/>
                  </a:lnTo>
                  <a:lnTo>
                    <a:pt x="7678" y="172502"/>
                  </a:lnTo>
                  <a:lnTo>
                    <a:pt x="0" y="188704"/>
                  </a:lnTo>
                  <a:lnTo>
                    <a:pt x="1281" y="194134"/>
                  </a:lnTo>
                  <a:lnTo>
                    <a:pt x="5833" y="197754"/>
                  </a:lnTo>
                  <a:lnTo>
                    <a:pt x="12566" y="200167"/>
                  </a:lnTo>
                  <a:lnTo>
                    <a:pt x="19829" y="199927"/>
                  </a:lnTo>
                  <a:lnTo>
                    <a:pt x="43302" y="190754"/>
                  </a:lnTo>
                  <a:lnTo>
                    <a:pt x="84362" y="161331"/>
                  </a:lnTo>
                  <a:lnTo>
                    <a:pt x="142532" y="98378"/>
                  </a:lnTo>
                  <a:lnTo>
                    <a:pt x="185811" y="39563"/>
                  </a:lnTo>
                  <a:lnTo>
                    <a:pt x="214498" y="1516"/>
                  </a:lnTo>
                  <a:lnTo>
                    <a:pt x="217320" y="0"/>
                  </a:lnTo>
                  <a:lnTo>
                    <a:pt x="218277" y="1763"/>
                  </a:lnTo>
                  <a:lnTo>
                    <a:pt x="210887" y="56703"/>
                  </a:lnTo>
                  <a:lnTo>
                    <a:pt x="200580" y="110743"/>
                  </a:lnTo>
                  <a:lnTo>
                    <a:pt x="187805" y="169503"/>
                  </a:lnTo>
                  <a:lnTo>
                    <a:pt x="186145" y="205984"/>
                  </a:lnTo>
                  <a:lnTo>
                    <a:pt x="192453" y="2382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558461" y="4588255"/>
              <a:ext cx="33285" cy="38249"/>
            </a:xfrm>
            <a:custGeom>
              <a:avLst/>
              <a:gdLst/>
              <a:ahLst/>
              <a:cxnLst/>
              <a:rect l="0" t="0" r="0" b="0"/>
              <a:pathLst>
                <a:path w="33285" h="38249">
                  <a:moveTo>
                    <a:pt x="33284" y="38248"/>
                  </a:moveTo>
                  <a:lnTo>
                    <a:pt x="21702" y="3503"/>
                  </a:lnTo>
                  <a:lnTo>
                    <a:pt x="18166" y="291"/>
                  </a:lnTo>
                  <a:lnTo>
                    <a:pt x="13960" y="0"/>
                  </a:lnTo>
                  <a:lnTo>
                    <a:pt x="9307" y="1654"/>
                  </a:lnTo>
                  <a:lnTo>
                    <a:pt x="6204" y="4607"/>
                  </a:lnTo>
                  <a:lnTo>
                    <a:pt x="0" y="2160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023607" y="4521686"/>
              <a:ext cx="128559" cy="159555"/>
            </a:xfrm>
            <a:custGeom>
              <a:avLst/>
              <a:gdLst/>
              <a:ahLst/>
              <a:cxnLst/>
              <a:rect l="0" t="0" r="0" b="0"/>
              <a:pathLst>
                <a:path w="128559" h="159555">
                  <a:moveTo>
                    <a:pt x="60554" y="38248"/>
                  </a:moveTo>
                  <a:lnTo>
                    <a:pt x="64971" y="24997"/>
                  </a:lnTo>
                  <a:lnTo>
                    <a:pt x="64674" y="11094"/>
                  </a:lnTo>
                  <a:lnTo>
                    <a:pt x="63301" y="3503"/>
                  </a:lnTo>
                  <a:lnTo>
                    <a:pt x="60536" y="292"/>
                  </a:lnTo>
                  <a:lnTo>
                    <a:pt x="56844" y="0"/>
                  </a:lnTo>
                  <a:lnTo>
                    <a:pt x="52533" y="1655"/>
                  </a:lnTo>
                  <a:lnTo>
                    <a:pt x="32328" y="36602"/>
                  </a:lnTo>
                  <a:lnTo>
                    <a:pt x="9433" y="91097"/>
                  </a:lnTo>
                  <a:lnTo>
                    <a:pt x="0" y="128694"/>
                  </a:lnTo>
                  <a:lnTo>
                    <a:pt x="1589" y="148097"/>
                  </a:lnTo>
                  <a:lnTo>
                    <a:pt x="4602" y="155859"/>
                  </a:lnTo>
                  <a:lnTo>
                    <a:pt x="10309" y="159186"/>
                  </a:lnTo>
                  <a:lnTo>
                    <a:pt x="17811" y="159554"/>
                  </a:lnTo>
                  <a:lnTo>
                    <a:pt x="26511" y="157950"/>
                  </a:lnTo>
                  <a:lnTo>
                    <a:pt x="41109" y="148772"/>
                  </a:lnTo>
                  <a:lnTo>
                    <a:pt x="93765" y="87506"/>
                  </a:lnTo>
                  <a:lnTo>
                    <a:pt x="125500" y="34306"/>
                  </a:lnTo>
                  <a:lnTo>
                    <a:pt x="127890" y="32846"/>
                  </a:lnTo>
                  <a:lnTo>
                    <a:pt x="128558" y="34647"/>
                  </a:lnTo>
                  <a:lnTo>
                    <a:pt x="118197" y="92435"/>
                  </a:lnTo>
                  <a:lnTo>
                    <a:pt x="110480" y="13810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508763" y="4551613"/>
              <a:ext cx="166193" cy="165939"/>
            </a:xfrm>
            <a:custGeom>
              <a:avLst/>
              <a:gdLst/>
              <a:ahLst/>
              <a:cxnLst/>
              <a:rect l="0" t="0" r="0" b="0"/>
              <a:pathLst>
                <a:path w="166193" h="165939">
                  <a:moveTo>
                    <a:pt x="8093" y="0"/>
                  </a:moveTo>
                  <a:lnTo>
                    <a:pt x="928" y="57909"/>
                  </a:lnTo>
                  <a:lnTo>
                    <a:pt x="0" y="110504"/>
                  </a:lnTo>
                  <a:lnTo>
                    <a:pt x="1688" y="144203"/>
                  </a:lnTo>
                  <a:lnTo>
                    <a:pt x="8636" y="159937"/>
                  </a:lnTo>
                  <a:lnTo>
                    <a:pt x="14002" y="163947"/>
                  </a:lnTo>
                  <a:lnTo>
                    <a:pt x="20353" y="165697"/>
                  </a:lnTo>
                  <a:lnTo>
                    <a:pt x="27361" y="165938"/>
                  </a:lnTo>
                  <a:lnTo>
                    <a:pt x="33882" y="162401"/>
                  </a:lnTo>
                  <a:lnTo>
                    <a:pt x="80132" y="106915"/>
                  </a:lnTo>
                  <a:lnTo>
                    <a:pt x="109026" y="70772"/>
                  </a:lnTo>
                  <a:lnTo>
                    <a:pt x="125068" y="59807"/>
                  </a:lnTo>
                  <a:lnTo>
                    <a:pt x="166192" y="499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707840" y="4617531"/>
              <a:ext cx="250032" cy="125468"/>
            </a:xfrm>
            <a:custGeom>
              <a:avLst/>
              <a:gdLst/>
              <a:ahLst/>
              <a:cxnLst/>
              <a:rect l="0" t="0" r="0" b="0"/>
              <a:pathLst>
                <a:path w="250032" h="125468">
                  <a:moveTo>
                    <a:pt x="91931" y="17293"/>
                  </a:moveTo>
                  <a:lnTo>
                    <a:pt x="87514" y="4041"/>
                  </a:lnTo>
                  <a:lnTo>
                    <a:pt x="83439" y="1062"/>
                  </a:lnTo>
                  <a:lnTo>
                    <a:pt x="77948" y="0"/>
                  </a:lnTo>
                  <a:lnTo>
                    <a:pt x="71514" y="217"/>
                  </a:lnTo>
                  <a:lnTo>
                    <a:pt x="44790" y="13774"/>
                  </a:lnTo>
                  <a:lnTo>
                    <a:pt x="15914" y="37486"/>
                  </a:lnTo>
                  <a:lnTo>
                    <a:pt x="3905" y="52155"/>
                  </a:lnTo>
                  <a:lnTo>
                    <a:pt x="887" y="59950"/>
                  </a:lnTo>
                  <a:lnTo>
                    <a:pt x="0" y="76008"/>
                  </a:lnTo>
                  <a:lnTo>
                    <a:pt x="3832" y="81399"/>
                  </a:lnTo>
                  <a:lnTo>
                    <a:pt x="10084" y="84994"/>
                  </a:lnTo>
                  <a:lnTo>
                    <a:pt x="17950" y="87390"/>
                  </a:lnTo>
                  <a:lnTo>
                    <a:pt x="36553" y="85121"/>
                  </a:lnTo>
                  <a:lnTo>
                    <a:pt x="74212" y="73016"/>
                  </a:lnTo>
                  <a:lnTo>
                    <a:pt x="81967" y="73857"/>
                  </a:lnTo>
                  <a:lnTo>
                    <a:pt x="95515" y="82189"/>
                  </a:lnTo>
                  <a:lnTo>
                    <a:pt x="113539" y="98056"/>
                  </a:lnTo>
                  <a:lnTo>
                    <a:pt x="120205" y="100721"/>
                  </a:lnTo>
                  <a:lnTo>
                    <a:pt x="173754" y="100644"/>
                  </a:lnTo>
                  <a:lnTo>
                    <a:pt x="205139" y="102394"/>
                  </a:lnTo>
                  <a:lnTo>
                    <a:pt x="236130" y="116149"/>
                  </a:lnTo>
                  <a:lnTo>
                    <a:pt x="250031" y="12546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035587" y="4460082"/>
              <a:ext cx="63742" cy="298156"/>
            </a:xfrm>
            <a:custGeom>
              <a:avLst/>
              <a:gdLst/>
              <a:ahLst/>
              <a:cxnLst/>
              <a:rect l="0" t="0" r="0" b="0"/>
              <a:pathLst>
                <a:path w="63742" h="298156">
                  <a:moveTo>
                    <a:pt x="63741" y="0"/>
                  </a:moveTo>
                  <a:lnTo>
                    <a:pt x="61277" y="51844"/>
                  </a:lnTo>
                  <a:lnTo>
                    <a:pt x="56577" y="105778"/>
                  </a:lnTo>
                  <a:lnTo>
                    <a:pt x="48082" y="160948"/>
                  </a:lnTo>
                  <a:lnTo>
                    <a:pt x="32021" y="216362"/>
                  </a:lnTo>
                  <a:lnTo>
                    <a:pt x="15870" y="273329"/>
                  </a:lnTo>
                  <a:lnTo>
                    <a:pt x="6716" y="294681"/>
                  </a:lnTo>
                  <a:lnTo>
                    <a:pt x="3535" y="298155"/>
                  </a:lnTo>
                  <a:lnTo>
                    <a:pt x="1414" y="296774"/>
                  </a:lnTo>
                  <a:lnTo>
                    <a:pt x="0" y="292155"/>
                  </a:lnTo>
                  <a:lnTo>
                    <a:pt x="4375" y="253374"/>
                  </a:lnTo>
                  <a:lnTo>
                    <a:pt x="9003" y="234652"/>
                  </a:lnTo>
                  <a:lnTo>
                    <a:pt x="14305" y="228551"/>
                  </a:lnTo>
                  <a:lnTo>
                    <a:pt x="30059" y="221771"/>
                  </a:lnTo>
                  <a:lnTo>
                    <a:pt x="55420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126211" y="4638728"/>
              <a:ext cx="132266" cy="87628"/>
            </a:xfrm>
            <a:custGeom>
              <a:avLst/>
              <a:gdLst/>
              <a:ahLst/>
              <a:cxnLst/>
              <a:rect l="0" t="0" r="0" b="0"/>
              <a:pathLst>
                <a:path w="132266" h="87628">
                  <a:moveTo>
                    <a:pt x="89612" y="4417"/>
                  </a:moveTo>
                  <a:lnTo>
                    <a:pt x="76360" y="0"/>
                  </a:lnTo>
                  <a:lnTo>
                    <a:pt x="62457" y="297"/>
                  </a:lnTo>
                  <a:lnTo>
                    <a:pt x="47957" y="4435"/>
                  </a:lnTo>
                  <a:lnTo>
                    <a:pt x="17855" y="27339"/>
                  </a:lnTo>
                  <a:lnTo>
                    <a:pt x="960" y="47883"/>
                  </a:lnTo>
                  <a:lnTo>
                    <a:pt x="0" y="54659"/>
                  </a:lnTo>
                  <a:lnTo>
                    <a:pt x="2134" y="61026"/>
                  </a:lnTo>
                  <a:lnTo>
                    <a:pt x="6331" y="67119"/>
                  </a:lnTo>
                  <a:lnTo>
                    <a:pt x="13751" y="70257"/>
                  </a:lnTo>
                  <a:lnTo>
                    <a:pt x="34323" y="71278"/>
                  </a:lnTo>
                  <a:lnTo>
                    <a:pt x="96222" y="55386"/>
                  </a:lnTo>
                  <a:lnTo>
                    <a:pt x="107887" y="52265"/>
                  </a:lnTo>
                  <a:lnTo>
                    <a:pt x="116588" y="52958"/>
                  </a:lnTo>
                  <a:lnTo>
                    <a:pt x="123313" y="56193"/>
                  </a:lnTo>
                  <a:lnTo>
                    <a:pt x="128722" y="61124"/>
                  </a:lnTo>
                  <a:lnTo>
                    <a:pt x="131403" y="66260"/>
                  </a:lnTo>
                  <a:lnTo>
                    <a:pt x="132265" y="71533"/>
                  </a:lnTo>
                  <a:lnTo>
                    <a:pt x="131217" y="876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291831" y="4634824"/>
              <a:ext cx="245494" cy="290910"/>
            </a:xfrm>
            <a:custGeom>
              <a:avLst/>
              <a:gdLst/>
              <a:ahLst/>
              <a:cxnLst/>
              <a:rect l="0" t="0" r="0" b="0"/>
              <a:pathLst>
                <a:path w="245494" h="290910">
                  <a:moveTo>
                    <a:pt x="82092" y="0"/>
                  </a:moveTo>
                  <a:lnTo>
                    <a:pt x="95344" y="8835"/>
                  </a:lnTo>
                  <a:lnTo>
                    <a:pt x="99248" y="16060"/>
                  </a:lnTo>
                  <a:lnTo>
                    <a:pt x="106027" y="69448"/>
                  </a:lnTo>
                  <a:lnTo>
                    <a:pt x="97868" y="124830"/>
                  </a:lnTo>
                  <a:lnTo>
                    <a:pt x="84751" y="179367"/>
                  </a:lnTo>
                  <a:lnTo>
                    <a:pt x="73932" y="239308"/>
                  </a:lnTo>
                  <a:lnTo>
                    <a:pt x="66525" y="270200"/>
                  </a:lnTo>
                  <a:lnTo>
                    <a:pt x="57915" y="285277"/>
                  </a:lnTo>
                  <a:lnTo>
                    <a:pt x="52106" y="289113"/>
                  </a:lnTo>
                  <a:lnTo>
                    <a:pt x="38254" y="290909"/>
                  </a:lnTo>
                  <a:lnTo>
                    <a:pt x="25318" y="286160"/>
                  </a:lnTo>
                  <a:lnTo>
                    <a:pt x="13405" y="276961"/>
                  </a:lnTo>
                  <a:lnTo>
                    <a:pt x="1946" y="263627"/>
                  </a:lnTo>
                  <a:lnTo>
                    <a:pt x="0" y="255264"/>
                  </a:lnTo>
                  <a:lnTo>
                    <a:pt x="2769" y="236109"/>
                  </a:lnTo>
                  <a:lnTo>
                    <a:pt x="14724" y="213368"/>
                  </a:lnTo>
                  <a:lnTo>
                    <a:pt x="29977" y="194918"/>
                  </a:lnTo>
                  <a:lnTo>
                    <a:pt x="89094" y="157202"/>
                  </a:lnTo>
                  <a:lnTo>
                    <a:pt x="148617" y="116488"/>
                  </a:lnTo>
                  <a:lnTo>
                    <a:pt x="206051" y="80680"/>
                  </a:lnTo>
                  <a:lnTo>
                    <a:pt x="243983" y="52732"/>
                  </a:lnTo>
                  <a:lnTo>
                    <a:pt x="245493" y="49947"/>
                  </a:lnTo>
                  <a:lnTo>
                    <a:pt x="243726" y="49016"/>
                  </a:lnTo>
                  <a:lnTo>
                    <a:pt x="239774" y="49319"/>
                  </a:lnTo>
                  <a:lnTo>
                    <a:pt x="230452" y="54587"/>
                  </a:lnTo>
                  <a:lnTo>
                    <a:pt x="172336" y="102037"/>
                  </a:lnTo>
                  <a:lnTo>
                    <a:pt x="160416" y="113459"/>
                  </a:lnTo>
                  <a:lnTo>
                    <a:pt x="157422" y="121867"/>
                  </a:lnTo>
                  <a:lnTo>
                    <a:pt x="156561" y="143538"/>
                  </a:lnTo>
                  <a:lnTo>
                    <a:pt x="160399" y="152090"/>
                  </a:lnTo>
                  <a:lnTo>
                    <a:pt x="198587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698444" y="4410156"/>
              <a:ext cx="41606" cy="149779"/>
            </a:xfrm>
            <a:custGeom>
              <a:avLst/>
              <a:gdLst/>
              <a:ahLst/>
              <a:cxnLst/>
              <a:rect l="0" t="0" r="0" b="0"/>
              <a:pathLst>
                <a:path w="41606" h="149779">
                  <a:moveTo>
                    <a:pt x="41605" y="0"/>
                  </a:moveTo>
                  <a:lnTo>
                    <a:pt x="30023" y="55161"/>
                  </a:lnTo>
                  <a:lnTo>
                    <a:pt x="14112" y="109136"/>
                  </a:lnTo>
                  <a:lnTo>
                    <a:pt x="0" y="1497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798297" y="4493366"/>
              <a:ext cx="16642" cy="116496"/>
            </a:xfrm>
            <a:custGeom>
              <a:avLst/>
              <a:gdLst/>
              <a:ahLst/>
              <a:cxnLst/>
              <a:rect l="0" t="0" r="0" b="0"/>
              <a:pathLst>
                <a:path w="16642" h="116496">
                  <a:moveTo>
                    <a:pt x="16641" y="0"/>
                  </a:moveTo>
                  <a:lnTo>
                    <a:pt x="5060" y="60656"/>
                  </a:lnTo>
                  <a:lnTo>
                    <a:pt x="0" y="1164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748370" y="2937330"/>
            <a:ext cx="1982135" cy="540869"/>
            <a:chOff x="6748370" y="2937330"/>
            <a:chExt cx="1982135" cy="540869"/>
          </a:xfrm>
        </p:grpSpPr>
        <p:sp>
          <p:nvSpPr>
            <p:cNvPr id="71" name="Freeform 70"/>
            <p:cNvSpPr/>
            <p:nvPr/>
          </p:nvSpPr>
          <p:spPr>
            <a:xfrm>
              <a:off x="6748370" y="3145356"/>
              <a:ext cx="299559" cy="191386"/>
            </a:xfrm>
            <a:custGeom>
              <a:avLst/>
              <a:gdLst/>
              <a:ahLst/>
              <a:cxnLst/>
              <a:rect l="0" t="0" r="0" b="0"/>
              <a:pathLst>
                <a:path w="299559" h="191386">
                  <a:moveTo>
                    <a:pt x="0" y="191385"/>
                  </a:moveTo>
                  <a:lnTo>
                    <a:pt x="60231" y="137796"/>
                  </a:lnTo>
                  <a:lnTo>
                    <a:pt x="115817" y="97853"/>
                  </a:lnTo>
                  <a:lnTo>
                    <a:pt x="173005" y="63863"/>
                  </a:lnTo>
                  <a:lnTo>
                    <a:pt x="231985" y="30517"/>
                  </a:lnTo>
                  <a:lnTo>
                    <a:pt x="268540" y="10788"/>
                  </a:lnTo>
                  <a:lnTo>
                    <a:pt x="29955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343463" y="2937330"/>
              <a:ext cx="201690" cy="260326"/>
            </a:xfrm>
            <a:custGeom>
              <a:avLst/>
              <a:gdLst/>
              <a:ahLst/>
              <a:cxnLst/>
              <a:rect l="0" t="0" r="0" b="0"/>
              <a:pathLst>
                <a:path w="201690" h="260326">
                  <a:moveTo>
                    <a:pt x="12344" y="0"/>
                  </a:moveTo>
                  <a:lnTo>
                    <a:pt x="12344" y="56775"/>
                  </a:lnTo>
                  <a:lnTo>
                    <a:pt x="7926" y="120107"/>
                  </a:lnTo>
                  <a:lnTo>
                    <a:pt x="0" y="181003"/>
                  </a:lnTo>
                  <a:lnTo>
                    <a:pt x="1618" y="203412"/>
                  </a:lnTo>
                  <a:lnTo>
                    <a:pt x="5193" y="209573"/>
                  </a:lnTo>
                  <a:lnTo>
                    <a:pt x="10350" y="212756"/>
                  </a:lnTo>
                  <a:lnTo>
                    <a:pt x="16562" y="213953"/>
                  </a:lnTo>
                  <a:lnTo>
                    <a:pt x="30861" y="210352"/>
                  </a:lnTo>
                  <a:lnTo>
                    <a:pt x="67058" y="192974"/>
                  </a:lnTo>
                  <a:lnTo>
                    <a:pt x="75632" y="192444"/>
                  </a:lnTo>
                  <a:lnTo>
                    <a:pt x="83198" y="194864"/>
                  </a:lnTo>
                  <a:lnTo>
                    <a:pt x="90090" y="199252"/>
                  </a:lnTo>
                  <a:lnTo>
                    <a:pt x="94685" y="205875"/>
                  </a:lnTo>
                  <a:lnTo>
                    <a:pt x="101152" y="232866"/>
                  </a:lnTo>
                  <a:lnTo>
                    <a:pt x="102665" y="253583"/>
                  </a:lnTo>
                  <a:lnTo>
                    <a:pt x="105843" y="258738"/>
                  </a:lnTo>
                  <a:lnTo>
                    <a:pt x="110734" y="260325"/>
                  </a:lnTo>
                  <a:lnTo>
                    <a:pt x="116769" y="259534"/>
                  </a:lnTo>
                  <a:lnTo>
                    <a:pt x="130871" y="246328"/>
                  </a:lnTo>
                  <a:lnTo>
                    <a:pt x="163143" y="199441"/>
                  </a:lnTo>
                  <a:lnTo>
                    <a:pt x="185360" y="146605"/>
                  </a:lnTo>
                  <a:lnTo>
                    <a:pt x="199141" y="101623"/>
                  </a:lnTo>
                  <a:lnTo>
                    <a:pt x="201689" y="75985"/>
                  </a:lnTo>
                  <a:lnTo>
                    <a:pt x="197891" y="59042"/>
                  </a:lnTo>
                  <a:lnTo>
                    <a:pt x="187086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570512" y="3103751"/>
              <a:ext cx="95782" cy="123017"/>
            </a:xfrm>
            <a:custGeom>
              <a:avLst/>
              <a:gdLst/>
              <a:ahLst/>
              <a:cxnLst/>
              <a:rect l="0" t="0" r="0" b="0"/>
              <a:pathLst>
                <a:path w="95782" h="123017">
                  <a:moveTo>
                    <a:pt x="43247" y="58247"/>
                  </a:moveTo>
                  <a:lnTo>
                    <a:pt x="29995" y="62665"/>
                  </a:lnTo>
                  <a:lnTo>
                    <a:pt x="18558" y="72230"/>
                  </a:lnTo>
                  <a:lnTo>
                    <a:pt x="4188" y="93209"/>
                  </a:lnTo>
                  <a:lnTo>
                    <a:pt x="566" y="100971"/>
                  </a:lnTo>
                  <a:lnTo>
                    <a:pt x="0" y="107995"/>
                  </a:lnTo>
                  <a:lnTo>
                    <a:pt x="4302" y="120730"/>
                  </a:lnTo>
                  <a:lnTo>
                    <a:pt x="8963" y="123016"/>
                  </a:lnTo>
                  <a:lnTo>
                    <a:pt x="14844" y="122692"/>
                  </a:lnTo>
                  <a:lnTo>
                    <a:pt x="44211" y="108884"/>
                  </a:lnTo>
                  <a:lnTo>
                    <a:pt x="81677" y="77482"/>
                  </a:lnTo>
                  <a:lnTo>
                    <a:pt x="94184" y="47715"/>
                  </a:lnTo>
                  <a:lnTo>
                    <a:pt x="95781" y="27679"/>
                  </a:lnTo>
                  <a:lnTo>
                    <a:pt x="94912" y="18453"/>
                  </a:lnTo>
                  <a:lnTo>
                    <a:pt x="91558" y="12302"/>
                  </a:lnTo>
                  <a:lnTo>
                    <a:pt x="86549" y="8201"/>
                  </a:lnTo>
                  <a:lnTo>
                    <a:pt x="6821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696970" y="3087109"/>
              <a:ext cx="74890" cy="112854"/>
            </a:xfrm>
            <a:custGeom>
              <a:avLst/>
              <a:gdLst/>
              <a:ahLst/>
              <a:cxnLst/>
              <a:rect l="0" t="0" r="0" b="0"/>
              <a:pathLst>
                <a:path w="74890" h="112854">
                  <a:moveTo>
                    <a:pt x="0" y="66568"/>
                  </a:moveTo>
                  <a:lnTo>
                    <a:pt x="12362" y="80779"/>
                  </a:lnTo>
                  <a:lnTo>
                    <a:pt x="18746" y="94149"/>
                  </a:lnTo>
                  <a:lnTo>
                    <a:pt x="18969" y="100673"/>
                  </a:lnTo>
                  <a:lnTo>
                    <a:pt x="14286" y="112853"/>
                  </a:lnTo>
                  <a:lnTo>
                    <a:pt x="13222" y="112218"/>
                  </a:lnTo>
                  <a:lnTo>
                    <a:pt x="14506" y="99184"/>
                  </a:lnTo>
                  <a:lnTo>
                    <a:pt x="34464" y="51573"/>
                  </a:lnTo>
                  <a:lnTo>
                    <a:pt x="7488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855555" y="2987256"/>
              <a:ext cx="41121" cy="249633"/>
            </a:xfrm>
            <a:custGeom>
              <a:avLst/>
              <a:gdLst/>
              <a:ahLst/>
              <a:cxnLst/>
              <a:rect l="0" t="0" r="0" b="0"/>
              <a:pathLst>
                <a:path w="41121" h="249633">
                  <a:moveTo>
                    <a:pt x="41120" y="0"/>
                  </a:moveTo>
                  <a:lnTo>
                    <a:pt x="29538" y="62327"/>
                  </a:lnTo>
                  <a:lnTo>
                    <a:pt x="16092" y="117306"/>
                  </a:lnTo>
                  <a:lnTo>
                    <a:pt x="1974" y="176549"/>
                  </a:lnTo>
                  <a:lnTo>
                    <a:pt x="0" y="219478"/>
                  </a:lnTo>
                  <a:lnTo>
                    <a:pt x="2612" y="227680"/>
                  </a:lnTo>
                  <a:lnTo>
                    <a:pt x="7127" y="234073"/>
                  </a:lnTo>
                  <a:lnTo>
                    <a:pt x="24478" y="2496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977524" y="3062383"/>
              <a:ext cx="153813" cy="229305"/>
            </a:xfrm>
            <a:custGeom>
              <a:avLst/>
              <a:gdLst/>
              <a:ahLst/>
              <a:cxnLst/>
              <a:rect l="0" t="0" r="0" b="0"/>
              <a:pathLst>
                <a:path w="153813" h="229305">
                  <a:moveTo>
                    <a:pt x="43966" y="141221"/>
                  </a:moveTo>
                  <a:lnTo>
                    <a:pt x="57253" y="126085"/>
                  </a:lnTo>
                  <a:lnTo>
                    <a:pt x="78670" y="83354"/>
                  </a:lnTo>
                  <a:lnTo>
                    <a:pt x="78197" y="78605"/>
                  </a:lnTo>
                  <a:lnTo>
                    <a:pt x="75108" y="76363"/>
                  </a:lnTo>
                  <a:lnTo>
                    <a:pt x="70275" y="75793"/>
                  </a:lnTo>
                  <a:lnTo>
                    <a:pt x="57508" y="87486"/>
                  </a:lnTo>
                  <a:lnTo>
                    <a:pt x="26048" y="143352"/>
                  </a:lnTo>
                  <a:lnTo>
                    <a:pt x="2980" y="203856"/>
                  </a:lnTo>
                  <a:lnTo>
                    <a:pt x="0" y="216261"/>
                  </a:lnTo>
                  <a:lnTo>
                    <a:pt x="1711" y="223608"/>
                  </a:lnTo>
                  <a:lnTo>
                    <a:pt x="6551" y="227580"/>
                  </a:lnTo>
                  <a:lnTo>
                    <a:pt x="13476" y="229304"/>
                  </a:lnTo>
                  <a:lnTo>
                    <a:pt x="19941" y="228604"/>
                  </a:lnTo>
                  <a:lnTo>
                    <a:pt x="32055" y="222896"/>
                  </a:lnTo>
                  <a:lnTo>
                    <a:pt x="77374" y="159735"/>
                  </a:lnTo>
                  <a:lnTo>
                    <a:pt x="107413" y="100627"/>
                  </a:lnTo>
                  <a:lnTo>
                    <a:pt x="135452" y="41866"/>
                  </a:lnTo>
                  <a:lnTo>
                    <a:pt x="153812" y="0"/>
                  </a:lnTo>
                  <a:lnTo>
                    <a:pt x="135515" y="56613"/>
                  </a:lnTo>
                  <a:lnTo>
                    <a:pt x="127177" y="912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185095" y="3153677"/>
              <a:ext cx="200328" cy="158101"/>
            </a:xfrm>
            <a:custGeom>
              <a:avLst/>
              <a:gdLst/>
              <a:ahLst/>
              <a:cxnLst/>
              <a:rect l="0" t="0" r="0" b="0"/>
              <a:pathLst>
                <a:path w="200328" h="158101">
                  <a:moveTo>
                    <a:pt x="27780" y="0"/>
                  </a:moveTo>
                  <a:lnTo>
                    <a:pt x="25315" y="33741"/>
                  </a:lnTo>
                  <a:lnTo>
                    <a:pt x="10921" y="89837"/>
                  </a:lnTo>
                  <a:lnTo>
                    <a:pt x="0" y="128899"/>
                  </a:lnTo>
                  <a:lnTo>
                    <a:pt x="939" y="134010"/>
                  </a:lnTo>
                  <a:lnTo>
                    <a:pt x="4338" y="135568"/>
                  </a:lnTo>
                  <a:lnTo>
                    <a:pt x="9378" y="134758"/>
                  </a:lnTo>
                  <a:lnTo>
                    <a:pt x="29725" y="120365"/>
                  </a:lnTo>
                  <a:lnTo>
                    <a:pt x="70712" y="86081"/>
                  </a:lnTo>
                  <a:lnTo>
                    <a:pt x="77667" y="85124"/>
                  </a:lnTo>
                  <a:lnTo>
                    <a:pt x="84152" y="87260"/>
                  </a:lnTo>
                  <a:lnTo>
                    <a:pt x="90325" y="91457"/>
                  </a:lnTo>
                  <a:lnTo>
                    <a:pt x="94439" y="97954"/>
                  </a:lnTo>
                  <a:lnTo>
                    <a:pt x="99012" y="115035"/>
                  </a:lnTo>
                  <a:lnTo>
                    <a:pt x="103005" y="120144"/>
                  </a:lnTo>
                  <a:lnTo>
                    <a:pt x="108440" y="122626"/>
                  </a:lnTo>
                  <a:lnTo>
                    <a:pt x="114837" y="123356"/>
                  </a:lnTo>
                  <a:lnTo>
                    <a:pt x="141511" y="115549"/>
                  </a:lnTo>
                  <a:lnTo>
                    <a:pt x="157222" y="104055"/>
                  </a:lnTo>
                  <a:lnTo>
                    <a:pt x="182376" y="78493"/>
                  </a:lnTo>
                  <a:lnTo>
                    <a:pt x="187242" y="78217"/>
                  </a:lnTo>
                  <a:lnTo>
                    <a:pt x="191411" y="81730"/>
                  </a:lnTo>
                  <a:lnTo>
                    <a:pt x="195114" y="87771"/>
                  </a:lnTo>
                  <a:lnTo>
                    <a:pt x="200327" y="113942"/>
                  </a:lnTo>
                  <a:lnTo>
                    <a:pt x="194201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445864" y="3178640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0" y="0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478224" y="3133169"/>
              <a:ext cx="252281" cy="345030"/>
            </a:xfrm>
            <a:custGeom>
              <a:avLst/>
              <a:gdLst/>
              <a:ahLst/>
              <a:cxnLst/>
              <a:rect l="0" t="0" r="0" b="0"/>
              <a:pathLst>
                <a:path w="252281" h="345030">
                  <a:moveTo>
                    <a:pt x="50851" y="161966"/>
                  </a:moveTo>
                  <a:lnTo>
                    <a:pt x="64103" y="157549"/>
                  </a:lnTo>
                  <a:lnTo>
                    <a:pt x="85596" y="141550"/>
                  </a:lnTo>
                  <a:lnTo>
                    <a:pt x="89731" y="134487"/>
                  </a:lnTo>
                  <a:lnTo>
                    <a:pt x="91861" y="119243"/>
                  </a:lnTo>
                  <a:lnTo>
                    <a:pt x="89286" y="115917"/>
                  </a:lnTo>
                  <a:lnTo>
                    <a:pt x="84795" y="115549"/>
                  </a:lnTo>
                  <a:lnTo>
                    <a:pt x="71484" y="120996"/>
                  </a:lnTo>
                  <a:lnTo>
                    <a:pt x="45048" y="139656"/>
                  </a:lnTo>
                  <a:lnTo>
                    <a:pt x="7860" y="181444"/>
                  </a:lnTo>
                  <a:lnTo>
                    <a:pt x="0" y="196510"/>
                  </a:lnTo>
                  <a:lnTo>
                    <a:pt x="309" y="200713"/>
                  </a:lnTo>
                  <a:lnTo>
                    <a:pt x="3288" y="202591"/>
                  </a:lnTo>
                  <a:lnTo>
                    <a:pt x="8047" y="202917"/>
                  </a:lnTo>
                  <a:lnTo>
                    <a:pt x="18267" y="198350"/>
                  </a:lnTo>
                  <a:lnTo>
                    <a:pt x="68616" y="151421"/>
                  </a:lnTo>
                  <a:lnTo>
                    <a:pt x="116593" y="90336"/>
                  </a:lnTo>
                  <a:lnTo>
                    <a:pt x="156347" y="29020"/>
                  </a:lnTo>
                  <a:lnTo>
                    <a:pt x="165231" y="13197"/>
                  </a:lnTo>
                  <a:lnTo>
                    <a:pt x="178425" y="0"/>
                  </a:lnTo>
                  <a:lnTo>
                    <a:pt x="181204" y="364"/>
                  </a:lnTo>
                  <a:lnTo>
                    <a:pt x="181207" y="5230"/>
                  </a:lnTo>
                  <a:lnTo>
                    <a:pt x="179360" y="13096"/>
                  </a:lnTo>
                  <a:lnTo>
                    <a:pt x="142916" y="76522"/>
                  </a:lnTo>
                  <a:lnTo>
                    <a:pt x="124373" y="118242"/>
                  </a:lnTo>
                  <a:lnTo>
                    <a:pt x="120510" y="140068"/>
                  </a:lnTo>
                  <a:lnTo>
                    <a:pt x="123177" y="149216"/>
                  </a:lnTo>
                  <a:lnTo>
                    <a:pt x="136004" y="164312"/>
                  </a:lnTo>
                  <a:lnTo>
                    <a:pt x="145526" y="168153"/>
                  </a:lnTo>
                  <a:lnTo>
                    <a:pt x="168434" y="169955"/>
                  </a:lnTo>
                  <a:lnTo>
                    <a:pt x="189094" y="165208"/>
                  </a:lnTo>
                  <a:lnTo>
                    <a:pt x="250368" y="138323"/>
                  </a:lnTo>
                  <a:lnTo>
                    <a:pt x="252280" y="136958"/>
                  </a:lnTo>
                  <a:lnTo>
                    <a:pt x="223811" y="152692"/>
                  </a:lnTo>
                  <a:lnTo>
                    <a:pt x="162447" y="204002"/>
                  </a:lnTo>
                  <a:lnTo>
                    <a:pt x="117782" y="264309"/>
                  </a:lnTo>
                  <a:lnTo>
                    <a:pt x="112114" y="274574"/>
                  </a:lnTo>
                  <a:lnTo>
                    <a:pt x="111108" y="285115"/>
                  </a:lnTo>
                  <a:lnTo>
                    <a:pt x="117388" y="306690"/>
                  </a:lnTo>
                  <a:lnTo>
                    <a:pt x="142382" y="34502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858018" y="1056773"/>
            <a:ext cx="4218773" cy="1422900"/>
            <a:chOff x="5858018" y="1056773"/>
            <a:chExt cx="4218773" cy="1422900"/>
          </a:xfrm>
        </p:grpSpPr>
        <p:sp>
          <p:nvSpPr>
            <p:cNvPr id="81" name="Freeform 80"/>
            <p:cNvSpPr/>
            <p:nvPr/>
          </p:nvSpPr>
          <p:spPr>
            <a:xfrm>
              <a:off x="5858018" y="1223194"/>
              <a:ext cx="174743" cy="33285"/>
            </a:xfrm>
            <a:custGeom>
              <a:avLst/>
              <a:gdLst/>
              <a:ahLst/>
              <a:cxnLst/>
              <a:rect l="0" t="0" r="0" b="0"/>
              <a:pathLst>
                <a:path w="174743" h="33285">
                  <a:moveTo>
                    <a:pt x="0" y="0"/>
                  </a:moveTo>
                  <a:lnTo>
                    <a:pt x="50147" y="13269"/>
                  </a:lnTo>
                  <a:lnTo>
                    <a:pt x="110063" y="20615"/>
                  </a:lnTo>
                  <a:lnTo>
                    <a:pt x="158908" y="30977"/>
                  </a:lnTo>
                  <a:lnTo>
                    <a:pt x="174742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112563" y="1056773"/>
              <a:ext cx="186472" cy="424375"/>
            </a:xfrm>
            <a:custGeom>
              <a:avLst/>
              <a:gdLst/>
              <a:ahLst/>
              <a:cxnLst/>
              <a:rect l="0" t="0" r="0" b="0"/>
              <a:pathLst>
                <a:path w="186472" h="424375">
                  <a:moveTo>
                    <a:pt x="186471" y="0"/>
                  </a:moveTo>
                  <a:lnTo>
                    <a:pt x="144561" y="23164"/>
                  </a:lnTo>
                  <a:lnTo>
                    <a:pt x="89356" y="81914"/>
                  </a:lnTo>
                  <a:lnTo>
                    <a:pt x="52416" y="140523"/>
                  </a:lnTo>
                  <a:lnTo>
                    <a:pt x="26511" y="195446"/>
                  </a:lnTo>
                  <a:lnTo>
                    <a:pt x="8519" y="256289"/>
                  </a:lnTo>
                  <a:lnTo>
                    <a:pt x="0" y="313098"/>
                  </a:lnTo>
                  <a:lnTo>
                    <a:pt x="960" y="346100"/>
                  </a:lnTo>
                  <a:lnTo>
                    <a:pt x="11517" y="382279"/>
                  </a:lnTo>
                  <a:lnTo>
                    <a:pt x="23654" y="401350"/>
                  </a:lnTo>
                  <a:lnTo>
                    <a:pt x="30773" y="409025"/>
                  </a:lnTo>
                  <a:lnTo>
                    <a:pt x="46080" y="417552"/>
                  </a:lnTo>
                  <a:lnTo>
                    <a:pt x="69976" y="4243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374266" y="1131663"/>
              <a:ext cx="107832" cy="324521"/>
            </a:xfrm>
            <a:custGeom>
              <a:avLst/>
              <a:gdLst/>
              <a:ahLst/>
              <a:cxnLst/>
              <a:rect l="0" t="0" r="0" b="0"/>
              <a:pathLst>
                <a:path w="107832" h="324521">
                  <a:moveTo>
                    <a:pt x="16299" y="0"/>
                  </a:moveTo>
                  <a:lnTo>
                    <a:pt x="9713" y="58430"/>
                  </a:lnTo>
                  <a:lnTo>
                    <a:pt x="8321" y="113757"/>
                  </a:lnTo>
                  <a:lnTo>
                    <a:pt x="8046" y="169201"/>
                  </a:lnTo>
                  <a:lnTo>
                    <a:pt x="5526" y="222204"/>
                  </a:lnTo>
                  <a:lnTo>
                    <a:pt x="430" y="277215"/>
                  </a:lnTo>
                  <a:lnTo>
                    <a:pt x="0" y="269595"/>
                  </a:lnTo>
                  <a:lnTo>
                    <a:pt x="4176" y="248150"/>
                  </a:lnTo>
                  <a:lnTo>
                    <a:pt x="15686" y="228646"/>
                  </a:lnTo>
                  <a:lnTo>
                    <a:pt x="42785" y="200696"/>
                  </a:lnTo>
                  <a:lnTo>
                    <a:pt x="58581" y="191516"/>
                  </a:lnTo>
                  <a:lnTo>
                    <a:pt x="66676" y="191472"/>
                  </a:lnTo>
                  <a:lnTo>
                    <a:pt x="83067" y="198819"/>
                  </a:lnTo>
                  <a:lnTo>
                    <a:pt x="94668" y="216262"/>
                  </a:lnTo>
                  <a:lnTo>
                    <a:pt x="101981" y="240347"/>
                  </a:lnTo>
                  <a:lnTo>
                    <a:pt x="106675" y="293614"/>
                  </a:lnTo>
                  <a:lnTo>
                    <a:pt x="107831" y="32452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537930" y="1335271"/>
              <a:ext cx="135552" cy="118481"/>
            </a:xfrm>
            <a:custGeom>
              <a:avLst/>
              <a:gdLst/>
              <a:ahLst/>
              <a:cxnLst/>
              <a:rect l="0" t="0" r="0" b="0"/>
              <a:pathLst>
                <a:path w="135552" h="118481">
                  <a:moveTo>
                    <a:pt x="102266" y="4418"/>
                  </a:moveTo>
                  <a:lnTo>
                    <a:pt x="89014" y="0"/>
                  </a:lnTo>
                  <a:lnTo>
                    <a:pt x="72646" y="2763"/>
                  </a:lnTo>
                  <a:lnTo>
                    <a:pt x="63104" y="6088"/>
                  </a:lnTo>
                  <a:lnTo>
                    <a:pt x="15367" y="49647"/>
                  </a:lnTo>
                  <a:lnTo>
                    <a:pt x="1835" y="76477"/>
                  </a:lnTo>
                  <a:lnTo>
                    <a:pt x="0" y="97157"/>
                  </a:lnTo>
                  <a:lnTo>
                    <a:pt x="804" y="107849"/>
                  </a:lnTo>
                  <a:lnTo>
                    <a:pt x="4115" y="114053"/>
                  </a:lnTo>
                  <a:lnTo>
                    <a:pt x="9095" y="117264"/>
                  </a:lnTo>
                  <a:lnTo>
                    <a:pt x="15189" y="118480"/>
                  </a:lnTo>
                  <a:lnTo>
                    <a:pt x="22025" y="116517"/>
                  </a:lnTo>
                  <a:lnTo>
                    <a:pt x="82993" y="73751"/>
                  </a:lnTo>
                  <a:lnTo>
                    <a:pt x="101097" y="70058"/>
                  </a:lnTo>
                  <a:lnTo>
                    <a:pt x="109808" y="70367"/>
                  </a:lnTo>
                  <a:lnTo>
                    <a:pt x="116540" y="72423"/>
                  </a:lnTo>
                  <a:lnTo>
                    <a:pt x="135551" y="8762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740049" y="1356331"/>
              <a:ext cx="133138" cy="116496"/>
            </a:xfrm>
            <a:custGeom>
              <a:avLst/>
              <a:gdLst/>
              <a:ahLst/>
              <a:cxnLst/>
              <a:rect l="0" t="0" r="0" b="0"/>
              <a:pathLst>
                <a:path w="133138" h="116496">
                  <a:moveTo>
                    <a:pt x="0" y="0"/>
                  </a:moveTo>
                  <a:lnTo>
                    <a:pt x="4417" y="55162"/>
                  </a:lnTo>
                  <a:lnTo>
                    <a:pt x="7165" y="96986"/>
                  </a:lnTo>
                  <a:lnTo>
                    <a:pt x="10323" y="104414"/>
                  </a:lnTo>
                  <a:lnTo>
                    <a:pt x="15204" y="107516"/>
                  </a:lnTo>
                  <a:lnTo>
                    <a:pt x="21231" y="107735"/>
                  </a:lnTo>
                  <a:lnTo>
                    <a:pt x="26173" y="105108"/>
                  </a:lnTo>
                  <a:lnTo>
                    <a:pt x="64112" y="61064"/>
                  </a:lnTo>
                  <a:lnTo>
                    <a:pt x="79962" y="54876"/>
                  </a:lnTo>
                  <a:lnTo>
                    <a:pt x="89366" y="53226"/>
                  </a:lnTo>
                  <a:lnTo>
                    <a:pt x="104746" y="56324"/>
                  </a:lnTo>
                  <a:lnTo>
                    <a:pt x="111436" y="59739"/>
                  </a:lnTo>
                  <a:lnTo>
                    <a:pt x="121335" y="73395"/>
                  </a:lnTo>
                  <a:lnTo>
                    <a:pt x="129640" y="96944"/>
                  </a:lnTo>
                  <a:lnTo>
                    <a:pt x="133137" y="1164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923511" y="1389615"/>
              <a:ext cx="245363" cy="311173"/>
            </a:xfrm>
            <a:custGeom>
              <a:avLst/>
              <a:gdLst/>
              <a:ahLst/>
              <a:cxnLst/>
              <a:rect l="0" t="0" r="0" b="0"/>
              <a:pathLst>
                <a:path w="245363" h="311173">
                  <a:moveTo>
                    <a:pt x="91133" y="0"/>
                  </a:moveTo>
                  <a:lnTo>
                    <a:pt x="77880" y="4417"/>
                  </a:lnTo>
                  <a:lnTo>
                    <a:pt x="68909" y="13983"/>
                  </a:lnTo>
                  <a:lnTo>
                    <a:pt x="65222" y="20416"/>
                  </a:lnTo>
                  <a:lnTo>
                    <a:pt x="63591" y="39893"/>
                  </a:lnTo>
                  <a:lnTo>
                    <a:pt x="66872" y="62109"/>
                  </a:lnTo>
                  <a:lnTo>
                    <a:pt x="94455" y="121822"/>
                  </a:lnTo>
                  <a:lnTo>
                    <a:pt x="121716" y="174862"/>
                  </a:lnTo>
                  <a:lnTo>
                    <a:pt x="129472" y="214431"/>
                  </a:lnTo>
                  <a:lnTo>
                    <a:pt x="127353" y="251015"/>
                  </a:lnTo>
                  <a:lnTo>
                    <a:pt x="120791" y="269046"/>
                  </a:lnTo>
                  <a:lnTo>
                    <a:pt x="97094" y="300106"/>
                  </a:lnTo>
                  <a:lnTo>
                    <a:pt x="76831" y="309047"/>
                  </a:lnTo>
                  <a:lnTo>
                    <a:pt x="53341" y="311172"/>
                  </a:lnTo>
                  <a:lnTo>
                    <a:pt x="30575" y="305952"/>
                  </a:lnTo>
                  <a:lnTo>
                    <a:pt x="5799" y="292618"/>
                  </a:lnTo>
                  <a:lnTo>
                    <a:pt x="1884" y="286610"/>
                  </a:lnTo>
                  <a:lnTo>
                    <a:pt x="0" y="272538"/>
                  </a:lnTo>
                  <a:lnTo>
                    <a:pt x="8553" y="244605"/>
                  </a:lnTo>
                  <a:lnTo>
                    <a:pt x="20223" y="228598"/>
                  </a:lnTo>
                  <a:lnTo>
                    <a:pt x="81136" y="173800"/>
                  </a:lnTo>
                  <a:lnTo>
                    <a:pt x="140961" y="116440"/>
                  </a:lnTo>
                  <a:lnTo>
                    <a:pt x="190976" y="59978"/>
                  </a:lnTo>
                  <a:lnTo>
                    <a:pt x="244814" y="4519"/>
                  </a:lnTo>
                  <a:lnTo>
                    <a:pt x="245362" y="4862"/>
                  </a:lnTo>
                  <a:lnTo>
                    <a:pt x="214246" y="56753"/>
                  </a:lnTo>
                  <a:lnTo>
                    <a:pt x="204144" y="90061"/>
                  </a:lnTo>
                  <a:lnTo>
                    <a:pt x="201664" y="125099"/>
                  </a:lnTo>
                  <a:lnTo>
                    <a:pt x="207627" y="1497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588796" y="1381294"/>
              <a:ext cx="20097" cy="166422"/>
            </a:xfrm>
            <a:custGeom>
              <a:avLst/>
              <a:gdLst/>
              <a:ahLst/>
              <a:cxnLst/>
              <a:rect l="0" t="0" r="0" b="0"/>
              <a:pathLst>
                <a:path w="20097" h="166422">
                  <a:moveTo>
                    <a:pt x="0" y="0"/>
                  </a:moveTo>
                  <a:lnTo>
                    <a:pt x="16858" y="60438"/>
                  </a:lnTo>
                  <a:lnTo>
                    <a:pt x="20096" y="106357"/>
                  </a:lnTo>
                  <a:lnTo>
                    <a:pt x="16642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630401" y="1323047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0"/>
                  </a:move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730254" y="1456814"/>
              <a:ext cx="91532" cy="73709"/>
            </a:xfrm>
            <a:custGeom>
              <a:avLst/>
              <a:gdLst/>
              <a:ahLst/>
              <a:cxnLst/>
              <a:rect l="0" t="0" r="0" b="0"/>
              <a:pathLst>
                <a:path w="91532" h="73709">
                  <a:moveTo>
                    <a:pt x="0" y="24333"/>
                  </a:moveTo>
                  <a:lnTo>
                    <a:pt x="0" y="70660"/>
                  </a:lnTo>
                  <a:lnTo>
                    <a:pt x="924" y="73708"/>
                  </a:lnTo>
                  <a:lnTo>
                    <a:pt x="2465" y="72043"/>
                  </a:lnTo>
                  <a:lnTo>
                    <a:pt x="19323" y="34194"/>
                  </a:lnTo>
                  <a:lnTo>
                    <a:pt x="39361" y="6351"/>
                  </a:lnTo>
                  <a:lnTo>
                    <a:pt x="46581" y="2175"/>
                  </a:lnTo>
                  <a:lnTo>
                    <a:pt x="64465" y="0"/>
                  </a:lnTo>
                  <a:lnTo>
                    <a:pt x="71638" y="2563"/>
                  </a:lnTo>
                  <a:lnTo>
                    <a:pt x="82074" y="12808"/>
                  </a:lnTo>
                  <a:lnTo>
                    <a:pt x="87328" y="24142"/>
                  </a:lnTo>
                  <a:lnTo>
                    <a:pt x="91531" y="4097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153198" y="1402417"/>
              <a:ext cx="83484" cy="161941"/>
            </a:xfrm>
            <a:custGeom>
              <a:avLst/>
              <a:gdLst/>
              <a:ahLst/>
              <a:cxnLst/>
              <a:rect l="0" t="0" r="0" b="0"/>
              <a:pathLst>
                <a:path w="83484" h="161941">
                  <a:moveTo>
                    <a:pt x="76319" y="78730"/>
                  </a:moveTo>
                  <a:lnTo>
                    <a:pt x="83483" y="32403"/>
                  </a:lnTo>
                  <a:lnTo>
                    <a:pt x="79880" y="4907"/>
                  </a:lnTo>
                  <a:lnTo>
                    <a:pt x="74994" y="853"/>
                  </a:lnTo>
                  <a:lnTo>
                    <a:pt x="68040" y="0"/>
                  </a:lnTo>
                  <a:lnTo>
                    <a:pt x="52299" y="3982"/>
                  </a:lnTo>
                  <a:lnTo>
                    <a:pt x="39139" y="11916"/>
                  </a:lnTo>
                  <a:lnTo>
                    <a:pt x="29592" y="24072"/>
                  </a:lnTo>
                  <a:lnTo>
                    <a:pt x="7227" y="80640"/>
                  </a:lnTo>
                  <a:lnTo>
                    <a:pt x="0" y="104850"/>
                  </a:lnTo>
                  <a:lnTo>
                    <a:pt x="1102" y="125472"/>
                  </a:lnTo>
                  <a:lnTo>
                    <a:pt x="9653" y="147745"/>
                  </a:lnTo>
                  <a:lnTo>
                    <a:pt x="18071" y="16194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306481" y="1231105"/>
              <a:ext cx="413978" cy="366537"/>
            </a:xfrm>
            <a:custGeom>
              <a:avLst/>
              <a:gdLst/>
              <a:ahLst/>
              <a:cxnLst/>
              <a:rect l="0" t="0" r="0" b="0"/>
              <a:pathLst>
                <a:path w="413978" h="366537">
                  <a:moveTo>
                    <a:pt x="122741" y="208436"/>
                  </a:moveTo>
                  <a:lnTo>
                    <a:pt x="122741" y="190767"/>
                  </a:lnTo>
                  <a:lnTo>
                    <a:pt x="117809" y="177161"/>
                  </a:lnTo>
                  <a:lnTo>
                    <a:pt x="113906" y="170944"/>
                  </a:lnTo>
                  <a:lnTo>
                    <a:pt x="102172" y="161571"/>
                  </a:lnTo>
                  <a:lnTo>
                    <a:pt x="95160" y="157777"/>
                  </a:lnTo>
                  <a:lnTo>
                    <a:pt x="86787" y="157097"/>
                  </a:lnTo>
                  <a:lnTo>
                    <a:pt x="40458" y="169601"/>
                  </a:lnTo>
                  <a:lnTo>
                    <a:pt x="28232" y="180082"/>
                  </a:lnTo>
                  <a:lnTo>
                    <a:pt x="8432" y="218245"/>
                  </a:lnTo>
                  <a:lnTo>
                    <a:pt x="0" y="264580"/>
                  </a:lnTo>
                  <a:lnTo>
                    <a:pt x="389" y="300988"/>
                  </a:lnTo>
                  <a:lnTo>
                    <a:pt x="7033" y="317680"/>
                  </a:lnTo>
                  <a:lnTo>
                    <a:pt x="13243" y="322871"/>
                  </a:lnTo>
                  <a:lnTo>
                    <a:pt x="30005" y="328638"/>
                  </a:lnTo>
                  <a:lnTo>
                    <a:pt x="37803" y="328327"/>
                  </a:lnTo>
                  <a:lnTo>
                    <a:pt x="51398" y="323050"/>
                  </a:lnTo>
                  <a:lnTo>
                    <a:pt x="61138" y="312076"/>
                  </a:lnTo>
                  <a:lnTo>
                    <a:pt x="87428" y="254768"/>
                  </a:lnTo>
                  <a:lnTo>
                    <a:pt x="100151" y="202179"/>
                  </a:lnTo>
                  <a:lnTo>
                    <a:pt x="117285" y="141557"/>
                  </a:lnTo>
                  <a:lnTo>
                    <a:pt x="130533" y="84107"/>
                  </a:lnTo>
                  <a:lnTo>
                    <a:pt x="150579" y="21910"/>
                  </a:lnTo>
                  <a:lnTo>
                    <a:pt x="157611" y="2569"/>
                  </a:lnTo>
                  <a:lnTo>
                    <a:pt x="159856" y="0"/>
                  </a:lnTo>
                  <a:lnTo>
                    <a:pt x="161353" y="1986"/>
                  </a:lnTo>
                  <a:lnTo>
                    <a:pt x="163755" y="31746"/>
                  </a:lnTo>
                  <a:lnTo>
                    <a:pt x="155216" y="86560"/>
                  </a:lnTo>
                  <a:lnTo>
                    <a:pt x="149187" y="139675"/>
                  </a:lnTo>
                  <a:lnTo>
                    <a:pt x="154485" y="199461"/>
                  </a:lnTo>
                  <a:lnTo>
                    <a:pt x="164941" y="262506"/>
                  </a:lnTo>
                  <a:lnTo>
                    <a:pt x="167516" y="274993"/>
                  </a:lnTo>
                  <a:lnTo>
                    <a:pt x="172007" y="284243"/>
                  </a:lnTo>
                  <a:lnTo>
                    <a:pt x="184393" y="296985"/>
                  </a:lnTo>
                  <a:lnTo>
                    <a:pt x="192503" y="298904"/>
                  </a:lnTo>
                  <a:lnTo>
                    <a:pt x="211377" y="296105"/>
                  </a:lnTo>
                  <a:lnTo>
                    <a:pt x="233960" y="284133"/>
                  </a:lnTo>
                  <a:lnTo>
                    <a:pt x="252362" y="264457"/>
                  </a:lnTo>
                  <a:lnTo>
                    <a:pt x="258157" y="263350"/>
                  </a:lnTo>
                  <a:lnTo>
                    <a:pt x="263870" y="266311"/>
                  </a:lnTo>
                  <a:lnTo>
                    <a:pt x="269527" y="271982"/>
                  </a:lnTo>
                  <a:lnTo>
                    <a:pt x="275812" y="290612"/>
                  </a:lnTo>
                  <a:lnTo>
                    <a:pt x="277488" y="302052"/>
                  </a:lnTo>
                  <a:lnTo>
                    <a:pt x="280455" y="307829"/>
                  </a:lnTo>
                  <a:lnTo>
                    <a:pt x="284281" y="309831"/>
                  </a:lnTo>
                  <a:lnTo>
                    <a:pt x="288682" y="309317"/>
                  </a:lnTo>
                  <a:lnTo>
                    <a:pt x="308127" y="295342"/>
                  </a:lnTo>
                  <a:lnTo>
                    <a:pt x="365611" y="244518"/>
                  </a:lnTo>
                  <a:lnTo>
                    <a:pt x="373412" y="243586"/>
                  </a:lnTo>
                  <a:lnTo>
                    <a:pt x="389477" y="249946"/>
                  </a:lnTo>
                  <a:lnTo>
                    <a:pt x="400931" y="266949"/>
                  </a:lnTo>
                  <a:lnTo>
                    <a:pt x="410113" y="300047"/>
                  </a:lnTo>
                  <a:lnTo>
                    <a:pt x="413639" y="356681"/>
                  </a:lnTo>
                  <a:lnTo>
                    <a:pt x="413977" y="3665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787544" y="1467974"/>
              <a:ext cx="91016" cy="162952"/>
            </a:xfrm>
            <a:custGeom>
              <a:avLst/>
              <a:gdLst/>
              <a:ahLst/>
              <a:cxnLst/>
              <a:rect l="0" t="0" r="0" b="0"/>
              <a:pathLst>
                <a:path w="91016" h="162952">
                  <a:moveTo>
                    <a:pt x="91015" y="21494"/>
                  </a:moveTo>
                  <a:lnTo>
                    <a:pt x="86597" y="8242"/>
                  </a:lnTo>
                  <a:lnTo>
                    <a:pt x="81598" y="4338"/>
                  </a:lnTo>
                  <a:lnTo>
                    <a:pt x="66181" y="0"/>
                  </a:lnTo>
                  <a:lnTo>
                    <a:pt x="49467" y="3004"/>
                  </a:lnTo>
                  <a:lnTo>
                    <a:pt x="41126" y="6393"/>
                  </a:lnTo>
                  <a:lnTo>
                    <a:pt x="16136" y="28833"/>
                  </a:lnTo>
                  <a:lnTo>
                    <a:pt x="0" y="67739"/>
                  </a:lnTo>
                  <a:lnTo>
                    <a:pt x="21" y="93515"/>
                  </a:lnTo>
                  <a:lnTo>
                    <a:pt x="10428" y="126352"/>
                  </a:lnTo>
                  <a:lnTo>
                    <a:pt x="15101" y="135778"/>
                  </a:lnTo>
                  <a:lnTo>
                    <a:pt x="27689" y="148717"/>
                  </a:lnTo>
                  <a:lnTo>
                    <a:pt x="49410" y="16295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950948" y="1472826"/>
              <a:ext cx="110674" cy="162612"/>
            </a:xfrm>
            <a:custGeom>
              <a:avLst/>
              <a:gdLst/>
              <a:ahLst/>
              <a:cxnLst/>
              <a:rect l="0" t="0" r="0" b="0"/>
              <a:pathLst>
                <a:path w="110674" h="162612">
                  <a:moveTo>
                    <a:pt x="69068" y="0"/>
                  </a:moveTo>
                  <a:lnTo>
                    <a:pt x="27413" y="30235"/>
                  </a:lnTo>
                  <a:lnTo>
                    <a:pt x="9779" y="57857"/>
                  </a:lnTo>
                  <a:lnTo>
                    <a:pt x="1729" y="78722"/>
                  </a:lnTo>
                  <a:lnTo>
                    <a:pt x="0" y="97858"/>
                  </a:lnTo>
                  <a:lnTo>
                    <a:pt x="3238" y="115608"/>
                  </a:lnTo>
                  <a:lnTo>
                    <a:pt x="10841" y="132742"/>
                  </a:lnTo>
                  <a:lnTo>
                    <a:pt x="29935" y="153565"/>
                  </a:lnTo>
                  <a:lnTo>
                    <a:pt x="47669" y="160707"/>
                  </a:lnTo>
                  <a:lnTo>
                    <a:pt x="57576" y="162611"/>
                  </a:lnTo>
                  <a:lnTo>
                    <a:pt x="75980" y="159797"/>
                  </a:lnTo>
                  <a:lnTo>
                    <a:pt x="84771" y="156457"/>
                  </a:lnTo>
                  <a:lnTo>
                    <a:pt x="97004" y="145350"/>
                  </a:lnTo>
                  <a:lnTo>
                    <a:pt x="110673" y="1248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970090" y="1475292"/>
              <a:ext cx="166422" cy="147313"/>
            </a:xfrm>
            <a:custGeom>
              <a:avLst/>
              <a:gdLst/>
              <a:ahLst/>
              <a:cxnLst/>
              <a:rect l="0" t="0" r="0" b="0"/>
              <a:pathLst>
                <a:path w="166422" h="147313">
                  <a:moveTo>
                    <a:pt x="166421" y="14176"/>
                  </a:moveTo>
                  <a:lnTo>
                    <a:pt x="157587" y="5341"/>
                  </a:lnTo>
                  <a:lnTo>
                    <a:pt x="143387" y="1003"/>
                  </a:lnTo>
                  <a:lnTo>
                    <a:pt x="125673" y="0"/>
                  </a:lnTo>
                  <a:lnTo>
                    <a:pt x="83323" y="9318"/>
                  </a:lnTo>
                  <a:lnTo>
                    <a:pt x="62698" y="21571"/>
                  </a:lnTo>
                  <a:lnTo>
                    <a:pt x="23212" y="67137"/>
                  </a:lnTo>
                  <a:lnTo>
                    <a:pt x="6047" y="106107"/>
                  </a:lnTo>
                  <a:lnTo>
                    <a:pt x="0" y="14731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950850" y="1408192"/>
              <a:ext cx="159731" cy="215307"/>
            </a:xfrm>
            <a:custGeom>
              <a:avLst/>
              <a:gdLst/>
              <a:ahLst/>
              <a:cxnLst/>
              <a:rect l="0" t="0" r="0" b="0"/>
              <a:pathLst>
                <a:path w="159731" h="215307">
                  <a:moveTo>
                    <a:pt x="144056" y="81276"/>
                  </a:moveTo>
                  <a:lnTo>
                    <a:pt x="139639" y="68024"/>
                  </a:lnTo>
                  <a:lnTo>
                    <a:pt x="139935" y="54121"/>
                  </a:lnTo>
                  <a:lnTo>
                    <a:pt x="141300" y="38696"/>
                  </a:lnTo>
                  <a:lnTo>
                    <a:pt x="138825" y="22595"/>
                  </a:lnTo>
                  <a:lnTo>
                    <a:pt x="132177" y="8659"/>
                  </a:lnTo>
                  <a:lnTo>
                    <a:pt x="127816" y="2354"/>
                  </a:lnTo>
                  <a:lnTo>
                    <a:pt x="122134" y="0"/>
                  </a:lnTo>
                  <a:lnTo>
                    <a:pt x="115573" y="280"/>
                  </a:lnTo>
                  <a:lnTo>
                    <a:pt x="101811" y="5521"/>
                  </a:lnTo>
                  <a:lnTo>
                    <a:pt x="83668" y="19793"/>
                  </a:lnTo>
                  <a:lnTo>
                    <a:pt x="44087" y="72648"/>
                  </a:lnTo>
                  <a:lnTo>
                    <a:pt x="18460" y="133022"/>
                  </a:lnTo>
                  <a:lnTo>
                    <a:pt x="0" y="193296"/>
                  </a:lnTo>
                  <a:lnTo>
                    <a:pt x="866" y="201259"/>
                  </a:lnTo>
                  <a:lnTo>
                    <a:pt x="4217" y="207493"/>
                  </a:lnTo>
                  <a:lnTo>
                    <a:pt x="9224" y="212573"/>
                  </a:lnTo>
                  <a:lnTo>
                    <a:pt x="16261" y="215035"/>
                  </a:lnTo>
                  <a:lnTo>
                    <a:pt x="33942" y="215306"/>
                  </a:lnTo>
                  <a:lnTo>
                    <a:pt x="49196" y="209878"/>
                  </a:lnTo>
                  <a:lnTo>
                    <a:pt x="98689" y="178265"/>
                  </a:lnTo>
                  <a:lnTo>
                    <a:pt x="146683" y="115373"/>
                  </a:lnTo>
                  <a:lnTo>
                    <a:pt x="157859" y="102285"/>
                  </a:lnTo>
                  <a:lnTo>
                    <a:pt x="159730" y="101754"/>
                  </a:lnTo>
                  <a:lnTo>
                    <a:pt x="156877" y="111026"/>
                  </a:lnTo>
                  <a:lnTo>
                    <a:pt x="127887" y="172994"/>
                  </a:lnTo>
                  <a:lnTo>
                    <a:pt x="116412" y="206128"/>
                  </a:lnTo>
                  <a:lnTo>
                    <a:pt x="117306" y="210739"/>
                  </a:lnTo>
                  <a:lnTo>
                    <a:pt x="120675" y="212888"/>
                  </a:lnTo>
                  <a:lnTo>
                    <a:pt x="125694" y="213396"/>
                  </a:lnTo>
                  <a:lnTo>
                    <a:pt x="133738" y="211495"/>
                  </a:lnTo>
                  <a:lnTo>
                    <a:pt x="144056" y="20609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220908" y="1264799"/>
              <a:ext cx="97465" cy="399412"/>
            </a:xfrm>
            <a:custGeom>
              <a:avLst/>
              <a:gdLst/>
              <a:ahLst/>
              <a:cxnLst/>
              <a:rect l="0" t="0" r="0" b="0"/>
              <a:pathLst>
                <a:path w="97465" h="399412">
                  <a:moveTo>
                    <a:pt x="15455" y="0"/>
                  </a:moveTo>
                  <a:lnTo>
                    <a:pt x="15455" y="52655"/>
                  </a:lnTo>
                  <a:lnTo>
                    <a:pt x="15455" y="104051"/>
                  </a:lnTo>
                  <a:lnTo>
                    <a:pt x="15455" y="162833"/>
                  </a:lnTo>
                  <a:lnTo>
                    <a:pt x="9737" y="218960"/>
                  </a:lnTo>
                  <a:lnTo>
                    <a:pt x="7649" y="272098"/>
                  </a:lnTo>
                  <a:lnTo>
                    <a:pt x="1484" y="330664"/>
                  </a:lnTo>
                  <a:lnTo>
                    <a:pt x="0" y="356529"/>
                  </a:lnTo>
                  <a:lnTo>
                    <a:pt x="530" y="359728"/>
                  </a:lnTo>
                  <a:lnTo>
                    <a:pt x="20643" y="305491"/>
                  </a:lnTo>
                  <a:lnTo>
                    <a:pt x="34404" y="289559"/>
                  </a:lnTo>
                  <a:lnTo>
                    <a:pt x="52230" y="281246"/>
                  </a:lnTo>
                  <a:lnTo>
                    <a:pt x="62161" y="279029"/>
                  </a:lnTo>
                  <a:lnTo>
                    <a:pt x="70631" y="281249"/>
                  </a:lnTo>
                  <a:lnTo>
                    <a:pt x="84973" y="293578"/>
                  </a:lnTo>
                  <a:lnTo>
                    <a:pt x="92580" y="313851"/>
                  </a:lnTo>
                  <a:lnTo>
                    <a:pt x="97464" y="360115"/>
                  </a:lnTo>
                  <a:lnTo>
                    <a:pt x="90345" y="3994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9369500" y="138129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410334" y="1440927"/>
              <a:ext cx="350256" cy="141625"/>
            </a:xfrm>
            <a:custGeom>
              <a:avLst/>
              <a:gdLst/>
              <a:ahLst/>
              <a:cxnLst/>
              <a:rect l="0" t="0" r="0" b="0"/>
              <a:pathLst>
                <a:path w="350256" h="141625">
                  <a:moveTo>
                    <a:pt x="67340" y="48541"/>
                  </a:moveTo>
                  <a:lnTo>
                    <a:pt x="32594" y="76122"/>
                  </a:lnTo>
                  <a:lnTo>
                    <a:pt x="8051" y="107305"/>
                  </a:lnTo>
                  <a:lnTo>
                    <a:pt x="0" y="123660"/>
                  </a:lnTo>
                  <a:lnTo>
                    <a:pt x="257" y="130055"/>
                  </a:lnTo>
                  <a:lnTo>
                    <a:pt x="3203" y="135243"/>
                  </a:lnTo>
                  <a:lnTo>
                    <a:pt x="7940" y="139627"/>
                  </a:lnTo>
                  <a:lnTo>
                    <a:pt x="14796" y="141624"/>
                  </a:lnTo>
                  <a:lnTo>
                    <a:pt x="32276" y="141378"/>
                  </a:lnTo>
                  <a:lnTo>
                    <a:pt x="77501" y="127044"/>
                  </a:lnTo>
                  <a:lnTo>
                    <a:pt x="101581" y="109913"/>
                  </a:lnTo>
                  <a:lnTo>
                    <a:pt x="124022" y="83162"/>
                  </a:lnTo>
                  <a:lnTo>
                    <a:pt x="133521" y="65777"/>
                  </a:lnTo>
                  <a:lnTo>
                    <a:pt x="135893" y="46339"/>
                  </a:lnTo>
                  <a:lnTo>
                    <a:pt x="135231" y="35978"/>
                  </a:lnTo>
                  <a:lnTo>
                    <a:pt x="127100" y="17070"/>
                  </a:lnTo>
                  <a:lnTo>
                    <a:pt x="121049" y="8144"/>
                  </a:lnTo>
                  <a:lnTo>
                    <a:pt x="114240" y="3118"/>
                  </a:lnTo>
                  <a:lnTo>
                    <a:pt x="106928" y="693"/>
                  </a:lnTo>
                  <a:lnTo>
                    <a:pt x="99279" y="0"/>
                  </a:lnTo>
                  <a:lnTo>
                    <a:pt x="70845" y="7860"/>
                  </a:lnTo>
                  <a:lnTo>
                    <a:pt x="43415" y="30734"/>
                  </a:lnTo>
                  <a:lnTo>
                    <a:pt x="39371" y="38519"/>
                  </a:lnTo>
                  <a:lnTo>
                    <a:pt x="38524" y="45558"/>
                  </a:lnTo>
                  <a:lnTo>
                    <a:pt x="39809" y="52099"/>
                  </a:lnTo>
                  <a:lnTo>
                    <a:pt x="45287" y="57385"/>
                  </a:lnTo>
                  <a:lnTo>
                    <a:pt x="63702" y="65724"/>
                  </a:lnTo>
                  <a:lnTo>
                    <a:pt x="82366" y="67580"/>
                  </a:lnTo>
                  <a:lnTo>
                    <a:pt x="141163" y="56342"/>
                  </a:lnTo>
                  <a:lnTo>
                    <a:pt x="202939" y="45699"/>
                  </a:lnTo>
                  <a:lnTo>
                    <a:pt x="218829" y="50668"/>
                  </a:lnTo>
                  <a:lnTo>
                    <a:pt x="222882" y="57355"/>
                  </a:lnTo>
                  <a:lnTo>
                    <a:pt x="224919" y="77113"/>
                  </a:lnTo>
                  <a:lnTo>
                    <a:pt x="220868" y="105392"/>
                  </a:lnTo>
                  <a:lnTo>
                    <a:pt x="223317" y="111405"/>
                  </a:lnTo>
                  <a:lnTo>
                    <a:pt x="228647" y="115413"/>
                  </a:lnTo>
                  <a:lnTo>
                    <a:pt x="235900" y="118085"/>
                  </a:lnTo>
                  <a:lnTo>
                    <a:pt x="253819" y="116124"/>
                  </a:lnTo>
                  <a:lnTo>
                    <a:pt x="299683" y="103223"/>
                  </a:lnTo>
                  <a:lnTo>
                    <a:pt x="316685" y="104587"/>
                  </a:lnTo>
                  <a:lnTo>
                    <a:pt x="324176" y="109019"/>
                  </a:lnTo>
                  <a:lnTo>
                    <a:pt x="350255" y="14007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154627" y="1423581"/>
              <a:ext cx="66726" cy="49246"/>
            </a:xfrm>
            <a:custGeom>
              <a:avLst/>
              <a:gdLst/>
              <a:ahLst/>
              <a:cxnLst/>
              <a:rect l="0" t="0" r="0" b="0"/>
              <a:pathLst>
                <a:path w="66726" h="49246">
                  <a:moveTo>
                    <a:pt x="0" y="49245"/>
                  </a:moveTo>
                  <a:lnTo>
                    <a:pt x="17670" y="49245"/>
                  </a:lnTo>
                  <a:lnTo>
                    <a:pt x="41910" y="40410"/>
                  </a:lnTo>
                  <a:lnTo>
                    <a:pt x="62242" y="26081"/>
                  </a:lnTo>
                  <a:lnTo>
                    <a:pt x="65533" y="19934"/>
                  </a:lnTo>
                  <a:lnTo>
                    <a:pt x="66725" y="5707"/>
                  </a:lnTo>
                  <a:lnTo>
                    <a:pt x="62975" y="1728"/>
                  </a:lnTo>
                  <a:lnTo>
                    <a:pt x="56776" y="0"/>
                  </a:lnTo>
                  <a:lnTo>
                    <a:pt x="42801" y="546"/>
                  </a:lnTo>
                  <a:lnTo>
                    <a:pt x="24964" y="763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995053" y="1522752"/>
              <a:ext cx="1081738" cy="432695"/>
            </a:xfrm>
            <a:custGeom>
              <a:avLst/>
              <a:gdLst/>
              <a:ahLst/>
              <a:cxnLst/>
              <a:rect l="0" t="0" r="0" b="0"/>
              <a:pathLst>
                <a:path w="1081738" h="432695">
                  <a:moveTo>
                    <a:pt x="0" y="432694"/>
                  </a:moveTo>
                  <a:lnTo>
                    <a:pt x="52903" y="409102"/>
                  </a:lnTo>
                  <a:lnTo>
                    <a:pt x="107940" y="381395"/>
                  </a:lnTo>
                  <a:lnTo>
                    <a:pt x="163601" y="353630"/>
                  </a:lnTo>
                  <a:lnTo>
                    <a:pt x="225755" y="317978"/>
                  </a:lnTo>
                  <a:lnTo>
                    <a:pt x="275842" y="290839"/>
                  </a:lnTo>
                  <a:lnTo>
                    <a:pt x="332185" y="259786"/>
                  </a:lnTo>
                  <a:lnTo>
                    <a:pt x="395312" y="228088"/>
                  </a:lnTo>
                  <a:lnTo>
                    <a:pt x="438886" y="209546"/>
                  </a:lnTo>
                  <a:lnTo>
                    <a:pt x="482907" y="192059"/>
                  </a:lnTo>
                  <a:lnTo>
                    <a:pt x="527127" y="174117"/>
                  </a:lnTo>
                  <a:lnTo>
                    <a:pt x="571435" y="153816"/>
                  </a:lnTo>
                  <a:lnTo>
                    <a:pt x="618249" y="134931"/>
                  </a:lnTo>
                  <a:lnTo>
                    <a:pt x="665866" y="118217"/>
                  </a:lnTo>
                  <a:lnTo>
                    <a:pt x="711685" y="104624"/>
                  </a:lnTo>
                  <a:lnTo>
                    <a:pt x="759169" y="89954"/>
                  </a:lnTo>
                  <a:lnTo>
                    <a:pt x="806161" y="75113"/>
                  </a:lnTo>
                  <a:lnTo>
                    <a:pt x="869002" y="57286"/>
                  </a:lnTo>
                  <a:lnTo>
                    <a:pt x="927686" y="44813"/>
                  </a:lnTo>
                  <a:lnTo>
                    <a:pt x="979694" y="30742"/>
                  </a:lnTo>
                  <a:lnTo>
                    <a:pt x="1034219" y="17235"/>
                  </a:lnTo>
                  <a:lnTo>
                    <a:pt x="108173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603964" y="2055299"/>
              <a:ext cx="265113" cy="247652"/>
            </a:xfrm>
            <a:custGeom>
              <a:avLst/>
              <a:gdLst/>
              <a:ahLst/>
              <a:cxnLst/>
              <a:rect l="0" t="0" r="0" b="0"/>
              <a:pathLst>
                <a:path w="265113" h="247652">
                  <a:moveTo>
                    <a:pt x="0" y="0"/>
                  </a:moveTo>
                  <a:lnTo>
                    <a:pt x="13269" y="62491"/>
                  </a:lnTo>
                  <a:lnTo>
                    <a:pt x="13511" y="115313"/>
                  </a:lnTo>
                  <a:lnTo>
                    <a:pt x="9347" y="173995"/>
                  </a:lnTo>
                  <a:lnTo>
                    <a:pt x="12703" y="180716"/>
                  </a:lnTo>
                  <a:lnTo>
                    <a:pt x="18638" y="183347"/>
                  </a:lnTo>
                  <a:lnTo>
                    <a:pt x="26294" y="183253"/>
                  </a:lnTo>
                  <a:lnTo>
                    <a:pt x="34172" y="178567"/>
                  </a:lnTo>
                  <a:lnTo>
                    <a:pt x="97140" y="120013"/>
                  </a:lnTo>
                  <a:lnTo>
                    <a:pt x="115289" y="115901"/>
                  </a:lnTo>
                  <a:lnTo>
                    <a:pt x="124012" y="116099"/>
                  </a:lnTo>
                  <a:lnTo>
                    <a:pt x="131676" y="119004"/>
                  </a:lnTo>
                  <a:lnTo>
                    <a:pt x="145123" y="129629"/>
                  </a:lnTo>
                  <a:lnTo>
                    <a:pt x="154797" y="150994"/>
                  </a:lnTo>
                  <a:lnTo>
                    <a:pt x="164125" y="205492"/>
                  </a:lnTo>
                  <a:lnTo>
                    <a:pt x="174575" y="238094"/>
                  </a:lnTo>
                  <a:lnTo>
                    <a:pt x="180179" y="243789"/>
                  </a:lnTo>
                  <a:lnTo>
                    <a:pt x="186688" y="246661"/>
                  </a:lnTo>
                  <a:lnTo>
                    <a:pt x="193801" y="247651"/>
                  </a:lnTo>
                  <a:lnTo>
                    <a:pt x="209100" y="241355"/>
                  </a:lnTo>
                  <a:lnTo>
                    <a:pt x="224221" y="228386"/>
                  </a:lnTo>
                  <a:lnTo>
                    <a:pt x="246530" y="192392"/>
                  </a:lnTo>
                  <a:lnTo>
                    <a:pt x="264531" y="153882"/>
                  </a:lnTo>
                  <a:lnTo>
                    <a:pt x="265112" y="147891"/>
                  </a:lnTo>
                  <a:lnTo>
                    <a:pt x="262725" y="144822"/>
                  </a:lnTo>
                  <a:lnTo>
                    <a:pt x="258360" y="143701"/>
                  </a:lnTo>
                  <a:lnTo>
                    <a:pt x="253602" y="147576"/>
                  </a:lnTo>
                  <a:lnTo>
                    <a:pt x="227235" y="190729"/>
                  </a:lnTo>
                  <a:lnTo>
                    <a:pt x="223651" y="210201"/>
                  </a:lnTo>
                  <a:lnTo>
                    <a:pt x="224668" y="2413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943729" y="2219528"/>
              <a:ext cx="112886" cy="143651"/>
            </a:xfrm>
            <a:custGeom>
              <a:avLst/>
              <a:gdLst/>
              <a:ahLst/>
              <a:cxnLst/>
              <a:rect l="0" t="0" r="0" b="0"/>
              <a:pathLst>
                <a:path w="112886" h="143651">
                  <a:moveTo>
                    <a:pt x="84608" y="10513"/>
                  </a:moveTo>
                  <a:lnTo>
                    <a:pt x="75774" y="1678"/>
                  </a:lnTo>
                  <a:lnTo>
                    <a:pt x="70398" y="0"/>
                  </a:lnTo>
                  <a:lnTo>
                    <a:pt x="57028" y="601"/>
                  </a:lnTo>
                  <a:lnTo>
                    <a:pt x="41840" y="8882"/>
                  </a:lnTo>
                  <a:lnTo>
                    <a:pt x="13907" y="32380"/>
                  </a:lnTo>
                  <a:lnTo>
                    <a:pt x="687" y="53666"/>
                  </a:lnTo>
                  <a:lnTo>
                    <a:pt x="0" y="60547"/>
                  </a:lnTo>
                  <a:lnTo>
                    <a:pt x="4166" y="73123"/>
                  </a:lnTo>
                  <a:lnTo>
                    <a:pt x="8791" y="76291"/>
                  </a:lnTo>
                  <a:lnTo>
                    <a:pt x="21326" y="77347"/>
                  </a:lnTo>
                  <a:lnTo>
                    <a:pt x="57692" y="69566"/>
                  </a:lnTo>
                  <a:lnTo>
                    <a:pt x="84029" y="59034"/>
                  </a:lnTo>
                  <a:lnTo>
                    <a:pt x="100993" y="59198"/>
                  </a:lnTo>
                  <a:lnTo>
                    <a:pt x="106626" y="63310"/>
                  </a:lnTo>
                  <a:lnTo>
                    <a:pt x="110382" y="69750"/>
                  </a:lnTo>
                  <a:lnTo>
                    <a:pt x="112885" y="77741"/>
                  </a:lnTo>
                  <a:lnTo>
                    <a:pt x="110648" y="127015"/>
                  </a:lnTo>
                  <a:lnTo>
                    <a:pt x="109572" y="14365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9146471" y="2038657"/>
              <a:ext cx="98215" cy="344811"/>
            </a:xfrm>
            <a:custGeom>
              <a:avLst/>
              <a:gdLst/>
              <a:ahLst/>
              <a:cxnLst/>
              <a:rect l="0" t="0" r="0" b="0"/>
              <a:pathLst>
                <a:path w="98215" h="344811">
                  <a:moveTo>
                    <a:pt x="39966" y="0"/>
                  </a:moveTo>
                  <a:lnTo>
                    <a:pt x="33323" y="56772"/>
                  </a:lnTo>
                  <a:lnTo>
                    <a:pt x="20407" y="111118"/>
                  </a:lnTo>
                  <a:lnTo>
                    <a:pt x="6663" y="173029"/>
                  </a:lnTo>
                  <a:lnTo>
                    <a:pt x="0" y="218783"/>
                  </a:lnTo>
                  <a:lnTo>
                    <a:pt x="3264" y="261139"/>
                  </a:lnTo>
                  <a:lnTo>
                    <a:pt x="18921" y="299988"/>
                  </a:lnTo>
                  <a:lnTo>
                    <a:pt x="41127" y="330504"/>
                  </a:lnTo>
                  <a:lnTo>
                    <a:pt x="59590" y="341048"/>
                  </a:lnTo>
                  <a:lnTo>
                    <a:pt x="77349" y="344810"/>
                  </a:lnTo>
                  <a:lnTo>
                    <a:pt x="98214" y="3411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402784" y="2046978"/>
              <a:ext cx="49928" cy="324522"/>
            </a:xfrm>
            <a:custGeom>
              <a:avLst/>
              <a:gdLst/>
              <a:ahLst/>
              <a:cxnLst/>
              <a:rect l="0" t="0" r="0" b="0"/>
              <a:pathLst>
                <a:path w="49928" h="324522">
                  <a:moveTo>
                    <a:pt x="49927" y="0"/>
                  </a:moveTo>
                  <a:lnTo>
                    <a:pt x="45510" y="59579"/>
                  </a:lnTo>
                  <a:lnTo>
                    <a:pt x="36658" y="112717"/>
                  </a:lnTo>
                  <a:lnTo>
                    <a:pt x="31486" y="166770"/>
                  </a:lnTo>
                  <a:lnTo>
                    <a:pt x="21835" y="221963"/>
                  </a:lnTo>
                  <a:lnTo>
                    <a:pt x="8274" y="278073"/>
                  </a:lnTo>
                  <a:lnTo>
                    <a:pt x="0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9311253" y="2196757"/>
              <a:ext cx="49927" cy="41606"/>
            </a:xfrm>
            <a:custGeom>
              <a:avLst/>
              <a:gdLst/>
              <a:ahLst/>
              <a:cxnLst/>
              <a:rect l="0" t="0" r="0" b="0"/>
              <a:pathLst>
                <a:path w="49927" h="41606">
                  <a:moveTo>
                    <a:pt x="0" y="41605"/>
                  </a:moveTo>
                  <a:lnTo>
                    <a:pt x="49926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9516855" y="2046978"/>
              <a:ext cx="160072" cy="432695"/>
            </a:xfrm>
            <a:custGeom>
              <a:avLst/>
              <a:gdLst/>
              <a:ahLst/>
              <a:cxnLst/>
              <a:rect l="0" t="0" r="0" b="0"/>
              <a:pathLst>
                <a:path w="160072" h="432695">
                  <a:moveTo>
                    <a:pt x="77314" y="0"/>
                  </a:moveTo>
                  <a:lnTo>
                    <a:pt x="62920" y="60848"/>
                  </a:lnTo>
                  <a:lnTo>
                    <a:pt x="59822" y="81593"/>
                  </a:lnTo>
                  <a:lnTo>
                    <a:pt x="42057" y="136063"/>
                  </a:lnTo>
                  <a:lnTo>
                    <a:pt x="25028" y="197990"/>
                  </a:lnTo>
                  <a:lnTo>
                    <a:pt x="2948" y="259537"/>
                  </a:lnTo>
                  <a:lnTo>
                    <a:pt x="0" y="270103"/>
                  </a:lnTo>
                  <a:lnTo>
                    <a:pt x="1732" y="273450"/>
                  </a:lnTo>
                  <a:lnTo>
                    <a:pt x="6585" y="271982"/>
                  </a:lnTo>
                  <a:lnTo>
                    <a:pt x="32113" y="251889"/>
                  </a:lnTo>
                  <a:lnTo>
                    <a:pt x="55886" y="225320"/>
                  </a:lnTo>
                  <a:lnTo>
                    <a:pt x="79286" y="212636"/>
                  </a:lnTo>
                  <a:lnTo>
                    <a:pt x="98839" y="206069"/>
                  </a:lnTo>
                  <a:lnTo>
                    <a:pt x="119856" y="207464"/>
                  </a:lnTo>
                  <a:lnTo>
                    <a:pt x="130638" y="210425"/>
                  </a:lnTo>
                  <a:lnTo>
                    <a:pt x="147550" y="223577"/>
                  </a:lnTo>
                  <a:lnTo>
                    <a:pt x="154648" y="232262"/>
                  </a:lnTo>
                  <a:lnTo>
                    <a:pt x="160071" y="251774"/>
                  </a:lnTo>
                  <a:lnTo>
                    <a:pt x="159540" y="305387"/>
                  </a:lnTo>
                  <a:lnTo>
                    <a:pt x="148935" y="365033"/>
                  </a:lnTo>
                  <a:lnTo>
                    <a:pt x="137962" y="412347"/>
                  </a:lnTo>
                  <a:lnTo>
                    <a:pt x="135561" y="4326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8612285" y="599115"/>
            <a:ext cx="847898" cy="291238"/>
            <a:chOff x="8612285" y="599115"/>
            <a:chExt cx="847898" cy="291238"/>
          </a:xfrm>
        </p:grpSpPr>
        <p:sp>
          <p:nvSpPr>
            <p:cNvPr id="108" name="Freeform 107"/>
            <p:cNvSpPr/>
            <p:nvPr/>
          </p:nvSpPr>
          <p:spPr>
            <a:xfrm>
              <a:off x="8612285" y="640721"/>
              <a:ext cx="174743" cy="249632"/>
            </a:xfrm>
            <a:custGeom>
              <a:avLst/>
              <a:gdLst/>
              <a:ahLst/>
              <a:cxnLst/>
              <a:rect l="0" t="0" r="0" b="0"/>
              <a:pathLst>
                <a:path w="174743" h="249632">
                  <a:moveTo>
                    <a:pt x="0" y="0"/>
                  </a:moveTo>
                  <a:lnTo>
                    <a:pt x="11582" y="62326"/>
                  </a:lnTo>
                  <a:lnTo>
                    <a:pt x="22286" y="118978"/>
                  </a:lnTo>
                  <a:lnTo>
                    <a:pt x="30837" y="172219"/>
                  </a:lnTo>
                  <a:lnTo>
                    <a:pt x="32197" y="188413"/>
                  </a:lnTo>
                  <a:lnTo>
                    <a:pt x="32559" y="187554"/>
                  </a:lnTo>
                  <a:lnTo>
                    <a:pt x="44824" y="127494"/>
                  </a:lnTo>
                  <a:lnTo>
                    <a:pt x="56486" y="85383"/>
                  </a:lnTo>
                  <a:lnTo>
                    <a:pt x="87633" y="25090"/>
                  </a:lnTo>
                  <a:lnTo>
                    <a:pt x="94480" y="16727"/>
                  </a:lnTo>
                  <a:lnTo>
                    <a:pt x="102743" y="12076"/>
                  </a:lnTo>
                  <a:lnTo>
                    <a:pt x="121786" y="9373"/>
                  </a:lnTo>
                  <a:lnTo>
                    <a:pt x="129267" y="12721"/>
                  </a:lnTo>
                  <a:lnTo>
                    <a:pt x="140046" y="26302"/>
                  </a:lnTo>
                  <a:lnTo>
                    <a:pt x="151312" y="63575"/>
                  </a:lnTo>
                  <a:lnTo>
                    <a:pt x="156089" y="114169"/>
                  </a:lnTo>
                  <a:lnTo>
                    <a:pt x="157505" y="165732"/>
                  </a:lnTo>
                  <a:lnTo>
                    <a:pt x="159831" y="217718"/>
                  </a:lnTo>
                  <a:lnTo>
                    <a:pt x="174742" y="2496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864765" y="707289"/>
              <a:ext cx="130289" cy="158101"/>
            </a:xfrm>
            <a:custGeom>
              <a:avLst/>
              <a:gdLst/>
              <a:ahLst/>
              <a:cxnLst/>
              <a:rect l="0" t="0" r="0" b="0"/>
              <a:pathLst>
                <a:path w="130289" h="158101">
                  <a:moveTo>
                    <a:pt x="13794" y="0"/>
                  </a:moveTo>
                  <a:lnTo>
                    <a:pt x="525" y="58622"/>
                  </a:lnTo>
                  <a:lnTo>
                    <a:pt x="0" y="100580"/>
                  </a:lnTo>
                  <a:lnTo>
                    <a:pt x="10734" y="135407"/>
                  </a:lnTo>
                  <a:lnTo>
                    <a:pt x="20447" y="151404"/>
                  </a:lnTo>
                  <a:lnTo>
                    <a:pt x="26550" y="154561"/>
                  </a:lnTo>
                  <a:lnTo>
                    <a:pt x="33393" y="154816"/>
                  </a:lnTo>
                  <a:lnTo>
                    <a:pt x="47468" y="150168"/>
                  </a:lnTo>
                  <a:lnTo>
                    <a:pt x="59886" y="141939"/>
                  </a:lnTo>
                  <a:lnTo>
                    <a:pt x="94137" y="84836"/>
                  </a:lnTo>
                  <a:lnTo>
                    <a:pt x="115924" y="33427"/>
                  </a:lnTo>
                  <a:lnTo>
                    <a:pt x="118863" y="31530"/>
                  </a:lnTo>
                  <a:lnTo>
                    <a:pt x="121747" y="33964"/>
                  </a:lnTo>
                  <a:lnTo>
                    <a:pt x="124594" y="39285"/>
                  </a:lnTo>
                  <a:lnTo>
                    <a:pt x="125292" y="52593"/>
                  </a:lnTo>
                  <a:lnTo>
                    <a:pt x="122259" y="111604"/>
                  </a:lnTo>
                  <a:lnTo>
                    <a:pt x="124519" y="140933"/>
                  </a:lnTo>
                  <a:lnTo>
                    <a:pt x="130288" y="1581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9055225" y="677440"/>
              <a:ext cx="114571" cy="118411"/>
            </a:xfrm>
            <a:custGeom>
              <a:avLst/>
              <a:gdLst/>
              <a:ahLst/>
              <a:cxnLst/>
              <a:rect l="0" t="0" r="0" b="0"/>
              <a:pathLst>
                <a:path w="114571" h="118411">
                  <a:moveTo>
                    <a:pt x="14718" y="21528"/>
                  </a:moveTo>
                  <a:lnTo>
                    <a:pt x="1449" y="83112"/>
                  </a:lnTo>
                  <a:lnTo>
                    <a:pt x="0" y="116925"/>
                  </a:lnTo>
                  <a:lnTo>
                    <a:pt x="1207" y="118410"/>
                  </a:lnTo>
                  <a:lnTo>
                    <a:pt x="2938" y="116627"/>
                  </a:lnTo>
                  <a:lnTo>
                    <a:pt x="25867" y="54472"/>
                  </a:lnTo>
                  <a:lnTo>
                    <a:pt x="43561" y="22385"/>
                  </a:lnTo>
                  <a:lnTo>
                    <a:pt x="54041" y="9273"/>
                  </a:lnTo>
                  <a:lnTo>
                    <a:pt x="69793" y="2213"/>
                  </a:lnTo>
                  <a:lnTo>
                    <a:pt x="87273" y="0"/>
                  </a:lnTo>
                  <a:lnTo>
                    <a:pt x="114570" y="488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243767" y="599115"/>
              <a:ext cx="216416" cy="241312"/>
            </a:xfrm>
            <a:custGeom>
              <a:avLst/>
              <a:gdLst/>
              <a:ahLst/>
              <a:cxnLst/>
              <a:rect l="0" t="0" r="0" b="0"/>
              <a:pathLst>
                <a:path w="216416" h="241312">
                  <a:moveTo>
                    <a:pt x="67486" y="0"/>
                  </a:moveTo>
                  <a:lnTo>
                    <a:pt x="48481" y="14211"/>
                  </a:lnTo>
                  <a:lnTo>
                    <a:pt x="3707" y="72373"/>
                  </a:lnTo>
                  <a:lnTo>
                    <a:pt x="0" y="92879"/>
                  </a:lnTo>
                  <a:lnTo>
                    <a:pt x="305" y="103525"/>
                  </a:lnTo>
                  <a:lnTo>
                    <a:pt x="4208" y="112471"/>
                  </a:lnTo>
                  <a:lnTo>
                    <a:pt x="18406" y="127342"/>
                  </a:lnTo>
                  <a:lnTo>
                    <a:pt x="37043" y="135185"/>
                  </a:lnTo>
                  <a:lnTo>
                    <a:pt x="79142" y="140219"/>
                  </a:lnTo>
                  <a:lnTo>
                    <a:pt x="85427" y="144330"/>
                  </a:lnTo>
                  <a:lnTo>
                    <a:pt x="88693" y="150770"/>
                  </a:lnTo>
                  <a:lnTo>
                    <a:pt x="89945" y="158761"/>
                  </a:lnTo>
                  <a:lnTo>
                    <a:pt x="88006" y="166862"/>
                  </a:lnTo>
                  <a:lnTo>
                    <a:pt x="78455" y="183259"/>
                  </a:lnTo>
                  <a:lnTo>
                    <a:pt x="57485" y="203667"/>
                  </a:lnTo>
                  <a:lnTo>
                    <a:pt x="17339" y="223729"/>
                  </a:lnTo>
                  <a:lnTo>
                    <a:pt x="6367" y="227950"/>
                  </a:lnTo>
                  <a:lnTo>
                    <a:pt x="10736" y="226743"/>
                  </a:lnTo>
                  <a:lnTo>
                    <a:pt x="67705" y="197270"/>
                  </a:lnTo>
                  <a:lnTo>
                    <a:pt x="130926" y="144313"/>
                  </a:lnTo>
                  <a:lnTo>
                    <a:pt x="175646" y="85463"/>
                  </a:lnTo>
                  <a:lnTo>
                    <a:pt x="185824" y="72193"/>
                  </a:lnTo>
                  <a:lnTo>
                    <a:pt x="215990" y="12634"/>
                  </a:lnTo>
                  <a:lnTo>
                    <a:pt x="216415" y="10272"/>
                  </a:lnTo>
                  <a:lnTo>
                    <a:pt x="213925" y="10546"/>
                  </a:lnTo>
                  <a:lnTo>
                    <a:pt x="209491" y="12578"/>
                  </a:lnTo>
                  <a:lnTo>
                    <a:pt x="194416" y="28690"/>
                  </a:lnTo>
                  <a:lnTo>
                    <a:pt x="161733" y="86799"/>
                  </a:lnTo>
                  <a:lnTo>
                    <a:pt x="129926" y="141566"/>
                  </a:lnTo>
                  <a:lnTo>
                    <a:pt x="115466" y="181441"/>
                  </a:lnTo>
                  <a:lnTo>
                    <a:pt x="114390" y="198985"/>
                  </a:lnTo>
                  <a:lnTo>
                    <a:pt x="115397" y="207546"/>
                  </a:lnTo>
                  <a:lnTo>
                    <a:pt x="123913" y="221990"/>
                  </a:lnTo>
                  <a:lnTo>
                    <a:pt x="139371" y="235586"/>
                  </a:lnTo>
                  <a:lnTo>
                    <a:pt x="150697" y="2413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13" name="Freeform 112"/>
          <p:cNvSpPr/>
          <p:nvPr/>
        </p:nvSpPr>
        <p:spPr>
          <a:xfrm>
            <a:off x="9530067" y="332842"/>
            <a:ext cx="588329" cy="870866"/>
          </a:xfrm>
          <a:custGeom>
            <a:avLst/>
            <a:gdLst/>
            <a:ahLst/>
            <a:cxnLst/>
            <a:rect l="0" t="0" r="0" b="0"/>
            <a:pathLst>
              <a:path w="588329" h="870866">
                <a:moveTo>
                  <a:pt x="14175" y="582473"/>
                </a:moveTo>
                <a:lnTo>
                  <a:pt x="5341" y="591308"/>
                </a:lnTo>
                <a:lnTo>
                  <a:pt x="1003" y="605507"/>
                </a:lnTo>
                <a:lnTo>
                  <a:pt x="0" y="623221"/>
                </a:lnTo>
                <a:lnTo>
                  <a:pt x="12016" y="684741"/>
                </a:lnTo>
                <a:lnTo>
                  <a:pt x="23037" y="742520"/>
                </a:lnTo>
                <a:lnTo>
                  <a:pt x="32600" y="804847"/>
                </a:lnTo>
                <a:lnTo>
                  <a:pt x="45845" y="853239"/>
                </a:lnTo>
                <a:lnTo>
                  <a:pt x="54755" y="868002"/>
                </a:lnTo>
                <a:lnTo>
                  <a:pt x="59720" y="870829"/>
                </a:lnTo>
                <a:lnTo>
                  <a:pt x="64879" y="870865"/>
                </a:lnTo>
                <a:lnTo>
                  <a:pt x="70167" y="869039"/>
                </a:lnTo>
                <a:lnTo>
                  <a:pt x="80974" y="859615"/>
                </a:lnTo>
                <a:lnTo>
                  <a:pt x="91941" y="844331"/>
                </a:lnTo>
                <a:lnTo>
                  <a:pt x="114048" y="794387"/>
                </a:lnTo>
                <a:lnTo>
                  <a:pt x="133142" y="742650"/>
                </a:lnTo>
                <a:lnTo>
                  <a:pt x="149335" y="699891"/>
                </a:lnTo>
                <a:lnTo>
                  <a:pt x="168860" y="650068"/>
                </a:lnTo>
                <a:lnTo>
                  <a:pt x="192330" y="597106"/>
                </a:lnTo>
                <a:lnTo>
                  <a:pt x="219095" y="540900"/>
                </a:lnTo>
                <a:lnTo>
                  <a:pt x="249483" y="478937"/>
                </a:lnTo>
                <a:lnTo>
                  <a:pt x="283944" y="416880"/>
                </a:lnTo>
                <a:lnTo>
                  <a:pt x="321759" y="355399"/>
                </a:lnTo>
                <a:lnTo>
                  <a:pt x="363220" y="294174"/>
                </a:lnTo>
                <a:lnTo>
                  <a:pt x="403836" y="235527"/>
                </a:lnTo>
                <a:lnTo>
                  <a:pt x="443461" y="180493"/>
                </a:lnTo>
                <a:lnTo>
                  <a:pt x="482645" y="131378"/>
                </a:lnTo>
                <a:lnTo>
                  <a:pt x="532256" y="70978"/>
                </a:lnTo>
                <a:lnTo>
                  <a:pt x="579026" y="11904"/>
                </a:lnTo>
                <a:lnTo>
                  <a:pt x="588328" y="0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4" name="Freeform 113"/>
          <p:cNvSpPr/>
          <p:nvPr/>
        </p:nvSpPr>
        <p:spPr>
          <a:xfrm>
            <a:off x="3819361" y="840426"/>
            <a:ext cx="299559" cy="257953"/>
          </a:xfrm>
          <a:custGeom>
            <a:avLst/>
            <a:gdLst/>
            <a:ahLst/>
            <a:cxnLst/>
            <a:rect l="0" t="0" r="0" b="0"/>
            <a:pathLst>
              <a:path w="299559" h="257953">
                <a:moveTo>
                  <a:pt x="0" y="257952"/>
                </a:moveTo>
                <a:lnTo>
                  <a:pt x="47099" y="198458"/>
                </a:lnTo>
                <a:lnTo>
                  <a:pt x="101495" y="139926"/>
                </a:lnTo>
                <a:lnTo>
                  <a:pt x="158678" y="91688"/>
                </a:lnTo>
                <a:lnTo>
                  <a:pt x="218065" y="46234"/>
                </a:lnTo>
                <a:lnTo>
                  <a:pt x="279983" y="9566"/>
                </a:lnTo>
                <a:lnTo>
                  <a:pt x="299558" y="0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18" name="Group 117"/>
          <p:cNvGrpSpPr/>
          <p:nvPr/>
        </p:nvGrpSpPr>
        <p:grpSpPr>
          <a:xfrm>
            <a:off x="4301982" y="540868"/>
            <a:ext cx="149780" cy="391090"/>
            <a:chOff x="4301982" y="540868"/>
            <a:chExt cx="149780" cy="391090"/>
          </a:xfrm>
        </p:grpSpPr>
        <p:sp>
          <p:nvSpPr>
            <p:cNvPr id="115" name="Freeform 114"/>
            <p:cNvSpPr/>
            <p:nvPr/>
          </p:nvSpPr>
          <p:spPr>
            <a:xfrm>
              <a:off x="4301982" y="624079"/>
              <a:ext cx="16643" cy="307879"/>
            </a:xfrm>
            <a:custGeom>
              <a:avLst/>
              <a:gdLst/>
              <a:ahLst/>
              <a:cxnLst/>
              <a:rect l="0" t="0" r="0" b="0"/>
              <a:pathLst>
                <a:path w="16643" h="307879">
                  <a:moveTo>
                    <a:pt x="16642" y="0"/>
                  </a:moveTo>
                  <a:lnTo>
                    <a:pt x="9478" y="59579"/>
                  </a:lnTo>
                  <a:lnTo>
                    <a:pt x="15059" y="116944"/>
                  </a:lnTo>
                  <a:lnTo>
                    <a:pt x="16329" y="165379"/>
                  </a:lnTo>
                  <a:lnTo>
                    <a:pt x="12132" y="214600"/>
                  </a:lnTo>
                  <a:lnTo>
                    <a:pt x="3355" y="273153"/>
                  </a:lnTo>
                  <a:lnTo>
                    <a:pt x="0" y="30787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301982" y="540868"/>
              <a:ext cx="149780" cy="66570"/>
            </a:xfrm>
            <a:custGeom>
              <a:avLst/>
              <a:gdLst/>
              <a:ahLst/>
              <a:cxnLst/>
              <a:rect l="0" t="0" r="0" b="0"/>
              <a:pathLst>
                <a:path w="149780" h="66570">
                  <a:moveTo>
                    <a:pt x="0" y="66569"/>
                  </a:moveTo>
                  <a:lnTo>
                    <a:pt x="29311" y="39107"/>
                  </a:lnTo>
                  <a:lnTo>
                    <a:pt x="90051" y="16821"/>
                  </a:lnTo>
                  <a:lnTo>
                    <a:pt x="149779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301982" y="698968"/>
              <a:ext cx="116496" cy="66569"/>
            </a:xfrm>
            <a:custGeom>
              <a:avLst/>
              <a:gdLst/>
              <a:ahLst/>
              <a:cxnLst/>
              <a:rect l="0" t="0" r="0" b="0"/>
              <a:pathLst>
                <a:path w="116496" h="66569">
                  <a:moveTo>
                    <a:pt x="0" y="66568"/>
                  </a:moveTo>
                  <a:lnTo>
                    <a:pt x="19929" y="42770"/>
                  </a:lnTo>
                  <a:lnTo>
                    <a:pt x="68706" y="14286"/>
                  </a:lnTo>
                  <a:lnTo>
                    <a:pt x="11649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4227092" y="615758"/>
            <a:ext cx="1599332" cy="831496"/>
            <a:chOff x="4227092" y="615758"/>
            <a:chExt cx="1599332" cy="831496"/>
          </a:xfrm>
        </p:grpSpPr>
        <p:sp>
          <p:nvSpPr>
            <p:cNvPr id="119" name="Freeform 118"/>
            <p:cNvSpPr/>
            <p:nvPr/>
          </p:nvSpPr>
          <p:spPr>
            <a:xfrm>
              <a:off x="4451761" y="798069"/>
              <a:ext cx="121693" cy="117247"/>
            </a:xfrm>
            <a:custGeom>
              <a:avLst/>
              <a:gdLst/>
              <a:ahLst/>
              <a:cxnLst/>
              <a:rect l="0" t="0" r="0" b="0"/>
              <a:pathLst>
                <a:path w="121693" h="117247">
                  <a:moveTo>
                    <a:pt x="0" y="83962"/>
                  </a:moveTo>
                  <a:lnTo>
                    <a:pt x="33216" y="75470"/>
                  </a:lnTo>
                  <a:lnTo>
                    <a:pt x="93383" y="41239"/>
                  </a:lnTo>
                  <a:lnTo>
                    <a:pt x="118481" y="21480"/>
                  </a:lnTo>
                  <a:lnTo>
                    <a:pt x="121517" y="15495"/>
                  </a:lnTo>
                  <a:lnTo>
                    <a:pt x="121692" y="9656"/>
                  </a:lnTo>
                  <a:lnTo>
                    <a:pt x="119960" y="3914"/>
                  </a:lnTo>
                  <a:lnTo>
                    <a:pt x="116031" y="1011"/>
                  </a:lnTo>
                  <a:lnTo>
                    <a:pt x="110638" y="0"/>
                  </a:lnTo>
                  <a:lnTo>
                    <a:pt x="104269" y="250"/>
                  </a:lnTo>
                  <a:lnTo>
                    <a:pt x="77636" y="13855"/>
                  </a:lnTo>
                  <a:lnTo>
                    <a:pt x="36786" y="47837"/>
                  </a:lnTo>
                  <a:lnTo>
                    <a:pt x="19632" y="73361"/>
                  </a:lnTo>
                  <a:lnTo>
                    <a:pt x="15813" y="91270"/>
                  </a:lnTo>
                  <a:lnTo>
                    <a:pt x="16090" y="99929"/>
                  </a:lnTo>
                  <a:lnTo>
                    <a:pt x="20896" y="105701"/>
                  </a:lnTo>
                  <a:lnTo>
                    <a:pt x="38565" y="112115"/>
                  </a:lnTo>
                  <a:lnTo>
                    <a:pt x="74889" y="11724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674871" y="790500"/>
              <a:ext cx="53170" cy="141458"/>
            </a:xfrm>
            <a:custGeom>
              <a:avLst/>
              <a:gdLst/>
              <a:ahLst/>
              <a:cxnLst/>
              <a:rect l="0" t="0" r="0" b="0"/>
              <a:pathLst>
                <a:path w="53170" h="141458">
                  <a:moveTo>
                    <a:pt x="43163" y="0"/>
                  </a:moveTo>
                  <a:lnTo>
                    <a:pt x="34329" y="8834"/>
                  </a:lnTo>
                  <a:lnTo>
                    <a:pt x="7066" y="66314"/>
                  </a:lnTo>
                  <a:lnTo>
                    <a:pt x="0" y="83097"/>
                  </a:lnTo>
                  <a:lnTo>
                    <a:pt x="1444" y="87758"/>
                  </a:lnTo>
                  <a:lnTo>
                    <a:pt x="6105" y="89940"/>
                  </a:lnTo>
                  <a:lnTo>
                    <a:pt x="12910" y="90470"/>
                  </a:lnTo>
                  <a:lnTo>
                    <a:pt x="20221" y="87126"/>
                  </a:lnTo>
                  <a:lnTo>
                    <a:pt x="35741" y="73547"/>
                  </a:lnTo>
                  <a:lnTo>
                    <a:pt x="53169" y="43018"/>
                  </a:lnTo>
                  <a:lnTo>
                    <a:pt x="52849" y="53019"/>
                  </a:lnTo>
                  <a:lnTo>
                    <a:pt x="47543" y="105111"/>
                  </a:lnTo>
                  <a:lnTo>
                    <a:pt x="51484" y="14145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824541" y="798821"/>
              <a:ext cx="66406" cy="166439"/>
            </a:xfrm>
            <a:custGeom>
              <a:avLst/>
              <a:gdLst/>
              <a:ahLst/>
              <a:cxnLst/>
              <a:rect l="0" t="0" r="0" b="0"/>
              <a:pathLst>
                <a:path w="66406" h="166439">
                  <a:moveTo>
                    <a:pt x="59914" y="0"/>
                  </a:moveTo>
                  <a:lnTo>
                    <a:pt x="46662" y="4417"/>
                  </a:lnTo>
                  <a:lnTo>
                    <a:pt x="35225" y="13982"/>
                  </a:lnTo>
                  <a:lnTo>
                    <a:pt x="8175" y="50671"/>
                  </a:lnTo>
                  <a:lnTo>
                    <a:pt x="553" y="66899"/>
                  </a:lnTo>
                  <a:lnTo>
                    <a:pt x="0" y="74185"/>
                  </a:lnTo>
                  <a:lnTo>
                    <a:pt x="4316" y="87212"/>
                  </a:lnTo>
                  <a:lnTo>
                    <a:pt x="14864" y="96700"/>
                  </a:lnTo>
                  <a:lnTo>
                    <a:pt x="64103" y="130665"/>
                  </a:lnTo>
                  <a:lnTo>
                    <a:pt x="66405" y="136112"/>
                  </a:lnTo>
                  <a:lnTo>
                    <a:pt x="66091" y="141592"/>
                  </a:lnTo>
                  <a:lnTo>
                    <a:pt x="64032" y="147094"/>
                  </a:lnTo>
                  <a:lnTo>
                    <a:pt x="47882" y="163673"/>
                  </a:lnTo>
                  <a:lnTo>
                    <a:pt x="40798" y="166438"/>
                  </a:lnTo>
                  <a:lnTo>
                    <a:pt x="1667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934382" y="840426"/>
              <a:ext cx="16643" cy="91532"/>
            </a:xfrm>
            <a:custGeom>
              <a:avLst/>
              <a:gdLst/>
              <a:ahLst/>
              <a:cxnLst/>
              <a:rect l="0" t="0" r="0" b="0"/>
              <a:pathLst>
                <a:path w="16643" h="91532">
                  <a:moveTo>
                    <a:pt x="16642" y="0"/>
                  </a:moveTo>
                  <a:lnTo>
                    <a:pt x="9998" y="61566"/>
                  </a:lnTo>
                  <a:lnTo>
                    <a:pt x="2248" y="89002"/>
                  </a:lnTo>
                  <a:lnTo>
                    <a:pt x="0" y="915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975987" y="732252"/>
              <a:ext cx="1" cy="33285"/>
            </a:xfrm>
            <a:custGeom>
              <a:avLst/>
              <a:gdLst/>
              <a:ahLst/>
              <a:cxnLst/>
              <a:rect l="0" t="0" r="0" b="0"/>
              <a:pathLst>
                <a:path w="1" h="33285">
                  <a:moveTo>
                    <a:pt x="0" y="33284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050876" y="657363"/>
              <a:ext cx="91180" cy="283386"/>
            </a:xfrm>
            <a:custGeom>
              <a:avLst/>
              <a:gdLst/>
              <a:ahLst/>
              <a:cxnLst/>
              <a:rect l="0" t="0" r="0" b="0"/>
              <a:pathLst>
                <a:path w="91180" h="283386">
                  <a:moveTo>
                    <a:pt x="0" y="0"/>
                  </a:moveTo>
                  <a:lnTo>
                    <a:pt x="0" y="55161"/>
                  </a:lnTo>
                  <a:lnTo>
                    <a:pt x="0" y="115679"/>
                  </a:lnTo>
                  <a:lnTo>
                    <a:pt x="4418" y="172260"/>
                  </a:lnTo>
                  <a:lnTo>
                    <a:pt x="7568" y="176786"/>
                  </a:lnTo>
                  <a:lnTo>
                    <a:pt x="11517" y="177954"/>
                  </a:lnTo>
                  <a:lnTo>
                    <a:pt x="16000" y="176883"/>
                  </a:lnTo>
                  <a:lnTo>
                    <a:pt x="37404" y="164652"/>
                  </a:lnTo>
                  <a:lnTo>
                    <a:pt x="51758" y="165018"/>
                  </a:lnTo>
                  <a:lnTo>
                    <a:pt x="67383" y="173194"/>
                  </a:lnTo>
                  <a:lnTo>
                    <a:pt x="75432" y="179257"/>
                  </a:lnTo>
                  <a:lnTo>
                    <a:pt x="86842" y="198322"/>
                  </a:lnTo>
                  <a:lnTo>
                    <a:pt x="91179" y="209877"/>
                  </a:lnTo>
                  <a:lnTo>
                    <a:pt x="91067" y="230114"/>
                  </a:lnTo>
                  <a:lnTo>
                    <a:pt x="75928" y="265705"/>
                  </a:lnTo>
                  <a:lnTo>
                    <a:pt x="63332" y="277732"/>
                  </a:lnTo>
                  <a:lnTo>
                    <a:pt x="56090" y="282234"/>
                  </a:lnTo>
                  <a:lnTo>
                    <a:pt x="48488" y="283385"/>
                  </a:lnTo>
                  <a:lnTo>
                    <a:pt x="32645" y="279734"/>
                  </a:lnTo>
                  <a:lnTo>
                    <a:pt x="27311" y="274323"/>
                  </a:lnTo>
                  <a:lnTo>
                    <a:pt x="16643" y="2413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192334" y="865389"/>
              <a:ext cx="8322" cy="91533"/>
            </a:xfrm>
            <a:custGeom>
              <a:avLst/>
              <a:gdLst/>
              <a:ahLst/>
              <a:cxnLst/>
              <a:rect l="0" t="0" r="0" b="0"/>
              <a:pathLst>
                <a:path w="8322" h="91533">
                  <a:moveTo>
                    <a:pt x="8321" y="0"/>
                  </a:moveTo>
                  <a:lnTo>
                    <a:pt x="2603" y="55848"/>
                  </a:lnTo>
                  <a:lnTo>
                    <a:pt x="0" y="915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275545" y="690647"/>
              <a:ext cx="1" cy="24964"/>
            </a:xfrm>
            <a:custGeom>
              <a:avLst/>
              <a:gdLst/>
              <a:ahLst/>
              <a:cxnLst/>
              <a:rect l="0" t="0" r="0" b="0"/>
              <a:pathLst>
                <a:path w="1" h="24964">
                  <a:moveTo>
                    <a:pt x="0" y="24963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343744" y="615758"/>
              <a:ext cx="39975" cy="349485"/>
            </a:xfrm>
            <a:custGeom>
              <a:avLst/>
              <a:gdLst/>
              <a:ahLst/>
              <a:cxnLst/>
              <a:rect l="0" t="0" r="0" b="0"/>
              <a:pathLst>
                <a:path w="39975" h="349485">
                  <a:moveTo>
                    <a:pt x="31653" y="0"/>
                  </a:moveTo>
                  <a:lnTo>
                    <a:pt x="31653" y="50744"/>
                  </a:lnTo>
                  <a:lnTo>
                    <a:pt x="25010" y="109978"/>
                  </a:lnTo>
                  <a:lnTo>
                    <a:pt x="17460" y="158634"/>
                  </a:lnTo>
                  <a:lnTo>
                    <a:pt x="6626" y="219843"/>
                  </a:lnTo>
                  <a:lnTo>
                    <a:pt x="0" y="268094"/>
                  </a:lnTo>
                  <a:lnTo>
                    <a:pt x="3270" y="297631"/>
                  </a:lnTo>
                  <a:lnTo>
                    <a:pt x="14511" y="323950"/>
                  </a:lnTo>
                  <a:lnTo>
                    <a:pt x="24343" y="335978"/>
                  </a:lnTo>
                  <a:lnTo>
                    <a:pt x="39974" y="3494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475250" y="865389"/>
              <a:ext cx="8322" cy="99854"/>
            </a:xfrm>
            <a:custGeom>
              <a:avLst/>
              <a:gdLst/>
              <a:ahLst/>
              <a:cxnLst/>
              <a:rect l="0" t="0" r="0" b="0"/>
              <a:pathLst>
                <a:path w="8322" h="99854">
                  <a:moveTo>
                    <a:pt x="8321" y="0"/>
                  </a:moveTo>
                  <a:lnTo>
                    <a:pt x="2602" y="63398"/>
                  </a:lnTo>
                  <a:lnTo>
                    <a:pt x="0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500213" y="732252"/>
              <a:ext cx="8322" cy="24964"/>
            </a:xfrm>
            <a:custGeom>
              <a:avLst/>
              <a:gdLst/>
              <a:ahLst/>
              <a:cxnLst/>
              <a:rect l="0" t="0" r="0" b="0"/>
              <a:pathLst>
                <a:path w="8322" h="24964">
                  <a:moveTo>
                    <a:pt x="0" y="24963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616708" y="640721"/>
              <a:ext cx="33285" cy="299558"/>
            </a:xfrm>
            <a:custGeom>
              <a:avLst/>
              <a:gdLst/>
              <a:ahLst/>
              <a:cxnLst/>
              <a:rect l="0" t="0" r="0" b="0"/>
              <a:pathLst>
                <a:path w="33285" h="299558">
                  <a:moveTo>
                    <a:pt x="33284" y="0"/>
                  </a:moveTo>
                  <a:lnTo>
                    <a:pt x="24809" y="55848"/>
                  </a:lnTo>
                  <a:lnTo>
                    <a:pt x="16556" y="114606"/>
                  </a:lnTo>
                  <a:lnTo>
                    <a:pt x="9588" y="169311"/>
                  </a:lnTo>
                  <a:lnTo>
                    <a:pt x="7646" y="225034"/>
                  </a:lnTo>
                  <a:lnTo>
                    <a:pt x="1784" y="271105"/>
                  </a:lnTo>
                  <a:lnTo>
                    <a:pt x="0" y="29955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616708" y="857068"/>
              <a:ext cx="24964" cy="8322"/>
            </a:xfrm>
            <a:custGeom>
              <a:avLst/>
              <a:gdLst/>
              <a:ahLst/>
              <a:cxnLst/>
              <a:rect l="0" t="0" r="0" b="0"/>
              <a:pathLst>
                <a:path w="24964" h="8322">
                  <a:moveTo>
                    <a:pt x="0" y="0"/>
                  </a:moveTo>
                  <a:lnTo>
                    <a:pt x="24963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691597" y="848747"/>
              <a:ext cx="134827" cy="228470"/>
            </a:xfrm>
            <a:custGeom>
              <a:avLst/>
              <a:gdLst/>
              <a:ahLst/>
              <a:cxnLst/>
              <a:rect l="0" t="0" r="0" b="0"/>
              <a:pathLst>
                <a:path w="134827" h="228470">
                  <a:moveTo>
                    <a:pt x="41605" y="0"/>
                  </a:moveTo>
                  <a:lnTo>
                    <a:pt x="29262" y="50129"/>
                  </a:lnTo>
                  <a:lnTo>
                    <a:pt x="30880" y="66658"/>
                  </a:lnTo>
                  <a:lnTo>
                    <a:pt x="34455" y="71251"/>
                  </a:lnTo>
                  <a:lnTo>
                    <a:pt x="39612" y="73389"/>
                  </a:lnTo>
                  <a:lnTo>
                    <a:pt x="45824" y="73889"/>
                  </a:lnTo>
                  <a:lnTo>
                    <a:pt x="72236" y="65758"/>
                  </a:lnTo>
                  <a:lnTo>
                    <a:pt x="117419" y="40161"/>
                  </a:lnTo>
                  <a:lnTo>
                    <a:pt x="123583" y="40642"/>
                  </a:lnTo>
                  <a:lnTo>
                    <a:pt x="128616" y="43737"/>
                  </a:lnTo>
                  <a:lnTo>
                    <a:pt x="132897" y="48574"/>
                  </a:lnTo>
                  <a:lnTo>
                    <a:pt x="134826" y="54572"/>
                  </a:lnTo>
                  <a:lnTo>
                    <a:pt x="134504" y="68633"/>
                  </a:lnTo>
                  <a:lnTo>
                    <a:pt x="121675" y="116676"/>
                  </a:lnTo>
                  <a:lnTo>
                    <a:pt x="94130" y="175677"/>
                  </a:lnTo>
                  <a:lnTo>
                    <a:pt x="68954" y="223513"/>
                  </a:lnTo>
                  <a:lnTo>
                    <a:pt x="63536" y="227596"/>
                  </a:lnTo>
                  <a:lnTo>
                    <a:pt x="58075" y="228469"/>
                  </a:lnTo>
                  <a:lnTo>
                    <a:pt x="52585" y="227202"/>
                  </a:lnTo>
                  <a:lnTo>
                    <a:pt x="36024" y="216584"/>
                  </a:lnTo>
                  <a:lnTo>
                    <a:pt x="19406" y="201727"/>
                  </a:lnTo>
                  <a:lnTo>
                    <a:pt x="0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227092" y="1065094"/>
              <a:ext cx="133138" cy="371156"/>
            </a:xfrm>
            <a:custGeom>
              <a:avLst/>
              <a:gdLst/>
              <a:ahLst/>
              <a:cxnLst/>
              <a:rect l="0" t="0" r="0" b="0"/>
              <a:pathLst>
                <a:path w="133138" h="371156">
                  <a:moveTo>
                    <a:pt x="133137" y="0"/>
                  </a:moveTo>
                  <a:lnTo>
                    <a:pt x="119885" y="4417"/>
                  </a:lnTo>
                  <a:lnTo>
                    <a:pt x="98392" y="29251"/>
                  </a:lnTo>
                  <a:lnTo>
                    <a:pt x="72962" y="82857"/>
                  </a:lnTo>
                  <a:lnTo>
                    <a:pt x="58359" y="138752"/>
                  </a:lnTo>
                  <a:lnTo>
                    <a:pt x="52425" y="187192"/>
                  </a:lnTo>
                  <a:lnTo>
                    <a:pt x="48202" y="240069"/>
                  </a:lnTo>
                  <a:lnTo>
                    <a:pt x="42909" y="303216"/>
                  </a:lnTo>
                  <a:lnTo>
                    <a:pt x="34295" y="351714"/>
                  </a:lnTo>
                  <a:lnTo>
                    <a:pt x="25721" y="367733"/>
                  </a:lnTo>
                  <a:lnTo>
                    <a:pt x="20846" y="370896"/>
                  </a:lnTo>
                  <a:lnTo>
                    <a:pt x="15746" y="371155"/>
                  </a:lnTo>
                  <a:lnTo>
                    <a:pt x="0" y="3661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268698" y="1248157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0" y="0"/>
                  </a:moveTo>
                  <a:lnTo>
                    <a:pt x="8321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368550" y="1223194"/>
              <a:ext cx="16643" cy="74891"/>
            </a:xfrm>
            <a:custGeom>
              <a:avLst/>
              <a:gdLst/>
              <a:ahLst/>
              <a:cxnLst/>
              <a:rect l="0" t="0" r="0" b="0"/>
              <a:pathLst>
                <a:path w="16643" h="74891">
                  <a:moveTo>
                    <a:pt x="16642" y="0"/>
                  </a:moveTo>
                  <a:lnTo>
                    <a:pt x="10924" y="21779"/>
                  </a:lnTo>
                  <a:lnTo>
                    <a:pt x="6370" y="58817"/>
                  </a:lnTo>
                  <a:lnTo>
                    <a:pt x="0" y="748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376871" y="1173268"/>
              <a:ext cx="16644" cy="66569"/>
            </a:xfrm>
            <a:custGeom>
              <a:avLst/>
              <a:gdLst/>
              <a:ahLst/>
              <a:cxnLst/>
              <a:rect l="0" t="0" r="0" b="0"/>
              <a:pathLst>
                <a:path w="16644" h="66569">
                  <a:moveTo>
                    <a:pt x="0" y="66568"/>
                  </a:moveTo>
                  <a:lnTo>
                    <a:pt x="14394" y="7775"/>
                  </a:lnTo>
                  <a:lnTo>
                    <a:pt x="1664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446967" y="1214873"/>
              <a:ext cx="54721" cy="71706"/>
            </a:xfrm>
            <a:custGeom>
              <a:avLst/>
              <a:gdLst/>
              <a:ahLst/>
              <a:cxnLst/>
              <a:rect l="0" t="0" r="0" b="0"/>
              <a:pathLst>
                <a:path w="54721" h="71706">
                  <a:moveTo>
                    <a:pt x="4794" y="58247"/>
                  </a:moveTo>
                  <a:lnTo>
                    <a:pt x="377" y="71499"/>
                  </a:lnTo>
                  <a:lnTo>
                    <a:pt x="0" y="71705"/>
                  </a:lnTo>
                  <a:lnTo>
                    <a:pt x="11819" y="26677"/>
                  </a:lnTo>
                  <a:lnTo>
                    <a:pt x="20552" y="9083"/>
                  </a:lnTo>
                  <a:lnTo>
                    <a:pt x="26394" y="4206"/>
                  </a:lnTo>
                  <a:lnTo>
                    <a:pt x="33062" y="1880"/>
                  </a:lnTo>
                  <a:lnTo>
                    <a:pt x="5472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559934" y="1214873"/>
              <a:ext cx="81383" cy="135793"/>
            </a:xfrm>
            <a:custGeom>
              <a:avLst/>
              <a:gdLst/>
              <a:ahLst/>
              <a:cxnLst/>
              <a:rect l="0" t="0" r="0" b="0"/>
              <a:pathLst>
                <a:path w="81383" h="135793">
                  <a:moveTo>
                    <a:pt x="41606" y="0"/>
                  </a:moveTo>
                  <a:lnTo>
                    <a:pt x="28353" y="8835"/>
                  </a:lnTo>
                  <a:lnTo>
                    <a:pt x="19382" y="20569"/>
                  </a:lnTo>
                  <a:lnTo>
                    <a:pt x="15695" y="27581"/>
                  </a:lnTo>
                  <a:lnTo>
                    <a:pt x="15086" y="35029"/>
                  </a:lnTo>
                  <a:lnTo>
                    <a:pt x="19341" y="50702"/>
                  </a:lnTo>
                  <a:lnTo>
                    <a:pt x="29861" y="64448"/>
                  </a:lnTo>
                  <a:lnTo>
                    <a:pt x="79080" y="105276"/>
                  </a:lnTo>
                  <a:lnTo>
                    <a:pt x="81382" y="110865"/>
                  </a:lnTo>
                  <a:lnTo>
                    <a:pt x="81067" y="116440"/>
                  </a:lnTo>
                  <a:lnTo>
                    <a:pt x="79008" y="122005"/>
                  </a:lnTo>
                  <a:lnTo>
                    <a:pt x="73937" y="126640"/>
                  </a:lnTo>
                  <a:lnTo>
                    <a:pt x="58441" y="134256"/>
                  </a:lnTo>
                  <a:lnTo>
                    <a:pt x="41691" y="135792"/>
                  </a:lnTo>
                  <a:lnTo>
                    <a:pt x="19134" y="131458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704562" y="1115021"/>
              <a:ext cx="71721" cy="195637"/>
            </a:xfrm>
            <a:custGeom>
              <a:avLst/>
              <a:gdLst/>
              <a:ahLst/>
              <a:cxnLst/>
              <a:rect l="0" t="0" r="0" b="0"/>
              <a:pathLst>
                <a:path w="71721" h="195637">
                  <a:moveTo>
                    <a:pt x="71720" y="0"/>
                  </a:moveTo>
                  <a:lnTo>
                    <a:pt x="64169" y="56772"/>
                  </a:lnTo>
                  <a:lnTo>
                    <a:pt x="59083" y="111118"/>
                  </a:lnTo>
                  <a:lnTo>
                    <a:pt x="32645" y="174427"/>
                  </a:lnTo>
                  <a:lnTo>
                    <a:pt x="23226" y="191244"/>
                  </a:lnTo>
                  <a:lnTo>
                    <a:pt x="18126" y="194989"/>
                  </a:lnTo>
                  <a:lnTo>
                    <a:pt x="12876" y="195636"/>
                  </a:lnTo>
                  <a:lnTo>
                    <a:pt x="7528" y="194219"/>
                  </a:lnTo>
                  <a:lnTo>
                    <a:pt x="3962" y="189575"/>
                  </a:lnTo>
                  <a:lnTo>
                    <a:pt x="0" y="174554"/>
                  </a:lnTo>
                  <a:lnTo>
                    <a:pt x="2187" y="145305"/>
                  </a:lnTo>
                  <a:lnTo>
                    <a:pt x="5949" y="137551"/>
                  </a:lnTo>
                  <a:lnTo>
                    <a:pt x="17525" y="126469"/>
                  </a:lnTo>
                  <a:lnTo>
                    <a:pt x="31916" y="120927"/>
                  </a:lnTo>
                  <a:lnTo>
                    <a:pt x="55078" y="1164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985938" y="1231374"/>
              <a:ext cx="149893" cy="215880"/>
            </a:xfrm>
            <a:custGeom>
              <a:avLst/>
              <a:gdLst/>
              <a:ahLst/>
              <a:cxnLst/>
              <a:rect l="0" t="0" r="0" b="0"/>
              <a:pathLst>
                <a:path w="149893" h="215880">
                  <a:moveTo>
                    <a:pt x="56617" y="33425"/>
                  </a:moveTo>
                  <a:lnTo>
                    <a:pt x="42406" y="21064"/>
                  </a:lnTo>
                  <a:lnTo>
                    <a:pt x="29037" y="14679"/>
                  </a:lnTo>
                  <a:lnTo>
                    <a:pt x="25286" y="16305"/>
                  </a:lnTo>
                  <a:lnTo>
                    <a:pt x="23711" y="21087"/>
                  </a:lnTo>
                  <a:lnTo>
                    <a:pt x="25910" y="43022"/>
                  </a:lnTo>
                  <a:lnTo>
                    <a:pt x="31150" y="100836"/>
                  </a:lnTo>
                  <a:lnTo>
                    <a:pt x="24945" y="155578"/>
                  </a:lnTo>
                  <a:lnTo>
                    <a:pt x="12085" y="210956"/>
                  </a:lnTo>
                  <a:lnTo>
                    <a:pt x="9363" y="215574"/>
                  </a:lnTo>
                  <a:lnTo>
                    <a:pt x="6623" y="215879"/>
                  </a:lnTo>
                  <a:lnTo>
                    <a:pt x="3872" y="213308"/>
                  </a:lnTo>
                  <a:lnTo>
                    <a:pt x="0" y="178769"/>
                  </a:lnTo>
                  <a:lnTo>
                    <a:pt x="7636" y="119978"/>
                  </a:lnTo>
                  <a:lnTo>
                    <a:pt x="23416" y="60417"/>
                  </a:lnTo>
                  <a:lnTo>
                    <a:pt x="30766" y="42648"/>
                  </a:lnTo>
                  <a:lnTo>
                    <a:pt x="43279" y="25505"/>
                  </a:lnTo>
                  <a:lnTo>
                    <a:pt x="70334" y="4677"/>
                  </a:lnTo>
                  <a:lnTo>
                    <a:pt x="91067" y="0"/>
                  </a:lnTo>
                  <a:lnTo>
                    <a:pt x="101773" y="47"/>
                  </a:lnTo>
                  <a:lnTo>
                    <a:pt x="121065" y="7496"/>
                  </a:lnTo>
                  <a:lnTo>
                    <a:pt x="137036" y="20052"/>
                  </a:lnTo>
                  <a:lnTo>
                    <a:pt x="147217" y="34878"/>
                  </a:lnTo>
                  <a:lnTo>
                    <a:pt x="149892" y="53179"/>
                  </a:lnTo>
                  <a:lnTo>
                    <a:pt x="149311" y="63236"/>
                  </a:lnTo>
                  <a:lnTo>
                    <a:pt x="141269" y="79343"/>
                  </a:lnTo>
                  <a:lnTo>
                    <a:pt x="135241" y="86226"/>
                  </a:lnTo>
                  <a:lnTo>
                    <a:pt x="121147" y="93875"/>
                  </a:lnTo>
                  <a:lnTo>
                    <a:pt x="98223" y="999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145267" y="1252872"/>
              <a:ext cx="80352" cy="70176"/>
            </a:xfrm>
            <a:custGeom>
              <a:avLst/>
              <a:gdLst/>
              <a:ahLst/>
              <a:cxnLst/>
              <a:rect l="0" t="0" r="0" b="0"/>
              <a:pathLst>
                <a:path w="80352" h="70176">
                  <a:moveTo>
                    <a:pt x="80351" y="11927"/>
                  </a:moveTo>
                  <a:lnTo>
                    <a:pt x="45606" y="346"/>
                  </a:lnTo>
                  <a:lnTo>
                    <a:pt x="29776" y="0"/>
                  </a:lnTo>
                  <a:lnTo>
                    <a:pt x="14419" y="3852"/>
                  </a:lnTo>
                  <a:lnTo>
                    <a:pt x="1430" y="11729"/>
                  </a:lnTo>
                  <a:lnTo>
                    <a:pt x="0" y="16418"/>
                  </a:lnTo>
                  <a:lnTo>
                    <a:pt x="1821" y="21393"/>
                  </a:lnTo>
                  <a:lnTo>
                    <a:pt x="5808" y="26559"/>
                  </a:lnTo>
                  <a:lnTo>
                    <a:pt x="12165" y="29078"/>
                  </a:lnTo>
                  <a:lnTo>
                    <a:pt x="59410" y="28819"/>
                  </a:lnTo>
                  <a:lnTo>
                    <a:pt x="65466" y="31509"/>
                  </a:lnTo>
                  <a:lnTo>
                    <a:pt x="68578" y="36077"/>
                  </a:lnTo>
                  <a:lnTo>
                    <a:pt x="69729" y="41895"/>
                  </a:lnTo>
                  <a:lnTo>
                    <a:pt x="68647" y="47624"/>
                  </a:lnTo>
                  <a:lnTo>
                    <a:pt x="55388" y="7017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284479" y="1090057"/>
              <a:ext cx="108551" cy="249633"/>
            </a:xfrm>
            <a:custGeom>
              <a:avLst/>
              <a:gdLst/>
              <a:ahLst/>
              <a:cxnLst/>
              <a:rect l="0" t="0" r="0" b="0"/>
              <a:pathLst>
                <a:path w="108551" h="249633">
                  <a:moveTo>
                    <a:pt x="65955" y="0"/>
                  </a:moveTo>
                  <a:lnTo>
                    <a:pt x="58791" y="60656"/>
                  </a:lnTo>
                  <a:lnTo>
                    <a:pt x="42149" y="116447"/>
                  </a:lnTo>
                  <a:lnTo>
                    <a:pt x="26351" y="171962"/>
                  </a:lnTo>
                  <a:lnTo>
                    <a:pt x="0" y="232989"/>
                  </a:lnTo>
                  <a:lnTo>
                    <a:pt x="720" y="234838"/>
                  </a:lnTo>
                  <a:lnTo>
                    <a:pt x="3049" y="234222"/>
                  </a:lnTo>
                  <a:lnTo>
                    <a:pt x="8103" y="226141"/>
                  </a:lnTo>
                  <a:lnTo>
                    <a:pt x="18611" y="208463"/>
                  </a:lnTo>
                  <a:lnTo>
                    <a:pt x="52005" y="174781"/>
                  </a:lnTo>
                  <a:lnTo>
                    <a:pt x="59429" y="169220"/>
                  </a:lnTo>
                  <a:lnTo>
                    <a:pt x="77539" y="165508"/>
                  </a:lnTo>
                  <a:lnTo>
                    <a:pt x="87546" y="165812"/>
                  </a:lnTo>
                  <a:lnTo>
                    <a:pt x="95142" y="168789"/>
                  </a:lnTo>
                  <a:lnTo>
                    <a:pt x="106047" y="179493"/>
                  </a:lnTo>
                  <a:lnTo>
                    <a:pt x="108401" y="186230"/>
                  </a:lnTo>
                  <a:lnTo>
                    <a:pt x="108550" y="201113"/>
                  </a:lnTo>
                  <a:lnTo>
                    <a:pt x="99019" y="225086"/>
                  </a:lnTo>
                  <a:lnTo>
                    <a:pt x="82597" y="2496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441966" y="1164947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0" y="8321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441966" y="1271763"/>
              <a:ext cx="183064" cy="117853"/>
            </a:xfrm>
            <a:custGeom>
              <a:avLst/>
              <a:gdLst/>
              <a:ahLst/>
              <a:cxnLst/>
              <a:rect l="0" t="0" r="0" b="0"/>
              <a:pathLst>
                <a:path w="183064" h="117853">
                  <a:moveTo>
                    <a:pt x="0" y="26321"/>
                  </a:moveTo>
                  <a:lnTo>
                    <a:pt x="23163" y="3157"/>
                  </a:lnTo>
                  <a:lnTo>
                    <a:pt x="23763" y="708"/>
                  </a:lnTo>
                  <a:lnTo>
                    <a:pt x="21389" y="0"/>
                  </a:lnTo>
                  <a:lnTo>
                    <a:pt x="17033" y="452"/>
                  </a:lnTo>
                  <a:lnTo>
                    <a:pt x="15053" y="5377"/>
                  </a:lnTo>
                  <a:lnTo>
                    <a:pt x="15319" y="23176"/>
                  </a:lnTo>
                  <a:lnTo>
                    <a:pt x="19458" y="30696"/>
                  </a:lnTo>
                  <a:lnTo>
                    <a:pt x="33919" y="41517"/>
                  </a:lnTo>
                  <a:lnTo>
                    <a:pt x="97269" y="66754"/>
                  </a:lnTo>
                  <a:lnTo>
                    <a:pt x="107333" y="79424"/>
                  </a:lnTo>
                  <a:lnTo>
                    <a:pt x="113161" y="82988"/>
                  </a:lnTo>
                  <a:lnTo>
                    <a:pt x="150435" y="88960"/>
                  </a:lnTo>
                  <a:lnTo>
                    <a:pt x="164247" y="98539"/>
                  </a:lnTo>
                  <a:lnTo>
                    <a:pt x="183063" y="1178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646265" y="1164947"/>
              <a:ext cx="28691" cy="160636"/>
            </a:xfrm>
            <a:custGeom>
              <a:avLst/>
              <a:gdLst/>
              <a:ahLst/>
              <a:cxnLst/>
              <a:rect l="0" t="0" r="0" b="0"/>
              <a:pathLst>
                <a:path w="28691" h="160636">
                  <a:moveTo>
                    <a:pt x="28690" y="0"/>
                  </a:moveTo>
                  <a:lnTo>
                    <a:pt x="26224" y="54309"/>
                  </a:lnTo>
                  <a:lnTo>
                    <a:pt x="14497" y="113784"/>
                  </a:lnTo>
                  <a:lnTo>
                    <a:pt x="0" y="160635"/>
                  </a:lnTo>
                  <a:lnTo>
                    <a:pt x="4061" y="152379"/>
                  </a:lnTo>
                  <a:lnTo>
                    <a:pt x="20369" y="1331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738348" y="1314726"/>
              <a:ext cx="78066" cy="124816"/>
            </a:xfrm>
            <a:custGeom>
              <a:avLst/>
              <a:gdLst/>
              <a:ahLst/>
              <a:cxnLst/>
              <a:rect l="0" t="0" r="0" b="0"/>
              <a:pathLst>
                <a:path w="78066" h="124816">
                  <a:moveTo>
                    <a:pt x="78065" y="0"/>
                  </a:moveTo>
                  <a:lnTo>
                    <a:pt x="20903" y="25910"/>
                  </a:lnTo>
                  <a:lnTo>
                    <a:pt x="12220" y="31142"/>
                  </a:lnTo>
                  <a:lnTo>
                    <a:pt x="6432" y="38328"/>
                  </a:lnTo>
                  <a:lnTo>
                    <a:pt x="0" y="56174"/>
                  </a:lnTo>
                  <a:lnTo>
                    <a:pt x="1058" y="64262"/>
                  </a:lnTo>
                  <a:lnTo>
                    <a:pt x="9631" y="78179"/>
                  </a:lnTo>
                  <a:lnTo>
                    <a:pt x="53102" y="12481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283866" y="1143511"/>
              <a:ext cx="91532" cy="13116"/>
            </a:xfrm>
            <a:custGeom>
              <a:avLst/>
              <a:gdLst/>
              <a:ahLst/>
              <a:cxnLst/>
              <a:rect l="0" t="0" r="0" b="0"/>
              <a:pathLst>
                <a:path w="91532" h="13116">
                  <a:moveTo>
                    <a:pt x="0" y="4794"/>
                  </a:moveTo>
                  <a:lnTo>
                    <a:pt x="25648" y="0"/>
                  </a:lnTo>
                  <a:lnTo>
                    <a:pt x="82440" y="11018"/>
                  </a:lnTo>
                  <a:lnTo>
                    <a:pt x="91531" y="1311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616708" y="1210456"/>
              <a:ext cx="99853" cy="12739"/>
            </a:xfrm>
            <a:custGeom>
              <a:avLst/>
              <a:gdLst/>
              <a:ahLst/>
              <a:cxnLst/>
              <a:rect l="0" t="0" r="0" b="0"/>
              <a:pathLst>
                <a:path w="99853" h="12739">
                  <a:moveTo>
                    <a:pt x="0" y="4417"/>
                  </a:moveTo>
                  <a:lnTo>
                    <a:pt x="13252" y="0"/>
                  </a:lnTo>
                  <a:lnTo>
                    <a:pt x="27154" y="296"/>
                  </a:lnTo>
                  <a:lnTo>
                    <a:pt x="83323" y="10641"/>
                  </a:lnTo>
                  <a:lnTo>
                    <a:pt x="99852" y="1273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691597" y="1277024"/>
              <a:ext cx="124817" cy="162518"/>
            </a:xfrm>
            <a:custGeom>
              <a:avLst/>
              <a:gdLst/>
              <a:ahLst/>
              <a:cxnLst/>
              <a:rect l="0" t="0" r="0" b="0"/>
              <a:pathLst>
                <a:path w="124817" h="162518">
                  <a:moveTo>
                    <a:pt x="124816" y="4417"/>
                  </a:moveTo>
                  <a:lnTo>
                    <a:pt x="111564" y="0"/>
                  </a:lnTo>
                  <a:lnTo>
                    <a:pt x="97660" y="297"/>
                  </a:lnTo>
                  <a:lnTo>
                    <a:pt x="82236" y="4435"/>
                  </a:lnTo>
                  <a:lnTo>
                    <a:pt x="66135" y="12438"/>
                  </a:lnTo>
                  <a:lnTo>
                    <a:pt x="52199" y="27090"/>
                  </a:lnTo>
                  <a:lnTo>
                    <a:pt x="45894" y="36175"/>
                  </a:lnTo>
                  <a:lnTo>
                    <a:pt x="41354" y="53665"/>
                  </a:lnTo>
                  <a:lnTo>
                    <a:pt x="41438" y="62212"/>
                  </a:lnTo>
                  <a:lnTo>
                    <a:pt x="46462" y="76640"/>
                  </a:lnTo>
                  <a:lnTo>
                    <a:pt x="80721" y="117982"/>
                  </a:lnTo>
                  <a:lnTo>
                    <a:pt x="97163" y="134734"/>
                  </a:lnTo>
                  <a:lnTo>
                    <a:pt x="98060" y="140297"/>
                  </a:lnTo>
                  <a:lnTo>
                    <a:pt x="95884" y="145855"/>
                  </a:lnTo>
                  <a:lnTo>
                    <a:pt x="91659" y="151409"/>
                  </a:lnTo>
                  <a:lnTo>
                    <a:pt x="77104" y="157580"/>
                  </a:lnTo>
                  <a:lnTo>
                    <a:pt x="21037" y="162084"/>
                  </a:lnTo>
                  <a:lnTo>
                    <a:pt x="0" y="16251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985782" y="1688390"/>
            <a:ext cx="2607768" cy="581677"/>
            <a:chOff x="3985782" y="1688390"/>
            <a:chExt cx="2607768" cy="581677"/>
          </a:xfrm>
        </p:grpSpPr>
        <p:sp>
          <p:nvSpPr>
            <p:cNvPr id="151" name="Freeform 150"/>
            <p:cNvSpPr/>
            <p:nvPr/>
          </p:nvSpPr>
          <p:spPr>
            <a:xfrm>
              <a:off x="3985782" y="1697494"/>
              <a:ext cx="83212" cy="33285"/>
            </a:xfrm>
            <a:custGeom>
              <a:avLst/>
              <a:gdLst/>
              <a:ahLst/>
              <a:cxnLst/>
              <a:rect l="0" t="0" r="0" b="0"/>
              <a:pathLst>
                <a:path w="83212" h="33285">
                  <a:moveTo>
                    <a:pt x="0" y="0"/>
                  </a:moveTo>
                  <a:lnTo>
                    <a:pt x="21778" y="12362"/>
                  </a:lnTo>
                  <a:lnTo>
                    <a:pt x="83211" y="332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218772" y="1688390"/>
              <a:ext cx="129465" cy="192168"/>
            </a:xfrm>
            <a:custGeom>
              <a:avLst/>
              <a:gdLst/>
              <a:ahLst/>
              <a:cxnLst/>
              <a:rect l="0" t="0" r="0" b="0"/>
              <a:pathLst>
                <a:path w="129465" h="192168">
                  <a:moveTo>
                    <a:pt x="0" y="83993"/>
                  </a:moveTo>
                  <a:lnTo>
                    <a:pt x="23163" y="53665"/>
                  </a:lnTo>
                  <a:lnTo>
                    <a:pt x="78722" y="13050"/>
                  </a:lnTo>
                  <a:lnTo>
                    <a:pt x="106843" y="0"/>
                  </a:lnTo>
                  <a:lnTo>
                    <a:pt x="113759" y="261"/>
                  </a:lnTo>
                  <a:lnTo>
                    <a:pt x="119293" y="3209"/>
                  </a:lnTo>
                  <a:lnTo>
                    <a:pt x="123908" y="7948"/>
                  </a:lnTo>
                  <a:lnTo>
                    <a:pt x="129035" y="25540"/>
                  </a:lnTo>
                  <a:lnTo>
                    <a:pt x="129464" y="48769"/>
                  </a:lnTo>
                  <a:lnTo>
                    <a:pt x="117139" y="101348"/>
                  </a:lnTo>
                  <a:lnTo>
                    <a:pt x="103635" y="156785"/>
                  </a:lnTo>
                  <a:lnTo>
                    <a:pt x="99852" y="19216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718034" y="1731037"/>
              <a:ext cx="147954" cy="257695"/>
            </a:xfrm>
            <a:custGeom>
              <a:avLst/>
              <a:gdLst/>
              <a:ahLst/>
              <a:cxnLst/>
              <a:rect l="0" t="0" r="0" b="0"/>
              <a:pathLst>
                <a:path w="147954" h="257695">
                  <a:moveTo>
                    <a:pt x="0" y="57988"/>
                  </a:moveTo>
                  <a:lnTo>
                    <a:pt x="8835" y="71240"/>
                  </a:lnTo>
                  <a:lnTo>
                    <a:pt x="20374" y="130997"/>
                  </a:lnTo>
                  <a:lnTo>
                    <a:pt x="23132" y="177228"/>
                  </a:lnTo>
                  <a:lnTo>
                    <a:pt x="20143" y="196968"/>
                  </a:lnTo>
                  <a:lnTo>
                    <a:pt x="18976" y="199643"/>
                  </a:lnTo>
                  <a:lnTo>
                    <a:pt x="18198" y="197728"/>
                  </a:lnTo>
                  <a:lnTo>
                    <a:pt x="19569" y="172433"/>
                  </a:lnTo>
                  <a:lnTo>
                    <a:pt x="30896" y="111514"/>
                  </a:lnTo>
                  <a:lnTo>
                    <a:pt x="49036" y="49911"/>
                  </a:lnTo>
                  <a:lnTo>
                    <a:pt x="79772" y="5469"/>
                  </a:lnTo>
                  <a:lnTo>
                    <a:pt x="86466" y="1711"/>
                  </a:lnTo>
                  <a:lnTo>
                    <a:pt x="101299" y="0"/>
                  </a:lnTo>
                  <a:lnTo>
                    <a:pt x="108214" y="4537"/>
                  </a:lnTo>
                  <a:lnTo>
                    <a:pt x="125855" y="31159"/>
                  </a:lnTo>
                  <a:lnTo>
                    <a:pt x="136424" y="58360"/>
                  </a:lnTo>
                  <a:lnTo>
                    <a:pt x="145213" y="111103"/>
                  </a:lnTo>
                  <a:lnTo>
                    <a:pt x="147953" y="155149"/>
                  </a:lnTo>
                  <a:lnTo>
                    <a:pt x="142496" y="214969"/>
                  </a:lnTo>
                  <a:lnTo>
                    <a:pt x="141458" y="2576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801245" y="1830631"/>
              <a:ext cx="24964" cy="8322"/>
            </a:xfrm>
            <a:custGeom>
              <a:avLst/>
              <a:gdLst/>
              <a:ahLst/>
              <a:cxnLst/>
              <a:rect l="0" t="0" r="0" b="0"/>
              <a:pathLst>
                <a:path w="24964" h="8322">
                  <a:moveTo>
                    <a:pt x="0" y="0"/>
                  </a:moveTo>
                  <a:lnTo>
                    <a:pt x="24963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944545" y="1926738"/>
              <a:ext cx="111182" cy="162974"/>
            </a:xfrm>
            <a:custGeom>
              <a:avLst/>
              <a:gdLst/>
              <a:ahLst/>
              <a:cxnLst/>
              <a:rect l="0" t="0" r="0" b="0"/>
              <a:pathLst>
                <a:path w="111182" h="162974">
                  <a:moveTo>
                    <a:pt x="23121" y="120240"/>
                  </a:moveTo>
                  <a:lnTo>
                    <a:pt x="4375" y="162149"/>
                  </a:lnTo>
                  <a:lnTo>
                    <a:pt x="2302" y="162973"/>
                  </a:lnTo>
                  <a:lnTo>
                    <a:pt x="0" y="151560"/>
                  </a:lnTo>
                  <a:lnTo>
                    <a:pt x="5165" y="96977"/>
                  </a:lnTo>
                  <a:lnTo>
                    <a:pt x="17766" y="37835"/>
                  </a:lnTo>
                  <a:lnTo>
                    <a:pt x="30368" y="10867"/>
                  </a:lnTo>
                  <a:lnTo>
                    <a:pt x="37198" y="5719"/>
                  </a:lnTo>
                  <a:lnTo>
                    <a:pt x="54649" y="0"/>
                  </a:lnTo>
                  <a:lnTo>
                    <a:pt x="72267" y="2389"/>
                  </a:lnTo>
                  <a:lnTo>
                    <a:pt x="88418" y="10539"/>
                  </a:lnTo>
                  <a:lnTo>
                    <a:pt x="101760" y="23407"/>
                  </a:lnTo>
                  <a:lnTo>
                    <a:pt x="108922" y="40837"/>
                  </a:lnTo>
                  <a:lnTo>
                    <a:pt x="111181" y="59986"/>
                  </a:lnTo>
                  <a:lnTo>
                    <a:pt x="109103" y="77743"/>
                  </a:lnTo>
                  <a:lnTo>
                    <a:pt x="105405" y="84512"/>
                  </a:lnTo>
                  <a:lnTo>
                    <a:pt x="93901" y="94499"/>
                  </a:lnTo>
                  <a:lnTo>
                    <a:pt x="88799" y="96607"/>
                  </a:lnTo>
                  <a:lnTo>
                    <a:pt x="84472" y="97088"/>
                  </a:lnTo>
                  <a:lnTo>
                    <a:pt x="73047" y="9527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5100803" y="1930483"/>
              <a:ext cx="107093" cy="133138"/>
            </a:xfrm>
            <a:custGeom>
              <a:avLst/>
              <a:gdLst/>
              <a:ahLst/>
              <a:cxnLst/>
              <a:rect l="0" t="0" r="0" b="0"/>
              <a:pathLst>
                <a:path w="107093" h="133138">
                  <a:moveTo>
                    <a:pt x="0" y="0"/>
                  </a:moveTo>
                  <a:lnTo>
                    <a:pt x="11581" y="34745"/>
                  </a:lnTo>
                  <a:lnTo>
                    <a:pt x="11927" y="50576"/>
                  </a:lnTo>
                  <a:lnTo>
                    <a:pt x="10725" y="58680"/>
                  </a:lnTo>
                  <a:lnTo>
                    <a:pt x="11773" y="62234"/>
                  </a:lnTo>
                  <a:lnTo>
                    <a:pt x="14320" y="62754"/>
                  </a:lnTo>
                  <a:lnTo>
                    <a:pt x="17868" y="61252"/>
                  </a:lnTo>
                  <a:lnTo>
                    <a:pt x="54668" y="28183"/>
                  </a:lnTo>
                  <a:lnTo>
                    <a:pt x="61408" y="25261"/>
                  </a:lnTo>
                  <a:lnTo>
                    <a:pt x="76294" y="24479"/>
                  </a:lnTo>
                  <a:lnTo>
                    <a:pt x="83222" y="27414"/>
                  </a:lnTo>
                  <a:lnTo>
                    <a:pt x="95851" y="38072"/>
                  </a:lnTo>
                  <a:lnTo>
                    <a:pt x="102697" y="54520"/>
                  </a:lnTo>
                  <a:lnTo>
                    <a:pt x="107092" y="95213"/>
                  </a:lnTo>
                  <a:lnTo>
                    <a:pt x="102762" y="111967"/>
                  </a:lnTo>
                  <a:lnTo>
                    <a:pt x="91531" y="1331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5292187" y="1789025"/>
              <a:ext cx="16643" cy="1"/>
            </a:xfrm>
            <a:custGeom>
              <a:avLst/>
              <a:gdLst/>
              <a:ahLst/>
              <a:cxnLst/>
              <a:rect l="0" t="0" r="0" b="0"/>
              <a:pathLst>
                <a:path w="16643" h="1">
                  <a:moveTo>
                    <a:pt x="0" y="0"/>
                  </a:move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290424" y="1888878"/>
              <a:ext cx="84974" cy="191385"/>
            </a:xfrm>
            <a:custGeom>
              <a:avLst/>
              <a:gdLst/>
              <a:ahLst/>
              <a:cxnLst/>
              <a:rect l="0" t="0" r="0" b="0"/>
              <a:pathLst>
                <a:path w="84974" h="191385">
                  <a:moveTo>
                    <a:pt x="60010" y="0"/>
                  </a:moveTo>
                  <a:lnTo>
                    <a:pt x="32879" y="63314"/>
                  </a:lnTo>
                  <a:lnTo>
                    <a:pt x="7949" y="120689"/>
                  </a:lnTo>
                  <a:lnTo>
                    <a:pt x="506" y="139624"/>
                  </a:lnTo>
                  <a:lnTo>
                    <a:pt x="0" y="148556"/>
                  </a:lnTo>
                  <a:lnTo>
                    <a:pt x="4369" y="165878"/>
                  </a:lnTo>
                  <a:lnTo>
                    <a:pt x="11822" y="172531"/>
                  </a:lnTo>
                  <a:lnTo>
                    <a:pt x="46040" y="185387"/>
                  </a:lnTo>
                  <a:lnTo>
                    <a:pt x="84973" y="1913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655309" y="1938804"/>
              <a:ext cx="166577" cy="158101"/>
            </a:xfrm>
            <a:custGeom>
              <a:avLst/>
              <a:gdLst/>
              <a:ahLst/>
              <a:cxnLst/>
              <a:rect l="0" t="0" r="0" b="0"/>
              <a:pathLst>
                <a:path w="166577" h="158101">
                  <a:moveTo>
                    <a:pt x="36288" y="0"/>
                  </a:moveTo>
                  <a:lnTo>
                    <a:pt x="30570" y="21779"/>
                  </a:lnTo>
                  <a:lnTo>
                    <a:pt x="23892" y="77427"/>
                  </a:lnTo>
                  <a:lnTo>
                    <a:pt x="1272" y="132629"/>
                  </a:lnTo>
                  <a:lnTo>
                    <a:pt x="0" y="134648"/>
                  </a:lnTo>
                  <a:lnTo>
                    <a:pt x="1053" y="127028"/>
                  </a:lnTo>
                  <a:lnTo>
                    <a:pt x="34909" y="66067"/>
                  </a:lnTo>
                  <a:lnTo>
                    <a:pt x="50569" y="45874"/>
                  </a:lnTo>
                  <a:lnTo>
                    <a:pt x="55979" y="43527"/>
                  </a:lnTo>
                  <a:lnTo>
                    <a:pt x="61435" y="43811"/>
                  </a:lnTo>
                  <a:lnTo>
                    <a:pt x="72428" y="49058"/>
                  </a:lnTo>
                  <a:lnTo>
                    <a:pt x="89012" y="63332"/>
                  </a:lnTo>
                  <a:lnTo>
                    <a:pt x="106562" y="82868"/>
                  </a:lnTo>
                  <a:lnTo>
                    <a:pt x="121145" y="91688"/>
                  </a:lnTo>
                  <a:lnTo>
                    <a:pt x="136872" y="93758"/>
                  </a:lnTo>
                  <a:lnTo>
                    <a:pt x="152183" y="90672"/>
                  </a:lnTo>
                  <a:lnTo>
                    <a:pt x="165152" y="83137"/>
                  </a:lnTo>
                  <a:lnTo>
                    <a:pt x="166576" y="81312"/>
                  </a:lnTo>
                  <a:lnTo>
                    <a:pt x="164752" y="81021"/>
                  </a:lnTo>
                  <a:lnTo>
                    <a:pt x="160762" y="81751"/>
                  </a:lnTo>
                  <a:lnTo>
                    <a:pt x="146312" y="91613"/>
                  </a:lnTo>
                  <a:lnTo>
                    <a:pt x="134737" y="110663"/>
                  </a:lnTo>
                  <a:lnTo>
                    <a:pt x="134280" y="118155"/>
                  </a:lnTo>
                  <a:lnTo>
                    <a:pt x="144462" y="1581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907710" y="1988731"/>
              <a:ext cx="281288" cy="116495"/>
            </a:xfrm>
            <a:custGeom>
              <a:avLst/>
              <a:gdLst/>
              <a:ahLst/>
              <a:cxnLst/>
              <a:rect l="0" t="0" r="0" b="0"/>
              <a:pathLst>
                <a:path w="281288" h="116495">
                  <a:moveTo>
                    <a:pt x="66803" y="0"/>
                  </a:moveTo>
                  <a:lnTo>
                    <a:pt x="33061" y="20568"/>
                  </a:lnTo>
                  <a:lnTo>
                    <a:pt x="17598" y="35953"/>
                  </a:lnTo>
                  <a:lnTo>
                    <a:pt x="4561" y="55119"/>
                  </a:lnTo>
                  <a:lnTo>
                    <a:pt x="0" y="73499"/>
                  </a:lnTo>
                  <a:lnTo>
                    <a:pt x="79" y="82283"/>
                  </a:lnTo>
                  <a:lnTo>
                    <a:pt x="2904" y="89064"/>
                  </a:lnTo>
                  <a:lnTo>
                    <a:pt x="13440" y="99064"/>
                  </a:lnTo>
                  <a:lnTo>
                    <a:pt x="20133" y="100251"/>
                  </a:lnTo>
                  <a:lnTo>
                    <a:pt x="34966" y="96640"/>
                  </a:lnTo>
                  <a:lnTo>
                    <a:pt x="81901" y="65049"/>
                  </a:lnTo>
                  <a:lnTo>
                    <a:pt x="112007" y="37401"/>
                  </a:lnTo>
                  <a:lnTo>
                    <a:pt x="119128" y="35104"/>
                  </a:lnTo>
                  <a:lnTo>
                    <a:pt x="134437" y="37483"/>
                  </a:lnTo>
                  <a:lnTo>
                    <a:pt x="138705" y="41631"/>
                  </a:lnTo>
                  <a:lnTo>
                    <a:pt x="140626" y="47169"/>
                  </a:lnTo>
                  <a:lnTo>
                    <a:pt x="140294" y="60720"/>
                  </a:lnTo>
                  <a:lnTo>
                    <a:pt x="137064" y="75988"/>
                  </a:lnTo>
                  <a:lnTo>
                    <a:pt x="138607" y="78396"/>
                  </a:lnTo>
                  <a:lnTo>
                    <a:pt x="142409" y="77227"/>
                  </a:lnTo>
                  <a:lnTo>
                    <a:pt x="153105" y="68532"/>
                  </a:lnTo>
                  <a:lnTo>
                    <a:pt x="170448" y="49891"/>
                  </a:lnTo>
                  <a:lnTo>
                    <a:pt x="184983" y="41281"/>
                  </a:lnTo>
                  <a:lnTo>
                    <a:pt x="191818" y="40465"/>
                  </a:lnTo>
                  <a:lnTo>
                    <a:pt x="204343" y="44488"/>
                  </a:lnTo>
                  <a:lnTo>
                    <a:pt x="213607" y="54905"/>
                  </a:lnTo>
                  <a:lnTo>
                    <a:pt x="217372" y="61567"/>
                  </a:lnTo>
                  <a:lnTo>
                    <a:pt x="228953" y="71434"/>
                  </a:lnTo>
                  <a:lnTo>
                    <a:pt x="235924" y="75359"/>
                  </a:lnTo>
                  <a:lnTo>
                    <a:pt x="251066" y="77255"/>
                  </a:lnTo>
                  <a:lnTo>
                    <a:pt x="258987" y="76466"/>
                  </a:lnTo>
                  <a:lnTo>
                    <a:pt x="272719" y="80521"/>
                  </a:lnTo>
                  <a:lnTo>
                    <a:pt x="278969" y="84191"/>
                  </a:lnTo>
                  <a:lnTo>
                    <a:pt x="281287" y="89412"/>
                  </a:lnTo>
                  <a:lnTo>
                    <a:pt x="280984" y="95665"/>
                  </a:lnTo>
                  <a:lnTo>
                    <a:pt x="274829" y="1164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243586" y="1880557"/>
              <a:ext cx="75188" cy="208027"/>
            </a:xfrm>
            <a:custGeom>
              <a:avLst/>
              <a:gdLst/>
              <a:ahLst/>
              <a:cxnLst/>
              <a:rect l="0" t="0" r="0" b="0"/>
              <a:pathLst>
                <a:path w="75188" h="208027">
                  <a:moveTo>
                    <a:pt x="63769" y="0"/>
                  </a:moveTo>
                  <a:lnTo>
                    <a:pt x="59351" y="60656"/>
                  </a:lnTo>
                  <a:lnTo>
                    <a:pt x="44208" y="115976"/>
                  </a:lnTo>
                  <a:lnTo>
                    <a:pt x="24929" y="174712"/>
                  </a:lnTo>
                  <a:lnTo>
                    <a:pt x="19386" y="191370"/>
                  </a:lnTo>
                  <a:lnTo>
                    <a:pt x="15689" y="195073"/>
                  </a:lnTo>
                  <a:lnTo>
                    <a:pt x="11376" y="195693"/>
                  </a:lnTo>
                  <a:lnTo>
                    <a:pt x="6650" y="194256"/>
                  </a:lnTo>
                  <a:lnTo>
                    <a:pt x="3501" y="189601"/>
                  </a:lnTo>
                  <a:lnTo>
                    <a:pt x="0" y="174566"/>
                  </a:lnTo>
                  <a:lnTo>
                    <a:pt x="3376" y="158022"/>
                  </a:lnTo>
                  <a:lnTo>
                    <a:pt x="6865" y="149727"/>
                  </a:lnTo>
                  <a:lnTo>
                    <a:pt x="12889" y="144197"/>
                  </a:lnTo>
                  <a:lnTo>
                    <a:pt x="29444" y="138052"/>
                  </a:lnTo>
                  <a:lnTo>
                    <a:pt x="37187" y="138263"/>
                  </a:lnTo>
                  <a:lnTo>
                    <a:pt x="50722" y="143428"/>
                  </a:lnTo>
                  <a:lnTo>
                    <a:pt x="60436" y="154353"/>
                  </a:lnTo>
                  <a:lnTo>
                    <a:pt x="74205" y="183966"/>
                  </a:lnTo>
                  <a:lnTo>
                    <a:pt x="75187" y="195176"/>
                  </a:lnTo>
                  <a:lnTo>
                    <a:pt x="72090" y="2080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382244" y="1963767"/>
              <a:ext cx="1" cy="16644"/>
            </a:xfrm>
            <a:custGeom>
              <a:avLst/>
              <a:gdLst/>
              <a:ahLst/>
              <a:cxnLst/>
              <a:rect l="0" t="0" r="0" b="0"/>
              <a:pathLst>
                <a:path w="1" h="16644">
                  <a:moveTo>
                    <a:pt x="0" y="0"/>
                  </a:moveTo>
                  <a:lnTo>
                    <a:pt x="0" y="166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6390565" y="2071941"/>
              <a:ext cx="74891" cy="21414"/>
            </a:xfrm>
            <a:custGeom>
              <a:avLst/>
              <a:gdLst/>
              <a:ahLst/>
              <a:cxnLst/>
              <a:rect l="0" t="0" r="0" b="0"/>
              <a:pathLst>
                <a:path w="74891" h="21414">
                  <a:moveTo>
                    <a:pt x="0" y="0"/>
                  </a:moveTo>
                  <a:lnTo>
                    <a:pt x="0" y="17669"/>
                  </a:lnTo>
                  <a:lnTo>
                    <a:pt x="2774" y="21025"/>
                  </a:lnTo>
                  <a:lnTo>
                    <a:pt x="7397" y="21413"/>
                  </a:lnTo>
                  <a:lnTo>
                    <a:pt x="42580" y="12477"/>
                  </a:lnTo>
                  <a:lnTo>
                    <a:pt x="74890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6473775" y="2037752"/>
              <a:ext cx="119775" cy="232315"/>
            </a:xfrm>
            <a:custGeom>
              <a:avLst/>
              <a:gdLst/>
              <a:ahLst/>
              <a:cxnLst/>
              <a:rect l="0" t="0" r="0" b="0"/>
              <a:pathLst>
                <a:path w="119775" h="232315">
                  <a:moveTo>
                    <a:pt x="66569" y="25868"/>
                  </a:moveTo>
                  <a:lnTo>
                    <a:pt x="75404" y="17033"/>
                  </a:lnTo>
                  <a:lnTo>
                    <a:pt x="76157" y="12582"/>
                  </a:lnTo>
                  <a:lnTo>
                    <a:pt x="74810" y="7765"/>
                  </a:lnTo>
                  <a:lnTo>
                    <a:pt x="72063" y="2704"/>
                  </a:lnTo>
                  <a:lnTo>
                    <a:pt x="67458" y="255"/>
                  </a:lnTo>
                  <a:lnTo>
                    <a:pt x="54945" y="0"/>
                  </a:lnTo>
                  <a:lnTo>
                    <a:pt x="53272" y="2151"/>
                  </a:lnTo>
                  <a:lnTo>
                    <a:pt x="54931" y="5434"/>
                  </a:lnTo>
                  <a:lnTo>
                    <a:pt x="58811" y="9471"/>
                  </a:lnTo>
                  <a:lnTo>
                    <a:pt x="72983" y="13958"/>
                  </a:lnTo>
                  <a:lnTo>
                    <a:pt x="81940" y="15154"/>
                  </a:lnTo>
                  <a:lnTo>
                    <a:pt x="99288" y="23880"/>
                  </a:lnTo>
                  <a:lnTo>
                    <a:pt x="107798" y="30090"/>
                  </a:lnTo>
                  <a:lnTo>
                    <a:pt x="113470" y="39778"/>
                  </a:lnTo>
                  <a:lnTo>
                    <a:pt x="119774" y="65334"/>
                  </a:lnTo>
                  <a:lnTo>
                    <a:pt x="118905" y="97658"/>
                  </a:lnTo>
                  <a:lnTo>
                    <a:pt x="93543" y="159246"/>
                  </a:lnTo>
                  <a:lnTo>
                    <a:pt x="68934" y="214453"/>
                  </a:lnTo>
                  <a:lnTo>
                    <a:pt x="65372" y="223707"/>
                  </a:lnTo>
                  <a:lnTo>
                    <a:pt x="60224" y="228952"/>
                  </a:lnTo>
                  <a:lnTo>
                    <a:pt x="54017" y="231524"/>
                  </a:lnTo>
                  <a:lnTo>
                    <a:pt x="47106" y="232314"/>
                  </a:lnTo>
                  <a:lnTo>
                    <a:pt x="41575" y="230067"/>
                  </a:lnTo>
                  <a:lnTo>
                    <a:pt x="32963" y="220174"/>
                  </a:lnTo>
                  <a:lnTo>
                    <a:pt x="14084" y="163591"/>
                  </a:lnTo>
                  <a:lnTo>
                    <a:pt x="0" y="10907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199181" y="1913841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3378346" y="2092702"/>
            <a:ext cx="832105" cy="411934"/>
            <a:chOff x="3378346" y="2092702"/>
            <a:chExt cx="832105" cy="411934"/>
          </a:xfrm>
        </p:grpSpPr>
        <p:sp>
          <p:nvSpPr>
            <p:cNvPr id="167" name="Freeform 166"/>
            <p:cNvSpPr/>
            <p:nvPr/>
          </p:nvSpPr>
          <p:spPr>
            <a:xfrm>
              <a:off x="3378346" y="2288288"/>
              <a:ext cx="116495" cy="24964"/>
            </a:xfrm>
            <a:custGeom>
              <a:avLst/>
              <a:gdLst/>
              <a:ahLst/>
              <a:cxnLst/>
              <a:rect l="0" t="0" r="0" b="0"/>
              <a:pathLst>
                <a:path w="116495" h="24964">
                  <a:moveTo>
                    <a:pt x="0" y="24963"/>
                  </a:moveTo>
                  <a:lnTo>
                    <a:pt x="14210" y="12602"/>
                  </a:lnTo>
                  <a:lnTo>
                    <a:pt x="27581" y="6217"/>
                  </a:lnTo>
                  <a:lnTo>
                    <a:pt x="86671" y="819"/>
                  </a:lnTo>
                  <a:lnTo>
                    <a:pt x="11649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707614" y="2092702"/>
              <a:ext cx="160766" cy="251585"/>
            </a:xfrm>
            <a:custGeom>
              <a:avLst/>
              <a:gdLst/>
              <a:ahLst/>
              <a:cxnLst/>
              <a:rect l="0" t="0" r="0" b="0"/>
              <a:pathLst>
                <a:path w="160766" h="251585">
                  <a:moveTo>
                    <a:pt x="20216" y="87413"/>
                  </a:moveTo>
                  <a:lnTo>
                    <a:pt x="6947" y="145109"/>
                  </a:lnTo>
                  <a:lnTo>
                    <a:pt x="0" y="204928"/>
                  </a:lnTo>
                  <a:lnTo>
                    <a:pt x="2116" y="204588"/>
                  </a:lnTo>
                  <a:lnTo>
                    <a:pt x="5375" y="201587"/>
                  </a:lnTo>
                  <a:lnTo>
                    <a:pt x="22904" y="139875"/>
                  </a:lnTo>
                  <a:lnTo>
                    <a:pt x="42400" y="79240"/>
                  </a:lnTo>
                  <a:lnTo>
                    <a:pt x="65690" y="24384"/>
                  </a:lnTo>
                  <a:lnTo>
                    <a:pt x="76176" y="9782"/>
                  </a:lnTo>
                  <a:lnTo>
                    <a:pt x="91931" y="2059"/>
                  </a:lnTo>
                  <a:lnTo>
                    <a:pt x="101310" y="0"/>
                  </a:lnTo>
                  <a:lnTo>
                    <a:pt x="110337" y="1401"/>
                  </a:lnTo>
                  <a:lnTo>
                    <a:pt x="127762" y="10353"/>
                  </a:lnTo>
                  <a:lnTo>
                    <a:pt x="139822" y="23578"/>
                  </a:lnTo>
                  <a:lnTo>
                    <a:pt x="144332" y="30988"/>
                  </a:lnTo>
                  <a:lnTo>
                    <a:pt x="146878" y="49083"/>
                  </a:lnTo>
                  <a:lnTo>
                    <a:pt x="144003" y="67604"/>
                  </a:lnTo>
                  <a:lnTo>
                    <a:pt x="116293" y="126011"/>
                  </a:lnTo>
                  <a:lnTo>
                    <a:pt x="114778" y="138108"/>
                  </a:lnTo>
                  <a:lnTo>
                    <a:pt x="120491" y="158946"/>
                  </a:lnTo>
                  <a:lnTo>
                    <a:pt x="158925" y="213188"/>
                  </a:lnTo>
                  <a:lnTo>
                    <a:pt x="160765" y="220265"/>
                  </a:lnTo>
                  <a:lnTo>
                    <a:pt x="160144" y="226832"/>
                  </a:lnTo>
                  <a:lnTo>
                    <a:pt x="157880" y="233059"/>
                  </a:lnTo>
                  <a:lnTo>
                    <a:pt x="151748" y="238135"/>
                  </a:lnTo>
                  <a:lnTo>
                    <a:pt x="132607" y="246240"/>
                  </a:lnTo>
                  <a:lnTo>
                    <a:pt x="100259" y="251584"/>
                  </a:lnTo>
                  <a:lnTo>
                    <a:pt x="62839" y="246746"/>
                  </a:lnTo>
                  <a:lnTo>
                    <a:pt x="28537" y="23719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919805" y="2163473"/>
              <a:ext cx="65978" cy="274595"/>
            </a:xfrm>
            <a:custGeom>
              <a:avLst/>
              <a:gdLst/>
              <a:ahLst/>
              <a:cxnLst/>
              <a:rect l="0" t="0" r="0" b="0"/>
              <a:pathLst>
                <a:path w="65978" h="274595">
                  <a:moveTo>
                    <a:pt x="65977" y="0"/>
                  </a:moveTo>
                  <a:lnTo>
                    <a:pt x="42533" y="57161"/>
                  </a:lnTo>
                  <a:lnTo>
                    <a:pt x="22040" y="113009"/>
                  </a:lnTo>
                  <a:lnTo>
                    <a:pt x="3896" y="165790"/>
                  </a:lnTo>
                  <a:lnTo>
                    <a:pt x="0" y="219403"/>
                  </a:lnTo>
                  <a:lnTo>
                    <a:pt x="4602" y="236504"/>
                  </a:lnTo>
                  <a:lnTo>
                    <a:pt x="13736" y="250269"/>
                  </a:lnTo>
                  <a:lnTo>
                    <a:pt x="41014" y="2745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4077314" y="2255004"/>
              <a:ext cx="33285" cy="216348"/>
            </a:xfrm>
            <a:custGeom>
              <a:avLst/>
              <a:gdLst/>
              <a:ahLst/>
              <a:cxnLst/>
              <a:rect l="0" t="0" r="0" b="0"/>
              <a:pathLst>
                <a:path w="33285" h="216348">
                  <a:moveTo>
                    <a:pt x="33284" y="0"/>
                  </a:moveTo>
                  <a:lnTo>
                    <a:pt x="20015" y="54941"/>
                  </a:lnTo>
                  <a:lnTo>
                    <a:pt x="14843" y="104678"/>
                  </a:lnTo>
                  <a:lnTo>
                    <a:pt x="9609" y="162957"/>
                  </a:lnTo>
                  <a:lnTo>
                    <a:pt x="0" y="216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110598" y="2196757"/>
              <a:ext cx="99853" cy="8322"/>
            </a:xfrm>
            <a:custGeom>
              <a:avLst/>
              <a:gdLst/>
              <a:ahLst/>
              <a:cxnLst/>
              <a:rect l="0" t="0" r="0" b="0"/>
              <a:pathLst>
                <a:path w="99853" h="8322">
                  <a:moveTo>
                    <a:pt x="0" y="0"/>
                  </a:moveTo>
                  <a:lnTo>
                    <a:pt x="58603" y="5718"/>
                  </a:lnTo>
                  <a:lnTo>
                    <a:pt x="99852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110598" y="2321572"/>
              <a:ext cx="99853" cy="33286"/>
            </a:xfrm>
            <a:custGeom>
              <a:avLst/>
              <a:gdLst/>
              <a:ahLst/>
              <a:cxnLst/>
              <a:rect l="0" t="0" r="0" b="0"/>
              <a:pathLst>
                <a:path w="99853" h="33286">
                  <a:moveTo>
                    <a:pt x="0" y="0"/>
                  </a:moveTo>
                  <a:lnTo>
                    <a:pt x="43580" y="23164"/>
                  </a:lnTo>
                  <a:lnTo>
                    <a:pt x="99852" y="3328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052351" y="2429746"/>
              <a:ext cx="66569" cy="74890"/>
            </a:xfrm>
            <a:custGeom>
              <a:avLst/>
              <a:gdLst/>
              <a:ahLst/>
              <a:cxnLst/>
              <a:rect l="0" t="0" r="0" b="0"/>
              <a:pathLst>
                <a:path w="66569" h="74890">
                  <a:moveTo>
                    <a:pt x="0" y="0"/>
                  </a:moveTo>
                  <a:lnTo>
                    <a:pt x="7567" y="24724"/>
                  </a:lnTo>
                  <a:lnTo>
                    <a:pt x="15998" y="37492"/>
                  </a:lnTo>
                  <a:lnTo>
                    <a:pt x="66568" y="748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7322533" y="3611335"/>
            <a:ext cx="1962759" cy="615758"/>
            <a:chOff x="7322533" y="3611335"/>
            <a:chExt cx="1962759" cy="615758"/>
          </a:xfrm>
        </p:grpSpPr>
        <p:sp>
          <p:nvSpPr>
            <p:cNvPr id="175" name="Freeform 174"/>
            <p:cNvSpPr/>
            <p:nvPr/>
          </p:nvSpPr>
          <p:spPr>
            <a:xfrm>
              <a:off x="7322533" y="3611335"/>
              <a:ext cx="66559" cy="449338"/>
            </a:xfrm>
            <a:custGeom>
              <a:avLst/>
              <a:gdLst/>
              <a:ahLst/>
              <a:cxnLst/>
              <a:rect l="0" t="0" r="0" b="0"/>
              <a:pathLst>
                <a:path w="66559" h="449338">
                  <a:moveTo>
                    <a:pt x="66558" y="0"/>
                  </a:moveTo>
                  <a:lnTo>
                    <a:pt x="43394" y="27581"/>
                  </a:lnTo>
                  <a:lnTo>
                    <a:pt x="22580" y="89448"/>
                  </a:lnTo>
                  <a:lnTo>
                    <a:pt x="12088" y="142485"/>
                  </a:lnTo>
                  <a:lnTo>
                    <a:pt x="4391" y="197466"/>
                  </a:lnTo>
                  <a:lnTo>
                    <a:pt x="570" y="250067"/>
                  </a:lnTo>
                  <a:lnTo>
                    <a:pt x="66" y="305162"/>
                  </a:lnTo>
                  <a:lnTo>
                    <a:pt x="0" y="360587"/>
                  </a:lnTo>
                  <a:lnTo>
                    <a:pt x="9042" y="416053"/>
                  </a:lnTo>
                  <a:lnTo>
                    <a:pt x="16631" y="4493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535211" y="3701715"/>
              <a:ext cx="236649" cy="252804"/>
            </a:xfrm>
            <a:custGeom>
              <a:avLst/>
              <a:gdLst/>
              <a:ahLst/>
              <a:cxnLst/>
              <a:rect l="0" t="0" r="0" b="0"/>
              <a:pathLst>
                <a:path w="236649" h="252804">
                  <a:moveTo>
                    <a:pt x="36943" y="150930"/>
                  </a:moveTo>
                  <a:lnTo>
                    <a:pt x="12277" y="211778"/>
                  </a:lnTo>
                  <a:lnTo>
                    <a:pt x="0" y="252803"/>
                  </a:lnTo>
                  <a:lnTo>
                    <a:pt x="25270" y="192710"/>
                  </a:lnTo>
                  <a:lnTo>
                    <a:pt x="48158" y="136906"/>
                  </a:lnTo>
                  <a:lnTo>
                    <a:pt x="70072" y="76194"/>
                  </a:lnTo>
                  <a:lnTo>
                    <a:pt x="76631" y="60391"/>
                  </a:lnTo>
                  <a:lnTo>
                    <a:pt x="105940" y="811"/>
                  </a:lnTo>
                  <a:lnTo>
                    <a:pt x="106054" y="0"/>
                  </a:lnTo>
                  <a:lnTo>
                    <a:pt x="90669" y="44067"/>
                  </a:lnTo>
                  <a:lnTo>
                    <a:pt x="81485" y="103041"/>
                  </a:lnTo>
                  <a:lnTo>
                    <a:pt x="81594" y="156366"/>
                  </a:lnTo>
                  <a:lnTo>
                    <a:pt x="86374" y="178309"/>
                  </a:lnTo>
                  <a:lnTo>
                    <a:pt x="94662" y="194226"/>
                  </a:lnTo>
                  <a:lnTo>
                    <a:pt x="101310" y="198285"/>
                  </a:lnTo>
                  <a:lnTo>
                    <a:pt x="118559" y="200330"/>
                  </a:lnTo>
                  <a:lnTo>
                    <a:pt x="126487" y="197732"/>
                  </a:lnTo>
                  <a:lnTo>
                    <a:pt x="158358" y="170483"/>
                  </a:lnTo>
                  <a:lnTo>
                    <a:pt x="171024" y="149327"/>
                  </a:lnTo>
                  <a:lnTo>
                    <a:pt x="198170" y="92029"/>
                  </a:lnTo>
                  <a:lnTo>
                    <a:pt x="221423" y="37180"/>
                  </a:lnTo>
                  <a:lnTo>
                    <a:pt x="236648" y="11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773184" y="3828410"/>
              <a:ext cx="239987" cy="148655"/>
            </a:xfrm>
            <a:custGeom>
              <a:avLst/>
              <a:gdLst/>
              <a:ahLst/>
              <a:cxnLst/>
              <a:rect l="0" t="0" r="0" b="0"/>
              <a:pathLst>
                <a:path w="239987" h="148655">
                  <a:moveTo>
                    <a:pt x="73564" y="57519"/>
                  </a:moveTo>
                  <a:lnTo>
                    <a:pt x="64730" y="48685"/>
                  </a:lnTo>
                  <a:lnTo>
                    <a:pt x="58429" y="47931"/>
                  </a:lnTo>
                  <a:lnTo>
                    <a:pt x="41567" y="52025"/>
                  </a:lnTo>
                  <a:lnTo>
                    <a:pt x="20115" y="64726"/>
                  </a:lnTo>
                  <a:lnTo>
                    <a:pt x="2049" y="84618"/>
                  </a:lnTo>
                  <a:lnTo>
                    <a:pt x="0" y="91303"/>
                  </a:lnTo>
                  <a:lnTo>
                    <a:pt x="483" y="97608"/>
                  </a:lnTo>
                  <a:lnTo>
                    <a:pt x="2654" y="103661"/>
                  </a:lnTo>
                  <a:lnTo>
                    <a:pt x="7799" y="107697"/>
                  </a:lnTo>
                  <a:lnTo>
                    <a:pt x="23379" y="112180"/>
                  </a:lnTo>
                  <a:lnTo>
                    <a:pt x="40165" y="109242"/>
                  </a:lnTo>
                  <a:lnTo>
                    <a:pt x="73542" y="92288"/>
                  </a:lnTo>
                  <a:lnTo>
                    <a:pt x="85266" y="76979"/>
                  </a:lnTo>
                  <a:lnTo>
                    <a:pt x="89686" y="67719"/>
                  </a:lnTo>
                  <a:lnTo>
                    <a:pt x="92133" y="45102"/>
                  </a:lnTo>
                  <a:lnTo>
                    <a:pt x="89214" y="21491"/>
                  </a:lnTo>
                  <a:lnTo>
                    <a:pt x="81752" y="1751"/>
                  </a:lnTo>
                  <a:lnTo>
                    <a:pt x="79948" y="0"/>
                  </a:lnTo>
                  <a:lnTo>
                    <a:pt x="80407" y="10382"/>
                  </a:lnTo>
                  <a:lnTo>
                    <a:pt x="94880" y="41429"/>
                  </a:lnTo>
                  <a:lnTo>
                    <a:pt x="125337" y="101622"/>
                  </a:lnTo>
                  <a:lnTo>
                    <a:pt x="133557" y="122424"/>
                  </a:lnTo>
                  <a:lnTo>
                    <a:pt x="137210" y="143997"/>
                  </a:lnTo>
                  <a:lnTo>
                    <a:pt x="136335" y="148455"/>
                  </a:lnTo>
                  <a:lnTo>
                    <a:pt x="133902" y="148654"/>
                  </a:lnTo>
                  <a:lnTo>
                    <a:pt x="130432" y="146013"/>
                  </a:lnTo>
                  <a:lnTo>
                    <a:pt x="129967" y="141478"/>
                  </a:lnTo>
                  <a:lnTo>
                    <a:pt x="134382" y="129043"/>
                  </a:lnTo>
                  <a:lnTo>
                    <a:pt x="162791" y="93769"/>
                  </a:lnTo>
                  <a:lnTo>
                    <a:pt x="183521" y="76992"/>
                  </a:lnTo>
                  <a:lnTo>
                    <a:pt x="191248" y="74199"/>
                  </a:lnTo>
                  <a:lnTo>
                    <a:pt x="207230" y="73562"/>
                  </a:lnTo>
                  <a:lnTo>
                    <a:pt x="221113" y="78826"/>
                  </a:lnTo>
                  <a:lnTo>
                    <a:pt x="239986" y="9080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019594" y="3757340"/>
              <a:ext cx="187482" cy="295012"/>
            </a:xfrm>
            <a:custGeom>
              <a:avLst/>
              <a:gdLst/>
              <a:ahLst/>
              <a:cxnLst/>
              <a:rect l="0" t="0" r="0" b="0"/>
              <a:pathLst>
                <a:path w="187482" h="295012">
                  <a:moveTo>
                    <a:pt x="93428" y="128589"/>
                  </a:moveTo>
                  <a:lnTo>
                    <a:pt x="53101" y="140107"/>
                  </a:lnTo>
                  <a:lnTo>
                    <a:pt x="27238" y="156965"/>
                  </a:lnTo>
                  <a:lnTo>
                    <a:pt x="12234" y="172636"/>
                  </a:lnTo>
                  <a:lnTo>
                    <a:pt x="2485" y="191928"/>
                  </a:lnTo>
                  <a:lnTo>
                    <a:pt x="0" y="210364"/>
                  </a:lnTo>
                  <a:lnTo>
                    <a:pt x="633" y="219164"/>
                  </a:lnTo>
                  <a:lnTo>
                    <a:pt x="3827" y="224106"/>
                  </a:lnTo>
                  <a:lnTo>
                    <a:pt x="8731" y="226476"/>
                  </a:lnTo>
                  <a:lnTo>
                    <a:pt x="14774" y="227131"/>
                  </a:lnTo>
                  <a:lnTo>
                    <a:pt x="31350" y="220463"/>
                  </a:lnTo>
                  <a:lnTo>
                    <a:pt x="75357" y="191505"/>
                  </a:lnTo>
                  <a:lnTo>
                    <a:pt x="120611" y="131766"/>
                  </a:lnTo>
                  <a:lnTo>
                    <a:pt x="150410" y="71352"/>
                  </a:lnTo>
                  <a:lnTo>
                    <a:pt x="162521" y="32840"/>
                  </a:lnTo>
                  <a:lnTo>
                    <a:pt x="160810" y="13919"/>
                  </a:lnTo>
                  <a:lnTo>
                    <a:pt x="157765" y="4990"/>
                  </a:lnTo>
                  <a:lnTo>
                    <a:pt x="152961" y="886"/>
                  </a:lnTo>
                  <a:lnTo>
                    <a:pt x="146986" y="0"/>
                  </a:lnTo>
                  <a:lnTo>
                    <a:pt x="140228" y="1258"/>
                  </a:lnTo>
                  <a:lnTo>
                    <a:pt x="133873" y="6719"/>
                  </a:lnTo>
                  <a:lnTo>
                    <a:pt x="112855" y="43769"/>
                  </a:lnTo>
                  <a:lnTo>
                    <a:pt x="99525" y="82763"/>
                  </a:lnTo>
                  <a:lnTo>
                    <a:pt x="95557" y="142309"/>
                  </a:lnTo>
                  <a:lnTo>
                    <a:pt x="105183" y="189547"/>
                  </a:lnTo>
                  <a:lnTo>
                    <a:pt x="119408" y="221849"/>
                  </a:lnTo>
                  <a:lnTo>
                    <a:pt x="130863" y="235682"/>
                  </a:lnTo>
                  <a:lnTo>
                    <a:pt x="145199" y="244912"/>
                  </a:lnTo>
                  <a:lnTo>
                    <a:pt x="163282" y="247165"/>
                  </a:lnTo>
                  <a:lnTo>
                    <a:pt x="173282" y="246471"/>
                  </a:lnTo>
                  <a:lnTo>
                    <a:pt x="179948" y="249707"/>
                  </a:lnTo>
                  <a:lnTo>
                    <a:pt x="184392" y="255563"/>
                  </a:lnTo>
                  <a:lnTo>
                    <a:pt x="187355" y="263165"/>
                  </a:lnTo>
                  <a:lnTo>
                    <a:pt x="187481" y="270082"/>
                  </a:lnTo>
                  <a:lnTo>
                    <a:pt x="176638" y="2950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296085" y="3877609"/>
              <a:ext cx="8322" cy="16643"/>
            </a:xfrm>
            <a:custGeom>
              <a:avLst/>
              <a:gdLst/>
              <a:ahLst/>
              <a:cxnLst/>
              <a:rect l="0" t="0" r="0" b="0"/>
              <a:pathLst>
                <a:path w="8322" h="16643">
                  <a:moveTo>
                    <a:pt x="0" y="16642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272123" y="4010745"/>
              <a:ext cx="148779" cy="116496"/>
            </a:xfrm>
            <a:custGeom>
              <a:avLst/>
              <a:gdLst/>
              <a:ahLst/>
              <a:cxnLst/>
              <a:rect l="0" t="0" r="0" b="0"/>
              <a:pathLst>
                <a:path w="148779" h="116496">
                  <a:moveTo>
                    <a:pt x="73888" y="0"/>
                  </a:moveTo>
                  <a:lnTo>
                    <a:pt x="40148" y="2466"/>
                  </a:lnTo>
                  <a:lnTo>
                    <a:pt x="15506" y="11517"/>
                  </a:lnTo>
                  <a:lnTo>
                    <a:pt x="7230" y="15999"/>
                  </a:lnTo>
                  <a:lnTo>
                    <a:pt x="2637" y="21761"/>
                  </a:lnTo>
                  <a:lnTo>
                    <a:pt x="500" y="28376"/>
                  </a:lnTo>
                  <a:lnTo>
                    <a:pt x="0" y="35559"/>
                  </a:lnTo>
                  <a:lnTo>
                    <a:pt x="6841" y="50937"/>
                  </a:lnTo>
                  <a:lnTo>
                    <a:pt x="20051" y="66093"/>
                  </a:lnTo>
                  <a:lnTo>
                    <a:pt x="69287" y="96651"/>
                  </a:lnTo>
                  <a:lnTo>
                    <a:pt x="111982" y="111616"/>
                  </a:lnTo>
                  <a:lnTo>
                    <a:pt x="148778" y="1164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562359" y="3797482"/>
              <a:ext cx="156089" cy="238227"/>
            </a:xfrm>
            <a:custGeom>
              <a:avLst/>
              <a:gdLst/>
              <a:ahLst/>
              <a:cxnLst/>
              <a:rect l="0" t="0" r="0" b="0"/>
              <a:pathLst>
                <a:path w="156089" h="238227">
                  <a:moveTo>
                    <a:pt x="0" y="188300"/>
                  </a:moveTo>
                  <a:lnTo>
                    <a:pt x="17669" y="179466"/>
                  </a:lnTo>
                  <a:lnTo>
                    <a:pt x="41910" y="151884"/>
                  </a:lnTo>
                  <a:lnTo>
                    <a:pt x="72812" y="88389"/>
                  </a:lnTo>
                  <a:lnTo>
                    <a:pt x="86875" y="36113"/>
                  </a:lnTo>
                  <a:lnTo>
                    <a:pt x="89462" y="12179"/>
                  </a:lnTo>
                  <a:lnTo>
                    <a:pt x="87378" y="5242"/>
                  </a:lnTo>
                  <a:lnTo>
                    <a:pt x="83215" y="1542"/>
                  </a:lnTo>
                  <a:lnTo>
                    <a:pt x="77666" y="0"/>
                  </a:lnTo>
                  <a:lnTo>
                    <a:pt x="73042" y="3595"/>
                  </a:lnTo>
                  <a:lnTo>
                    <a:pt x="65439" y="19917"/>
                  </a:lnTo>
                  <a:lnTo>
                    <a:pt x="63909" y="40115"/>
                  </a:lnTo>
                  <a:lnTo>
                    <a:pt x="64795" y="50678"/>
                  </a:lnTo>
                  <a:lnTo>
                    <a:pt x="69085" y="58645"/>
                  </a:lnTo>
                  <a:lnTo>
                    <a:pt x="83712" y="69963"/>
                  </a:lnTo>
                  <a:lnTo>
                    <a:pt x="91866" y="71502"/>
                  </a:lnTo>
                  <a:lnTo>
                    <a:pt x="108322" y="68280"/>
                  </a:lnTo>
                  <a:lnTo>
                    <a:pt x="140562" y="51145"/>
                  </a:lnTo>
                  <a:lnTo>
                    <a:pt x="153695" y="40742"/>
                  </a:lnTo>
                  <a:lnTo>
                    <a:pt x="156088" y="41851"/>
                  </a:lnTo>
                  <a:lnTo>
                    <a:pt x="153815" y="55410"/>
                  </a:lnTo>
                  <a:lnTo>
                    <a:pt x="134672" y="109973"/>
                  </a:lnTo>
                  <a:lnTo>
                    <a:pt x="122344" y="159268"/>
                  </a:lnTo>
                  <a:lnTo>
                    <a:pt x="117264" y="219873"/>
                  </a:lnTo>
                  <a:lnTo>
                    <a:pt x="116494" y="2382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8750093" y="3961756"/>
              <a:ext cx="57994" cy="82275"/>
            </a:xfrm>
            <a:custGeom>
              <a:avLst/>
              <a:gdLst/>
              <a:ahLst/>
              <a:cxnLst/>
              <a:rect l="0" t="0" r="0" b="0"/>
              <a:pathLst>
                <a:path w="57994" h="82275">
                  <a:moveTo>
                    <a:pt x="53576" y="48989"/>
                  </a:moveTo>
                  <a:lnTo>
                    <a:pt x="57993" y="31320"/>
                  </a:lnTo>
                  <a:lnTo>
                    <a:pt x="55231" y="15249"/>
                  </a:lnTo>
                  <a:lnTo>
                    <a:pt x="51905" y="7080"/>
                  </a:lnTo>
                  <a:lnTo>
                    <a:pt x="46915" y="2558"/>
                  </a:lnTo>
                  <a:lnTo>
                    <a:pt x="40815" y="469"/>
                  </a:lnTo>
                  <a:lnTo>
                    <a:pt x="33973" y="0"/>
                  </a:lnTo>
                  <a:lnTo>
                    <a:pt x="18976" y="4410"/>
                  </a:lnTo>
                  <a:lnTo>
                    <a:pt x="11093" y="8175"/>
                  </a:lnTo>
                  <a:lnTo>
                    <a:pt x="5838" y="14383"/>
                  </a:lnTo>
                  <a:lnTo>
                    <a:pt x="0" y="31143"/>
                  </a:lnTo>
                  <a:lnTo>
                    <a:pt x="292" y="38941"/>
                  </a:lnTo>
                  <a:lnTo>
                    <a:pt x="5547" y="52536"/>
                  </a:lnTo>
                  <a:lnTo>
                    <a:pt x="26009" y="74482"/>
                  </a:lnTo>
                  <a:lnTo>
                    <a:pt x="25952" y="77079"/>
                  </a:lnTo>
                  <a:lnTo>
                    <a:pt x="20292" y="822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840481" y="3960819"/>
              <a:ext cx="71363" cy="82290"/>
            </a:xfrm>
            <a:custGeom>
              <a:avLst/>
              <a:gdLst/>
              <a:ahLst/>
              <a:cxnLst/>
              <a:rect l="0" t="0" r="0" b="0"/>
              <a:pathLst>
                <a:path w="71363" h="82290">
                  <a:moveTo>
                    <a:pt x="4793" y="0"/>
                  </a:moveTo>
                  <a:lnTo>
                    <a:pt x="0" y="31367"/>
                  </a:lnTo>
                  <a:lnTo>
                    <a:pt x="3979" y="79054"/>
                  </a:lnTo>
                  <a:lnTo>
                    <a:pt x="6100" y="82289"/>
                  </a:lnTo>
                  <a:lnTo>
                    <a:pt x="9363" y="80747"/>
                  </a:lnTo>
                  <a:lnTo>
                    <a:pt x="43892" y="44235"/>
                  </a:lnTo>
                  <a:lnTo>
                    <a:pt x="48426" y="43358"/>
                  </a:lnTo>
                  <a:lnTo>
                    <a:pt x="52373" y="45548"/>
                  </a:lnTo>
                  <a:lnTo>
                    <a:pt x="71362" y="665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966680" y="3852645"/>
              <a:ext cx="90333" cy="241312"/>
            </a:xfrm>
            <a:custGeom>
              <a:avLst/>
              <a:gdLst/>
              <a:ahLst/>
              <a:cxnLst/>
              <a:rect l="0" t="0" r="0" b="0"/>
              <a:pathLst>
                <a:path w="90333" h="241312">
                  <a:moveTo>
                    <a:pt x="53336" y="0"/>
                  </a:moveTo>
                  <a:lnTo>
                    <a:pt x="32500" y="56773"/>
                  </a:lnTo>
                  <a:lnTo>
                    <a:pt x="10414" y="111119"/>
                  </a:lnTo>
                  <a:lnTo>
                    <a:pt x="0" y="148717"/>
                  </a:lnTo>
                  <a:lnTo>
                    <a:pt x="1278" y="165949"/>
                  </a:lnTo>
                  <a:lnTo>
                    <a:pt x="4762" y="169805"/>
                  </a:lnTo>
                  <a:lnTo>
                    <a:pt x="9859" y="170526"/>
                  </a:lnTo>
                  <a:lnTo>
                    <a:pt x="37968" y="162815"/>
                  </a:lnTo>
                  <a:lnTo>
                    <a:pt x="41241" y="164017"/>
                  </a:lnTo>
                  <a:lnTo>
                    <a:pt x="41575" y="167592"/>
                  </a:lnTo>
                  <a:lnTo>
                    <a:pt x="39949" y="172749"/>
                  </a:lnTo>
                  <a:lnTo>
                    <a:pt x="42076" y="193259"/>
                  </a:lnTo>
                  <a:lnTo>
                    <a:pt x="47679" y="198182"/>
                  </a:lnTo>
                  <a:lnTo>
                    <a:pt x="66231" y="203651"/>
                  </a:lnTo>
                  <a:lnTo>
                    <a:pt x="74877" y="203260"/>
                  </a:lnTo>
                  <a:lnTo>
                    <a:pt x="89414" y="197895"/>
                  </a:lnTo>
                  <a:lnTo>
                    <a:pt x="90332" y="196650"/>
                  </a:lnTo>
                  <a:lnTo>
                    <a:pt x="81490" y="197731"/>
                  </a:lnTo>
                  <a:lnTo>
                    <a:pt x="70164" y="206225"/>
                  </a:lnTo>
                  <a:lnTo>
                    <a:pt x="60815" y="218320"/>
                  </a:lnTo>
                  <a:lnTo>
                    <a:pt x="53336" y="2413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9161474" y="3910893"/>
              <a:ext cx="33285" cy="149780"/>
            </a:xfrm>
            <a:custGeom>
              <a:avLst/>
              <a:gdLst/>
              <a:ahLst/>
              <a:cxnLst/>
              <a:rect l="0" t="0" r="0" b="0"/>
              <a:pathLst>
                <a:path w="33285" h="149780">
                  <a:moveTo>
                    <a:pt x="33284" y="0"/>
                  </a:moveTo>
                  <a:lnTo>
                    <a:pt x="21703" y="59579"/>
                  </a:lnTo>
                  <a:lnTo>
                    <a:pt x="8258" y="116944"/>
                  </a:lnTo>
                  <a:lnTo>
                    <a:pt x="0" y="1497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9111548" y="4002424"/>
              <a:ext cx="41606" cy="8322"/>
            </a:xfrm>
            <a:custGeom>
              <a:avLst/>
              <a:gdLst/>
              <a:ahLst/>
              <a:cxnLst/>
              <a:rect l="0" t="0" r="0" b="0"/>
              <a:pathLst>
                <a:path w="41606" h="8322">
                  <a:moveTo>
                    <a:pt x="0" y="0"/>
                  </a:moveTo>
                  <a:lnTo>
                    <a:pt x="41605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9203079" y="3869287"/>
              <a:ext cx="82213" cy="357806"/>
            </a:xfrm>
            <a:custGeom>
              <a:avLst/>
              <a:gdLst/>
              <a:ahLst/>
              <a:cxnLst/>
              <a:rect l="0" t="0" r="0" b="0"/>
              <a:pathLst>
                <a:path w="82213" h="357806">
                  <a:moveTo>
                    <a:pt x="66569" y="0"/>
                  </a:moveTo>
                  <a:lnTo>
                    <a:pt x="78151" y="52415"/>
                  </a:lnTo>
                  <a:lnTo>
                    <a:pt x="82212" y="111268"/>
                  </a:lnTo>
                  <a:lnTo>
                    <a:pt x="80548" y="172888"/>
                  </a:lnTo>
                  <a:lnTo>
                    <a:pt x="71591" y="229850"/>
                  </a:lnTo>
                  <a:lnTo>
                    <a:pt x="54275" y="283768"/>
                  </a:lnTo>
                  <a:lnTo>
                    <a:pt x="27579" y="331859"/>
                  </a:lnTo>
                  <a:lnTo>
                    <a:pt x="0" y="3578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7814332" y="4168845"/>
            <a:ext cx="1838085" cy="634995"/>
            <a:chOff x="7814332" y="4168845"/>
            <a:chExt cx="1838085" cy="634995"/>
          </a:xfrm>
        </p:grpSpPr>
        <p:sp>
          <p:nvSpPr>
            <p:cNvPr id="189" name="Freeform 188"/>
            <p:cNvSpPr/>
            <p:nvPr/>
          </p:nvSpPr>
          <p:spPr>
            <a:xfrm>
              <a:off x="7814332" y="4168845"/>
              <a:ext cx="204204" cy="361342"/>
            </a:xfrm>
            <a:custGeom>
              <a:avLst/>
              <a:gdLst/>
              <a:ahLst/>
              <a:cxnLst/>
              <a:rect l="0" t="0" r="0" b="0"/>
              <a:pathLst>
                <a:path w="204204" h="361342">
                  <a:moveTo>
                    <a:pt x="57380" y="0"/>
                  </a:moveTo>
                  <a:lnTo>
                    <a:pt x="40521" y="62092"/>
                  </a:lnTo>
                  <a:lnTo>
                    <a:pt x="26841" y="116659"/>
                  </a:lnTo>
                  <a:lnTo>
                    <a:pt x="15769" y="170015"/>
                  </a:lnTo>
                  <a:lnTo>
                    <a:pt x="9918" y="217412"/>
                  </a:lnTo>
                  <a:lnTo>
                    <a:pt x="3523" y="274292"/>
                  </a:lnTo>
                  <a:lnTo>
                    <a:pt x="0" y="312819"/>
                  </a:lnTo>
                  <a:lnTo>
                    <a:pt x="133" y="255731"/>
                  </a:lnTo>
                  <a:lnTo>
                    <a:pt x="10724" y="197369"/>
                  </a:lnTo>
                  <a:lnTo>
                    <a:pt x="26913" y="141983"/>
                  </a:lnTo>
                  <a:lnTo>
                    <a:pt x="47932" y="87160"/>
                  </a:lnTo>
                  <a:lnTo>
                    <a:pt x="60577" y="73255"/>
                  </a:lnTo>
                  <a:lnTo>
                    <a:pt x="67833" y="68252"/>
                  </a:lnTo>
                  <a:lnTo>
                    <a:pt x="83291" y="65159"/>
                  </a:lnTo>
                  <a:lnTo>
                    <a:pt x="91296" y="65629"/>
                  </a:lnTo>
                  <a:lnTo>
                    <a:pt x="105121" y="71082"/>
                  </a:lnTo>
                  <a:lnTo>
                    <a:pt x="140474" y="95824"/>
                  </a:lnTo>
                  <a:lnTo>
                    <a:pt x="164983" y="128129"/>
                  </a:lnTo>
                  <a:lnTo>
                    <a:pt x="192202" y="189210"/>
                  </a:lnTo>
                  <a:lnTo>
                    <a:pt x="197187" y="198255"/>
                  </a:lnTo>
                  <a:lnTo>
                    <a:pt x="204203" y="237491"/>
                  </a:lnTo>
                  <a:lnTo>
                    <a:pt x="197449" y="275415"/>
                  </a:lnTo>
                  <a:lnTo>
                    <a:pt x="183736" y="301239"/>
                  </a:lnTo>
                  <a:lnTo>
                    <a:pt x="167961" y="320602"/>
                  </a:lnTo>
                  <a:lnTo>
                    <a:pt x="147160" y="333632"/>
                  </a:lnTo>
                  <a:lnTo>
                    <a:pt x="101994" y="351113"/>
                  </a:lnTo>
                  <a:lnTo>
                    <a:pt x="39273" y="361341"/>
                  </a:lnTo>
                  <a:lnTo>
                    <a:pt x="21287" y="359069"/>
                  </a:lnTo>
                  <a:lnTo>
                    <a:pt x="13903" y="355874"/>
                  </a:lnTo>
                  <a:lnTo>
                    <a:pt x="11753" y="351895"/>
                  </a:lnTo>
                  <a:lnTo>
                    <a:pt x="13094" y="347393"/>
                  </a:lnTo>
                  <a:lnTo>
                    <a:pt x="24096" y="3328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8046454" y="4518329"/>
              <a:ext cx="33285" cy="124817"/>
            </a:xfrm>
            <a:custGeom>
              <a:avLst/>
              <a:gdLst/>
              <a:ahLst/>
              <a:cxnLst/>
              <a:rect l="0" t="0" r="0" b="0"/>
              <a:pathLst>
                <a:path w="33285" h="124817">
                  <a:moveTo>
                    <a:pt x="33284" y="0"/>
                  </a:moveTo>
                  <a:lnTo>
                    <a:pt x="19091" y="55848"/>
                  </a:lnTo>
                  <a:lnTo>
                    <a:pt x="2447" y="111424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8154627" y="4351908"/>
              <a:ext cx="24965" cy="16643"/>
            </a:xfrm>
            <a:custGeom>
              <a:avLst/>
              <a:gdLst/>
              <a:ahLst/>
              <a:cxnLst/>
              <a:rect l="0" t="0" r="0" b="0"/>
              <a:pathLst>
                <a:path w="24965" h="16643">
                  <a:moveTo>
                    <a:pt x="0" y="0"/>
                  </a:moveTo>
                  <a:lnTo>
                    <a:pt x="24964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8095521" y="4460268"/>
              <a:ext cx="210628" cy="343572"/>
            </a:xfrm>
            <a:custGeom>
              <a:avLst/>
              <a:gdLst/>
              <a:ahLst/>
              <a:cxnLst/>
              <a:rect l="0" t="0" r="0" b="0"/>
              <a:pathLst>
                <a:path w="210628" h="343572">
                  <a:moveTo>
                    <a:pt x="175601" y="74703"/>
                  </a:moveTo>
                  <a:lnTo>
                    <a:pt x="182765" y="28376"/>
                  </a:lnTo>
                  <a:lnTo>
                    <a:pt x="178476" y="12200"/>
                  </a:lnTo>
                  <a:lnTo>
                    <a:pt x="174745" y="5298"/>
                  </a:lnTo>
                  <a:lnTo>
                    <a:pt x="167634" y="1621"/>
                  </a:lnTo>
                  <a:lnTo>
                    <a:pt x="147405" y="0"/>
                  </a:lnTo>
                  <a:lnTo>
                    <a:pt x="125471" y="7293"/>
                  </a:lnTo>
                  <a:lnTo>
                    <a:pt x="105244" y="20705"/>
                  </a:lnTo>
                  <a:lnTo>
                    <a:pt x="90090" y="38993"/>
                  </a:lnTo>
                  <a:lnTo>
                    <a:pt x="82122" y="59448"/>
                  </a:lnTo>
                  <a:lnTo>
                    <a:pt x="79998" y="70081"/>
                  </a:lnTo>
                  <a:lnTo>
                    <a:pt x="82568" y="86825"/>
                  </a:lnTo>
                  <a:lnTo>
                    <a:pt x="85842" y="93879"/>
                  </a:lnTo>
                  <a:lnTo>
                    <a:pt x="96877" y="104183"/>
                  </a:lnTo>
                  <a:lnTo>
                    <a:pt x="103703" y="108225"/>
                  </a:lnTo>
                  <a:lnTo>
                    <a:pt x="121148" y="110250"/>
                  </a:lnTo>
                  <a:lnTo>
                    <a:pt x="181789" y="99135"/>
                  </a:lnTo>
                  <a:lnTo>
                    <a:pt x="190821" y="96538"/>
                  </a:lnTo>
                  <a:lnTo>
                    <a:pt x="197767" y="98506"/>
                  </a:lnTo>
                  <a:lnTo>
                    <a:pt x="203323" y="103515"/>
                  </a:lnTo>
                  <a:lnTo>
                    <a:pt x="207950" y="110553"/>
                  </a:lnTo>
                  <a:lnTo>
                    <a:pt x="210627" y="133167"/>
                  </a:lnTo>
                  <a:lnTo>
                    <a:pt x="204812" y="179632"/>
                  </a:lnTo>
                  <a:lnTo>
                    <a:pt x="182191" y="239683"/>
                  </a:lnTo>
                  <a:lnTo>
                    <a:pt x="160869" y="298363"/>
                  </a:lnTo>
                  <a:lnTo>
                    <a:pt x="136290" y="329384"/>
                  </a:lnTo>
                  <a:lnTo>
                    <a:pt x="111151" y="341959"/>
                  </a:lnTo>
                  <a:lnTo>
                    <a:pt x="93332" y="343571"/>
                  </a:lnTo>
                  <a:lnTo>
                    <a:pt x="76167" y="340280"/>
                  </a:lnTo>
                  <a:lnTo>
                    <a:pt x="59292" y="332655"/>
                  </a:lnTo>
                  <a:lnTo>
                    <a:pt x="38615" y="313548"/>
                  </a:lnTo>
                  <a:lnTo>
                    <a:pt x="3782" y="254289"/>
                  </a:lnTo>
                  <a:lnTo>
                    <a:pt x="0" y="234956"/>
                  </a:lnTo>
                  <a:lnTo>
                    <a:pt x="1403" y="218967"/>
                  </a:lnTo>
                  <a:lnTo>
                    <a:pt x="9180" y="19951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383958" y="4510008"/>
              <a:ext cx="129974" cy="174743"/>
            </a:xfrm>
            <a:custGeom>
              <a:avLst/>
              <a:gdLst/>
              <a:ahLst/>
              <a:cxnLst/>
              <a:rect l="0" t="0" r="0" b="0"/>
              <a:pathLst>
                <a:path w="129974" h="174743">
                  <a:moveTo>
                    <a:pt x="36943" y="0"/>
                  </a:moveTo>
                  <a:lnTo>
                    <a:pt x="24581" y="20854"/>
                  </a:lnTo>
                  <a:lnTo>
                    <a:pt x="6565" y="80126"/>
                  </a:lnTo>
                  <a:lnTo>
                    <a:pt x="0" y="100788"/>
                  </a:lnTo>
                  <a:lnTo>
                    <a:pt x="1416" y="93488"/>
                  </a:lnTo>
                  <a:lnTo>
                    <a:pt x="11830" y="77421"/>
                  </a:lnTo>
                  <a:lnTo>
                    <a:pt x="61467" y="30029"/>
                  </a:lnTo>
                  <a:lnTo>
                    <a:pt x="86739" y="16191"/>
                  </a:lnTo>
                  <a:lnTo>
                    <a:pt x="95104" y="16342"/>
                  </a:lnTo>
                  <a:lnTo>
                    <a:pt x="111794" y="23905"/>
                  </a:lnTo>
                  <a:lnTo>
                    <a:pt x="123526" y="41443"/>
                  </a:lnTo>
                  <a:lnTo>
                    <a:pt x="129973" y="64648"/>
                  </a:lnTo>
                  <a:lnTo>
                    <a:pt x="124437" y="126423"/>
                  </a:lnTo>
                  <a:lnTo>
                    <a:pt x="114357" y="162321"/>
                  </a:lnTo>
                  <a:lnTo>
                    <a:pt x="103512" y="1747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570167" y="4584898"/>
              <a:ext cx="33798" cy="33799"/>
            </a:xfrm>
            <a:custGeom>
              <a:avLst/>
              <a:gdLst/>
              <a:ahLst/>
              <a:cxnLst/>
              <a:rect l="0" t="0" r="0" b="0"/>
              <a:pathLst>
                <a:path w="33798" h="33799">
                  <a:moveTo>
                    <a:pt x="8834" y="24963"/>
                  </a:moveTo>
                  <a:lnTo>
                    <a:pt x="0" y="33798"/>
                  </a:lnTo>
                  <a:lnTo>
                    <a:pt x="33797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662212" y="4376871"/>
              <a:ext cx="33285" cy="33286"/>
            </a:xfrm>
            <a:custGeom>
              <a:avLst/>
              <a:gdLst/>
              <a:ahLst/>
              <a:cxnLst/>
              <a:rect l="0" t="0" r="0" b="0"/>
              <a:pathLst>
                <a:path w="33285" h="33286">
                  <a:moveTo>
                    <a:pt x="0" y="0"/>
                  </a:moveTo>
                  <a:lnTo>
                    <a:pt x="33284" y="3328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860651" y="4308165"/>
              <a:ext cx="229153" cy="330131"/>
            </a:xfrm>
            <a:custGeom>
              <a:avLst/>
              <a:gdLst/>
              <a:ahLst/>
              <a:cxnLst/>
              <a:rect l="0" t="0" r="0" b="0"/>
              <a:pathLst>
                <a:path w="229153" h="330131">
                  <a:moveTo>
                    <a:pt x="117760" y="60385"/>
                  </a:moveTo>
                  <a:lnTo>
                    <a:pt x="98200" y="119066"/>
                  </a:lnTo>
                  <a:lnTo>
                    <a:pt x="78920" y="177830"/>
                  </a:lnTo>
                  <a:lnTo>
                    <a:pt x="56567" y="235283"/>
                  </a:lnTo>
                  <a:lnTo>
                    <a:pt x="32236" y="298671"/>
                  </a:lnTo>
                  <a:lnTo>
                    <a:pt x="11904" y="327705"/>
                  </a:lnTo>
                  <a:lnTo>
                    <a:pt x="7433" y="330130"/>
                  </a:lnTo>
                  <a:lnTo>
                    <a:pt x="3528" y="328973"/>
                  </a:lnTo>
                  <a:lnTo>
                    <a:pt x="0" y="325428"/>
                  </a:lnTo>
                  <a:lnTo>
                    <a:pt x="1011" y="306696"/>
                  </a:lnTo>
                  <a:lnTo>
                    <a:pt x="15100" y="252599"/>
                  </a:lnTo>
                  <a:lnTo>
                    <a:pt x="28998" y="198813"/>
                  </a:lnTo>
                  <a:lnTo>
                    <a:pt x="51921" y="136976"/>
                  </a:lnTo>
                  <a:lnTo>
                    <a:pt x="77954" y="77907"/>
                  </a:lnTo>
                  <a:lnTo>
                    <a:pt x="115092" y="23249"/>
                  </a:lnTo>
                  <a:lnTo>
                    <a:pt x="136077" y="9832"/>
                  </a:lnTo>
                  <a:lnTo>
                    <a:pt x="159862" y="0"/>
                  </a:lnTo>
                  <a:lnTo>
                    <a:pt x="168942" y="713"/>
                  </a:lnTo>
                  <a:lnTo>
                    <a:pt x="188894" y="8901"/>
                  </a:lnTo>
                  <a:lnTo>
                    <a:pt x="202691" y="21786"/>
                  </a:lnTo>
                  <a:lnTo>
                    <a:pt x="222291" y="60781"/>
                  </a:lnTo>
                  <a:lnTo>
                    <a:pt x="228321" y="77203"/>
                  </a:lnTo>
                  <a:lnTo>
                    <a:pt x="229152" y="93748"/>
                  </a:lnTo>
                  <a:lnTo>
                    <a:pt x="218790" y="145798"/>
                  </a:lnTo>
                  <a:lnTo>
                    <a:pt x="205223" y="168697"/>
                  </a:lnTo>
                  <a:lnTo>
                    <a:pt x="173120" y="203461"/>
                  </a:lnTo>
                  <a:lnTo>
                    <a:pt x="151045" y="21848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9026145" y="4492726"/>
              <a:ext cx="135258" cy="167062"/>
            </a:xfrm>
            <a:custGeom>
              <a:avLst/>
              <a:gdLst/>
              <a:ahLst/>
              <a:cxnLst/>
              <a:rect l="0" t="0" r="0" b="0"/>
              <a:pathLst>
                <a:path w="135258" h="167062">
                  <a:moveTo>
                    <a:pt x="10513" y="67208"/>
                  </a:moveTo>
                  <a:lnTo>
                    <a:pt x="1678" y="76043"/>
                  </a:lnTo>
                  <a:lnTo>
                    <a:pt x="0" y="74948"/>
                  </a:lnTo>
                  <a:lnTo>
                    <a:pt x="602" y="63868"/>
                  </a:lnTo>
                  <a:lnTo>
                    <a:pt x="10556" y="41255"/>
                  </a:lnTo>
                  <a:lnTo>
                    <a:pt x="29634" y="16989"/>
                  </a:lnTo>
                  <a:lnTo>
                    <a:pt x="52854" y="1067"/>
                  </a:lnTo>
                  <a:lnTo>
                    <a:pt x="60005" y="0"/>
                  </a:lnTo>
                  <a:lnTo>
                    <a:pt x="66622" y="1138"/>
                  </a:lnTo>
                  <a:lnTo>
                    <a:pt x="72882" y="3746"/>
                  </a:lnTo>
                  <a:lnTo>
                    <a:pt x="77056" y="9183"/>
                  </a:lnTo>
                  <a:lnTo>
                    <a:pt x="88721" y="50413"/>
                  </a:lnTo>
                  <a:lnTo>
                    <a:pt x="93162" y="55087"/>
                  </a:lnTo>
                  <a:lnTo>
                    <a:pt x="98896" y="57278"/>
                  </a:lnTo>
                  <a:lnTo>
                    <a:pt x="105493" y="57815"/>
                  </a:lnTo>
                  <a:lnTo>
                    <a:pt x="132447" y="49735"/>
                  </a:lnTo>
                  <a:lnTo>
                    <a:pt x="135257" y="48163"/>
                  </a:lnTo>
                  <a:lnTo>
                    <a:pt x="133432" y="48039"/>
                  </a:lnTo>
                  <a:lnTo>
                    <a:pt x="128516" y="48882"/>
                  </a:lnTo>
                  <a:lnTo>
                    <a:pt x="108348" y="63319"/>
                  </a:lnTo>
                  <a:lnTo>
                    <a:pt x="89222" y="93999"/>
                  </a:lnTo>
                  <a:lnTo>
                    <a:pt x="80679" y="127949"/>
                  </a:lnTo>
                  <a:lnTo>
                    <a:pt x="83611" y="145363"/>
                  </a:lnTo>
                  <a:lnTo>
                    <a:pt x="93724" y="16706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9204578" y="4538116"/>
              <a:ext cx="193237" cy="130185"/>
            </a:xfrm>
            <a:custGeom>
              <a:avLst/>
              <a:gdLst/>
              <a:ahLst/>
              <a:cxnLst/>
              <a:rect l="0" t="0" r="0" b="0"/>
              <a:pathLst>
                <a:path w="193237" h="130185">
                  <a:moveTo>
                    <a:pt x="15144" y="21818"/>
                  </a:moveTo>
                  <a:lnTo>
                    <a:pt x="750" y="74860"/>
                  </a:lnTo>
                  <a:lnTo>
                    <a:pt x="0" y="84916"/>
                  </a:lnTo>
                  <a:lnTo>
                    <a:pt x="2275" y="90696"/>
                  </a:lnTo>
                  <a:lnTo>
                    <a:pt x="6564" y="93625"/>
                  </a:lnTo>
                  <a:lnTo>
                    <a:pt x="12198" y="94652"/>
                  </a:lnTo>
                  <a:lnTo>
                    <a:pt x="16878" y="91639"/>
                  </a:lnTo>
                  <a:lnTo>
                    <a:pt x="48935" y="31659"/>
                  </a:lnTo>
                  <a:lnTo>
                    <a:pt x="70718" y="1573"/>
                  </a:lnTo>
                  <a:lnTo>
                    <a:pt x="76231" y="0"/>
                  </a:lnTo>
                  <a:lnTo>
                    <a:pt x="81757" y="1726"/>
                  </a:lnTo>
                  <a:lnTo>
                    <a:pt x="124963" y="35972"/>
                  </a:lnTo>
                  <a:lnTo>
                    <a:pt x="145622" y="41978"/>
                  </a:lnTo>
                  <a:lnTo>
                    <a:pt x="178311" y="42893"/>
                  </a:lnTo>
                  <a:lnTo>
                    <a:pt x="187716" y="41415"/>
                  </a:lnTo>
                  <a:lnTo>
                    <a:pt x="192138" y="38581"/>
                  </a:lnTo>
                  <a:lnTo>
                    <a:pt x="193236" y="34843"/>
                  </a:lnTo>
                  <a:lnTo>
                    <a:pt x="192119" y="30501"/>
                  </a:lnTo>
                  <a:lnTo>
                    <a:pt x="187677" y="28532"/>
                  </a:lnTo>
                  <a:lnTo>
                    <a:pt x="164679" y="30177"/>
                  </a:lnTo>
                  <a:lnTo>
                    <a:pt x="148172" y="34162"/>
                  </a:lnTo>
                  <a:lnTo>
                    <a:pt x="131590" y="46412"/>
                  </a:lnTo>
                  <a:lnTo>
                    <a:pt x="111592" y="71635"/>
                  </a:lnTo>
                  <a:lnTo>
                    <a:pt x="96552" y="105007"/>
                  </a:lnTo>
                  <a:lnTo>
                    <a:pt x="96228" y="112411"/>
                  </a:lnTo>
                  <a:lnTo>
                    <a:pt x="100799" y="125568"/>
                  </a:lnTo>
                  <a:lnTo>
                    <a:pt x="104607" y="128892"/>
                  </a:lnTo>
                  <a:lnTo>
                    <a:pt x="108995" y="130184"/>
                  </a:lnTo>
                  <a:lnTo>
                    <a:pt x="123317" y="12999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9399524" y="4584898"/>
              <a:ext cx="11582" cy="46056"/>
            </a:xfrm>
            <a:custGeom>
              <a:avLst/>
              <a:gdLst/>
              <a:ahLst/>
              <a:cxnLst/>
              <a:rect l="0" t="0" r="0" b="0"/>
              <a:pathLst>
                <a:path w="11582" h="46056">
                  <a:moveTo>
                    <a:pt x="11581" y="0"/>
                  </a:moveTo>
                  <a:lnTo>
                    <a:pt x="0" y="41909"/>
                  </a:lnTo>
                  <a:lnTo>
                    <a:pt x="163" y="45506"/>
                  </a:lnTo>
                  <a:lnTo>
                    <a:pt x="2119" y="46055"/>
                  </a:lnTo>
                  <a:lnTo>
                    <a:pt x="11581" y="416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9448636" y="4601540"/>
              <a:ext cx="29039" cy="84503"/>
            </a:xfrm>
            <a:custGeom>
              <a:avLst/>
              <a:gdLst/>
              <a:ahLst/>
              <a:cxnLst/>
              <a:rect l="0" t="0" r="0" b="0"/>
              <a:pathLst>
                <a:path w="29039" h="84503">
                  <a:moveTo>
                    <a:pt x="12396" y="0"/>
                  </a:moveTo>
                  <a:lnTo>
                    <a:pt x="3921" y="61566"/>
                  </a:lnTo>
                  <a:lnTo>
                    <a:pt x="0" y="80987"/>
                  </a:lnTo>
                  <a:lnTo>
                    <a:pt x="1359" y="84502"/>
                  </a:lnTo>
                  <a:lnTo>
                    <a:pt x="5037" y="84071"/>
                  </a:lnTo>
                  <a:lnTo>
                    <a:pt x="14672" y="77121"/>
                  </a:lnTo>
                  <a:lnTo>
                    <a:pt x="29038" y="5824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9552563" y="4485045"/>
              <a:ext cx="99854" cy="249633"/>
            </a:xfrm>
            <a:custGeom>
              <a:avLst/>
              <a:gdLst/>
              <a:ahLst/>
              <a:cxnLst/>
              <a:rect l="0" t="0" r="0" b="0"/>
              <a:pathLst>
                <a:path w="99854" h="249633">
                  <a:moveTo>
                    <a:pt x="99853" y="0"/>
                  </a:moveTo>
                  <a:lnTo>
                    <a:pt x="79941" y="60659"/>
                  </a:lnTo>
                  <a:lnTo>
                    <a:pt x="59678" y="118855"/>
                  </a:lnTo>
                  <a:lnTo>
                    <a:pt x="34784" y="181383"/>
                  </a:lnTo>
                  <a:lnTo>
                    <a:pt x="4368" y="242169"/>
                  </a:lnTo>
                  <a:lnTo>
                    <a:pt x="0" y="24963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9560371" y="4558667"/>
              <a:ext cx="92046" cy="51195"/>
            </a:xfrm>
            <a:custGeom>
              <a:avLst/>
              <a:gdLst/>
              <a:ahLst/>
              <a:cxnLst/>
              <a:rect l="0" t="0" r="0" b="0"/>
              <a:pathLst>
                <a:path w="92046" h="51195">
                  <a:moveTo>
                    <a:pt x="8835" y="9589"/>
                  </a:moveTo>
                  <a:lnTo>
                    <a:pt x="0" y="754"/>
                  </a:lnTo>
                  <a:lnTo>
                    <a:pt x="171" y="0"/>
                  </a:lnTo>
                  <a:lnTo>
                    <a:pt x="58240" y="32269"/>
                  </a:lnTo>
                  <a:lnTo>
                    <a:pt x="92045" y="5119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04" name="Freeform 203"/>
          <p:cNvSpPr/>
          <p:nvPr/>
        </p:nvSpPr>
        <p:spPr>
          <a:xfrm>
            <a:off x="1797346" y="1015168"/>
            <a:ext cx="490943" cy="495714"/>
          </a:xfrm>
          <a:custGeom>
            <a:avLst/>
            <a:gdLst/>
            <a:ahLst/>
            <a:cxnLst/>
            <a:rect l="0" t="0" r="0" b="0"/>
            <a:pathLst>
              <a:path w="490943" h="495714">
                <a:moveTo>
                  <a:pt x="0" y="474300"/>
                </a:moveTo>
                <a:lnTo>
                  <a:pt x="0" y="491969"/>
                </a:lnTo>
                <a:lnTo>
                  <a:pt x="2774" y="495325"/>
                </a:lnTo>
                <a:lnTo>
                  <a:pt x="7397" y="495713"/>
                </a:lnTo>
                <a:lnTo>
                  <a:pt x="13252" y="494123"/>
                </a:lnTo>
                <a:lnTo>
                  <a:pt x="18081" y="489364"/>
                </a:lnTo>
                <a:lnTo>
                  <a:pt x="51757" y="432506"/>
                </a:lnTo>
                <a:lnTo>
                  <a:pt x="86038" y="372766"/>
                </a:lnTo>
                <a:lnTo>
                  <a:pt x="119798" y="321557"/>
                </a:lnTo>
                <a:lnTo>
                  <a:pt x="164010" y="265395"/>
                </a:lnTo>
                <a:lnTo>
                  <a:pt x="218099" y="207766"/>
                </a:lnTo>
                <a:lnTo>
                  <a:pt x="277579" y="152167"/>
                </a:lnTo>
                <a:lnTo>
                  <a:pt x="320300" y="117556"/>
                </a:lnTo>
                <a:lnTo>
                  <a:pt x="363942" y="83682"/>
                </a:lnTo>
                <a:lnTo>
                  <a:pt x="421261" y="46676"/>
                </a:lnTo>
                <a:lnTo>
                  <a:pt x="479209" y="8064"/>
                </a:lnTo>
                <a:lnTo>
                  <a:pt x="490942" y="0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18" name="Group 217"/>
          <p:cNvGrpSpPr/>
          <p:nvPr/>
        </p:nvGrpSpPr>
        <p:grpSpPr>
          <a:xfrm>
            <a:off x="4277019" y="2440380"/>
            <a:ext cx="2449823" cy="413741"/>
            <a:chOff x="4277019" y="2440380"/>
            <a:chExt cx="2449823" cy="413741"/>
          </a:xfrm>
        </p:grpSpPr>
        <p:sp>
          <p:nvSpPr>
            <p:cNvPr id="205" name="Freeform 204"/>
            <p:cNvSpPr/>
            <p:nvPr/>
          </p:nvSpPr>
          <p:spPr>
            <a:xfrm>
              <a:off x="4277019" y="2540918"/>
              <a:ext cx="416053" cy="63571"/>
            </a:xfrm>
            <a:custGeom>
              <a:avLst/>
              <a:gdLst/>
              <a:ahLst/>
              <a:cxnLst/>
              <a:rect l="0" t="0" r="0" b="0"/>
              <a:pathLst>
                <a:path w="416053" h="63571">
                  <a:moveTo>
                    <a:pt x="0" y="30286"/>
                  </a:moveTo>
                  <a:lnTo>
                    <a:pt x="27581" y="7122"/>
                  </a:lnTo>
                  <a:lnTo>
                    <a:pt x="59536" y="0"/>
                  </a:lnTo>
                  <a:lnTo>
                    <a:pt x="122262" y="4237"/>
                  </a:lnTo>
                  <a:lnTo>
                    <a:pt x="175607" y="13977"/>
                  </a:lnTo>
                  <a:lnTo>
                    <a:pt x="230386" y="24804"/>
                  </a:lnTo>
                  <a:lnTo>
                    <a:pt x="290517" y="40641"/>
                  </a:lnTo>
                  <a:lnTo>
                    <a:pt x="351432" y="50517"/>
                  </a:lnTo>
                  <a:lnTo>
                    <a:pt x="404346" y="61212"/>
                  </a:lnTo>
                  <a:lnTo>
                    <a:pt x="416052" y="6357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651466" y="2463030"/>
              <a:ext cx="140271" cy="224670"/>
            </a:xfrm>
            <a:custGeom>
              <a:avLst/>
              <a:gdLst/>
              <a:ahLst/>
              <a:cxnLst/>
              <a:rect l="0" t="0" r="0" b="0"/>
              <a:pathLst>
                <a:path w="140271" h="224670">
                  <a:moveTo>
                    <a:pt x="24963" y="0"/>
                  </a:moveTo>
                  <a:lnTo>
                    <a:pt x="40098" y="13287"/>
                  </a:lnTo>
                  <a:lnTo>
                    <a:pt x="100896" y="59977"/>
                  </a:lnTo>
                  <a:lnTo>
                    <a:pt x="132544" y="95960"/>
                  </a:lnTo>
                  <a:lnTo>
                    <a:pt x="138289" y="105579"/>
                  </a:lnTo>
                  <a:lnTo>
                    <a:pt x="140270" y="115690"/>
                  </a:lnTo>
                  <a:lnTo>
                    <a:pt x="137540" y="136785"/>
                  </a:lnTo>
                  <a:lnTo>
                    <a:pt x="125232" y="153558"/>
                  </a:lnTo>
                  <a:lnTo>
                    <a:pt x="87135" y="184314"/>
                  </a:lnTo>
                  <a:lnTo>
                    <a:pt x="30845" y="206331"/>
                  </a:lnTo>
                  <a:lnTo>
                    <a:pt x="0" y="22466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934382" y="2440380"/>
              <a:ext cx="99519" cy="272283"/>
            </a:xfrm>
            <a:custGeom>
              <a:avLst/>
              <a:gdLst/>
              <a:ahLst/>
              <a:cxnLst/>
              <a:rect l="0" t="0" r="0" b="0"/>
              <a:pathLst>
                <a:path w="99519" h="272283">
                  <a:moveTo>
                    <a:pt x="0" y="22650"/>
                  </a:moveTo>
                  <a:lnTo>
                    <a:pt x="8834" y="9398"/>
                  </a:lnTo>
                  <a:lnTo>
                    <a:pt x="15135" y="5495"/>
                  </a:lnTo>
                  <a:lnTo>
                    <a:pt x="42596" y="0"/>
                  </a:lnTo>
                  <a:lnTo>
                    <a:pt x="76826" y="222"/>
                  </a:lnTo>
                  <a:lnTo>
                    <a:pt x="93009" y="6826"/>
                  </a:lnTo>
                  <a:lnTo>
                    <a:pt x="97139" y="12101"/>
                  </a:lnTo>
                  <a:lnTo>
                    <a:pt x="98968" y="18391"/>
                  </a:lnTo>
                  <a:lnTo>
                    <a:pt x="97125" y="42961"/>
                  </a:lnTo>
                  <a:lnTo>
                    <a:pt x="92022" y="106183"/>
                  </a:lnTo>
                  <a:lnTo>
                    <a:pt x="97314" y="161377"/>
                  </a:lnTo>
                  <a:lnTo>
                    <a:pt x="99518" y="216814"/>
                  </a:lnTo>
                  <a:lnTo>
                    <a:pt x="94773" y="236535"/>
                  </a:lnTo>
                  <a:lnTo>
                    <a:pt x="90919" y="245677"/>
                  </a:lnTo>
                  <a:lnTo>
                    <a:pt x="79239" y="258300"/>
                  </a:lnTo>
                  <a:lnTo>
                    <a:pt x="72242" y="262961"/>
                  </a:lnTo>
                  <a:lnTo>
                    <a:pt x="44725" y="269520"/>
                  </a:lnTo>
                  <a:lnTo>
                    <a:pt x="0" y="27228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122505" y="2654414"/>
              <a:ext cx="99385" cy="141459"/>
            </a:xfrm>
            <a:custGeom>
              <a:avLst/>
              <a:gdLst/>
              <a:ahLst/>
              <a:cxnLst/>
              <a:rect l="0" t="0" r="0" b="0"/>
              <a:pathLst>
                <a:path w="99385" h="141459">
                  <a:moveTo>
                    <a:pt x="11582" y="0"/>
                  </a:moveTo>
                  <a:lnTo>
                    <a:pt x="9116" y="33741"/>
                  </a:lnTo>
                  <a:lnTo>
                    <a:pt x="0" y="71076"/>
                  </a:lnTo>
                  <a:lnTo>
                    <a:pt x="1087" y="76970"/>
                  </a:lnTo>
                  <a:lnTo>
                    <a:pt x="4585" y="79975"/>
                  </a:lnTo>
                  <a:lnTo>
                    <a:pt x="9691" y="81054"/>
                  </a:lnTo>
                  <a:lnTo>
                    <a:pt x="14944" y="78999"/>
                  </a:lnTo>
                  <a:lnTo>
                    <a:pt x="70339" y="33309"/>
                  </a:lnTo>
                  <a:lnTo>
                    <a:pt x="77566" y="32376"/>
                  </a:lnTo>
                  <a:lnTo>
                    <a:pt x="90526" y="36271"/>
                  </a:lnTo>
                  <a:lnTo>
                    <a:pt x="94722" y="42672"/>
                  </a:lnTo>
                  <a:lnTo>
                    <a:pt x="99384" y="62112"/>
                  </a:lnTo>
                  <a:lnTo>
                    <a:pt x="95733" y="99897"/>
                  </a:lnTo>
                  <a:lnTo>
                    <a:pt x="90551" y="127500"/>
                  </a:lnTo>
                  <a:lnTo>
                    <a:pt x="91040" y="132153"/>
                  </a:lnTo>
                  <a:lnTo>
                    <a:pt x="94792" y="1414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159050" y="2562449"/>
              <a:ext cx="91532" cy="25398"/>
            </a:xfrm>
            <a:custGeom>
              <a:avLst/>
              <a:gdLst/>
              <a:ahLst/>
              <a:cxnLst/>
              <a:rect l="0" t="0" r="0" b="0"/>
              <a:pathLst>
                <a:path w="91532" h="25398">
                  <a:moveTo>
                    <a:pt x="0" y="17076"/>
                  </a:moveTo>
                  <a:lnTo>
                    <a:pt x="13252" y="3824"/>
                  </a:lnTo>
                  <a:lnTo>
                    <a:pt x="19929" y="845"/>
                  </a:lnTo>
                  <a:lnTo>
                    <a:pt x="34745" y="0"/>
                  </a:lnTo>
                  <a:lnTo>
                    <a:pt x="40730" y="2918"/>
                  </a:lnTo>
                  <a:lnTo>
                    <a:pt x="56344" y="17504"/>
                  </a:lnTo>
                  <a:lnTo>
                    <a:pt x="91531" y="2539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291198" y="2596442"/>
              <a:ext cx="82262" cy="166147"/>
            </a:xfrm>
            <a:custGeom>
              <a:avLst/>
              <a:gdLst/>
              <a:ahLst/>
              <a:cxnLst/>
              <a:rect l="0" t="0" r="0" b="0"/>
              <a:pathLst>
                <a:path w="82262" h="166147">
                  <a:moveTo>
                    <a:pt x="42594" y="24688"/>
                  </a:moveTo>
                  <a:lnTo>
                    <a:pt x="51429" y="15853"/>
                  </a:lnTo>
                  <a:lnTo>
                    <a:pt x="52182" y="11402"/>
                  </a:lnTo>
                  <a:lnTo>
                    <a:pt x="50835" y="6585"/>
                  </a:lnTo>
                  <a:lnTo>
                    <a:pt x="48088" y="1525"/>
                  </a:lnTo>
                  <a:lnTo>
                    <a:pt x="44407" y="0"/>
                  </a:lnTo>
                  <a:lnTo>
                    <a:pt x="40105" y="833"/>
                  </a:lnTo>
                  <a:lnTo>
                    <a:pt x="25214" y="10840"/>
                  </a:lnTo>
                  <a:lnTo>
                    <a:pt x="14529" y="22231"/>
                  </a:lnTo>
                  <a:lnTo>
                    <a:pt x="3617" y="39622"/>
                  </a:lnTo>
                  <a:lnTo>
                    <a:pt x="0" y="59679"/>
                  </a:lnTo>
                  <a:lnTo>
                    <a:pt x="329" y="70205"/>
                  </a:lnTo>
                  <a:lnTo>
                    <a:pt x="3323" y="78146"/>
                  </a:lnTo>
                  <a:lnTo>
                    <a:pt x="14045" y="89436"/>
                  </a:lnTo>
                  <a:lnTo>
                    <a:pt x="20788" y="91892"/>
                  </a:lnTo>
                  <a:lnTo>
                    <a:pt x="35676" y="92155"/>
                  </a:lnTo>
                  <a:lnTo>
                    <a:pt x="59652" y="82688"/>
                  </a:lnTo>
                  <a:lnTo>
                    <a:pt x="79905" y="63755"/>
                  </a:lnTo>
                  <a:lnTo>
                    <a:pt x="82261" y="60903"/>
                  </a:lnTo>
                  <a:lnTo>
                    <a:pt x="81983" y="60850"/>
                  </a:lnTo>
                  <a:lnTo>
                    <a:pt x="79948" y="62665"/>
                  </a:lnTo>
                  <a:lnTo>
                    <a:pt x="64653" y="112302"/>
                  </a:lnTo>
                  <a:lnTo>
                    <a:pt x="67557" y="16614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464556" y="2546241"/>
              <a:ext cx="116940" cy="274595"/>
            </a:xfrm>
            <a:custGeom>
              <a:avLst/>
              <a:gdLst/>
              <a:ahLst/>
              <a:cxnLst/>
              <a:rect l="0" t="0" r="0" b="0"/>
              <a:pathLst>
                <a:path w="116940" h="274595">
                  <a:moveTo>
                    <a:pt x="43978" y="0"/>
                  </a:moveTo>
                  <a:lnTo>
                    <a:pt x="30692" y="15135"/>
                  </a:lnTo>
                  <a:lnTo>
                    <a:pt x="16516" y="42597"/>
                  </a:lnTo>
                  <a:lnTo>
                    <a:pt x="0" y="97426"/>
                  </a:lnTo>
                  <a:lnTo>
                    <a:pt x="791" y="105631"/>
                  </a:lnTo>
                  <a:lnTo>
                    <a:pt x="9066" y="119679"/>
                  </a:lnTo>
                  <a:lnTo>
                    <a:pt x="16081" y="122316"/>
                  </a:lnTo>
                  <a:lnTo>
                    <a:pt x="64468" y="122044"/>
                  </a:lnTo>
                  <a:lnTo>
                    <a:pt x="69657" y="125741"/>
                  </a:lnTo>
                  <a:lnTo>
                    <a:pt x="71268" y="130980"/>
                  </a:lnTo>
                  <a:lnTo>
                    <a:pt x="68126" y="145122"/>
                  </a:lnTo>
                  <a:lnTo>
                    <a:pt x="51042" y="179403"/>
                  </a:lnTo>
                  <a:lnTo>
                    <a:pt x="45914" y="186171"/>
                  </a:lnTo>
                  <a:lnTo>
                    <a:pt x="45269" y="192531"/>
                  </a:lnTo>
                  <a:lnTo>
                    <a:pt x="47612" y="198621"/>
                  </a:lnTo>
                  <a:lnTo>
                    <a:pt x="51948" y="204529"/>
                  </a:lnTo>
                  <a:lnTo>
                    <a:pt x="69093" y="211095"/>
                  </a:lnTo>
                  <a:lnTo>
                    <a:pt x="108933" y="219727"/>
                  </a:lnTo>
                  <a:lnTo>
                    <a:pt x="114093" y="224148"/>
                  </a:lnTo>
                  <a:lnTo>
                    <a:pt x="116609" y="229869"/>
                  </a:lnTo>
                  <a:lnTo>
                    <a:pt x="116939" y="243621"/>
                  </a:lnTo>
                  <a:lnTo>
                    <a:pt x="110546" y="27459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683276" y="2637772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5932907" y="2604488"/>
              <a:ext cx="58249" cy="249633"/>
            </a:xfrm>
            <a:custGeom>
              <a:avLst/>
              <a:gdLst/>
              <a:ahLst/>
              <a:cxnLst/>
              <a:rect l="0" t="0" r="0" b="0"/>
              <a:pathLst>
                <a:path w="58249" h="249633">
                  <a:moveTo>
                    <a:pt x="58248" y="0"/>
                  </a:moveTo>
                  <a:lnTo>
                    <a:pt x="46666" y="55162"/>
                  </a:lnTo>
                  <a:lnTo>
                    <a:pt x="33220" y="115723"/>
                  </a:lnTo>
                  <a:lnTo>
                    <a:pt x="19408" y="170942"/>
                  </a:lnTo>
                  <a:lnTo>
                    <a:pt x="3698" y="232998"/>
                  </a:lnTo>
                  <a:lnTo>
                    <a:pt x="0" y="24963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5907944" y="2699547"/>
              <a:ext cx="83212" cy="4795"/>
            </a:xfrm>
            <a:custGeom>
              <a:avLst/>
              <a:gdLst/>
              <a:ahLst/>
              <a:cxnLst/>
              <a:rect l="0" t="0" r="0" b="0"/>
              <a:pathLst>
                <a:path w="83212" h="4795">
                  <a:moveTo>
                    <a:pt x="0" y="4794"/>
                  </a:moveTo>
                  <a:lnTo>
                    <a:pt x="25648" y="0"/>
                  </a:lnTo>
                  <a:lnTo>
                    <a:pt x="83211" y="479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003288" y="2729304"/>
              <a:ext cx="114436" cy="124641"/>
            </a:xfrm>
            <a:custGeom>
              <a:avLst/>
              <a:gdLst/>
              <a:ahLst/>
              <a:cxnLst/>
              <a:rect l="0" t="0" r="0" b="0"/>
              <a:pathLst>
                <a:path w="114436" h="124641">
                  <a:moveTo>
                    <a:pt x="29472" y="33284"/>
                  </a:moveTo>
                  <a:lnTo>
                    <a:pt x="25055" y="46536"/>
                  </a:lnTo>
                  <a:lnTo>
                    <a:pt x="4766" y="76788"/>
                  </a:lnTo>
                  <a:lnTo>
                    <a:pt x="0" y="96382"/>
                  </a:lnTo>
                  <a:lnTo>
                    <a:pt x="1503" y="104935"/>
                  </a:lnTo>
                  <a:lnTo>
                    <a:pt x="10569" y="119370"/>
                  </a:lnTo>
                  <a:lnTo>
                    <a:pt x="17795" y="123034"/>
                  </a:lnTo>
                  <a:lnTo>
                    <a:pt x="35685" y="124640"/>
                  </a:lnTo>
                  <a:lnTo>
                    <a:pt x="66549" y="115929"/>
                  </a:lnTo>
                  <a:lnTo>
                    <a:pt x="94699" y="97219"/>
                  </a:lnTo>
                  <a:lnTo>
                    <a:pt x="107155" y="79575"/>
                  </a:lnTo>
                  <a:lnTo>
                    <a:pt x="111771" y="69692"/>
                  </a:lnTo>
                  <a:lnTo>
                    <a:pt x="114435" y="48849"/>
                  </a:lnTo>
                  <a:lnTo>
                    <a:pt x="113851" y="38113"/>
                  </a:lnTo>
                  <a:lnTo>
                    <a:pt x="105805" y="21254"/>
                  </a:lnTo>
                  <a:lnTo>
                    <a:pt x="99777" y="14169"/>
                  </a:lnTo>
                  <a:lnTo>
                    <a:pt x="83216" y="6297"/>
                  </a:lnTo>
                  <a:lnTo>
                    <a:pt x="54435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6330558" y="2653147"/>
              <a:ext cx="276355" cy="153014"/>
            </a:xfrm>
            <a:custGeom>
              <a:avLst/>
              <a:gdLst/>
              <a:ahLst/>
              <a:cxnLst/>
              <a:rect l="0" t="0" r="0" b="0"/>
              <a:pathLst>
                <a:path w="276355" h="153014">
                  <a:moveTo>
                    <a:pt x="51686" y="9589"/>
                  </a:moveTo>
                  <a:lnTo>
                    <a:pt x="42851" y="754"/>
                  </a:lnTo>
                  <a:lnTo>
                    <a:pt x="36550" y="0"/>
                  </a:lnTo>
                  <a:lnTo>
                    <a:pt x="19687" y="4094"/>
                  </a:lnTo>
                  <a:lnTo>
                    <a:pt x="12787" y="8699"/>
                  </a:lnTo>
                  <a:lnTo>
                    <a:pt x="2654" y="21212"/>
                  </a:lnTo>
                  <a:lnTo>
                    <a:pt x="0" y="38485"/>
                  </a:lnTo>
                  <a:lnTo>
                    <a:pt x="2827" y="58489"/>
                  </a:lnTo>
                  <a:lnTo>
                    <a:pt x="15739" y="90543"/>
                  </a:lnTo>
                  <a:lnTo>
                    <a:pt x="48014" y="136733"/>
                  </a:lnTo>
                  <a:lnTo>
                    <a:pt x="49238" y="142428"/>
                  </a:lnTo>
                  <a:lnTo>
                    <a:pt x="47281" y="147150"/>
                  </a:lnTo>
                  <a:lnTo>
                    <a:pt x="43201" y="151223"/>
                  </a:lnTo>
                  <a:lnTo>
                    <a:pt x="37708" y="153013"/>
                  </a:lnTo>
                  <a:lnTo>
                    <a:pt x="24209" y="152537"/>
                  </a:lnTo>
                  <a:lnTo>
                    <a:pt x="11429" y="146778"/>
                  </a:lnTo>
                  <a:lnTo>
                    <a:pt x="5432" y="142653"/>
                  </a:lnTo>
                  <a:lnTo>
                    <a:pt x="4208" y="137130"/>
                  </a:lnTo>
                  <a:lnTo>
                    <a:pt x="6165" y="130674"/>
                  </a:lnTo>
                  <a:lnTo>
                    <a:pt x="10244" y="123596"/>
                  </a:lnTo>
                  <a:lnTo>
                    <a:pt x="27104" y="113267"/>
                  </a:lnTo>
                  <a:lnTo>
                    <a:pt x="82247" y="96076"/>
                  </a:lnTo>
                  <a:lnTo>
                    <a:pt x="133259" y="77353"/>
                  </a:lnTo>
                  <a:lnTo>
                    <a:pt x="137503" y="72332"/>
                  </a:lnTo>
                  <a:lnTo>
                    <a:pt x="138484" y="67135"/>
                  </a:lnTo>
                  <a:lnTo>
                    <a:pt x="137288" y="61821"/>
                  </a:lnTo>
                  <a:lnTo>
                    <a:pt x="138340" y="61977"/>
                  </a:lnTo>
                  <a:lnTo>
                    <a:pt x="158246" y="86334"/>
                  </a:lnTo>
                  <a:lnTo>
                    <a:pt x="184344" y="105060"/>
                  </a:lnTo>
                  <a:lnTo>
                    <a:pt x="235878" y="135765"/>
                  </a:lnTo>
                  <a:lnTo>
                    <a:pt x="251893" y="137166"/>
                  </a:lnTo>
                  <a:lnTo>
                    <a:pt x="276354" y="13440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6603947" y="2622886"/>
              <a:ext cx="122895" cy="164292"/>
            </a:xfrm>
            <a:custGeom>
              <a:avLst/>
              <a:gdLst/>
              <a:ahLst/>
              <a:cxnLst/>
              <a:rect l="0" t="0" r="0" b="0"/>
              <a:pathLst>
                <a:path w="122895" h="164292">
                  <a:moveTo>
                    <a:pt x="61213" y="123060"/>
                  </a:moveTo>
                  <a:lnTo>
                    <a:pt x="75595" y="118266"/>
                  </a:lnTo>
                  <a:lnTo>
                    <a:pt x="22774" y="138818"/>
                  </a:lnTo>
                  <a:lnTo>
                    <a:pt x="0" y="158548"/>
                  </a:lnTo>
                  <a:lnTo>
                    <a:pt x="64" y="162436"/>
                  </a:lnTo>
                  <a:lnTo>
                    <a:pt x="4729" y="164104"/>
                  </a:lnTo>
                  <a:lnTo>
                    <a:pt x="12462" y="164291"/>
                  </a:lnTo>
                  <a:lnTo>
                    <a:pt x="25986" y="159568"/>
                  </a:lnTo>
                  <a:lnTo>
                    <a:pt x="54151" y="141469"/>
                  </a:lnTo>
                  <a:lnTo>
                    <a:pt x="73811" y="116701"/>
                  </a:lnTo>
                  <a:lnTo>
                    <a:pt x="101089" y="57820"/>
                  </a:lnTo>
                  <a:lnTo>
                    <a:pt x="122894" y="0"/>
                  </a:lnTo>
                  <a:lnTo>
                    <a:pt x="117277" y="60115"/>
                  </a:lnTo>
                  <a:lnTo>
                    <a:pt x="107934" y="117098"/>
                  </a:lnTo>
                  <a:lnTo>
                    <a:pt x="102818" y="14802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6074365" y="145966"/>
            <a:ext cx="3476536" cy="394903"/>
            <a:chOff x="6074365" y="145966"/>
            <a:chExt cx="3476536" cy="394903"/>
          </a:xfrm>
        </p:grpSpPr>
        <p:sp>
          <p:nvSpPr>
            <p:cNvPr id="219" name="Freeform 218"/>
            <p:cNvSpPr/>
            <p:nvPr/>
          </p:nvSpPr>
          <p:spPr>
            <a:xfrm>
              <a:off x="6074365" y="145966"/>
              <a:ext cx="136154" cy="303372"/>
            </a:xfrm>
            <a:custGeom>
              <a:avLst/>
              <a:gdLst/>
              <a:ahLst/>
              <a:cxnLst/>
              <a:rect l="0" t="0" r="0" b="0"/>
              <a:pathLst>
                <a:path w="136154" h="303372">
                  <a:moveTo>
                    <a:pt x="0" y="103665"/>
                  </a:moveTo>
                  <a:lnTo>
                    <a:pt x="30235" y="52612"/>
                  </a:lnTo>
                  <a:lnTo>
                    <a:pt x="69888" y="4943"/>
                  </a:lnTo>
                  <a:lnTo>
                    <a:pt x="77103" y="868"/>
                  </a:lnTo>
                  <a:lnTo>
                    <a:pt x="84686" y="0"/>
                  </a:lnTo>
                  <a:lnTo>
                    <a:pt x="92515" y="1271"/>
                  </a:lnTo>
                  <a:lnTo>
                    <a:pt x="97735" y="6741"/>
                  </a:lnTo>
                  <a:lnTo>
                    <a:pt x="103534" y="25147"/>
                  </a:lnTo>
                  <a:lnTo>
                    <a:pt x="107257" y="79424"/>
                  </a:lnTo>
                  <a:lnTo>
                    <a:pt x="110459" y="130141"/>
                  </a:lnTo>
                  <a:lnTo>
                    <a:pt x="128062" y="191527"/>
                  </a:lnTo>
                  <a:lnTo>
                    <a:pt x="136153" y="225442"/>
                  </a:lnTo>
                  <a:lnTo>
                    <a:pt x="135094" y="247779"/>
                  </a:lnTo>
                  <a:lnTo>
                    <a:pt x="124882" y="276729"/>
                  </a:lnTo>
                  <a:lnTo>
                    <a:pt x="112826" y="289372"/>
                  </a:lnTo>
                  <a:lnTo>
                    <a:pt x="99147" y="297149"/>
                  </a:lnTo>
                  <a:lnTo>
                    <a:pt x="74890" y="30337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6292637" y="332842"/>
              <a:ext cx="89608" cy="124817"/>
            </a:xfrm>
            <a:custGeom>
              <a:avLst/>
              <a:gdLst/>
              <a:ahLst/>
              <a:cxnLst/>
              <a:rect l="0" t="0" r="0" b="0"/>
              <a:pathLst>
                <a:path w="89608" h="124817">
                  <a:moveTo>
                    <a:pt x="14718" y="0"/>
                  </a:moveTo>
                  <a:lnTo>
                    <a:pt x="1449" y="56772"/>
                  </a:lnTo>
                  <a:lnTo>
                    <a:pt x="0" y="82671"/>
                  </a:lnTo>
                  <a:lnTo>
                    <a:pt x="1207" y="82851"/>
                  </a:lnTo>
                  <a:lnTo>
                    <a:pt x="14206" y="67627"/>
                  </a:lnTo>
                  <a:lnTo>
                    <a:pt x="33674" y="56609"/>
                  </a:lnTo>
                  <a:lnTo>
                    <a:pt x="49030" y="55362"/>
                  </a:lnTo>
                  <a:lnTo>
                    <a:pt x="57008" y="56324"/>
                  </a:lnTo>
                  <a:lnTo>
                    <a:pt x="70804" y="64789"/>
                  </a:lnTo>
                  <a:lnTo>
                    <a:pt x="77071" y="70929"/>
                  </a:lnTo>
                  <a:lnTo>
                    <a:pt x="84036" y="87614"/>
                  </a:lnTo>
                  <a:lnTo>
                    <a:pt x="89607" y="1248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6274071" y="199987"/>
              <a:ext cx="124816" cy="57966"/>
            </a:xfrm>
            <a:custGeom>
              <a:avLst/>
              <a:gdLst/>
              <a:ahLst/>
              <a:cxnLst/>
              <a:rect l="0" t="0" r="0" b="0"/>
              <a:pathLst>
                <a:path w="124816" h="57966">
                  <a:moveTo>
                    <a:pt x="0" y="57965"/>
                  </a:moveTo>
                  <a:lnTo>
                    <a:pt x="11581" y="16056"/>
                  </a:lnTo>
                  <a:lnTo>
                    <a:pt x="16042" y="9685"/>
                  </a:lnTo>
                  <a:lnTo>
                    <a:pt x="28394" y="142"/>
                  </a:lnTo>
                  <a:lnTo>
                    <a:pt x="33722" y="0"/>
                  </a:lnTo>
                  <a:lnTo>
                    <a:pt x="38199" y="2680"/>
                  </a:lnTo>
                  <a:lnTo>
                    <a:pt x="48412" y="12129"/>
                  </a:lnTo>
                  <a:lnTo>
                    <a:pt x="65279" y="22493"/>
                  </a:lnTo>
                  <a:lnTo>
                    <a:pt x="124815" y="3300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448963" y="331286"/>
              <a:ext cx="95800" cy="101410"/>
            </a:xfrm>
            <a:custGeom>
              <a:avLst/>
              <a:gdLst/>
              <a:ahLst/>
              <a:cxnLst/>
              <a:rect l="0" t="0" r="0" b="0"/>
              <a:pathLst>
                <a:path w="95800" h="101410">
                  <a:moveTo>
                    <a:pt x="91381" y="26519"/>
                  </a:moveTo>
                  <a:lnTo>
                    <a:pt x="95799" y="13267"/>
                  </a:lnTo>
                  <a:lnTo>
                    <a:pt x="94326" y="8439"/>
                  </a:lnTo>
                  <a:lnTo>
                    <a:pt x="90571" y="4295"/>
                  </a:lnTo>
                  <a:lnTo>
                    <a:pt x="85293" y="609"/>
                  </a:lnTo>
                  <a:lnTo>
                    <a:pt x="78077" y="0"/>
                  </a:lnTo>
                  <a:lnTo>
                    <a:pt x="60197" y="4254"/>
                  </a:lnTo>
                  <a:lnTo>
                    <a:pt x="38173" y="17046"/>
                  </a:lnTo>
                  <a:lnTo>
                    <a:pt x="9371" y="44577"/>
                  </a:lnTo>
                  <a:lnTo>
                    <a:pt x="75" y="60433"/>
                  </a:lnTo>
                  <a:lnTo>
                    <a:pt x="0" y="64846"/>
                  </a:lnTo>
                  <a:lnTo>
                    <a:pt x="2723" y="66863"/>
                  </a:lnTo>
                  <a:lnTo>
                    <a:pt x="13146" y="66639"/>
                  </a:lnTo>
                  <a:lnTo>
                    <a:pt x="54848" y="60886"/>
                  </a:lnTo>
                  <a:lnTo>
                    <a:pt x="61478" y="64223"/>
                  </a:lnTo>
                  <a:lnTo>
                    <a:pt x="65898" y="70147"/>
                  </a:lnTo>
                  <a:lnTo>
                    <a:pt x="74739" y="10140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6604477" y="208026"/>
              <a:ext cx="218783" cy="249633"/>
            </a:xfrm>
            <a:custGeom>
              <a:avLst/>
              <a:gdLst/>
              <a:ahLst/>
              <a:cxnLst/>
              <a:rect l="0" t="0" r="0" b="0"/>
              <a:pathLst>
                <a:path w="218783" h="249633">
                  <a:moveTo>
                    <a:pt x="52362" y="0"/>
                  </a:moveTo>
                  <a:lnTo>
                    <a:pt x="35503" y="60848"/>
                  </a:lnTo>
                  <a:lnTo>
                    <a:pt x="24870" y="89837"/>
                  </a:lnTo>
                  <a:lnTo>
                    <a:pt x="2944" y="143775"/>
                  </a:lnTo>
                  <a:lnTo>
                    <a:pt x="0" y="154097"/>
                  </a:lnTo>
                  <a:lnTo>
                    <a:pt x="1737" y="161903"/>
                  </a:lnTo>
                  <a:lnTo>
                    <a:pt x="6592" y="168032"/>
                  </a:lnTo>
                  <a:lnTo>
                    <a:pt x="13528" y="173043"/>
                  </a:lnTo>
                  <a:lnTo>
                    <a:pt x="22774" y="174534"/>
                  </a:lnTo>
                  <a:lnTo>
                    <a:pt x="57874" y="167798"/>
                  </a:lnTo>
                  <a:lnTo>
                    <a:pt x="96628" y="156864"/>
                  </a:lnTo>
                  <a:lnTo>
                    <a:pt x="120421" y="156934"/>
                  </a:lnTo>
                  <a:lnTo>
                    <a:pt x="128245" y="161021"/>
                  </a:lnTo>
                  <a:lnTo>
                    <a:pt x="133461" y="167444"/>
                  </a:lnTo>
                  <a:lnTo>
                    <a:pt x="136939" y="175424"/>
                  </a:lnTo>
                  <a:lnTo>
                    <a:pt x="137408" y="183518"/>
                  </a:lnTo>
                  <a:lnTo>
                    <a:pt x="132998" y="199907"/>
                  </a:lnTo>
                  <a:lnTo>
                    <a:pt x="134780" y="204463"/>
                  </a:lnTo>
                  <a:lnTo>
                    <a:pt x="139666" y="206575"/>
                  </a:lnTo>
                  <a:lnTo>
                    <a:pt x="182510" y="209684"/>
                  </a:lnTo>
                  <a:lnTo>
                    <a:pt x="196806" y="216776"/>
                  </a:lnTo>
                  <a:lnTo>
                    <a:pt x="206858" y="228557"/>
                  </a:lnTo>
                  <a:lnTo>
                    <a:pt x="218782" y="24963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6856543" y="274595"/>
              <a:ext cx="8323" cy="33285"/>
            </a:xfrm>
            <a:custGeom>
              <a:avLst/>
              <a:gdLst/>
              <a:ahLst/>
              <a:cxnLst/>
              <a:rect l="0" t="0" r="0" b="0"/>
              <a:pathLst>
                <a:path w="8323" h="33285">
                  <a:moveTo>
                    <a:pt x="0" y="33284"/>
                  </a:moveTo>
                  <a:lnTo>
                    <a:pt x="8322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430696" y="199705"/>
              <a:ext cx="16643" cy="224669"/>
            </a:xfrm>
            <a:custGeom>
              <a:avLst/>
              <a:gdLst/>
              <a:ahLst/>
              <a:cxnLst/>
              <a:rect l="0" t="0" r="0" b="0"/>
              <a:pathLst>
                <a:path w="16643" h="224669">
                  <a:moveTo>
                    <a:pt x="16642" y="0"/>
                  </a:moveTo>
                  <a:lnTo>
                    <a:pt x="16642" y="53492"/>
                  </a:lnTo>
                  <a:lnTo>
                    <a:pt x="16642" y="114391"/>
                  </a:lnTo>
                  <a:lnTo>
                    <a:pt x="12226" y="172091"/>
                  </a:lnTo>
                  <a:lnTo>
                    <a:pt x="0" y="22466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439017" y="158100"/>
              <a:ext cx="66569" cy="24964"/>
            </a:xfrm>
            <a:custGeom>
              <a:avLst/>
              <a:gdLst/>
              <a:ahLst/>
              <a:cxnLst/>
              <a:rect l="0" t="0" r="0" b="0"/>
              <a:pathLst>
                <a:path w="66569" h="24964">
                  <a:moveTo>
                    <a:pt x="0" y="24963"/>
                  </a:moveTo>
                  <a:lnTo>
                    <a:pt x="8835" y="16128"/>
                  </a:lnTo>
                  <a:lnTo>
                    <a:pt x="31998" y="6217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7447338" y="266274"/>
              <a:ext cx="41607" cy="8322"/>
            </a:xfrm>
            <a:custGeom>
              <a:avLst/>
              <a:gdLst/>
              <a:ahLst/>
              <a:cxnLst/>
              <a:rect l="0" t="0" r="0" b="0"/>
              <a:pathLst>
                <a:path w="41607" h="8322">
                  <a:moveTo>
                    <a:pt x="0" y="0"/>
                  </a:moveTo>
                  <a:lnTo>
                    <a:pt x="41606" y="83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7580475" y="316200"/>
              <a:ext cx="100521" cy="81880"/>
            </a:xfrm>
            <a:custGeom>
              <a:avLst/>
              <a:gdLst/>
              <a:ahLst/>
              <a:cxnLst/>
              <a:rect l="0" t="0" r="0" b="0"/>
              <a:pathLst>
                <a:path w="100521" h="81880">
                  <a:moveTo>
                    <a:pt x="74890" y="0"/>
                  </a:moveTo>
                  <a:lnTo>
                    <a:pt x="31404" y="36861"/>
                  </a:lnTo>
                  <a:lnTo>
                    <a:pt x="10963" y="67275"/>
                  </a:lnTo>
                  <a:lnTo>
                    <a:pt x="7309" y="75360"/>
                  </a:lnTo>
                  <a:lnTo>
                    <a:pt x="8571" y="79826"/>
                  </a:lnTo>
                  <a:lnTo>
                    <a:pt x="13111" y="81879"/>
                  </a:lnTo>
                  <a:lnTo>
                    <a:pt x="27092" y="81694"/>
                  </a:lnTo>
                  <a:lnTo>
                    <a:pt x="42551" y="78530"/>
                  </a:lnTo>
                  <a:lnTo>
                    <a:pt x="66849" y="62716"/>
                  </a:lnTo>
                  <a:lnTo>
                    <a:pt x="92340" y="38242"/>
                  </a:lnTo>
                  <a:lnTo>
                    <a:pt x="100520" y="23468"/>
                  </a:lnTo>
                  <a:lnTo>
                    <a:pt x="99373" y="17495"/>
                  </a:lnTo>
                  <a:lnTo>
                    <a:pt x="94910" y="12588"/>
                  </a:lnTo>
                  <a:lnTo>
                    <a:pt x="88236" y="8392"/>
                  </a:lnTo>
                  <a:lnTo>
                    <a:pt x="56757" y="2486"/>
                  </a:lnTo>
                  <a:lnTo>
                    <a:pt x="38786" y="6036"/>
                  </a:lnTo>
                  <a:lnTo>
                    <a:pt x="18272" y="18430"/>
                  </a:lnTo>
                  <a:lnTo>
                    <a:pt x="8121" y="27607"/>
                  </a:lnTo>
                  <a:lnTo>
                    <a:pt x="0" y="4160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7743872" y="296791"/>
              <a:ext cx="186088" cy="119262"/>
            </a:xfrm>
            <a:custGeom>
              <a:avLst/>
              <a:gdLst/>
              <a:ahLst/>
              <a:cxnLst/>
              <a:rect l="0" t="0" r="0" b="0"/>
              <a:pathLst>
                <a:path w="186088" h="119262">
                  <a:moveTo>
                    <a:pt x="27987" y="2767"/>
                  </a:moveTo>
                  <a:lnTo>
                    <a:pt x="0" y="64076"/>
                  </a:lnTo>
                  <a:lnTo>
                    <a:pt x="1064" y="59601"/>
                  </a:lnTo>
                  <a:lnTo>
                    <a:pt x="11278" y="45905"/>
                  </a:lnTo>
                  <a:lnTo>
                    <a:pt x="30433" y="34553"/>
                  </a:lnTo>
                  <a:lnTo>
                    <a:pt x="92095" y="13936"/>
                  </a:lnTo>
                  <a:lnTo>
                    <a:pt x="135837" y="3"/>
                  </a:lnTo>
                  <a:lnTo>
                    <a:pt x="143341" y="0"/>
                  </a:lnTo>
                  <a:lnTo>
                    <a:pt x="156610" y="4927"/>
                  </a:lnTo>
                  <a:lnTo>
                    <a:pt x="159039" y="8830"/>
                  </a:lnTo>
                  <a:lnTo>
                    <a:pt x="158809" y="13281"/>
                  </a:lnTo>
                  <a:lnTo>
                    <a:pt x="152699" y="24082"/>
                  </a:lnTo>
                  <a:lnTo>
                    <a:pt x="105809" y="78995"/>
                  </a:lnTo>
                  <a:lnTo>
                    <a:pt x="103907" y="85945"/>
                  </a:lnTo>
                  <a:lnTo>
                    <a:pt x="104488" y="92428"/>
                  </a:lnTo>
                  <a:lnTo>
                    <a:pt x="106725" y="98599"/>
                  </a:lnTo>
                  <a:lnTo>
                    <a:pt x="110065" y="100863"/>
                  </a:lnTo>
                  <a:lnTo>
                    <a:pt x="114141" y="100524"/>
                  </a:lnTo>
                  <a:lnTo>
                    <a:pt x="124525" y="94292"/>
                  </a:lnTo>
                  <a:lnTo>
                    <a:pt x="157365" y="59917"/>
                  </a:lnTo>
                  <a:lnTo>
                    <a:pt x="162317" y="57509"/>
                  </a:lnTo>
                  <a:lnTo>
                    <a:pt x="166542" y="58678"/>
                  </a:lnTo>
                  <a:lnTo>
                    <a:pt x="170284" y="62230"/>
                  </a:lnTo>
                  <a:lnTo>
                    <a:pt x="174440" y="76039"/>
                  </a:lnTo>
                  <a:lnTo>
                    <a:pt x="186087" y="11926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8068838" y="174742"/>
              <a:ext cx="160680" cy="249632"/>
            </a:xfrm>
            <a:custGeom>
              <a:avLst/>
              <a:gdLst/>
              <a:ahLst/>
              <a:cxnLst/>
              <a:rect l="0" t="0" r="0" b="0"/>
              <a:pathLst>
                <a:path w="160680" h="249632">
                  <a:moveTo>
                    <a:pt x="160679" y="0"/>
                  </a:moveTo>
                  <a:lnTo>
                    <a:pt x="143010" y="0"/>
                  </a:lnTo>
                  <a:lnTo>
                    <a:pt x="114352" y="13252"/>
                  </a:lnTo>
                  <a:lnTo>
                    <a:pt x="68306" y="51516"/>
                  </a:lnTo>
                  <a:lnTo>
                    <a:pt x="25044" y="108267"/>
                  </a:lnTo>
                  <a:lnTo>
                    <a:pt x="9132" y="135013"/>
                  </a:lnTo>
                  <a:lnTo>
                    <a:pt x="0" y="169545"/>
                  </a:lnTo>
                  <a:lnTo>
                    <a:pt x="816" y="189074"/>
                  </a:lnTo>
                  <a:lnTo>
                    <a:pt x="10891" y="220080"/>
                  </a:lnTo>
                  <a:lnTo>
                    <a:pt x="20450" y="234340"/>
                  </a:lnTo>
                  <a:lnTo>
                    <a:pt x="35863" y="24963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8221251" y="324521"/>
              <a:ext cx="213852" cy="133138"/>
            </a:xfrm>
            <a:custGeom>
              <a:avLst/>
              <a:gdLst/>
              <a:ahLst/>
              <a:cxnLst/>
              <a:rect l="0" t="0" r="0" b="0"/>
              <a:pathLst>
                <a:path w="213852" h="133138">
                  <a:moveTo>
                    <a:pt x="66513" y="0"/>
                  </a:moveTo>
                  <a:lnTo>
                    <a:pt x="51378" y="13286"/>
                  </a:lnTo>
                  <a:lnTo>
                    <a:pt x="4229" y="43537"/>
                  </a:lnTo>
                  <a:lnTo>
                    <a:pt x="28" y="50290"/>
                  </a:lnTo>
                  <a:lnTo>
                    <a:pt x="0" y="56641"/>
                  </a:lnTo>
                  <a:lnTo>
                    <a:pt x="2756" y="62723"/>
                  </a:lnTo>
                  <a:lnTo>
                    <a:pt x="8291" y="65854"/>
                  </a:lnTo>
                  <a:lnTo>
                    <a:pt x="24302" y="66867"/>
                  </a:lnTo>
                  <a:lnTo>
                    <a:pt x="73019" y="62487"/>
                  </a:lnTo>
                  <a:lnTo>
                    <a:pt x="81945" y="63847"/>
                  </a:lnTo>
                  <a:lnTo>
                    <a:pt x="99260" y="60428"/>
                  </a:lnTo>
                  <a:lnTo>
                    <a:pt x="117125" y="54594"/>
                  </a:lnTo>
                  <a:lnTo>
                    <a:pt x="137392" y="52001"/>
                  </a:lnTo>
                  <a:lnTo>
                    <a:pt x="153797" y="55779"/>
                  </a:lnTo>
                  <a:lnTo>
                    <a:pt x="160761" y="59376"/>
                  </a:lnTo>
                  <a:lnTo>
                    <a:pt x="170963" y="70768"/>
                  </a:lnTo>
                  <a:lnTo>
                    <a:pt x="174978" y="77689"/>
                  </a:lnTo>
                  <a:lnTo>
                    <a:pt x="180428" y="81379"/>
                  </a:lnTo>
                  <a:lnTo>
                    <a:pt x="193881" y="83013"/>
                  </a:lnTo>
                  <a:lnTo>
                    <a:pt x="206640" y="78192"/>
                  </a:lnTo>
                  <a:lnTo>
                    <a:pt x="213851" y="73583"/>
                  </a:lnTo>
                  <a:lnTo>
                    <a:pt x="207810" y="77699"/>
                  </a:lnTo>
                  <a:lnTo>
                    <a:pt x="200812" y="88157"/>
                  </a:lnTo>
                  <a:lnTo>
                    <a:pt x="197651" y="94829"/>
                  </a:lnTo>
                  <a:lnTo>
                    <a:pt x="196603" y="109639"/>
                  </a:lnTo>
                  <a:lnTo>
                    <a:pt x="199220" y="122693"/>
                  </a:lnTo>
                  <a:lnTo>
                    <a:pt x="201212" y="126175"/>
                  </a:lnTo>
                  <a:lnTo>
                    <a:pt x="207971" y="13313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8743983" y="199851"/>
              <a:ext cx="268631" cy="255590"/>
            </a:xfrm>
            <a:custGeom>
              <a:avLst/>
              <a:gdLst/>
              <a:ahLst/>
              <a:cxnLst/>
              <a:rect l="0" t="0" r="0" b="0"/>
              <a:pathLst>
                <a:path w="268631" h="255590">
                  <a:moveTo>
                    <a:pt x="126255" y="132991"/>
                  </a:moveTo>
                  <a:lnTo>
                    <a:pt x="117420" y="124156"/>
                  </a:lnTo>
                  <a:lnTo>
                    <a:pt x="111119" y="123403"/>
                  </a:lnTo>
                  <a:lnTo>
                    <a:pt x="94256" y="127497"/>
                  </a:lnTo>
                  <a:lnTo>
                    <a:pt x="72805" y="140198"/>
                  </a:lnTo>
                  <a:lnTo>
                    <a:pt x="26349" y="185035"/>
                  </a:lnTo>
                  <a:lnTo>
                    <a:pt x="668" y="231844"/>
                  </a:lnTo>
                  <a:lnTo>
                    <a:pt x="0" y="239574"/>
                  </a:lnTo>
                  <a:lnTo>
                    <a:pt x="4189" y="253093"/>
                  </a:lnTo>
                  <a:lnTo>
                    <a:pt x="9745" y="255589"/>
                  </a:lnTo>
                  <a:lnTo>
                    <a:pt x="25779" y="253431"/>
                  </a:lnTo>
                  <a:lnTo>
                    <a:pt x="46763" y="241820"/>
                  </a:lnTo>
                  <a:lnTo>
                    <a:pt x="82674" y="206871"/>
                  </a:lnTo>
                  <a:lnTo>
                    <a:pt x="120226" y="148814"/>
                  </a:lnTo>
                  <a:lnTo>
                    <a:pt x="153197" y="88333"/>
                  </a:lnTo>
                  <a:lnTo>
                    <a:pt x="186281" y="25208"/>
                  </a:lnTo>
                  <a:lnTo>
                    <a:pt x="195405" y="73"/>
                  </a:lnTo>
                  <a:lnTo>
                    <a:pt x="195468" y="0"/>
                  </a:lnTo>
                  <a:lnTo>
                    <a:pt x="174232" y="56771"/>
                  </a:lnTo>
                  <a:lnTo>
                    <a:pt x="163400" y="93897"/>
                  </a:lnTo>
                  <a:lnTo>
                    <a:pt x="162766" y="146842"/>
                  </a:lnTo>
                  <a:lnTo>
                    <a:pt x="164464" y="158867"/>
                  </a:lnTo>
                  <a:lnTo>
                    <a:pt x="173747" y="177159"/>
                  </a:lnTo>
                  <a:lnTo>
                    <a:pt x="180106" y="184626"/>
                  </a:lnTo>
                  <a:lnTo>
                    <a:pt x="197032" y="192922"/>
                  </a:lnTo>
                  <a:lnTo>
                    <a:pt x="216883" y="195685"/>
                  </a:lnTo>
                  <a:lnTo>
                    <a:pt x="247926" y="191118"/>
                  </a:lnTo>
                  <a:lnTo>
                    <a:pt x="266315" y="183172"/>
                  </a:lnTo>
                  <a:lnTo>
                    <a:pt x="268630" y="181238"/>
                  </a:lnTo>
                  <a:lnTo>
                    <a:pt x="266475" y="180873"/>
                  </a:lnTo>
                  <a:lnTo>
                    <a:pt x="261340" y="181554"/>
                  </a:lnTo>
                  <a:lnTo>
                    <a:pt x="250704" y="187243"/>
                  </a:lnTo>
                  <a:lnTo>
                    <a:pt x="234319" y="203306"/>
                  </a:lnTo>
                  <a:lnTo>
                    <a:pt x="228809" y="210378"/>
                  </a:lnTo>
                  <a:lnTo>
                    <a:pt x="226983" y="216942"/>
                  </a:lnTo>
                  <a:lnTo>
                    <a:pt x="227616" y="223167"/>
                  </a:lnTo>
                  <a:lnTo>
                    <a:pt x="234428" y="24116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9084823" y="324521"/>
              <a:ext cx="121776" cy="99853"/>
            </a:xfrm>
            <a:custGeom>
              <a:avLst/>
              <a:gdLst/>
              <a:ahLst/>
              <a:cxnLst/>
              <a:rect l="0" t="0" r="0" b="0"/>
              <a:pathLst>
                <a:path w="121776" h="99853">
                  <a:moveTo>
                    <a:pt x="26725" y="0"/>
                  </a:moveTo>
                  <a:lnTo>
                    <a:pt x="0" y="58680"/>
                  </a:lnTo>
                  <a:lnTo>
                    <a:pt x="588" y="65008"/>
                  </a:lnTo>
                  <a:lnTo>
                    <a:pt x="3752" y="70151"/>
                  </a:lnTo>
                  <a:lnTo>
                    <a:pt x="8636" y="74504"/>
                  </a:lnTo>
                  <a:lnTo>
                    <a:pt x="14666" y="76482"/>
                  </a:lnTo>
                  <a:lnTo>
                    <a:pt x="28761" y="76213"/>
                  </a:lnTo>
                  <a:lnTo>
                    <a:pt x="44272" y="68081"/>
                  </a:lnTo>
                  <a:lnTo>
                    <a:pt x="90809" y="39955"/>
                  </a:lnTo>
                  <a:lnTo>
                    <a:pt x="108831" y="32243"/>
                  </a:lnTo>
                  <a:lnTo>
                    <a:pt x="114747" y="33514"/>
                  </a:lnTo>
                  <a:lnTo>
                    <a:pt x="118690" y="38060"/>
                  </a:lnTo>
                  <a:lnTo>
                    <a:pt x="121320" y="44789"/>
                  </a:lnTo>
                  <a:lnTo>
                    <a:pt x="121775" y="59662"/>
                  </a:lnTo>
                  <a:lnTo>
                    <a:pt x="118256" y="9985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9244685" y="274595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9284529" y="324521"/>
              <a:ext cx="101079" cy="124817"/>
            </a:xfrm>
            <a:custGeom>
              <a:avLst/>
              <a:gdLst/>
              <a:ahLst/>
              <a:cxnLst/>
              <a:rect l="0" t="0" r="0" b="0"/>
              <a:pathLst>
                <a:path w="101079" h="124817">
                  <a:moveTo>
                    <a:pt x="26724" y="0"/>
                  </a:moveTo>
                  <a:lnTo>
                    <a:pt x="19157" y="19005"/>
                  </a:lnTo>
                  <a:lnTo>
                    <a:pt x="0" y="51516"/>
                  </a:lnTo>
                  <a:lnTo>
                    <a:pt x="586" y="59307"/>
                  </a:lnTo>
                  <a:lnTo>
                    <a:pt x="8636" y="75360"/>
                  </a:lnTo>
                  <a:lnTo>
                    <a:pt x="21458" y="86810"/>
                  </a:lnTo>
                  <a:lnTo>
                    <a:pt x="28761" y="91157"/>
                  </a:lnTo>
                  <a:lnTo>
                    <a:pt x="46737" y="93522"/>
                  </a:lnTo>
                  <a:lnTo>
                    <a:pt x="66129" y="90567"/>
                  </a:lnTo>
                  <a:lnTo>
                    <a:pt x="83994" y="83090"/>
                  </a:lnTo>
                  <a:lnTo>
                    <a:pt x="96248" y="71138"/>
                  </a:lnTo>
                  <a:lnTo>
                    <a:pt x="100811" y="64067"/>
                  </a:lnTo>
                  <a:lnTo>
                    <a:pt x="101078" y="60278"/>
                  </a:lnTo>
                  <a:lnTo>
                    <a:pt x="98483" y="58677"/>
                  </a:lnTo>
                  <a:lnTo>
                    <a:pt x="93979" y="58533"/>
                  </a:lnTo>
                  <a:lnTo>
                    <a:pt x="84043" y="63305"/>
                  </a:lnTo>
                  <a:lnTo>
                    <a:pt x="62599" y="81436"/>
                  </a:lnTo>
                  <a:lnTo>
                    <a:pt x="59886" y="87575"/>
                  </a:lnTo>
                  <a:lnTo>
                    <a:pt x="60008" y="1248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9436069" y="341163"/>
              <a:ext cx="114832" cy="199706"/>
            </a:xfrm>
            <a:custGeom>
              <a:avLst/>
              <a:gdLst/>
              <a:ahLst/>
              <a:cxnLst/>
              <a:rect l="0" t="0" r="0" b="0"/>
              <a:pathLst>
                <a:path w="114832" h="199706">
                  <a:moveTo>
                    <a:pt x="108173" y="0"/>
                  </a:moveTo>
                  <a:lnTo>
                    <a:pt x="90504" y="0"/>
                  </a:lnTo>
                  <a:lnTo>
                    <a:pt x="61847" y="13252"/>
                  </a:lnTo>
                  <a:lnTo>
                    <a:pt x="48136" y="27155"/>
                  </a:lnTo>
                  <a:lnTo>
                    <a:pt x="43185" y="34745"/>
                  </a:lnTo>
                  <a:lnTo>
                    <a:pt x="41734" y="43504"/>
                  </a:lnTo>
                  <a:lnTo>
                    <a:pt x="45052" y="63098"/>
                  </a:lnTo>
                  <a:lnTo>
                    <a:pt x="72662" y="116190"/>
                  </a:lnTo>
                  <a:lnTo>
                    <a:pt x="112613" y="154812"/>
                  </a:lnTo>
                  <a:lnTo>
                    <a:pt x="114831" y="162380"/>
                  </a:lnTo>
                  <a:lnTo>
                    <a:pt x="112365" y="180651"/>
                  </a:lnTo>
                  <a:lnTo>
                    <a:pt x="103571" y="187002"/>
                  </a:lnTo>
                  <a:lnTo>
                    <a:pt x="58630" y="195941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8750044" y="2770909"/>
            <a:ext cx="1295366" cy="1146398"/>
            <a:chOff x="8750044" y="2770909"/>
            <a:chExt cx="1295366" cy="1146398"/>
          </a:xfrm>
        </p:grpSpPr>
        <p:sp>
          <p:nvSpPr>
            <p:cNvPr id="238" name="Freeform 237"/>
            <p:cNvSpPr/>
            <p:nvPr/>
          </p:nvSpPr>
          <p:spPr>
            <a:xfrm>
              <a:off x="8750044" y="2770909"/>
              <a:ext cx="95231" cy="376585"/>
            </a:xfrm>
            <a:custGeom>
              <a:avLst/>
              <a:gdLst/>
              <a:ahLst/>
              <a:cxnLst/>
              <a:rect l="0" t="0" r="0" b="0"/>
              <a:pathLst>
                <a:path w="95231" h="376585">
                  <a:moveTo>
                    <a:pt x="61946" y="0"/>
                  </a:moveTo>
                  <a:lnTo>
                    <a:pt x="59480" y="33741"/>
                  </a:lnTo>
                  <a:lnTo>
                    <a:pt x="42386" y="91559"/>
                  </a:lnTo>
                  <a:lnTo>
                    <a:pt x="25875" y="153042"/>
                  </a:lnTo>
                  <a:lnTo>
                    <a:pt x="12018" y="208091"/>
                  </a:lnTo>
                  <a:lnTo>
                    <a:pt x="0" y="265358"/>
                  </a:lnTo>
                  <a:lnTo>
                    <a:pt x="4041" y="308224"/>
                  </a:lnTo>
                  <a:lnTo>
                    <a:pt x="11864" y="333303"/>
                  </a:lnTo>
                  <a:lnTo>
                    <a:pt x="23970" y="351847"/>
                  </a:lnTo>
                  <a:lnTo>
                    <a:pt x="39520" y="365327"/>
                  </a:lnTo>
                  <a:lnTo>
                    <a:pt x="58759" y="374400"/>
                  </a:lnTo>
                  <a:lnTo>
                    <a:pt x="74706" y="376584"/>
                  </a:lnTo>
                  <a:lnTo>
                    <a:pt x="95230" y="37444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8904167" y="3019890"/>
              <a:ext cx="240008" cy="275246"/>
            </a:xfrm>
            <a:custGeom>
              <a:avLst/>
              <a:gdLst/>
              <a:ahLst/>
              <a:cxnLst/>
              <a:rect l="0" t="0" r="0" b="0"/>
              <a:pathLst>
                <a:path w="240008" h="275246">
                  <a:moveTo>
                    <a:pt x="107529" y="17293"/>
                  </a:moveTo>
                  <a:lnTo>
                    <a:pt x="103112" y="4041"/>
                  </a:lnTo>
                  <a:lnTo>
                    <a:pt x="99036" y="1061"/>
                  </a:lnTo>
                  <a:lnTo>
                    <a:pt x="93546" y="0"/>
                  </a:lnTo>
                  <a:lnTo>
                    <a:pt x="87112" y="217"/>
                  </a:lnTo>
                  <a:lnTo>
                    <a:pt x="75032" y="5389"/>
                  </a:lnTo>
                  <a:lnTo>
                    <a:pt x="28295" y="46924"/>
                  </a:lnTo>
                  <a:lnTo>
                    <a:pt x="6389" y="73019"/>
                  </a:lnTo>
                  <a:lnTo>
                    <a:pt x="324" y="91062"/>
                  </a:lnTo>
                  <a:lnTo>
                    <a:pt x="0" y="99756"/>
                  </a:lnTo>
                  <a:lnTo>
                    <a:pt x="3483" y="102779"/>
                  </a:lnTo>
                  <a:lnTo>
                    <a:pt x="9504" y="102020"/>
                  </a:lnTo>
                  <a:lnTo>
                    <a:pt x="48597" y="80191"/>
                  </a:lnTo>
                  <a:lnTo>
                    <a:pt x="85035" y="46800"/>
                  </a:lnTo>
                  <a:lnTo>
                    <a:pt x="96299" y="32256"/>
                  </a:lnTo>
                  <a:lnTo>
                    <a:pt x="99118" y="31891"/>
                  </a:lnTo>
                  <a:lnTo>
                    <a:pt x="100073" y="36271"/>
                  </a:lnTo>
                  <a:lnTo>
                    <a:pt x="94533" y="66987"/>
                  </a:lnTo>
                  <a:lnTo>
                    <a:pt x="80512" y="118229"/>
                  </a:lnTo>
                  <a:lnTo>
                    <a:pt x="76407" y="174477"/>
                  </a:lnTo>
                  <a:lnTo>
                    <a:pt x="79211" y="196250"/>
                  </a:lnTo>
                  <a:lnTo>
                    <a:pt x="88472" y="215173"/>
                  </a:lnTo>
                  <a:lnTo>
                    <a:pt x="94824" y="224102"/>
                  </a:lnTo>
                  <a:lnTo>
                    <a:pt x="103682" y="229131"/>
                  </a:lnTo>
                  <a:lnTo>
                    <a:pt x="125851" y="232252"/>
                  </a:lnTo>
                  <a:lnTo>
                    <a:pt x="164322" y="224394"/>
                  </a:lnTo>
                  <a:lnTo>
                    <a:pt x="191746" y="210355"/>
                  </a:lnTo>
                  <a:lnTo>
                    <a:pt x="237797" y="171459"/>
                  </a:lnTo>
                  <a:lnTo>
                    <a:pt x="239677" y="172770"/>
                  </a:lnTo>
                  <a:lnTo>
                    <a:pt x="240007" y="176418"/>
                  </a:lnTo>
                  <a:lnTo>
                    <a:pt x="221861" y="232147"/>
                  </a:lnTo>
                  <a:lnTo>
                    <a:pt x="215702" y="27524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9203079" y="2962293"/>
              <a:ext cx="41607" cy="91533"/>
            </a:xfrm>
            <a:custGeom>
              <a:avLst/>
              <a:gdLst/>
              <a:ahLst/>
              <a:cxnLst/>
              <a:rect l="0" t="0" r="0" b="0"/>
              <a:pathLst>
                <a:path w="41607" h="91533">
                  <a:moveTo>
                    <a:pt x="0" y="91532"/>
                  </a:moveTo>
                  <a:lnTo>
                    <a:pt x="23978" y="32851"/>
                  </a:lnTo>
                  <a:lnTo>
                    <a:pt x="41606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9252676" y="2929009"/>
              <a:ext cx="100184" cy="399411"/>
            </a:xfrm>
            <a:custGeom>
              <a:avLst/>
              <a:gdLst/>
              <a:ahLst/>
              <a:cxnLst/>
              <a:rect l="0" t="0" r="0" b="0"/>
              <a:pathLst>
                <a:path w="100184" h="399411">
                  <a:moveTo>
                    <a:pt x="100183" y="0"/>
                  </a:moveTo>
                  <a:lnTo>
                    <a:pt x="85990" y="57715"/>
                  </a:lnTo>
                  <a:lnTo>
                    <a:pt x="75155" y="119505"/>
                  </a:lnTo>
                  <a:lnTo>
                    <a:pt x="55623" y="179590"/>
                  </a:lnTo>
                  <a:lnTo>
                    <a:pt x="39503" y="235671"/>
                  </a:lnTo>
                  <a:lnTo>
                    <a:pt x="19802" y="295159"/>
                  </a:lnTo>
                  <a:lnTo>
                    <a:pt x="5827" y="343049"/>
                  </a:lnTo>
                  <a:lnTo>
                    <a:pt x="1221" y="353515"/>
                  </a:lnTo>
                  <a:lnTo>
                    <a:pt x="0" y="363266"/>
                  </a:lnTo>
                  <a:lnTo>
                    <a:pt x="3573" y="381497"/>
                  </a:lnTo>
                  <a:lnTo>
                    <a:pt x="8859" y="391449"/>
                  </a:lnTo>
                  <a:lnTo>
                    <a:pt x="16972" y="39941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9340353" y="3245460"/>
              <a:ext cx="81928" cy="191134"/>
            </a:xfrm>
            <a:custGeom>
              <a:avLst/>
              <a:gdLst/>
              <a:ahLst/>
              <a:cxnLst/>
              <a:rect l="0" t="0" r="0" b="0"/>
              <a:pathLst>
                <a:path w="81928" h="191134">
                  <a:moveTo>
                    <a:pt x="70752" y="33033"/>
                  </a:moveTo>
                  <a:lnTo>
                    <a:pt x="79588" y="24198"/>
                  </a:lnTo>
                  <a:lnTo>
                    <a:pt x="81265" y="18822"/>
                  </a:lnTo>
                  <a:lnTo>
                    <a:pt x="80663" y="5452"/>
                  </a:lnTo>
                  <a:lnTo>
                    <a:pt x="75511" y="1702"/>
                  </a:lnTo>
                  <a:lnTo>
                    <a:pt x="57458" y="0"/>
                  </a:lnTo>
                  <a:lnTo>
                    <a:pt x="38956" y="4792"/>
                  </a:lnTo>
                  <a:lnTo>
                    <a:pt x="4478" y="22934"/>
                  </a:lnTo>
                  <a:lnTo>
                    <a:pt x="682" y="28149"/>
                  </a:lnTo>
                  <a:lnTo>
                    <a:pt x="0" y="33476"/>
                  </a:lnTo>
                  <a:lnTo>
                    <a:pt x="1395" y="38876"/>
                  </a:lnTo>
                  <a:lnTo>
                    <a:pt x="7873" y="42475"/>
                  </a:lnTo>
                  <a:lnTo>
                    <a:pt x="64595" y="48727"/>
                  </a:lnTo>
                  <a:lnTo>
                    <a:pt x="72195" y="52741"/>
                  </a:lnTo>
                  <a:lnTo>
                    <a:pt x="77261" y="59116"/>
                  </a:lnTo>
                  <a:lnTo>
                    <a:pt x="80639" y="67064"/>
                  </a:lnTo>
                  <a:lnTo>
                    <a:pt x="81927" y="83291"/>
                  </a:lnTo>
                  <a:lnTo>
                    <a:pt x="78492" y="98824"/>
                  </a:lnTo>
                  <a:lnTo>
                    <a:pt x="54483" y="152516"/>
                  </a:lnTo>
                  <a:lnTo>
                    <a:pt x="45790" y="19113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9030443" y="3361703"/>
              <a:ext cx="179145" cy="161023"/>
            </a:xfrm>
            <a:custGeom>
              <a:avLst/>
              <a:gdLst/>
              <a:ahLst/>
              <a:cxnLst/>
              <a:rect l="0" t="0" r="0" b="0"/>
              <a:pathLst>
                <a:path w="179145" h="161023">
                  <a:moveTo>
                    <a:pt x="56142" y="0"/>
                  </a:moveTo>
                  <a:lnTo>
                    <a:pt x="32979" y="27581"/>
                  </a:lnTo>
                  <a:lnTo>
                    <a:pt x="8553" y="75965"/>
                  </a:lnTo>
                  <a:lnTo>
                    <a:pt x="0" y="119481"/>
                  </a:lnTo>
                  <a:lnTo>
                    <a:pt x="2935" y="148199"/>
                  </a:lnTo>
                  <a:lnTo>
                    <a:pt x="7727" y="154273"/>
                  </a:lnTo>
                  <a:lnTo>
                    <a:pt x="22913" y="161022"/>
                  </a:lnTo>
                  <a:lnTo>
                    <a:pt x="41990" y="159091"/>
                  </a:lnTo>
                  <a:lnTo>
                    <a:pt x="79953" y="142784"/>
                  </a:lnTo>
                  <a:lnTo>
                    <a:pt x="137356" y="99797"/>
                  </a:lnTo>
                  <a:lnTo>
                    <a:pt x="169982" y="77653"/>
                  </a:lnTo>
                  <a:lnTo>
                    <a:pt x="175490" y="76732"/>
                  </a:lnTo>
                  <a:lnTo>
                    <a:pt x="178238" y="78892"/>
                  </a:lnTo>
                  <a:lnTo>
                    <a:pt x="179144" y="83105"/>
                  </a:lnTo>
                  <a:lnTo>
                    <a:pt x="175220" y="95183"/>
                  </a:lnTo>
                  <a:lnTo>
                    <a:pt x="164315" y="11649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9178117" y="3544767"/>
              <a:ext cx="8321" cy="20101"/>
            </a:xfrm>
            <a:custGeom>
              <a:avLst/>
              <a:gdLst/>
              <a:ahLst/>
              <a:cxnLst/>
              <a:rect l="0" t="0" r="0" b="0"/>
              <a:pathLst>
                <a:path w="8321" h="20101">
                  <a:moveTo>
                    <a:pt x="0" y="0"/>
                  </a:moveTo>
                  <a:lnTo>
                    <a:pt x="0" y="17669"/>
                  </a:lnTo>
                  <a:lnTo>
                    <a:pt x="924" y="20100"/>
                  </a:lnTo>
                  <a:lnTo>
                    <a:pt x="2465" y="18947"/>
                  </a:lnTo>
                  <a:lnTo>
                    <a:pt x="5718" y="12119"/>
                  </a:lnTo>
                  <a:lnTo>
                    <a:pt x="832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9261327" y="3478198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0"/>
                  </a:move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9203079" y="3528125"/>
              <a:ext cx="74891" cy="78619"/>
            </a:xfrm>
            <a:custGeom>
              <a:avLst/>
              <a:gdLst/>
              <a:ahLst/>
              <a:cxnLst/>
              <a:rect l="0" t="0" r="0" b="0"/>
              <a:pathLst>
                <a:path w="74891" h="78619">
                  <a:moveTo>
                    <a:pt x="74890" y="0"/>
                  </a:moveTo>
                  <a:lnTo>
                    <a:pt x="61638" y="4417"/>
                  </a:lnTo>
                  <a:lnTo>
                    <a:pt x="58659" y="9416"/>
                  </a:lnTo>
                  <a:lnTo>
                    <a:pt x="57814" y="24833"/>
                  </a:lnTo>
                  <a:lnTo>
                    <a:pt x="62986" y="39082"/>
                  </a:lnTo>
                  <a:lnTo>
                    <a:pt x="66954" y="45470"/>
                  </a:lnTo>
                  <a:lnTo>
                    <a:pt x="68898" y="59965"/>
                  </a:lnTo>
                  <a:lnTo>
                    <a:pt x="68121" y="67713"/>
                  </a:lnTo>
                  <a:lnTo>
                    <a:pt x="62981" y="72879"/>
                  </a:lnTo>
                  <a:lnTo>
                    <a:pt x="44943" y="78618"/>
                  </a:lnTo>
                  <a:lnTo>
                    <a:pt x="0" y="748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9219722" y="3586372"/>
              <a:ext cx="124816" cy="133138"/>
            </a:xfrm>
            <a:custGeom>
              <a:avLst/>
              <a:gdLst/>
              <a:ahLst/>
              <a:cxnLst/>
              <a:rect l="0" t="0" r="0" b="0"/>
              <a:pathLst>
                <a:path w="124816" h="133138">
                  <a:moveTo>
                    <a:pt x="124815" y="0"/>
                  </a:moveTo>
                  <a:lnTo>
                    <a:pt x="112453" y="20854"/>
                  </a:lnTo>
                  <a:lnTo>
                    <a:pt x="92859" y="65844"/>
                  </a:lnTo>
                  <a:lnTo>
                    <a:pt x="65186" y="98785"/>
                  </a:lnTo>
                  <a:lnTo>
                    <a:pt x="33011" y="121591"/>
                  </a:lnTo>
                  <a:lnTo>
                    <a:pt x="0" y="13313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9352859" y="3536445"/>
              <a:ext cx="1" cy="41607"/>
            </a:xfrm>
            <a:custGeom>
              <a:avLst/>
              <a:gdLst/>
              <a:ahLst/>
              <a:cxnLst/>
              <a:rect l="0" t="0" r="0" b="0"/>
              <a:pathLst>
                <a:path w="1" h="41607">
                  <a:moveTo>
                    <a:pt x="0" y="0"/>
                  </a:moveTo>
                  <a:lnTo>
                    <a:pt x="0" y="4160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9375287" y="3636298"/>
              <a:ext cx="94067" cy="33377"/>
            </a:xfrm>
            <a:custGeom>
              <a:avLst/>
              <a:gdLst/>
              <a:ahLst/>
              <a:cxnLst/>
              <a:rect l="0" t="0" r="0" b="0"/>
              <a:pathLst>
                <a:path w="94067" h="33377">
                  <a:moveTo>
                    <a:pt x="19177" y="0"/>
                  </a:moveTo>
                  <a:lnTo>
                    <a:pt x="1507" y="0"/>
                  </a:lnTo>
                  <a:lnTo>
                    <a:pt x="0" y="925"/>
                  </a:lnTo>
                  <a:lnTo>
                    <a:pt x="8188" y="4417"/>
                  </a:lnTo>
                  <a:lnTo>
                    <a:pt x="33591" y="7164"/>
                  </a:lnTo>
                  <a:lnTo>
                    <a:pt x="36182" y="8474"/>
                  </a:lnTo>
                  <a:lnTo>
                    <a:pt x="34212" y="10272"/>
                  </a:lnTo>
                  <a:lnTo>
                    <a:pt x="29200" y="12396"/>
                  </a:lnTo>
                  <a:lnTo>
                    <a:pt x="27708" y="16585"/>
                  </a:lnTo>
                  <a:lnTo>
                    <a:pt x="30981" y="28636"/>
                  </a:lnTo>
                  <a:lnTo>
                    <a:pt x="35367" y="32034"/>
                  </a:lnTo>
                  <a:lnTo>
                    <a:pt x="41065" y="33376"/>
                  </a:lnTo>
                  <a:lnTo>
                    <a:pt x="62336" y="30846"/>
                  </a:lnTo>
                  <a:lnTo>
                    <a:pt x="94066" y="2496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9570438" y="3590276"/>
              <a:ext cx="152217" cy="237407"/>
            </a:xfrm>
            <a:custGeom>
              <a:avLst/>
              <a:gdLst/>
              <a:ahLst/>
              <a:cxnLst/>
              <a:rect l="0" t="0" r="0" b="0"/>
              <a:pathLst>
                <a:path w="152217" h="237407">
                  <a:moveTo>
                    <a:pt x="57015" y="4417"/>
                  </a:moveTo>
                  <a:lnTo>
                    <a:pt x="70267" y="0"/>
                  </a:lnTo>
                  <a:lnTo>
                    <a:pt x="96177" y="1670"/>
                  </a:lnTo>
                  <a:lnTo>
                    <a:pt x="111711" y="8127"/>
                  </a:lnTo>
                  <a:lnTo>
                    <a:pt x="141168" y="31757"/>
                  </a:lnTo>
                  <a:lnTo>
                    <a:pt x="149890" y="49544"/>
                  </a:lnTo>
                  <a:lnTo>
                    <a:pt x="152216" y="59464"/>
                  </a:lnTo>
                  <a:lnTo>
                    <a:pt x="151917" y="67927"/>
                  </a:lnTo>
                  <a:lnTo>
                    <a:pt x="146655" y="82262"/>
                  </a:lnTo>
                  <a:lnTo>
                    <a:pt x="133221" y="94797"/>
                  </a:lnTo>
                  <a:lnTo>
                    <a:pt x="77162" y="122545"/>
                  </a:lnTo>
                  <a:lnTo>
                    <a:pt x="43877" y="140503"/>
                  </a:lnTo>
                  <a:lnTo>
                    <a:pt x="7780" y="171420"/>
                  </a:lnTo>
                  <a:lnTo>
                    <a:pt x="2927" y="179547"/>
                  </a:lnTo>
                  <a:lnTo>
                    <a:pt x="0" y="195974"/>
                  </a:lnTo>
                  <a:lnTo>
                    <a:pt x="4247" y="210054"/>
                  </a:lnTo>
                  <a:lnTo>
                    <a:pt x="23731" y="23740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9704105" y="3669582"/>
              <a:ext cx="99191" cy="181716"/>
            </a:xfrm>
            <a:custGeom>
              <a:avLst/>
              <a:gdLst/>
              <a:ahLst/>
              <a:cxnLst/>
              <a:rect l="0" t="0" r="0" b="0"/>
              <a:pathLst>
                <a:path w="99191" h="181716">
                  <a:moveTo>
                    <a:pt x="48163" y="41605"/>
                  </a:moveTo>
                  <a:lnTo>
                    <a:pt x="34877" y="56741"/>
                  </a:lnTo>
                  <a:lnTo>
                    <a:pt x="10235" y="108844"/>
                  </a:lnTo>
                  <a:lnTo>
                    <a:pt x="0" y="161328"/>
                  </a:lnTo>
                  <a:lnTo>
                    <a:pt x="2186" y="169497"/>
                  </a:lnTo>
                  <a:lnTo>
                    <a:pt x="6418" y="175869"/>
                  </a:lnTo>
                  <a:lnTo>
                    <a:pt x="12012" y="181040"/>
                  </a:lnTo>
                  <a:lnTo>
                    <a:pt x="18515" y="181715"/>
                  </a:lnTo>
                  <a:lnTo>
                    <a:pt x="33137" y="175067"/>
                  </a:lnTo>
                  <a:lnTo>
                    <a:pt x="70008" y="144017"/>
                  </a:lnTo>
                  <a:lnTo>
                    <a:pt x="91550" y="102995"/>
                  </a:lnTo>
                  <a:lnTo>
                    <a:pt x="99190" y="80601"/>
                  </a:lnTo>
                  <a:lnTo>
                    <a:pt x="98270" y="58320"/>
                  </a:lnTo>
                  <a:lnTo>
                    <a:pt x="91698" y="37940"/>
                  </a:lnTo>
                  <a:lnTo>
                    <a:pt x="77602" y="16994"/>
                  </a:lnTo>
                  <a:lnTo>
                    <a:pt x="56484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9793874" y="3702867"/>
              <a:ext cx="130253" cy="201863"/>
            </a:xfrm>
            <a:custGeom>
              <a:avLst/>
              <a:gdLst/>
              <a:ahLst/>
              <a:cxnLst/>
              <a:rect l="0" t="0" r="0" b="0"/>
              <a:pathLst>
                <a:path w="130253" h="201863">
                  <a:moveTo>
                    <a:pt x="66568" y="0"/>
                  </a:moveTo>
                  <a:lnTo>
                    <a:pt x="122485" y="33717"/>
                  </a:lnTo>
                  <a:lnTo>
                    <a:pt x="128809" y="39120"/>
                  </a:lnTo>
                  <a:lnTo>
                    <a:pt x="130252" y="43646"/>
                  </a:lnTo>
                  <a:lnTo>
                    <a:pt x="128440" y="47589"/>
                  </a:lnTo>
                  <a:lnTo>
                    <a:pt x="124458" y="51141"/>
                  </a:lnTo>
                  <a:lnTo>
                    <a:pt x="72537" y="66458"/>
                  </a:lnTo>
                  <a:lnTo>
                    <a:pt x="68698" y="73891"/>
                  </a:lnTo>
                  <a:lnTo>
                    <a:pt x="66899" y="94477"/>
                  </a:lnTo>
                  <a:lnTo>
                    <a:pt x="71084" y="123222"/>
                  </a:lnTo>
                  <a:lnTo>
                    <a:pt x="93302" y="186183"/>
                  </a:lnTo>
                  <a:lnTo>
                    <a:pt x="91787" y="193464"/>
                  </a:lnTo>
                  <a:lnTo>
                    <a:pt x="87079" y="198318"/>
                  </a:lnTo>
                  <a:lnTo>
                    <a:pt x="80242" y="201554"/>
                  </a:lnTo>
                  <a:lnTo>
                    <a:pt x="72911" y="201862"/>
                  </a:lnTo>
                  <a:lnTo>
                    <a:pt x="25713" y="187753"/>
                  </a:lnTo>
                  <a:lnTo>
                    <a:pt x="0" y="1913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9975269" y="3777756"/>
              <a:ext cx="70141" cy="139551"/>
            </a:xfrm>
            <a:custGeom>
              <a:avLst/>
              <a:gdLst/>
              <a:ahLst/>
              <a:cxnLst/>
              <a:rect l="0" t="0" r="0" b="0"/>
              <a:pathLst>
                <a:path w="70141" h="139551">
                  <a:moveTo>
                    <a:pt x="59915" y="49926"/>
                  </a:moveTo>
                  <a:lnTo>
                    <a:pt x="29588" y="73090"/>
                  </a:lnTo>
                  <a:lnTo>
                    <a:pt x="8176" y="101141"/>
                  </a:lnTo>
                  <a:lnTo>
                    <a:pt x="553" y="117067"/>
                  </a:lnTo>
                  <a:lnTo>
                    <a:pt x="0" y="124273"/>
                  </a:lnTo>
                  <a:lnTo>
                    <a:pt x="4317" y="137210"/>
                  </a:lnTo>
                  <a:lnTo>
                    <a:pt x="9906" y="139550"/>
                  </a:lnTo>
                  <a:lnTo>
                    <a:pt x="25977" y="137220"/>
                  </a:lnTo>
                  <a:lnTo>
                    <a:pt x="42982" y="125089"/>
                  </a:lnTo>
                  <a:lnTo>
                    <a:pt x="57937" y="106446"/>
                  </a:lnTo>
                  <a:lnTo>
                    <a:pt x="67665" y="82751"/>
                  </a:lnTo>
                  <a:lnTo>
                    <a:pt x="70140" y="59276"/>
                  </a:lnTo>
                  <a:lnTo>
                    <a:pt x="69505" y="47838"/>
                  </a:lnTo>
                  <a:lnTo>
                    <a:pt x="61404" y="27733"/>
                  </a:lnTo>
                  <a:lnTo>
                    <a:pt x="55360" y="18489"/>
                  </a:lnTo>
                  <a:lnTo>
                    <a:pt x="41248" y="8217"/>
                  </a:lnTo>
                  <a:lnTo>
                    <a:pt x="1831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3345061" y="3636298"/>
            <a:ext cx="3128715" cy="782180"/>
            <a:chOff x="3345061" y="3636298"/>
            <a:chExt cx="3128715" cy="782180"/>
          </a:xfrm>
        </p:grpSpPr>
        <p:sp>
          <p:nvSpPr>
            <p:cNvPr id="255" name="Freeform 254"/>
            <p:cNvSpPr/>
            <p:nvPr/>
          </p:nvSpPr>
          <p:spPr>
            <a:xfrm>
              <a:off x="3461556" y="3686224"/>
              <a:ext cx="49928" cy="232991"/>
            </a:xfrm>
            <a:custGeom>
              <a:avLst/>
              <a:gdLst/>
              <a:ahLst/>
              <a:cxnLst/>
              <a:rect l="0" t="0" r="0" b="0"/>
              <a:pathLst>
                <a:path w="49928" h="232991">
                  <a:moveTo>
                    <a:pt x="0" y="0"/>
                  </a:moveTo>
                  <a:lnTo>
                    <a:pt x="16858" y="62093"/>
                  </a:lnTo>
                  <a:lnTo>
                    <a:pt x="32197" y="114481"/>
                  </a:lnTo>
                  <a:lnTo>
                    <a:pt x="45466" y="169345"/>
                  </a:lnTo>
                  <a:lnTo>
                    <a:pt x="49045" y="214836"/>
                  </a:lnTo>
                  <a:lnTo>
                    <a:pt x="49927" y="23299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3345061" y="3636298"/>
              <a:ext cx="199707" cy="49927"/>
            </a:xfrm>
            <a:custGeom>
              <a:avLst/>
              <a:gdLst/>
              <a:ahLst/>
              <a:cxnLst/>
              <a:rect l="0" t="0" r="0" b="0"/>
              <a:pathLst>
                <a:path w="199707" h="49927">
                  <a:moveTo>
                    <a:pt x="0" y="0"/>
                  </a:moveTo>
                  <a:lnTo>
                    <a:pt x="62326" y="4417"/>
                  </a:lnTo>
                  <a:lnTo>
                    <a:pt x="123713" y="19560"/>
                  </a:lnTo>
                  <a:lnTo>
                    <a:pt x="181810" y="40488"/>
                  </a:lnTo>
                  <a:lnTo>
                    <a:pt x="199706" y="499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3361703" y="3952498"/>
              <a:ext cx="232991" cy="8322"/>
            </a:xfrm>
            <a:custGeom>
              <a:avLst/>
              <a:gdLst/>
              <a:ahLst/>
              <a:cxnLst/>
              <a:rect l="0" t="0" r="0" b="0"/>
              <a:pathLst>
                <a:path w="232991" h="8322">
                  <a:moveTo>
                    <a:pt x="0" y="8321"/>
                  </a:moveTo>
                  <a:lnTo>
                    <a:pt x="58604" y="2602"/>
                  </a:lnTo>
                  <a:lnTo>
                    <a:pt x="111360" y="343"/>
                  </a:lnTo>
                  <a:lnTo>
                    <a:pt x="166476" y="45"/>
                  </a:lnTo>
                  <a:lnTo>
                    <a:pt x="223133" y="4"/>
                  </a:lnTo>
                  <a:lnTo>
                    <a:pt x="23299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3650216" y="3736151"/>
              <a:ext cx="143066" cy="291238"/>
            </a:xfrm>
            <a:custGeom>
              <a:avLst/>
              <a:gdLst/>
              <a:ahLst/>
              <a:cxnLst/>
              <a:rect l="0" t="0" r="0" b="0"/>
              <a:pathLst>
                <a:path w="143066" h="291238">
                  <a:moveTo>
                    <a:pt x="85935" y="0"/>
                  </a:moveTo>
                  <a:lnTo>
                    <a:pt x="61269" y="58382"/>
                  </a:lnTo>
                  <a:lnTo>
                    <a:pt x="47142" y="117026"/>
                  </a:lnTo>
                  <a:lnTo>
                    <a:pt x="33551" y="156561"/>
                  </a:lnTo>
                  <a:lnTo>
                    <a:pt x="4974" y="214477"/>
                  </a:lnTo>
                  <a:lnTo>
                    <a:pt x="26" y="226611"/>
                  </a:lnTo>
                  <a:lnTo>
                    <a:pt x="0" y="225963"/>
                  </a:lnTo>
                  <a:lnTo>
                    <a:pt x="908" y="222758"/>
                  </a:lnTo>
                  <a:lnTo>
                    <a:pt x="32893" y="179417"/>
                  </a:lnTo>
                  <a:lnTo>
                    <a:pt x="91958" y="134001"/>
                  </a:lnTo>
                  <a:lnTo>
                    <a:pt x="109877" y="124892"/>
                  </a:lnTo>
                  <a:lnTo>
                    <a:pt x="127086" y="122692"/>
                  </a:lnTo>
                  <a:lnTo>
                    <a:pt x="135558" y="123400"/>
                  </a:lnTo>
                  <a:lnTo>
                    <a:pt x="140282" y="128495"/>
                  </a:lnTo>
                  <a:lnTo>
                    <a:pt x="143065" y="146483"/>
                  </a:lnTo>
                  <a:lnTo>
                    <a:pt x="134984" y="190950"/>
                  </a:lnTo>
                  <a:lnTo>
                    <a:pt x="116158" y="245294"/>
                  </a:lnTo>
                  <a:lnTo>
                    <a:pt x="107936" y="275980"/>
                  </a:lnTo>
                  <a:lnTo>
                    <a:pt x="107999" y="281066"/>
                  </a:lnTo>
                  <a:lnTo>
                    <a:pt x="110898" y="29123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3927535" y="3811040"/>
              <a:ext cx="33285" cy="249633"/>
            </a:xfrm>
            <a:custGeom>
              <a:avLst/>
              <a:gdLst/>
              <a:ahLst/>
              <a:cxnLst/>
              <a:rect l="0" t="0" r="0" b="0"/>
              <a:pathLst>
                <a:path w="33285" h="249633">
                  <a:moveTo>
                    <a:pt x="33284" y="0"/>
                  </a:moveTo>
                  <a:lnTo>
                    <a:pt x="21702" y="59579"/>
                  </a:lnTo>
                  <a:lnTo>
                    <a:pt x="16717" y="111793"/>
                  </a:lnTo>
                  <a:lnTo>
                    <a:pt x="9609" y="168941"/>
                  </a:lnTo>
                  <a:lnTo>
                    <a:pt x="1904" y="226290"/>
                  </a:lnTo>
                  <a:lnTo>
                    <a:pt x="0" y="24963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3894251" y="3744472"/>
              <a:ext cx="149780" cy="58248"/>
            </a:xfrm>
            <a:custGeom>
              <a:avLst/>
              <a:gdLst/>
              <a:ahLst/>
              <a:cxnLst/>
              <a:rect l="0" t="0" r="0" b="0"/>
              <a:pathLst>
                <a:path w="149780" h="58248">
                  <a:moveTo>
                    <a:pt x="0" y="0"/>
                  </a:moveTo>
                  <a:lnTo>
                    <a:pt x="8834" y="8835"/>
                  </a:lnTo>
                  <a:lnTo>
                    <a:pt x="65030" y="31955"/>
                  </a:lnTo>
                  <a:lnTo>
                    <a:pt x="125194" y="52340"/>
                  </a:lnTo>
                  <a:lnTo>
                    <a:pt x="149779" y="5824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4116145" y="3738408"/>
              <a:ext cx="203841" cy="307446"/>
            </a:xfrm>
            <a:custGeom>
              <a:avLst/>
              <a:gdLst/>
              <a:ahLst/>
              <a:cxnLst/>
              <a:rect l="0" t="0" r="0" b="0"/>
              <a:pathLst>
                <a:path w="203841" h="307446">
                  <a:moveTo>
                    <a:pt x="61021" y="122558"/>
                  </a:moveTo>
                  <a:lnTo>
                    <a:pt x="46828" y="179331"/>
                  </a:lnTo>
                  <a:lnTo>
                    <a:pt x="30482" y="238071"/>
                  </a:lnTo>
                  <a:lnTo>
                    <a:pt x="11093" y="297243"/>
                  </a:lnTo>
                  <a:lnTo>
                    <a:pt x="8320" y="305583"/>
                  </a:lnTo>
                  <a:lnTo>
                    <a:pt x="5547" y="307445"/>
                  </a:lnTo>
                  <a:lnTo>
                    <a:pt x="2773" y="304988"/>
                  </a:lnTo>
                  <a:lnTo>
                    <a:pt x="0" y="299652"/>
                  </a:lnTo>
                  <a:lnTo>
                    <a:pt x="2192" y="247359"/>
                  </a:lnTo>
                  <a:lnTo>
                    <a:pt x="14158" y="187081"/>
                  </a:lnTo>
                  <a:lnTo>
                    <a:pt x="30241" y="130976"/>
                  </a:lnTo>
                  <a:lnTo>
                    <a:pt x="54655" y="69250"/>
                  </a:lnTo>
                  <a:lnTo>
                    <a:pt x="91646" y="18604"/>
                  </a:lnTo>
                  <a:lnTo>
                    <a:pt x="112625" y="5362"/>
                  </a:lnTo>
                  <a:lnTo>
                    <a:pt x="140825" y="0"/>
                  </a:lnTo>
                  <a:lnTo>
                    <a:pt x="156895" y="3677"/>
                  </a:lnTo>
                  <a:lnTo>
                    <a:pt x="171124" y="13324"/>
                  </a:lnTo>
                  <a:lnTo>
                    <a:pt x="186694" y="29939"/>
                  </a:lnTo>
                  <a:lnTo>
                    <a:pt x="202219" y="64503"/>
                  </a:lnTo>
                  <a:lnTo>
                    <a:pt x="203840" y="99604"/>
                  </a:lnTo>
                  <a:lnTo>
                    <a:pt x="189630" y="133427"/>
                  </a:lnTo>
                  <a:lnTo>
                    <a:pt x="167853" y="158036"/>
                  </a:lnTo>
                  <a:lnTo>
                    <a:pt x="149491" y="166063"/>
                  </a:lnTo>
                  <a:lnTo>
                    <a:pt x="110947" y="17248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4360716" y="3761114"/>
              <a:ext cx="174256" cy="374448"/>
            </a:xfrm>
            <a:custGeom>
              <a:avLst/>
              <a:gdLst/>
              <a:ahLst/>
              <a:cxnLst/>
              <a:rect l="0" t="0" r="0" b="0"/>
              <a:pathLst>
                <a:path w="174256" h="374448">
                  <a:moveTo>
                    <a:pt x="57761" y="0"/>
                  </a:moveTo>
                  <a:lnTo>
                    <a:pt x="38200" y="58680"/>
                  </a:lnTo>
                  <a:lnTo>
                    <a:pt x="21690" y="112629"/>
                  </a:lnTo>
                  <a:lnTo>
                    <a:pt x="5060" y="166082"/>
                  </a:lnTo>
                  <a:lnTo>
                    <a:pt x="244" y="223619"/>
                  </a:lnTo>
                  <a:lnTo>
                    <a:pt x="0" y="235063"/>
                  </a:lnTo>
                  <a:lnTo>
                    <a:pt x="3536" y="241768"/>
                  </a:lnTo>
                  <a:lnTo>
                    <a:pt x="9592" y="245314"/>
                  </a:lnTo>
                  <a:lnTo>
                    <a:pt x="17327" y="246753"/>
                  </a:lnTo>
                  <a:lnTo>
                    <a:pt x="33318" y="243421"/>
                  </a:lnTo>
                  <a:lnTo>
                    <a:pt x="41466" y="239944"/>
                  </a:lnTo>
                  <a:lnTo>
                    <a:pt x="89969" y="194533"/>
                  </a:lnTo>
                  <a:lnTo>
                    <a:pt x="91253" y="196257"/>
                  </a:lnTo>
                  <a:lnTo>
                    <a:pt x="82011" y="249785"/>
                  </a:lnTo>
                  <a:lnTo>
                    <a:pt x="71488" y="294040"/>
                  </a:lnTo>
                  <a:lnTo>
                    <a:pt x="72460" y="302352"/>
                  </a:lnTo>
                  <a:lnTo>
                    <a:pt x="75881" y="308817"/>
                  </a:lnTo>
                  <a:lnTo>
                    <a:pt x="80936" y="314052"/>
                  </a:lnTo>
                  <a:lnTo>
                    <a:pt x="88004" y="315692"/>
                  </a:lnTo>
                  <a:lnTo>
                    <a:pt x="105719" y="312584"/>
                  </a:lnTo>
                  <a:lnTo>
                    <a:pt x="164605" y="289546"/>
                  </a:lnTo>
                  <a:lnTo>
                    <a:pt x="169671" y="291958"/>
                  </a:lnTo>
                  <a:lnTo>
                    <a:pt x="172124" y="298190"/>
                  </a:lnTo>
                  <a:lnTo>
                    <a:pt x="171158" y="324115"/>
                  </a:lnTo>
                  <a:lnTo>
                    <a:pt x="169181" y="340983"/>
                  </a:lnTo>
                  <a:lnTo>
                    <a:pt x="174255" y="37444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4617582" y="3985782"/>
              <a:ext cx="83811" cy="133138"/>
            </a:xfrm>
            <a:custGeom>
              <a:avLst/>
              <a:gdLst/>
              <a:ahLst/>
              <a:cxnLst/>
              <a:rect l="0" t="0" r="0" b="0"/>
              <a:pathLst>
                <a:path w="83811" h="133138">
                  <a:moveTo>
                    <a:pt x="83810" y="0"/>
                  </a:moveTo>
                  <a:lnTo>
                    <a:pt x="50070" y="11517"/>
                  </a:lnTo>
                  <a:lnTo>
                    <a:pt x="17152" y="35559"/>
                  </a:lnTo>
                  <a:lnTo>
                    <a:pt x="1086" y="58922"/>
                  </a:lnTo>
                  <a:lnTo>
                    <a:pt x="0" y="67018"/>
                  </a:lnTo>
                  <a:lnTo>
                    <a:pt x="3723" y="83410"/>
                  </a:lnTo>
                  <a:lnTo>
                    <a:pt x="30460" y="119911"/>
                  </a:lnTo>
                  <a:lnTo>
                    <a:pt x="42205" y="13313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4576576" y="4102277"/>
              <a:ext cx="124817" cy="58248"/>
            </a:xfrm>
            <a:custGeom>
              <a:avLst/>
              <a:gdLst/>
              <a:ahLst/>
              <a:cxnLst/>
              <a:rect l="0" t="0" r="0" b="0"/>
              <a:pathLst>
                <a:path w="124817" h="58248">
                  <a:moveTo>
                    <a:pt x="124816" y="58247"/>
                  </a:moveTo>
                  <a:lnTo>
                    <a:pt x="68044" y="37411"/>
                  </a:lnTo>
                  <a:lnTo>
                    <a:pt x="8051" y="4847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4726355" y="4019066"/>
              <a:ext cx="116405" cy="149597"/>
            </a:xfrm>
            <a:custGeom>
              <a:avLst/>
              <a:gdLst/>
              <a:ahLst/>
              <a:cxnLst/>
              <a:rect l="0" t="0" r="0" b="0"/>
              <a:pathLst>
                <a:path w="116405" h="149597">
                  <a:moveTo>
                    <a:pt x="99853" y="0"/>
                  </a:moveTo>
                  <a:lnTo>
                    <a:pt x="46362" y="4418"/>
                  </a:lnTo>
                  <a:lnTo>
                    <a:pt x="40154" y="9417"/>
                  </a:lnTo>
                  <a:lnTo>
                    <a:pt x="36940" y="16449"/>
                  </a:lnTo>
                  <a:lnTo>
                    <a:pt x="35721" y="24834"/>
                  </a:lnTo>
                  <a:lnTo>
                    <a:pt x="37683" y="33198"/>
                  </a:lnTo>
                  <a:lnTo>
                    <a:pt x="47259" y="49888"/>
                  </a:lnTo>
                  <a:lnTo>
                    <a:pt x="110049" y="111152"/>
                  </a:lnTo>
                  <a:lnTo>
                    <a:pt x="114972" y="121254"/>
                  </a:lnTo>
                  <a:lnTo>
                    <a:pt x="116404" y="129838"/>
                  </a:lnTo>
                  <a:lnTo>
                    <a:pt x="113065" y="144307"/>
                  </a:lnTo>
                  <a:lnTo>
                    <a:pt x="107736" y="147980"/>
                  </a:lnTo>
                  <a:lnTo>
                    <a:pt x="91954" y="149596"/>
                  </a:lnTo>
                  <a:lnTo>
                    <a:pt x="30061" y="138181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5295149" y="3869287"/>
              <a:ext cx="188423" cy="312091"/>
            </a:xfrm>
            <a:custGeom>
              <a:avLst/>
              <a:gdLst/>
              <a:ahLst/>
              <a:cxnLst/>
              <a:rect l="0" t="0" r="0" b="0"/>
              <a:pathLst>
                <a:path w="188423" h="312091">
                  <a:moveTo>
                    <a:pt x="188422" y="0"/>
                  </a:moveTo>
                  <a:lnTo>
                    <a:pt x="131260" y="40303"/>
                  </a:lnTo>
                  <a:lnTo>
                    <a:pt x="107999" y="60327"/>
                  </a:lnTo>
                  <a:lnTo>
                    <a:pt x="59379" y="121034"/>
                  </a:lnTo>
                  <a:lnTo>
                    <a:pt x="17473" y="183766"/>
                  </a:lnTo>
                  <a:lnTo>
                    <a:pt x="3914" y="216453"/>
                  </a:lnTo>
                  <a:lnTo>
                    <a:pt x="0" y="257676"/>
                  </a:lnTo>
                  <a:lnTo>
                    <a:pt x="2361" y="279095"/>
                  </a:lnTo>
                  <a:lnTo>
                    <a:pt x="8957" y="295394"/>
                  </a:lnTo>
                  <a:lnTo>
                    <a:pt x="13305" y="302330"/>
                  </a:lnTo>
                  <a:lnTo>
                    <a:pt x="19902" y="306953"/>
                  </a:lnTo>
                  <a:lnTo>
                    <a:pt x="37093" y="312090"/>
                  </a:lnTo>
                  <a:lnTo>
                    <a:pt x="71982" y="306148"/>
                  </a:lnTo>
                  <a:lnTo>
                    <a:pt x="98345" y="292676"/>
                  </a:lnTo>
                  <a:lnTo>
                    <a:pt x="109248" y="279857"/>
                  </a:lnTo>
                  <a:lnTo>
                    <a:pt x="113450" y="272556"/>
                  </a:lnTo>
                  <a:lnTo>
                    <a:pt x="114402" y="265839"/>
                  </a:lnTo>
                  <a:lnTo>
                    <a:pt x="110528" y="253445"/>
                  </a:lnTo>
                  <a:lnTo>
                    <a:pt x="93534" y="236072"/>
                  </a:lnTo>
                  <a:lnTo>
                    <a:pt x="86332" y="233195"/>
                  </a:lnTo>
                  <a:lnTo>
                    <a:pt x="70933" y="232465"/>
                  </a:lnTo>
                  <a:lnTo>
                    <a:pt x="30322" y="24131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5533497" y="3935856"/>
              <a:ext cx="124817" cy="291237"/>
            </a:xfrm>
            <a:custGeom>
              <a:avLst/>
              <a:gdLst/>
              <a:ahLst/>
              <a:cxnLst/>
              <a:rect l="0" t="0" r="0" b="0"/>
              <a:pathLst>
                <a:path w="124817" h="291237">
                  <a:moveTo>
                    <a:pt x="124816" y="0"/>
                  </a:moveTo>
                  <a:lnTo>
                    <a:pt x="81169" y="45496"/>
                  </a:lnTo>
                  <a:lnTo>
                    <a:pt x="49401" y="102546"/>
                  </a:lnTo>
                  <a:lnTo>
                    <a:pt x="19062" y="160071"/>
                  </a:lnTo>
                  <a:lnTo>
                    <a:pt x="2678" y="218255"/>
                  </a:lnTo>
                  <a:lnTo>
                    <a:pt x="235" y="275687"/>
                  </a:lnTo>
                  <a:lnTo>
                    <a:pt x="0" y="29123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5617007" y="4110598"/>
              <a:ext cx="118244" cy="148400"/>
            </a:xfrm>
            <a:custGeom>
              <a:avLst/>
              <a:gdLst/>
              <a:ahLst/>
              <a:cxnLst/>
              <a:rect l="0" t="0" r="0" b="0"/>
              <a:pathLst>
                <a:path w="118244" h="148400">
                  <a:moveTo>
                    <a:pt x="74590" y="24963"/>
                  </a:moveTo>
                  <a:lnTo>
                    <a:pt x="52504" y="33798"/>
                  </a:lnTo>
                  <a:lnTo>
                    <a:pt x="36729" y="47997"/>
                  </a:lnTo>
                  <a:lnTo>
                    <a:pt x="6615" y="102148"/>
                  </a:lnTo>
                  <a:lnTo>
                    <a:pt x="1537" y="112478"/>
                  </a:lnTo>
                  <a:lnTo>
                    <a:pt x="0" y="122138"/>
                  </a:lnTo>
                  <a:lnTo>
                    <a:pt x="3224" y="140268"/>
                  </a:lnTo>
                  <a:lnTo>
                    <a:pt x="8521" y="145287"/>
                  </a:lnTo>
                  <a:lnTo>
                    <a:pt x="15751" y="147709"/>
                  </a:lnTo>
                  <a:lnTo>
                    <a:pt x="24269" y="148399"/>
                  </a:lnTo>
                  <a:lnTo>
                    <a:pt x="41130" y="144235"/>
                  </a:lnTo>
                  <a:lnTo>
                    <a:pt x="78973" y="122077"/>
                  </a:lnTo>
                  <a:lnTo>
                    <a:pt x="102290" y="103458"/>
                  </a:lnTo>
                  <a:lnTo>
                    <a:pt x="112480" y="84505"/>
                  </a:lnTo>
                  <a:lnTo>
                    <a:pt x="118243" y="62521"/>
                  </a:lnTo>
                  <a:lnTo>
                    <a:pt x="117722" y="43505"/>
                  </a:lnTo>
                  <a:lnTo>
                    <a:pt x="111943" y="28273"/>
                  </a:lnTo>
                  <a:lnTo>
                    <a:pt x="107813" y="21622"/>
                  </a:lnTo>
                  <a:lnTo>
                    <a:pt x="95828" y="11767"/>
                  </a:lnTo>
                  <a:lnTo>
                    <a:pt x="78417" y="3487"/>
                  </a:lnTo>
                  <a:lnTo>
                    <a:pt x="66269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5777912" y="3927535"/>
              <a:ext cx="71786" cy="220457"/>
            </a:xfrm>
            <a:custGeom>
              <a:avLst/>
              <a:gdLst/>
              <a:ahLst/>
              <a:cxnLst/>
              <a:rect l="0" t="0" r="0" b="0"/>
              <a:pathLst>
                <a:path w="71786" h="220457">
                  <a:moveTo>
                    <a:pt x="71785" y="0"/>
                  </a:moveTo>
                  <a:lnTo>
                    <a:pt x="62950" y="8834"/>
                  </a:lnTo>
                  <a:lnTo>
                    <a:pt x="50042" y="41672"/>
                  </a:lnTo>
                  <a:lnTo>
                    <a:pt x="40203" y="99096"/>
                  </a:lnTo>
                  <a:lnTo>
                    <a:pt x="36259" y="157635"/>
                  </a:lnTo>
                  <a:lnTo>
                    <a:pt x="27050" y="188780"/>
                  </a:lnTo>
                  <a:lnTo>
                    <a:pt x="7372" y="219737"/>
                  </a:lnTo>
                  <a:lnTo>
                    <a:pt x="3880" y="220456"/>
                  </a:lnTo>
                  <a:lnTo>
                    <a:pt x="1552" y="217237"/>
                  </a:lnTo>
                  <a:lnTo>
                    <a:pt x="0" y="211393"/>
                  </a:lnTo>
                  <a:lnTo>
                    <a:pt x="3206" y="197503"/>
                  </a:lnTo>
                  <a:lnTo>
                    <a:pt x="15407" y="176555"/>
                  </a:lnTo>
                  <a:lnTo>
                    <a:pt x="33199" y="158637"/>
                  </a:lnTo>
                  <a:lnTo>
                    <a:pt x="47239" y="149093"/>
                  </a:lnTo>
                  <a:lnTo>
                    <a:pt x="71785" y="1414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5766486" y="4135561"/>
              <a:ext cx="133138" cy="108109"/>
            </a:xfrm>
            <a:custGeom>
              <a:avLst/>
              <a:gdLst/>
              <a:ahLst/>
              <a:cxnLst/>
              <a:rect l="0" t="0" r="0" b="0"/>
              <a:pathLst>
                <a:path w="133138" h="108109">
                  <a:moveTo>
                    <a:pt x="133137" y="0"/>
                  </a:moveTo>
                  <a:lnTo>
                    <a:pt x="131288" y="61566"/>
                  </a:lnTo>
                  <a:lnTo>
                    <a:pt x="119851" y="89125"/>
                  </a:lnTo>
                  <a:lnTo>
                    <a:pt x="109974" y="103098"/>
                  </a:lnTo>
                  <a:lnTo>
                    <a:pt x="102902" y="106639"/>
                  </a:lnTo>
                  <a:lnTo>
                    <a:pt x="85182" y="108108"/>
                  </a:lnTo>
                  <a:lnTo>
                    <a:pt x="69910" y="103213"/>
                  </a:lnTo>
                  <a:lnTo>
                    <a:pt x="9069" y="57900"/>
                  </a:lnTo>
                  <a:lnTo>
                    <a:pt x="0" y="499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5976640" y="4102277"/>
              <a:ext cx="214221" cy="131656"/>
            </a:xfrm>
            <a:custGeom>
              <a:avLst/>
              <a:gdLst/>
              <a:ahLst/>
              <a:cxnLst/>
              <a:rect l="0" t="0" r="0" b="0"/>
              <a:pathLst>
                <a:path w="214221" h="131656">
                  <a:moveTo>
                    <a:pt x="39478" y="0"/>
                  </a:moveTo>
                  <a:lnTo>
                    <a:pt x="26226" y="8834"/>
                  </a:lnTo>
                  <a:lnTo>
                    <a:pt x="17254" y="23034"/>
                  </a:lnTo>
                  <a:lnTo>
                    <a:pt x="1932" y="72957"/>
                  </a:lnTo>
                  <a:lnTo>
                    <a:pt x="0" y="104725"/>
                  </a:lnTo>
                  <a:lnTo>
                    <a:pt x="2824" y="123283"/>
                  </a:lnTo>
                  <a:lnTo>
                    <a:pt x="6721" y="128417"/>
                  </a:lnTo>
                  <a:lnTo>
                    <a:pt x="12093" y="130914"/>
                  </a:lnTo>
                  <a:lnTo>
                    <a:pt x="18448" y="131655"/>
                  </a:lnTo>
                  <a:lnTo>
                    <a:pt x="24533" y="129375"/>
                  </a:lnTo>
                  <a:lnTo>
                    <a:pt x="59724" y="95265"/>
                  </a:lnTo>
                  <a:lnTo>
                    <a:pt x="111248" y="36744"/>
                  </a:lnTo>
                  <a:lnTo>
                    <a:pt x="140358" y="14929"/>
                  </a:lnTo>
                  <a:lnTo>
                    <a:pt x="156429" y="7251"/>
                  </a:lnTo>
                  <a:lnTo>
                    <a:pt x="164598" y="6683"/>
                  </a:lnTo>
                  <a:lnTo>
                    <a:pt x="181071" y="10983"/>
                  </a:lnTo>
                  <a:lnTo>
                    <a:pt x="201521" y="23800"/>
                  </a:lnTo>
                  <a:lnTo>
                    <a:pt x="208576" y="31534"/>
                  </a:lnTo>
                  <a:lnTo>
                    <a:pt x="214220" y="4160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151230" y="4150012"/>
              <a:ext cx="97878" cy="127008"/>
            </a:xfrm>
            <a:custGeom>
              <a:avLst/>
              <a:gdLst/>
              <a:ahLst/>
              <a:cxnLst/>
              <a:rect l="0" t="0" r="0" b="0"/>
              <a:pathLst>
                <a:path w="97878" h="127008">
                  <a:moveTo>
                    <a:pt x="97877" y="10512"/>
                  </a:moveTo>
                  <a:lnTo>
                    <a:pt x="89043" y="1678"/>
                  </a:lnTo>
                  <a:lnTo>
                    <a:pt x="83667" y="0"/>
                  </a:lnTo>
                  <a:lnTo>
                    <a:pt x="70296" y="601"/>
                  </a:lnTo>
                  <a:lnTo>
                    <a:pt x="47175" y="10555"/>
                  </a:lnTo>
                  <a:lnTo>
                    <a:pt x="15438" y="37127"/>
                  </a:lnTo>
                  <a:lnTo>
                    <a:pt x="2374" y="52852"/>
                  </a:lnTo>
                  <a:lnTo>
                    <a:pt x="0" y="60004"/>
                  </a:lnTo>
                  <a:lnTo>
                    <a:pt x="266" y="66621"/>
                  </a:lnTo>
                  <a:lnTo>
                    <a:pt x="2292" y="72881"/>
                  </a:lnTo>
                  <a:lnTo>
                    <a:pt x="6417" y="76130"/>
                  </a:lnTo>
                  <a:lnTo>
                    <a:pt x="11940" y="77371"/>
                  </a:lnTo>
                  <a:lnTo>
                    <a:pt x="54406" y="70476"/>
                  </a:lnTo>
                  <a:lnTo>
                    <a:pt x="72085" y="65516"/>
                  </a:lnTo>
                  <a:lnTo>
                    <a:pt x="79758" y="65672"/>
                  </a:lnTo>
                  <a:lnTo>
                    <a:pt x="93214" y="70777"/>
                  </a:lnTo>
                  <a:lnTo>
                    <a:pt x="95693" y="75652"/>
                  </a:lnTo>
                  <a:lnTo>
                    <a:pt x="95496" y="81675"/>
                  </a:lnTo>
                  <a:lnTo>
                    <a:pt x="81235" y="12700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6314036" y="4143882"/>
              <a:ext cx="159740" cy="211311"/>
            </a:xfrm>
            <a:custGeom>
              <a:avLst/>
              <a:gdLst/>
              <a:ahLst/>
              <a:cxnLst/>
              <a:rect l="0" t="0" r="0" b="0"/>
              <a:pathLst>
                <a:path w="159740" h="211311">
                  <a:moveTo>
                    <a:pt x="93171" y="0"/>
                  </a:moveTo>
                  <a:lnTo>
                    <a:pt x="50592" y="16042"/>
                  </a:lnTo>
                  <a:lnTo>
                    <a:pt x="27239" y="36497"/>
                  </a:lnTo>
                  <a:lnTo>
                    <a:pt x="959" y="82355"/>
                  </a:lnTo>
                  <a:lnTo>
                    <a:pt x="0" y="116755"/>
                  </a:lnTo>
                  <a:lnTo>
                    <a:pt x="9989" y="160642"/>
                  </a:lnTo>
                  <a:lnTo>
                    <a:pt x="24458" y="185118"/>
                  </a:lnTo>
                  <a:lnTo>
                    <a:pt x="33494" y="195528"/>
                  </a:lnTo>
                  <a:lnTo>
                    <a:pt x="53395" y="207094"/>
                  </a:lnTo>
                  <a:lnTo>
                    <a:pt x="73644" y="211310"/>
                  </a:lnTo>
                  <a:lnTo>
                    <a:pt x="91889" y="210102"/>
                  </a:lnTo>
                  <a:lnTo>
                    <a:pt x="126202" y="195150"/>
                  </a:lnTo>
                  <a:lnTo>
                    <a:pt x="159739" y="1747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4984308" y="4260377"/>
              <a:ext cx="33285" cy="158101"/>
            </a:xfrm>
            <a:custGeom>
              <a:avLst/>
              <a:gdLst/>
              <a:ahLst/>
              <a:cxnLst/>
              <a:rect l="0" t="0" r="0" b="0"/>
              <a:pathLst>
                <a:path w="33285" h="158101">
                  <a:moveTo>
                    <a:pt x="33284" y="0"/>
                  </a:moveTo>
                  <a:lnTo>
                    <a:pt x="21702" y="57908"/>
                  </a:lnTo>
                  <a:lnTo>
                    <a:pt x="10998" y="110503"/>
                  </a:lnTo>
                  <a:lnTo>
                    <a:pt x="0" y="15810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6521803" y="3754877"/>
            <a:ext cx="1472015" cy="1135402"/>
            <a:chOff x="6521803" y="3754877"/>
            <a:chExt cx="1472015" cy="1135402"/>
          </a:xfrm>
        </p:grpSpPr>
        <p:sp>
          <p:nvSpPr>
            <p:cNvPr id="276" name="Freeform 275"/>
            <p:cNvSpPr/>
            <p:nvPr/>
          </p:nvSpPr>
          <p:spPr>
            <a:xfrm>
              <a:off x="6748370" y="3869287"/>
              <a:ext cx="49928" cy="232991"/>
            </a:xfrm>
            <a:custGeom>
              <a:avLst/>
              <a:gdLst/>
              <a:ahLst/>
              <a:cxnLst/>
              <a:rect l="0" t="0" r="0" b="0"/>
              <a:pathLst>
                <a:path w="49928" h="232991">
                  <a:moveTo>
                    <a:pt x="49927" y="0"/>
                  </a:moveTo>
                  <a:lnTo>
                    <a:pt x="38344" y="57909"/>
                  </a:lnTo>
                  <a:lnTo>
                    <a:pt x="24900" y="114430"/>
                  </a:lnTo>
                  <a:lnTo>
                    <a:pt x="13856" y="171561"/>
                  </a:lnTo>
                  <a:lnTo>
                    <a:pt x="0" y="23299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6781654" y="3827682"/>
              <a:ext cx="166422" cy="74890"/>
            </a:xfrm>
            <a:custGeom>
              <a:avLst/>
              <a:gdLst/>
              <a:ahLst/>
              <a:cxnLst/>
              <a:rect l="0" t="0" r="0" b="0"/>
              <a:pathLst>
                <a:path w="166422" h="74890">
                  <a:moveTo>
                    <a:pt x="0" y="0"/>
                  </a:moveTo>
                  <a:lnTo>
                    <a:pt x="58680" y="26725"/>
                  </a:lnTo>
                  <a:lnTo>
                    <a:pt x="116520" y="54643"/>
                  </a:lnTo>
                  <a:lnTo>
                    <a:pt x="166421" y="748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6789975" y="3919214"/>
              <a:ext cx="91533" cy="33285"/>
            </a:xfrm>
            <a:custGeom>
              <a:avLst/>
              <a:gdLst/>
              <a:ahLst/>
              <a:cxnLst/>
              <a:rect l="0" t="0" r="0" b="0"/>
              <a:pathLst>
                <a:path w="91533" h="33285">
                  <a:moveTo>
                    <a:pt x="0" y="0"/>
                  </a:moveTo>
                  <a:lnTo>
                    <a:pt x="8836" y="8835"/>
                  </a:lnTo>
                  <a:lnTo>
                    <a:pt x="36416" y="23163"/>
                  </a:lnTo>
                  <a:lnTo>
                    <a:pt x="91532" y="332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6867049" y="4034748"/>
              <a:ext cx="197522" cy="113319"/>
            </a:xfrm>
            <a:custGeom>
              <a:avLst/>
              <a:gdLst/>
              <a:ahLst/>
              <a:cxnLst/>
              <a:rect l="0" t="0" r="0" b="0"/>
              <a:pathLst>
                <a:path w="197522" h="113319">
                  <a:moveTo>
                    <a:pt x="31100" y="25924"/>
                  </a:moveTo>
                  <a:lnTo>
                    <a:pt x="17848" y="30341"/>
                  </a:lnTo>
                  <a:lnTo>
                    <a:pt x="8875" y="39906"/>
                  </a:lnTo>
                  <a:lnTo>
                    <a:pt x="2732" y="54328"/>
                  </a:lnTo>
                  <a:lnTo>
                    <a:pt x="0" y="73064"/>
                  </a:lnTo>
                  <a:lnTo>
                    <a:pt x="3718" y="88788"/>
                  </a:lnTo>
                  <a:lnTo>
                    <a:pt x="7298" y="95570"/>
                  </a:lnTo>
                  <a:lnTo>
                    <a:pt x="18673" y="105571"/>
                  </a:lnTo>
                  <a:lnTo>
                    <a:pt x="25588" y="109532"/>
                  </a:lnTo>
                  <a:lnTo>
                    <a:pt x="40670" y="111469"/>
                  </a:lnTo>
                  <a:lnTo>
                    <a:pt x="55694" y="108322"/>
                  </a:lnTo>
                  <a:lnTo>
                    <a:pt x="80406" y="91236"/>
                  </a:lnTo>
                  <a:lnTo>
                    <a:pt x="86160" y="86107"/>
                  </a:lnTo>
                  <a:lnTo>
                    <a:pt x="98676" y="61219"/>
                  </a:lnTo>
                  <a:lnTo>
                    <a:pt x="100274" y="40994"/>
                  </a:lnTo>
                  <a:lnTo>
                    <a:pt x="100906" y="11281"/>
                  </a:lnTo>
                  <a:lnTo>
                    <a:pt x="102601" y="2294"/>
                  </a:lnTo>
                  <a:lnTo>
                    <a:pt x="105580" y="0"/>
                  </a:lnTo>
                  <a:lnTo>
                    <a:pt x="109414" y="2170"/>
                  </a:lnTo>
                  <a:lnTo>
                    <a:pt x="117682" y="13517"/>
                  </a:lnTo>
                  <a:lnTo>
                    <a:pt x="139146" y="74363"/>
                  </a:lnTo>
                  <a:lnTo>
                    <a:pt x="142915" y="91831"/>
                  </a:lnTo>
                  <a:lnTo>
                    <a:pt x="141508" y="108841"/>
                  </a:lnTo>
                  <a:lnTo>
                    <a:pt x="138914" y="112636"/>
                  </a:lnTo>
                  <a:lnTo>
                    <a:pt x="135336" y="113318"/>
                  </a:lnTo>
                  <a:lnTo>
                    <a:pt x="131101" y="111923"/>
                  </a:lnTo>
                  <a:lnTo>
                    <a:pt x="130127" y="109144"/>
                  </a:lnTo>
                  <a:lnTo>
                    <a:pt x="131327" y="105443"/>
                  </a:lnTo>
                  <a:lnTo>
                    <a:pt x="133976" y="101126"/>
                  </a:lnTo>
                  <a:lnTo>
                    <a:pt x="139440" y="98248"/>
                  </a:lnTo>
                  <a:lnTo>
                    <a:pt x="155374" y="95050"/>
                  </a:lnTo>
                  <a:lnTo>
                    <a:pt x="197521" y="10081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7004624" y="4160524"/>
              <a:ext cx="186513" cy="205329"/>
            </a:xfrm>
            <a:custGeom>
              <a:avLst/>
              <a:gdLst/>
              <a:ahLst/>
              <a:cxnLst/>
              <a:rect l="0" t="0" r="0" b="0"/>
              <a:pathLst>
                <a:path w="186513" h="205329">
                  <a:moveTo>
                    <a:pt x="134836" y="0"/>
                  </a:moveTo>
                  <a:lnTo>
                    <a:pt x="108925" y="59627"/>
                  </a:lnTo>
                  <a:lnTo>
                    <a:pt x="76505" y="113420"/>
                  </a:lnTo>
                  <a:lnTo>
                    <a:pt x="62387" y="134691"/>
                  </a:lnTo>
                  <a:lnTo>
                    <a:pt x="49883" y="156095"/>
                  </a:lnTo>
                  <a:lnTo>
                    <a:pt x="12691" y="203979"/>
                  </a:lnTo>
                  <a:lnTo>
                    <a:pt x="8102" y="205328"/>
                  </a:lnTo>
                  <a:lnTo>
                    <a:pt x="4119" y="203453"/>
                  </a:lnTo>
                  <a:lnTo>
                    <a:pt x="538" y="199430"/>
                  </a:lnTo>
                  <a:lnTo>
                    <a:pt x="0" y="192126"/>
                  </a:lnTo>
                  <a:lnTo>
                    <a:pt x="17170" y="134182"/>
                  </a:lnTo>
                  <a:lnTo>
                    <a:pt x="43515" y="86909"/>
                  </a:lnTo>
                  <a:lnTo>
                    <a:pt x="82148" y="44596"/>
                  </a:lnTo>
                  <a:lnTo>
                    <a:pt x="107616" y="27801"/>
                  </a:lnTo>
                  <a:lnTo>
                    <a:pt x="138584" y="19949"/>
                  </a:lnTo>
                  <a:lnTo>
                    <a:pt x="166765" y="22039"/>
                  </a:lnTo>
                  <a:lnTo>
                    <a:pt x="173688" y="25788"/>
                  </a:lnTo>
                  <a:lnTo>
                    <a:pt x="183847" y="37349"/>
                  </a:lnTo>
                  <a:lnTo>
                    <a:pt x="186512" y="54198"/>
                  </a:lnTo>
                  <a:lnTo>
                    <a:pt x="185929" y="63869"/>
                  </a:lnTo>
                  <a:lnTo>
                    <a:pt x="177884" y="79545"/>
                  </a:lnTo>
                  <a:lnTo>
                    <a:pt x="171856" y="86314"/>
                  </a:lnTo>
                  <a:lnTo>
                    <a:pt x="152830" y="93836"/>
                  </a:lnTo>
                  <a:lnTo>
                    <a:pt x="141284" y="95841"/>
                  </a:lnTo>
                  <a:lnTo>
                    <a:pt x="123525" y="93139"/>
                  </a:lnTo>
                  <a:lnTo>
                    <a:pt x="101552" y="8321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7218647" y="4243735"/>
              <a:ext cx="120737" cy="100230"/>
            </a:xfrm>
            <a:custGeom>
              <a:avLst/>
              <a:gdLst/>
              <a:ahLst/>
              <a:cxnLst/>
              <a:rect l="0" t="0" r="0" b="0"/>
              <a:pathLst>
                <a:path w="120737" h="100230">
                  <a:moveTo>
                    <a:pt x="12344" y="0"/>
                  </a:moveTo>
                  <a:lnTo>
                    <a:pt x="0" y="37031"/>
                  </a:lnTo>
                  <a:lnTo>
                    <a:pt x="1619" y="32175"/>
                  </a:lnTo>
                  <a:lnTo>
                    <a:pt x="12146" y="18265"/>
                  </a:lnTo>
                  <a:lnTo>
                    <a:pt x="31393" y="6850"/>
                  </a:lnTo>
                  <a:lnTo>
                    <a:pt x="49163" y="5510"/>
                  </a:lnTo>
                  <a:lnTo>
                    <a:pt x="67539" y="8921"/>
                  </a:lnTo>
                  <a:lnTo>
                    <a:pt x="88281" y="21236"/>
                  </a:lnTo>
                  <a:lnTo>
                    <a:pt x="100335" y="31320"/>
                  </a:lnTo>
                  <a:lnTo>
                    <a:pt x="101515" y="36597"/>
                  </a:lnTo>
                  <a:lnTo>
                    <a:pt x="99528" y="41965"/>
                  </a:lnTo>
                  <a:lnTo>
                    <a:pt x="95430" y="47392"/>
                  </a:lnTo>
                  <a:lnTo>
                    <a:pt x="81014" y="55888"/>
                  </a:lnTo>
                  <a:lnTo>
                    <a:pt x="71992" y="59448"/>
                  </a:lnTo>
                  <a:lnTo>
                    <a:pt x="59503" y="70800"/>
                  </a:lnTo>
                  <a:lnTo>
                    <a:pt x="54878" y="77711"/>
                  </a:lnTo>
                  <a:lnTo>
                    <a:pt x="53644" y="84167"/>
                  </a:lnTo>
                  <a:lnTo>
                    <a:pt x="54670" y="90320"/>
                  </a:lnTo>
                  <a:lnTo>
                    <a:pt x="57203" y="96271"/>
                  </a:lnTo>
                  <a:lnTo>
                    <a:pt x="61667" y="99314"/>
                  </a:lnTo>
                  <a:lnTo>
                    <a:pt x="74021" y="100229"/>
                  </a:lnTo>
                  <a:lnTo>
                    <a:pt x="96571" y="91129"/>
                  </a:lnTo>
                  <a:lnTo>
                    <a:pt x="116401" y="76722"/>
                  </a:lnTo>
                  <a:lnTo>
                    <a:pt x="119622" y="69639"/>
                  </a:lnTo>
                  <a:lnTo>
                    <a:pt x="120736" y="51907"/>
                  </a:lnTo>
                  <a:lnTo>
                    <a:pt x="118814" y="45700"/>
                  </a:lnTo>
                  <a:lnTo>
                    <a:pt x="115684" y="41561"/>
                  </a:lnTo>
                  <a:lnTo>
                    <a:pt x="103876" y="332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7330843" y="4326945"/>
              <a:ext cx="91533" cy="88697"/>
            </a:xfrm>
            <a:custGeom>
              <a:avLst/>
              <a:gdLst/>
              <a:ahLst/>
              <a:cxnLst/>
              <a:rect l="0" t="0" r="0" b="0"/>
              <a:pathLst>
                <a:path w="91533" h="88697">
                  <a:moveTo>
                    <a:pt x="91532" y="0"/>
                  </a:moveTo>
                  <a:lnTo>
                    <a:pt x="82698" y="8835"/>
                  </a:lnTo>
                  <a:lnTo>
                    <a:pt x="69789" y="41672"/>
                  </a:lnTo>
                  <a:lnTo>
                    <a:pt x="60230" y="71109"/>
                  </a:lnTo>
                  <a:lnTo>
                    <a:pt x="51116" y="85845"/>
                  </a:lnTo>
                  <a:lnTo>
                    <a:pt x="45172" y="88665"/>
                  </a:lnTo>
                  <a:lnTo>
                    <a:pt x="38436" y="88696"/>
                  </a:lnTo>
                  <a:lnTo>
                    <a:pt x="0" y="748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7272596" y="4485045"/>
              <a:ext cx="141459" cy="102268"/>
            </a:xfrm>
            <a:custGeom>
              <a:avLst/>
              <a:gdLst/>
              <a:ahLst/>
              <a:cxnLst/>
              <a:rect l="0" t="0" r="0" b="0"/>
              <a:pathLst>
                <a:path w="141459" h="102268">
                  <a:moveTo>
                    <a:pt x="141458" y="0"/>
                  </a:moveTo>
                  <a:lnTo>
                    <a:pt x="98690" y="57162"/>
                  </a:lnTo>
                  <a:lnTo>
                    <a:pt x="72080" y="80424"/>
                  </a:lnTo>
                  <a:lnTo>
                    <a:pt x="29956" y="100432"/>
                  </a:lnTo>
                  <a:lnTo>
                    <a:pt x="15472" y="102267"/>
                  </a:lnTo>
                  <a:lnTo>
                    <a:pt x="0" y="9985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7488944" y="4368550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0" y="0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7455660" y="4460778"/>
              <a:ext cx="57310" cy="115799"/>
            </a:xfrm>
            <a:custGeom>
              <a:avLst/>
              <a:gdLst/>
              <a:ahLst/>
              <a:cxnLst/>
              <a:rect l="0" t="0" r="0" b="0"/>
              <a:pathLst>
                <a:path w="57310" h="115799">
                  <a:moveTo>
                    <a:pt x="8320" y="49230"/>
                  </a:moveTo>
                  <a:lnTo>
                    <a:pt x="25990" y="44813"/>
                  </a:lnTo>
                  <a:lnTo>
                    <a:pt x="50230" y="28814"/>
                  </a:lnTo>
                  <a:lnTo>
                    <a:pt x="54751" y="21751"/>
                  </a:lnTo>
                  <a:lnTo>
                    <a:pt x="57309" y="6506"/>
                  </a:lnTo>
                  <a:lnTo>
                    <a:pt x="54848" y="2257"/>
                  </a:lnTo>
                  <a:lnTo>
                    <a:pt x="50434" y="348"/>
                  </a:lnTo>
                  <a:lnTo>
                    <a:pt x="44717" y="0"/>
                  </a:lnTo>
                  <a:lnTo>
                    <a:pt x="30968" y="9475"/>
                  </a:lnTo>
                  <a:lnTo>
                    <a:pt x="23419" y="17180"/>
                  </a:lnTo>
                  <a:lnTo>
                    <a:pt x="8377" y="50109"/>
                  </a:lnTo>
                  <a:lnTo>
                    <a:pt x="1103" y="99832"/>
                  </a:lnTo>
                  <a:lnTo>
                    <a:pt x="0" y="11579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7559280" y="4468403"/>
              <a:ext cx="104407" cy="191385"/>
            </a:xfrm>
            <a:custGeom>
              <a:avLst/>
              <a:gdLst/>
              <a:ahLst/>
              <a:cxnLst/>
              <a:rect l="0" t="0" r="0" b="0"/>
              <a:pathLst>
                <a:path w="104407" h="191385">
                  <a:moveTo>
                    <a:pt x="104406" y="0"/>
                  </a:moveTo>
                  <a:lnTo>
                    <a:pt x="51886" y="60327"/>
                  </a:lnTo>
                  <a:lnTo>
                    <a:pt x="497" y="112199"/>
                  </a:lnTo>
                  <a:lnTo>
                    <a:pt x="0" y="116404"/>
                  </a:lnTo>
                  <a:lnTo>
                    <a:pt x="3367" y="119208"/>
                  </a:lnTo>
                  <a:lnTo>
                    <a:pt x="9309" y="121077"/>
                  </a:lnTo>
                  <a:lnTo>
                    <a:pt x="62061" y="121740"/>
                  </a:lnTo>
                  <a:lnTo>
                    <a:pt x="66006" y="124614"/>
                  </a:lnTo>
                  <a:lnTo>
                    <a:pt x="66787" y="128380"/>
                  </a:lnTo>
                  <a:lnTo>
                    <a:pt x="65458" y="132739"/>
                  </a:lnTo>
                  <a:lnTo>
                    <a:pt x="32706" y="163856"/>
                  </a:lnTo>
                  <a:lnTo>
                    <a:pt x="30718" y="169334"/>
                  </a:lnTo>
                  <a:lnTo>
                    <a:pt x="31242" y="174835"/>
                  </a:lnTo>
                  <a:lnTo>
                    <a:pt x="37837" y="1913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7672007" y="4593218"/>
              <a:ext cx="108174" cy="83212"/>
            </a:xfrm>
            <a:custGeom>
              <a:avLst/>
              <a:gdLst/>
              <a:ahLst/>
              <a:cxnLst/>
              <a:rect l="0" t="0" r="0" b="0"/>
              <a:pathLst>
                <a:path w="108174" h="83212">
                  <a:moveTo>
                    <a:pt x="108173" y="0"/>
                  </a:moveTo>
                  <a:lnTo>
                    <a:pt x="93962" y="19006"/>
                  </a:lnTo>
                  <a:lnTo>
                    <a:pt x="48485" y="57459"/>
                  </a:lnTo>
                  <a:lnTo>
                    <a:pt x="0" y="8321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7688649" y="4584898"/>
              <a:ext cx="49927" cy="49927"/>
            </a:xfrm>
            <a:custGeom>
              <a:avLst/>
              <a:gdLst/>
              <a:ahLst/>
              <a:cxnLst/>
              <a:rect l="0" t="0" r="0" b="0"/>
              <a:pathLst>
                <a:path w="49927" h="49927">
                  <a:moveTo>
                    <a:pt x="0" y="0"/>
                  </a:moveTo>
                  <a:lnTo>
                    <a:pt x="19005" y="14210"/>
                  </a:lnTo>
                  <a:lnTo>
                    <a:pt x="49926" y="499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7696970" y="4160524"/>
              <a:ext cx="183064" cy="216348"/>
            </a:xfrm>
            <a:custGeom>
              <a:avLst/>
              <a:gdLst/>
              <a:ahLst/>
              <a:cxnLst/>
              <a:rect l="0" t="0" r="0" b="0"/>
              <a:pathLst>
                <a:path w="183064" h="216348">
                  <a:moveTo>
                    <a:pt x="183063" y="216347"/>
                  </a:moveTo>
                  <a:lnTo>
                    <a:pt x="139559" y="158651"/>
                  </a:lnTo>
                  <a:lnTo>
                    <a:pt x="96464" y="104721"/>
                  </a:lnTo>
                  <a:lnTo>
                    <a:pt x="48127" y="49758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6521803" y="3754877"/>
              <a:ext cx="1472015" cy="1135402"/>
            </a:xfrm>
            <a:custGeom>
              <a:avLst/>
              <a:gdLst/>
              <a:ahLst/>
              <a:cxnLst/>
              <a:rect l="0" t="0" r="0" b="0"/>
              <a:pathLst>
                <a:path w="1472015" h="1135402">
                  <a:moveTo>
                    <a:pt x="526125" y="56163"/>
                  </a:moveTo>
                  <a:lnTo>
                    <a:pt x="468411" y="41045"/>
                  </a:lnTo>
                  <a:lnTo>
                    <a:pt x="414822" y="27234"/>
                  </a:lnTo>
                  <a:lnTo>
                    <a:pt x="367251" y="16802"/>
                  </a:lnTo>
                  <a:lnTo>
                    <a:pt x="317755" y="8467"/>
                  </a:lnTo>
                  <a:lnTo>
                    <a:pt x="268944" y="2605"/>
                  </a:lnTo>
                  <a:lnTo>
                    <a:pt x="222595" y="0"/>
                  </a:lnTo>
                  <a:lnTo>
                    <a:pt x="159336" y="2951"/>
                  </a:lnTo>
                  <a:lnTo>
                    <a:pt x="104020" y="9680"/>
                  </a:lnTo>
                  <a:lnTo>
                    <a:pt x="61332" y="21947"/>
                  </a:lnTo>
                  <a:lnTo>
                    <a:pt x="29679" y="41711"/>
                  </a:lnTo>
                  <a:lnTo>
                    <a:pt x="16403" y="57136"/>
                  </a:lnTo>
                  <a:lnTo>
                    <a:pt x="346" y="94057"/>
                  </a:lnTo>
                  <a:lnTo>
                    <a:pt x="0" y="130466"/>
                  </a:lnTo>
                  <a:lnTo>
                    <a:pt x="9091" y="190828"/>
                  </a:lnTo>
                  <a:lnTo>
                    <a:pt x="22625" y="239679"/>
                  </a:lnTo>
                  <a:lnTo>
                    <a:pt x="40193" y="290211"/>
                  </a:lnTo>
                  <a:lnTo>
                    <a:pt x="67075" y="345761"/>
                  </a:lnTo>
                  <a:lnTo>
                    <a:pt x="93942" y="403210"/>
                  </a:lnTo>
                  <a:lnTo>
                    <a:pt x="125839" y="462145"/>
                  </a:lnTo>
                  <a:lnTo>
                    <a:pt x="163232" y="525116"/>
                  </a:lnTo>
                  <a:lnTo>
                    <a:pt x="199994" y="585174"/>
                  </a:lnTo>
                  <a:lnTo>
                    <a:pt x="245197" y="643958"/>
                  </a:lnTo>
                  <a:lnTo>
                    <a:pt x="294649" y="701440"/>
                  </a:lnTo>
                  <a:lnTo>
                    <a:pt x="350805" y="754016"/>
                  </a:lnTo>
                  <a:lnTo>
                    <a:pt x="413876" y="804727"/>
                  </a:lnTo>
                  <a:lnTo>
                    <a:pt x="457437" y="838195"/>
                  </a:lnTo>
                  <a:lnTo>
                    <a:pt x="503918" y="869095"/>
                  </a:lnTo>
                  <a:lnTo>
                    <a:pt x="552313" y="899163"/>
                  </a:lnTo>
                  <a:lnTo>
                    <a:pt x="601559" y="931017"/>
                  </a:lnTo>
                  <a:lnTo>
                    <a:pt x="651182" y="961200"/>
                  </a:lnTo>
                  <a:lnTo>
                    <a:pt x="700975" y="990024"/>
                  </a:lnTo>
                  <a:lnTo>
                    <a:pt x="750841" y="1018244"/>
                  </a:lnTo>
                  <a:lnTo>
                    <a:pt x="800742" y="1046196"/>
                  </a:lnTo>
                  <a:lnTo>
                    <a:pt x="850656" y="1072179"/>
                  </a:lnTo>
                  <a:lnTo>
                    <a:pt x="900577" y="1092973"/>
                  </a:lnTo>
                  <a:lnTo>
                    <a:pt x="948035" y="1108995"/>
                  </a:lnTo>
                  <a:lnTo>
                    <a:pt x="993782" y="1121355"/>
                  </a:lnTo>
                  <a:lnTo>
                    <a:pt x="1038770" y="1129930"/>
                  </a:lnTo>
                  <a:lnTo>
                    <a:pt x="1083419" y="1134358"/>
                  </a:lnTo>
                  <a:lnTo>
                    <a:pt x="1127918" y="1135401"/>
                  </a:lnTo>
                  <a:lnTo>
                    <a:pt x="1172350" y="1132782"/>
                  </a:lnTo>
                  <a:lnTo>
                    <a:pt x="1234531" y="1121693"/>
                  </a:lnTo>
                  <a:lnTo>
                    <a:pt x="1293944" y="1102279"/>
                  </a:lnTo>
                  <a:lnTo>
                    <a:pt x="1343702" y="1074543"/>
                  </a:lnTo>
                  <a:lnTo>
                    <a:pt x="1400081" y="1032038"/>
                  </a:lnTo>
                  <a:lnTo>
                    <a:pt x="1439845" y="983099"/>
                  </a:lnTo>
                  <a:lnTo>
                    <a:pt x="1465575" y="924977"/>
                  </a:lnTo>
                  <a:lnTo>
                    <a:pt x="1472014" y="874079"/>
                  </a:lnTo>
                  <a:lnTo>
                    <a:pt x="1469504" y="822426"/>
                  </a:lnTo>
                  <a:lnTo>
                    <a:pt x="1454070" y="763154"/>
                  </a:lnTo>
                  <a:lnTo>
                    <a:pt x="1437192" y="720482"/>
                  </a:lnTo>
                  <a:lnTo>
                    <a:pt x="1416438" y="676861"/>
                  </a:lnTo>
                  <a:lnTo>
                    <a:pt x="1391805" y="632820"/>
                  </a:lnTo>
                  <a:lnTo>
                    <a:pt x="1351947" y="570858"/>
                  </a:lnTo>
                  <a:lnTo>
                    <a:pt x="1302157" y="509438"/>
                  </a:lnTo>
                  <a:lnTo>
                    <a:pt x="1291661" y="49717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1481147" y="4825754"/>
            <a:ext cx="3693228" cy="979672"/>
            <a:chOff x="1481147" y="4825754"/>
            <a:chExt cx="3693228" cy="979672"/>
          </a:xfrm>
        </p:grpSpPr>
        <p:sp>
          <p:nvSpPr>
            <p:cNvPr id="292" name="Freeform 291"/>
            <p:cNvSpPr/>
            <p:nvPr/>
          </p:nvSpPr>
          <p:spPr>
            <a:xfrm>
              <a:off x="1481147" y="4994094"/>
              <a:ext cx="357806" cy="29085"/>
            </a:xfrm>
            <a:custGeom>
              <a:avLst/>
              <a:gdLst/>
              <a:ahLst/>
              <a:cxnLst/>
              <a:rect l="0" t="0" r="0" b="0"/>
              <a:pathLst>
                <a:path w="357806" h="29085">
                  <a:moveTo>
                    <a:pt x="0" y="4120"/>
                  </a:moveTo>
                  <a:lnTo>
                    <a:pt x="57908" y="4120"/>
                  </a:lnTo>
                  <a:lnTo>
                    <a:pt x="107033" y="0"/>
                  </a:lnTo>
                  <a:lnTo>
                    <a:pt x="161990" y="3577"/>
                  </a:lnTo>
                  <a:lnTo>
                    <a:pt x="218903" y="8466"/>
                  </a:lnTo>
                  <a:lnTo>
                    <a:pt x="272910" y="18504"/>
                  </a:lnTo>
                  <a:lnTo>
                    <a:pt x="329504" y="26184"/>
                  </a:lnTo>
                  <a:lnTo>
                    <a:pt x="357805" y="290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2167916" y="4825754"/>
              <a:ext cx="218587" cy="405451"/>
            </a:xfrm>
            <a:custGeom>
              <a:avLst/>
              <a:gdLst/>
              <a:ahLst/>
              <a:cxnLst/>
              <a:rect l="0" t="0" r="0" b="0"/>
              <a:pathLst>
                <a:path w="218587" h="405451">
                  <a:moveTo>
                    <a:pt x="45483" y="130855"/>
                  </a:moveTo>
                  <a:lnTo>
                    <a:pt x="32214" y="187645"/>
                  </a:lnTo>
                  <a:lnTo>
                    <a:pt x="29507" y="248706"/>
                  </a:lnTo>
                  <a:lnTo>
                    <a:pt x="28972" y="309769"/>
                  </a:lnTo>
                  <a:lnTo>
                    <a:pt x="28880" y="347925"/>
                  </a:lnTo>
                  <a:lnTo>
                    <a:pt x="27018" y="354156"/>
                  </a:lnTo>
                  <a:lnTo>
                    <a:pt x="23927" y="356461"/>
                  </a:lnTo>
                  <a:lnTo>
                    <a:pt x="20018" y="356149"/>
                  </a:lnTo>
                  <a:lnTo>
                    <a:pt x="16487" y="351318"/>
                  </a:lnTo>
                  <a:lnTo>
                    <a:pt x="10098" y="333622"/>
                  </a:lnTo>
                  <a:lnTo>
                    <a:pt x="4182" y="274082"/>
                  </a:lnTo>
                  <a:lnTo>
                    <a:pt x="0" y="223832"/>
                  </a:lnTo>
                  <a:lnTo>
                    <a:pt x="3112" y="165041"/>
                  </a:lnTo>
                  <a:lnTo>
                    <a:pt x="6242" y="101616"/>
                  </a:lnTo>
                  <a:lnTo>
                    <a:pt x="23432" y="39561"/>
                  </a:lnTo>
                  <a:lnTo>
                    <a:pt x="36073" y="18848"/>
                  </a:lnTo>
                  <a:lnTo>
                    <a:pt x="48697" y="9267"/>
                  </a:lnTo>
                  <a:lnTo>
                    <a:pt x="65403" y="2851"/>
                  </a:lnTo>
                  <a:lnTo>
                    <a:pt x="88237" y="0"/>
                  </a:lnTo>
                  <a:lnTo>
                    <a:pt x="149242" y="13656"/>
                  </a:lnTo>
                  <a:lnTo>
                    <a:pt x="167412" y="21444"/>
                  </a:lnTo>
                  <a:lnTo>
                    <a:pt x="200064" y="52481"/>
                  </a:lnTo>
                  <a:lnTo>
                    <a:pt x="217230" y="82876"/>
                  </a:lnTo>
                  <a:lnTo>
                    <a:pt x="218586" y="105525"/>
                  </a:lnTo>
                  <a:lnTo>
                    <a:pt x="212100" y="126994"/>
                  </a:lnTo>
                  <a:lnTo>
                    <a:pt x="199972" y="145781"/>
                  </a:lnTo>
                  <a:lnTo>
                    <a:pt x="185336" y="158446"/>
                  </a:lnTo>
                  <a:lnTo>
                    <a:pt x="167736" y="167156"/>
                  </a:lnTo>
                  <a:lnTo>
                    <a:pt x="109853" y="183222"/>
                  </a:lnTo>
                  <a:lnTo>
                    <a:pt x="84999" y="196195"/>
                  </a:lnTo>
                  <a:lnTo>
                    <a:pt x="81072" y="203076"/>
                  </a:lnTo>
                  <a:lnTo>
                    <a:pt x="79175" y="220584"/>
                  </a:lnTo>
                  <a:lnTo>
                    <a:pt x="83879" y="235762"/>
                  </a:lnTo>
                  <a:lnTo>
                    <a:pt x="114966" y="290129"/>
                  </a:lnTo>
                  <a:lnTo>
                    <a:pt x="151723" y="350688"/>
                  </a:lnTo>
                  <a:lnTo>
                    <a:pt x="195262" y="40545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2440892" y="5096895"/>
              <a:ext cx="153722" cy="168864"/>
            </a:xfrm>
            <a:custGeom>
              <a:avLst/>
              <a:gdLst/>
              <a:ahLst/>
              <a:cxnLst/>
              <a:rect l="0" t="0" r="0" b="0"/>
              <a:pathLst>
                <a:path w="153722" h="168864">
                  <a:moveTo>
                    <a:pt x="88707" y="26135"/>
                  </a:moveTo>
                  <a:lnTo>
                    <a:pt x="63983" y="33703"/>
                  </a:lnTo>
                  <a:lnTo>
                    <a:pt x="24795" y="61694"/>
                  </a:lnTo>
                  <a:lnTo>
                    <a:pt x="11608" y="77073"/>
                  </a:lnTo>
                  <a:lnTo>
                    <a:pt x="3590" y="94078"/>
                  </a:lnTo>
                  <a:lnTo>
                    <a:pt x="0" y="124443"/>
                  </a:lnTo>
                  <a:lnTo>
                    <a:pt x="2437" y="145950"/>
                  </a:lnTo>
                  <a:lnTo>
                    <a:pt x="7155" y="154089"/>
                  </a:lnTo>
                  <a:lnTo>
                    <a:pt x="22259" y="165598"/>
                  </a:lnTo>
                  <a:lnTo>
                    <a:pt x="43765" y="168863"/>
                  </a:lnTo>
                  <a:lnTo>
                    <a:pt x="65959" y="166309"/>
                  </a:lnTo>
                  <a:lnTo>
                    <a:pt x="88850" y="154474"/>
                  </a:lnTo>
                  <a:lnTo>
                    <a:pt x="135757" y="112041"/>
                  </a:lnTo>
                  <a:lnTo>
                    <a:pt x="152471" y="82202"/>
                  </a:lnTo>
                  <a:lnTo>
                    <a:pt x="153721" y="59683"/>
                  </a:lnTo>
                  <a:lnTo>
                    <a:pt x="147188" y="38271"/>
                  </a:lnTo>
                  <a:lnTo>
                    <a:pt x="135039" y="19510"/>
                  </a:lnTo>
                  <a:lnTo>
                    <a:pt x="117928" y="6857"/>
                  </a:lnTo>
                  <a:lnTo>
                    <a:pt x="98920" y="0"/>
                  </a:lnTo>
                  <a:lnTo>
                    <a:pt x="81227" y="35"/>
                  </a:lnTo>
                  <a:lnTo>
                    <a:pt x="76324" y="3187"/>
                  </a:lnTo>
                  <a:lnTo>
                    <a:pt x="73979" y="8063"/>
                  </a:lnTo>
                  <a:lnTo>
                    <a:pt x="73341" y="14087"/>
                  </a:lnTo>
                  <a:lnTo>
                    <a:pt x="73840" y="18103"/>
                  </a:lnTo>
                  <a:lnTo>
                    <a:pt x="75097" y="20780"/>
                  </a:lnTo>
                  <a:lnTo>
                    <a:pt x="80386" y="2613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2699006" y="4915004"/>
              <a:ext cx="471314" cy="381891"/>
            </a:xfrm>
            <a:custGeom>
              <a:avLst/>
              <a:gdLst/>
              <a:ahLst/>
              <a:cxnLst/>
              <a:rect l="0" t="0" r="0" b="0"/>
              <a:pathLst>
                <a:path w="471314" h="381891">
                  <a:moveTo>
                    <a:pt x="38619" y="0"/>
                  </a:moveTo>
                  <a:lnTo>
                    <a:pt x="15174" y="57162"/>
                  </a:lnTo>
                  <a:lnTo>
                    <a:pt x="8250" y="85354"/>
                  </a:lnTo>
                  <a:lnTo>
                    <a:pt x="0" y="138967"/>
                  </a:lnTo>
                  <a:lnTo>
                    <a:pt x="69" y="180653"/>
                  </a:lnTo>
                  <a:lnTo>
                    <a:pt x="4872" y="241829"/>
                  </a:lnTo>
                  <a:lnTo>
                    <a:pt x="9661" y="281375"/>
                  </a:lnTo>
                  <a:lnTo>
                    <a:pt x="11917" y="282813"/>
                  </a:lnTo>
                  <a:lnTo>
                    <a:pt x="14346" y="279149"/>
                  </a:lnTo>
                  <a:lnTo>
                    <a:pt x="34258" y="236020"/>
                  </a:lnTo>
                  <a:lnTo>
                    <a:pt x="44694" y="221701"/>
                  </a:lnTo>
                  <a:lnTo>
                    <a:pt x="69799" y="203243"/>
                  </a:lnTo>
                  <a:lnTo>
                    <a:pt x="90076" y="199120"/>
                  </a:lnTo>
                  <a:lnTo>
                    <a:pt x="109566" y="201294"/>
                  </a:lnTo>
                  <a:lnTo>
                    <a:pt x="124392" y="208424"/>
                  </a:lnTo>
                  <a:lnTo>
                    <a:pt x="143134" y="231669"/>
                  </a:lnTo>
                  <a:lnTo>
                    <a:pt x="151564" y="266396"/>
                  </a:lnTo>
                  <a:lnTo>
                    <a:pt x="148605" y="290059"/>
                  </a:lnTo>
                  <a:lnTo>
                    <a:pt x="140202" y="311053"/>
                  </a:lnTo>
                  <a:lnTo>
                    <a:pt x="119877" y="333269"/>
                  </a:lnTo>
                  <a:lnTo>
                    <a:pt x="104319" y="345668"/>
                  </a:lnTo>
                  <a:lnTo>
                    <a:pt x="83228" y="352411"/>
                  </a:lnTo>
                  <a:lnTo>
                    <a:pt x="71132" y="354209"/>
                  </a:lnTo>
                  <a:lnTo>
                    <a:pt x="64917" y="352634"/>
                  </a:lnTo>
                  <a:lnTo>
                    <a:pt x="62623" y="348810"/>
                  </a:lnTo>
                  <a:lnTo>
                    <a:pt x="62943" y="343488"/>
                  </a:lnTo>
                  <a:lnTo>
                    <a:pt x="67779" y="338090"/>
                  </a:lnTo>
                  <a:lnTo>
                    <a:pt x="111221" y="316141"/>
                  </a:lnTo>
                  <a:lnTo>
                    <a:pt x="172947" y="298416"/>
                  </a:lnTo>
                  <a:lnTo>
                    <a:pt x="217706" y="285088"/>
                  </a:lnTo>
                  <a:lnTo>
                    <a:pt x="255721" y="260282"/>
                  </a:lnTo>
                  <a:lnTo>
                    <a:pt x="260092" y="253958"/>
                  </a:lnTo>
                  <a:lnTo>
                    <a:pt x="262484" y="239535"/>
                  </a:lnTo>
                  <a:lnTo>
                    <a:pt x="259978" y="236429"/>
                  </a:lnTo>
                  <a:lnTo>
                    <a:pt x="255534" y="236207"/>
                  </a:lnTo>
                  <a:lnTo>
                    <a:pt x="244124" y="240891"/>
                  </a:lnTo>
                  <a:lnTo>
                    <a:pt x="232889" y="249137"/>
                  </a:lnTo>
                  <a:lnTo>
                    <a:pt x="226663" y="263897"/>
                  </a:lnTo>
                  <a:lnTo>
                    <a:pt x="225003" y="273010"/>
                  </a:lnTo>
                  <a:lnTo>
                    <a:pt x="228089" y="290533"/>
                  </a:lnTo>
                  <a:lnTo>
                    <a:pt x="236549" y="307566"/>
                  </a:lnTo>
                  <a:lnTo>
                    <a:pt x="249554" y="324382"/>
                  </a:lnTo>
                  <a:lnTo>
                    <a:pt x="281305" y="345026"/>
                  </a:lnTo>
                  <a:lnTo>
                    <a:pt x="344731" y="368265"/>
                  </a:lnTo>
                  <a:lnTo>
                    <a:pt x="349018" y="372175"/>
                  </a:lnTo>
                  <a:lnTo>
                    <a:pt x="350027" y="376631"/>
                  </a:lnTo>
                  <a:lnTo>
                    <a:pt x="348851" y="381450"/>
                  </a:lnTo>
                  <a:lnTo>
                    <a:pt x="348991" y="381890"/>
                  </a:lnTo>
                  <a:lnTo>
                    <a:pt x="362703" y="355498"/>
                  </a:lnTo>
                  <a:lnTo>
                    <a:pt x="414770" y="293581"/>
                  </a:lnTo>
                  <a:lnTo>
                    <a:pt x="449965" y="249940"/>
                  </a:lnTo>
                  <a:lnTo>
                    <a:pt x="471313" y="21634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3228567" y="5006535"/>
              <a:ext cx="49927" cy="316202"/>
            </a:xfrm>
            <a:custGeom>
              <a:avLst/>
              <a:gdLst/>
              <a:ahLst/>
              <a:cxnLst/>
              <a:rect l="0" t="0" r="0" b="0"/>
              <a:pathLst>
                <a:path w="49927" h="316202">
                  <a:moveTo>
                    <a:pt x="49926" y="0"/>
                  </a:moveTo>
                  <a:lnTo>
                    <a:pt x="38344" y="55162"/>
                  </a:lnTo>
                  <a:lnTo>
                    <a:pt x="24899" y="115724"/>
                  </a:lnTo>
                  <a:lnTo>
                    <a:pt x="16805" y="177586"/>
                  </a:lnTo>
                  <a:lnTo>
                    <a:pt x="9621" y="235407"/>
                  </a:lnTo>
                  <a:lnTo>
                    <a:pt x="1271" y="295136"/>
                  </a:lnTo>
                  <a:lnTo>
                    <a:pt x="0" y="31620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3170320" y="5153929"/>
              <a:ext cx="166422" cy="27350"/>
            </a:xfrm>
            <a:custGeom>
              <a:avLst/>
              <a:gdLst/>
              <a:ahLst/>
              <a:cxnLst/>
              <a:rect l="0" t="0" r="0" b="0"/>
              <a:pathLst>
                <a:path w="166422" h="27350">
                  <a:moveTo>
                    <a:pt x="0" y="10707"/>
                  </a:moveTo>
                  <a:lnTo>
                    <a:pt x="13252" y="1872"/>
                  </a:lnTo>
                  <a:lnTo>
                    <a:pt x="34551" y="0"/>
                  </a:lnTo>
                  <a:lnTo>
                    <a:pt x="97843" y="6332"/>
                  </a:lnTo>
                  <a:lnTo>
                    <a:pt x="154833" y="23303"/>
                  </a:lnTo>
                  <a:lnTo>
                    <a:pt x="166421" y="2734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3677903" y="5114709"/>
              <a:ext cx="16643" cy="141459"/>
            </a:xfrm>
            <a:custGeom>
              <a:avLst/>
              <a:gdLst/>
              <a:ahLst/>
              <a:cxnLst/>
              <a:rect l="0" t="0" r="0" b="0"/>
              <a:pathLst>
                <a:path w="16643" h="141459">
                  <a:moveTo>
                    <a:pt x="0" y="0"/>
                  </a:moveTo>
                  <a:lnTo>
                    <a:pt x="4418" y="57909"/>
                  </a:lnTo>
                  <a:lnTo>
                    <a:pt x="15143" y="120152"/>
                  </a:lnTo>
                  <a:lnTo>
                    <a:pt x="16642" y="1414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3619656" y="5016545"/>
              <a:ext cx="191385" cy="106486"/>
            </a:xfrm>
            <a:custGeom>
              <a:avLst/>
              <a:gdLst/>
              <a:ahLst/>
              <a:cxnLst/>
              <a:rect l="0" t="0" r="0" b="0"/>
              <a:pathLst>
                <a:path w="191385" h="106486">
                  <a:moveTo>
                    <a:pt x="0" y="106485"/>
                  </a:moveTo>
                  <a:lnTo>
                    <a:pt x="15999" y="60158"/>
                  </a:lnTo>
                  <a:lnTo>
                    <a:pt x="31142" y="32662"/>
                  </a:lnTo>
                  <a:lnTo>
                    <a:pt x="56174" y="11366"/>
                  </a:lnTo>
                  <a:lnTo>
                    <a:pt x="78899" y="4114"/>
                  </a:lnTo>
                  <a:lnTo>
                    <a:pt x="137192" y="0"/>
                  </a:lnTo>
                  <a:lnTo>
                    <a:pt x="191384" y="663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3694545" y="5081425"/>
              <a:ext cx="1" cy="299559"/>
            </a:xfrm>
            <a:custGeom>
              <a:avLst/>
              <a:gdLst/>
              <a:ahLst/>
              <a:cxnLst/>
              <a:rect l="0" t="0" r="0" b="0"/>
              <a:pathLst>
                <a:path w="1" h="299559">
                  <a:moveTo>
                    <a:pt x="0" y="0"/>
                  </a:moveTo>
                  <a:lnTo>
                    <a:pt x="0" y="53491"/>
                  </a:lnTo>
                  <a:lnTo>
                    <a:pt x="0" y="108278"/>
                  </a:lnTo>
                  <a:lnTo>
                    <a:pt x="0" y="170304"/>
                  </a:lnTo>
                  <a:lnTo>
                    <a:pt x="0" y="222422"/>
                  </a:lnTo>
                  <a:lnTo>
                    <a:pt x="0" y="281866"/>
                  </a:lnTo>
                  <a:lnTo>
                    <a:pt x="0" y="2995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3694545" y="5048141"/>
              <a:ext cx="99854" cy="8322"/>
            </a:xfrm>
            <a:custGeom>
              <a:avLst/>
              <a:gdLst/>
              <a:ahLst/>
              <a:cxnLst/>
              <a:rect l="0" t="0" r="0" b="0"/>
              <a:pathLst>
                <a:path w="99854" h="8322">
                  <a:moveTo>
                    <a:pt x="0" y="0"/>
                  </a:moveTo>
                  <a:lnTo>
                    <a:pt x="55848" y="924"/>
                  </a:lnTo>
                  <a:lnTo>
                    <a:pt x="99853" y="83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3719509" y="5206241"/>
              <a:ext cx="99853" cy="16643"/>
            </a:xfrm>
            <a:custGeom>
              <a:avLst/>
              <a:gdLst/>
              <a:ahLst/>
              <a:cxnLst/>
              <a:rect l="0" t="0" r="0" b="0"/>
              <a:pathLst>
                <a:path w="99853" h="16643">
                  <a:moveTo>
                    <a:pt x="0" y="16642"/>
                  </a:moveTo>
                  <a:lnTo>
                    <a:pt x="55506" y="2249"/>
                  </a:lnTo>
                  <a:lnTo>
                    <a:pt x="99852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3686224" y="5372662"/>
              <a:ext cx="91533" cy="14329"/>
            </a:xfrm>
            <a:custGeom>
              <a:avLst/>
              <a:gdLst/>
              <a:ahLst/>
              <a:cxnLst/>
              <a:rect l="0" t="0" r="0" b="0"/>
              <a:pathLst>
                <a:path w="91533" h="14329">
                  <a:moveTo>
                    <a:pt x="0" y="0"/>
                  </a:moveTo>
                  <a:lnTo>
                    <a:pt x="8835" y="8834"/>
                  </a:lnTo>
                  <a:lnTo>
                    <a:pt x="40833" y="14328"/>
                  </a:lnTo>
                  <a:lnTo>
                    <a:pt x="91532" y="83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3871022" y="5297772"/>
              <a:ext cx="148045" cy="141459"/>
            </a:xfrm>
            <a:custGeom>
              <a:avLst/>
              <a:gdLst/>
              <a:ahLst/>
              <a:cxnLst/>
              <a:rect l="0" t="0" r="0" b="0"/>
              <a:pathLst>
                <a:path w="148045" h="141459">
                  <a:moveTo>
                    <a:pt x="6587" y="0"/>
                  </a:moveTo>
                  <a:lnTo>
                    <a:pt x="0" y="29621"/>
                  </a:lnTo>
                  <a:lnTo>
                    <a:pt x="883" y="89475"/>
                  </a:lnTo>
                  <a:lnTo>
                    <a:pt x="2785" y="98482"/>
                  </a:lnTo>
                  <a:lnTo>
                    <a:pt x="5901" y="101712"/>
                  </a:lnTo>
                  <a:lnTo>
                    <a:pt x="9828" y="101093"/>
                  </a:lnTo>
                  <a:lnTo>
                    <a:pt x="20046" y="92083"/>
                  </a:lnTo>
                  <a:lnTo>
                    <a:pt x="44276" y="58631"/>
                  </a:lnTo>
                  <a:lnTo>
                    <a:pt x="54772" y="41776"/>
                  </a:lnTo>
                  <a:lnTo>
                    <a:pt x="71765" y="25039"/>
                  </a:lnTo>
                  <a:lnTo>
                    <a:pt x="91645" y="15751"/>
                  </a:lnTo>
                  <a:lnTo>
                    <a:pt x="102123" y="13275"/>
                  </a:lnTo>
                  <a:lnTo>
                    <a:pt x="110034" y="14397"/>
                  </a:lnTo>
                  <a:lnTo>
                    <a:pt x="116232" y="17919"/>
                  </a:lnTo>
                  <a:lnTo>
                    <a:pt x="121289" y="23041"/>
                  </a:lnTo>
                  <a:lnTo>
                    <a:pt x="132823" y="52336"/>
                  </a:lnTo>
                  <a:lnTo>
                    <a:pt x="145401" y="112247"/>
                  </a:lnTo>
                  <a:lnTo>
                    <a:pt x="148044" y="1414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3983755" y="5322736"/>
              <a:ext cx="334870" cy="296629"/>
            </a:xfrm>
            <a:custGeom>
              <a:avLst/>
              <a:gdLst/>
              <a:ahLst/>
              <a:cxnLst/>
              <a:rect l="0" t="0" r="0" b="0"/>
              <a:pathLst>
                <a:path w="334870" h="296629">
                  <a:moveTo>
                    <a:pt x="143485" y="0"/>
                  </a:moveTo>
                  <a:lnTo>
                    <a:pt x="124480" y="7567"/>
                  </a:lnTo>
                  <a:lnTo>
                    <a:pt x="113157" y="15999"/>
                  </a:lnTo>
                  <a:lnTo>
                    <a:pt x="96386" y="39976"/>
                  </a:lnTo>
                  <a:lnTo>
                    <a:pt x="84123" y="79337"/>
                  </a:lnTo>
                  <a:lnTo>
                    <a:pt x="79052" y="130551"/>
                  </a:lnTo>
                  <a:lnTo>
                    <a:pt x="73132" y="182296"/>
                  </a:lnTo>
                  <a:lnTo>
                    <a:pt x="65522" y="232762"/>
                  </a:lnTo>
                  <a:lnTo>
                    <a:pt x="53743" y="278658"/>
                  </a:lnTo>
                  <a:lnTo>
                    <a:pt x="44736" y="293659"/>
                  </a:lnTo>
                  <a:lnTo>
                    <a:pt x="38821" y="296549"/>
                  </a:lnTo>
                  <a:lnTo>
                    <a:pt x="32104" y="296628"/>
                  </a:lnTo>
                  <a:lnTo>
                    <a:pt x="24852" y="294830"/>
                  </a:lnTo>
                  <a:lnTo>
                    <a:pt x="19093" y="290859"/>
                  </a:lnTo>
                  <a:lnTo>
                    <a:pt x="10228" y="279049"/>
                  </a:lnTo>
                  <a:lnTo>
                    <a:pt x="40" y="256806"/>
                  </a:lnTo>
                  <a:lnTo>
                    <a:pt x="0" y="223815"/>
                  </a:lnTo>
                  <a:lnTo>
                    <a:pt x="6057" y="205489"/>
                  </a:lnTo>
                  <a:lnTo>
                    <a:pt x="25013" y="178658"/>
                  </a:lnTo>
                  <a:lnTo>
                    <a:pt x="77288" y="147225"/>
                  </a:lnTo>
                  <a:lnTo>
                    <a:pt x="132594" y="122133"/>
                  </a:lnTo>
                  <a:lnTo>
                    <a:pt x="192432" y="102877"/>
                  </a:lnTo>
                  <a:lnTo>
                    <a:pt x="217631" y="97190"/>
                  </a:lnTo>
                  <a:lnTo>
                    <a:pt x="227124" y="92530"/>
                  </a:lnTo>
                  <a:lnTo>
                    <a:pt x="240138" y="79956"/>
                  </a:lnTo>
                  <a:lnTo>
                    <a:pt x="240280" y="75493"/>
                  </a:lnTo>
                  <a:lnTo>
                    <a:pt x="236677" y="72518"/>
                  </a:lnTo>
                  <a:lnTo>
                    <a:pt x="230576" y="70534"/>
                  </a:lnTo>
                  <a:lnTo>
                    <a:pt x="204320" y="72160"/>
                  </a:lnTo>
                  <a:lnTo>
                    <a:pt x="177536" y="82915"/>
                  </a:lnTo>
                  <a:lnTo>
                    <a:pt x="173582" y="89485"/>
                  </a:lnTo>
                  <a:lnTo>
                    <a:pt x="172796" y="97564"/>
                  </a:lnTo>
                  <a:lnTo>
                    <a:pt x="174120" y="106647"/>
                  </a:lnTo>
                  <a:lnTo>
                    <a:pt x="178701" y="113628"/>
                  </a:lnTo>
                  <a:lnTo>
                    <a:pt x="193654" y="123849"/>
                  </a:lnTo>
                  <a:lnTo>
                    <a:pt x="215092" y="126543"/>
                  </a:lnTo>
                  <a:lnTo>
                    <a:pt x="238180" y="123734"/>
                  </a:lnTo>
                  <a:lnTo>
                    <a:pt x="284264" y="101753"/>
                  </a:lnTo>
                  <a:lnTo>
                    <a:pt x="334869" y="6656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4337731" y="5206241"/>
              <a:ext cx="55784" cy="261200"/>
            </a:xfrm>
            <a:custGeom>
              <a:avLst/>
              <a:gdLst/>
              <a:ahLst/>
              <a:cxnLst/>
              <a:rect l="0" t="0" r="0" b="0"/>
              <a:pathLst>
                <a:path w="55784" h="261200">
                  <a:moveTo>
                    <a:pt x="55783" y="0"/>
                  </a:moveTo>
                  <a:lnTo>
                    <a:pt x="38924" y="58382"/>
                  </a:lnTo>
                  <a:lnTo>
                    <a:pt x="22479" y="115581"/>
                  </a:lnTo>
                  <a:lnTo>
                    <a:pt x="8627" y="172430"/>
                  </a:lnTo>
                  <a:lnTo>
                    <a:pt x="0" y="212500"/>
                  </a:lnTo>
                  <a:lnTo>
                    <a:pt x="731" y="246026"/>
                  </a:lnTo>
                  <a:lnTo>
                    <a:pt x="2439" y="255549"/>
                  </a:lnTo>
                  <a:lnTo>
                    <a:pt x="7276" y="260048"/>
                  </a:lnTo>
                  <a:lnTo>
                    <a:pt x="14199" y="261199"/>
                  </a:lnTo>
                  <a:lnTo>
                    <a:pt x="28980" y="258470"/>
                  </a:lnTo>
                  <a:lnTo>
                    <a:pt x="47461" y="24963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4368550" y="5397111"/>
              <a:ext cx="126084" cy="133652"/>
            </a:xfrm>
            <a:custGeom>
              <a:avLst/>
              <a:gdLst/>
              <a:ahLst/>
              <a:cxnLst/>
              <a:rect l="0" t="0" r="0" b="0"/>
              <a:pathLst>
                <a:path w="126084" h="133652">
                  <a:moveTo>
                    <a:pt x="116495" y="8835"/>
                  </a:moveTo>
                  <a:lnTo>
                    <a:pt x="125330" y="0"/>
                  </a:lnTo>
                  <a:lnTo>
                    <a:pt x="126083" y="171"/>
                  </a:lnTo>
                  <a:lnTo>
                    <a:pt x="120157" y="14589"/>
                  </a:lnTo>
                  <a:lnTo>
                    <a:pt x="118505" y="40948"/>
                  </a:lnTo>
                  <a:lnTo>
                    <a:pt x="121395" y="58241"/>
                  </a:lnTo>
                  <a:lnTo>
                    <a:pt x="119761" y="65811"/>
                  </a:lnTo>
                  <a:lnTo>
                    <a:pt x="110550" y="79153"/>
                  </a:lnTo>
                  <a:lnTo>
                    <a:pt x="49695" y="117452"/>
                  </a:lnTo>
                  <a:lnTo>
                    <a:pt x="33182" y="126451"/>
                  </a:lnTo>
                  <a:lnTo>
                    <a:pt x="0" y="13365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4980705" y="5064783"/>
              <a:ext cx="136741" cy="740643"/>
            </a:xfrm>
            <a:custGeom>
              <a:avLst/>
              <a:gdLst/>
              <a:ahLst/>
              <a:cxnLst/>
              <a:rect l="0" t="0" r="0" b="0"/>
              <a:pathLst>
                <a:path w="136741" h="740643">
                  <a:moveTo>
                    <a:pt x="136740" y="0"/>
                  </a:moveTo>
                  <a:lnTo>
                    <a:pt x="132322" y="53491"/>
                  </a:lnTo>
                  <a:lnTo>
                    <a:pt x="129190" y="104803"/>
                  </a:lnTo>
                  <a:lnTo>
                    <a:pt x="127723" y="152170"/>
                  </a:lnTo>
                  <a:lnTo>
                    <a:pt x="121843" y="206783"/>
                  </a:lnTo>
                  <a:lnTo>
                    <a:pt x="113321" y="264878"/>
                  </a:lnTo>
                  <a:lnTo>
                    <a:pt x="104450" y="306950"/>
                  </a:lnTo>
                  <a:lnTo>
                    <a:pt x="96809" y="350304"/>
                  </a:lnTo>
                  <a:lnTo>
                    <a:pt x="89407" y="393303"/>
                  </a:lnTo>
                  <a:lnTo>
                    <a:pt x="74843" y="454821"/>
                  </a:lnTo>
                  <a:lnTo>
                    <a:pt x="64235" y="497694"/>
                  </a:lnTo>
                  <a:lnTo>
                    <a:pt x="47867" y="558997"/>
                  </a:lnTo>
                  <a:lnTo>
                    <a:pt x="31306" y="613733"/>
                  </a:lnTo>
                  <a:lnTo>
                    <a:pt x="19105" y="665084"/>
                  </a:lnTo>
                  <a:lnTo>
                    <a:pt x="3818" y="728246"/>
                  </a:lnTo>
                  <a:lnTo>
                    <a:pt x="0" y="740642"/>
                  </a:lnTo>
                  <a:lnTo>
                    <a:pt x="11924" y="69896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5109124" y="5106388"/>
              <a:ext cx="65251" cy="665685"/>
            </a:xfrm>
            <a:custGeom>
              <a:avLst/>
              <a:gdLst/>
              <a:ahLst/>
              <a:cxnLst/>
              <a:rect l="0" t="0" r="0" b="0"/>
              <a:pathLst>
                <a:path w="65251" h="665685">
                  <a:moveTo>
                    <a:pt x="33284" y="0"/>
                  </a:moveTo>
                  <a:lnTo>
                    <a:pt x="52030" y="41910"/>
                  </a:lnTo>
                  <a:lnTo>
                    <a:pt x="59894" y="97234"/>
                  </a:lnTo>
                  <a:lnTo>
                    <a:pt x="65250" y="159226"/>
                  </a:lnTo>
                  <a:lnTo>
                    <a:pt x="61760" y="217195"/>
                  </a:lnTo>
                  <a:lnTo>
                    <a:pt x="59809" y="259562"/>
                  </a:lnTo>
                  <a:lnTo>
                    <a:pt x="58016" y="303971"/>
                  </a:lnTo>
                  <a:lnTo>
                    <a:pt x="54138" y="351446"/>
                  </a:lnTo>
                  <a:lnTo>
                    <a:pt x="49332" y="400282"/>
                  </a:lnTo>
                  <a:lnTo>
                    <a:pt x="43191" y="450649"/>
                  </a:lnTo>
                  <a:lnTo>
                    <a:pt x="34297" y="503853"/>
                  </a:lnTo>
                  <a:lnTo>
                    <a:pt x="24180" y="550921"/>
                  </a:lnTo>
                  <a:lnTo>
                    <a:pt x="10555" y="611340"/>
                  </a:lnTo>
                  <a:lnTo>
                    <a:pt x="0" y="6656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3070467" y="5579539"/>
            <a:ext cx="998537" cy="659369"/>
            <a:chOff x="3070467" y="5579539"/>
            <a:chExt cx="998537" cy="659369"/>
          </a:xfrm>
        </p:grpSpPr>
        <p:sp>
          <p:nvSpPr>
            <p:cNvPr id="311" name="Freeform 310"/>
            <p:cNvSpPr/>
            <p:nvPr/>
          </p:nvSpPr>
          <p:spPr>
            <a:xfrm>
              <a:off x="3070467" y="5579539"/>
              <a:ext cx="424374" cy="425523"/>
            </a:xfrm>
            <a:custGeom>
              <a:avLst/>
              <a:gdLst/>
              <a:ahLst/>
              <a:cxnLst/>
              <a:rect l="0" t="0" r="0" b="0"/>
              <a:pathLst>
                <a:path w="424374" h="425523">
                  <a:moveTo>
                    <a:pt x="0" y="367275"/>
                  </a:moveTo>
                  <a:lnTo>
                    <a:pt x="8474" y="311427"/>
                  </a:lnTo>
                  <a:lnTo>
                    <a:pt x="15384" y="258904"/>
                  </a:lnTo>
                  <a:lnTo>
                    <a:pt x="28113" y="197149"/>
                  </a:lnTo>
                  <a:lnTo>
                    <a:pt x="44120" y="144139"/>
                  </a:lnTo>
                  <a:lnTo>
                    <a:pt x="63030" y="86753"/>
                  </a:lnTo>
                  <a:lnTo>
                    <a:pt x="87013" y="28924"/>
                  </a:lnTo>
                  <a:lnTo>
                    <a:pt x="97536" y="10720"/>
                  </a:lnTo>
                  <a:lnTo>
                    <a:pt x="101082" y="9379"/>
                  </a:lnTo>
                  <a:lnTo>
                    <a:pt x="103446" y="13107"/>
                  </a:lnTo>
                  <a:lnTo>
                    <a:pt x="105148" y="29578"/>
                  </a:lnTo>
                  <a:lnTo>
                    <a:pt x="100732" y="91094"/>
                  </a:lnTo>
                  <a:lnTo>
                    <a:pt x="96157" y="137123"/>
                  </a:lnTo>
                  <a:lnTo>
                    <a:pt x="101600" y="152805"/>
                  </a:lnTo>
                  <a:lnTo>
                    <a:pt x="106565" y="155878"/>
                  </a:lnTo>
                  <a:lnTo>
                    <a:pt x="112648" y="156077"/>
                  </a:lnTo>
                  <a:lnTo>
                    <a:pt x="125880" y="151367"/>
                  </a:lnTo>
                  <a:lnTo>
                    <a:pt x="137924" y="143110"/>
                  </a:lnTo>
                  <a:lnTo>
                    <a:pt x="146976" y="130811"/>
                  </a:lnTo>
                  <a:lnTo>
                    <a:pt x="177577" y="73300"/>
                  </a:lnTo>
                  <a:lnTo>
                    <a:pt x="206132" y="11045"/>
                  </a:lnTo>
                  <a:lnTo>
                    <a:pt x="209537" y="2199"/>
                  </a:lnTo>
                  <a:lnTo>
                    <a:pt x="211807" y="0"/>
                  </a:lnTo>
                  <a:lnTo>
                    <a:pt x="213321" y="2232"/>
                  </a:lnTo>
                  <a:lnTo>
                    <a:pt x="214077" y="15499"/>
                  </a:lnTo>
                  <a:lnTo>
                    <a:pt x="209495" y="64148"/>
                  </a:lnTo>
                  <a:lnTo>
                    <a:pt x="202501" y="124228"/>
                  </a:lnTo>
                  <a:lnTo>
                    <a:pt x="200073" y="183219"/>
                  </a:lnTo>
                  <a:lnTo>
                    <a:pt x="200702" y="236339"/>
                  </a:lnTo>
                  <a:lnTo>
                    <a:pt x="207294" y="270129"/>
                  </a:lnTo>
                  <a:lnTo>
                    <a:pt x="215713" y="285884"/>
                  </a:lnTo>
                  <a:lnTo>
                    <a:pt x="223321" y="290825"/>
                  </a:lnTo>
                  <a:lnTo>
                    <a:pt x="244102" y="296315"/>
                  </a:lnTo>
                  <a:lnTo>
                    <a:pt x="277373" y="294988"/>
                  </a:lnTo>
                  <a:lnTo>
                    <a:pt x="310654" y="279905"/>
                  </a:lnTo>
                  <a:lnTo>
                    <a:pt x="339519" y="257869"/>
                  </a:lnTo>
                  <a:lnTo>
                    <a:pt x="356804" y="233773"/>
                  </a:lnTo>
                  <a:lnTo>
                    <a:pt x="357138" y="227423"/>
                  </a:lnTo>
                  <a:lnTo>
                    <a:pt x="354587" y="222265"/>
                  </a:lnTo>
                  <a:lnTo>
                    <a:pt x="350112" y="217902"/>
                  </a:lnTo>
                  <a:lnTo>
                    <a:pt x="345280" y="216842"/>
                  </a:lnTo>
                  <a:lnTo>
                    <a:pt x="340209" y="217984"/>
                  </a:lnTo>
                  <a:lnTo>
                    <a:pt x="328720" y="225109"/>
                  </a:lnTo>
                  <a:lnTo>
                    <a:pt x="314367" y="237522"/>
                  </a:lnTo>
                  <a:lnTo>
                    <a:pt x="303674" y="254749"/>
                  </a:lnTo>
                  <a:lnTo>
                    <a:pt x="297689" y="274734"/>
                  </a:lnTo>
                  <a:lnTo>
                    <a:pt x="298111" y="295943"/>
                  </a:lnTo>
                  <a:lnTo>
                    <a:pt x="306311" y="312766"/>
                  </a:lnTo>
                  <a:lnTo>
                    <a:pt x="312381" y="319841"/>
                  </a:lnTo>
                  <a:lnTo>
                    <a:pt x="321975" y="323633"/>
                  </a:lnTo>
                  <a:lnTo>
                    <a:pt x="347428" y="325381"/>
                  </a:lnTo>
                  <a:lnTo>
                    <a:pt x="384111" y="316750"/>
                  </a:lnTo>
                  <a:lnTo>
                    <a:pt x="417447" y="300041"/>
                  </a:lnTo>
                  <a:lnTo>
                    <a:pt x="416982" y="299338"/>
                  </a:lnTo>
                  <a:lnTo>
                    <a:pt x="413899" y="299794"/>
                  </a:lnTo>
                  <a:lnTo>
                    <a:pt x="405541" y="310163"/>
                  </a:lnTo>
                  <a:lnTo>
                    <a:pt x="397512" y="327099"/>
                  </a:lnTo>
                  <a:lnTo>
                    <a:pt x="393917" y="357426"/>
                  </a:lnTo>
                  <a:lnTo>
                    <a:pt x="399221" y="387984"/>
                  </a:lnTo>
                  <a:lnTo>
                    <a:pt x="414645" y="413347"/>
                  </a:lnTo>
                  <a:lnTo>
                    <a:pt x="424373" y="42552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636298" y="5655577"/>
              <a:ext cx="24450" cy="307880"/>
            </a:xfrm>
            <a:custGeom>
              <a:avLst/>
              <a:gdLst/>
              <a:ahLst/>
              <a:cxnLst/>
              <a:rect l="0" t="0" r="0" b="0"/>
              <a:pathLst>
                <a:path w="24450" h="307880">
                  <a:moveTo>
                    <a:pt x="16642" y="0"/>
                  </a:moveTo>
                  <a:lnTo>
                    <a:pt x="19108" y="33741"/>
                  </a:lnTo>
                  <a:lnTo>
                    <a:pt x="24449" y="92302"/>
                  </a:lnTo>
                  <a:lnTo>
                    <a:pt x="23971" y="147107"/>
                  </a:lnTo>
                  <a:lnTo>
                    <a:pt x="17790" y="202493"/>
                  </a:lnTo>
                  <a:lnTo>
                    <a:pt x="10226" y="263092"/>
                  </a:lnTo>
                  <a:lnTo>
                    <a:pt x="0" y="30787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3606917" y="5857429"/>
              <a:ext cx="97761" cy="172597"/>
            </a:xfrm>
            <a:custGeom>
              <a:avLst/>
              <a:gdLst/>
              <a:ahLst/>
              <a:cxnLst/>
              <a:rect l="0" t="0" r="0" b="0"/>
              <a:pathLst>
                <a:path w="97761" h="172597">
                  <a:moveTo>
                    <a:pt x="4418" y="47780"/>
                  </a:moveTo>
                  <a:lnTo>
                    <a:pt x="0" y="34528"/>
                  </a:lnTo>
                  <a:lnTo>
                    <a:pt x="548" y="28775"/>
                  </a:lnTo>
                  <a:lnTo>
                    <a:pt x="6088" y="17452"/>
                  </a:lnTo>
                  <a:lnTo>
                    <a:pt x="17180" y="8721"/>
                  </a:lnTo>
                  <a:lnTo>
                    <a:pt x="32279" y="2683"/>
                  </a:lnTo>
                  <a:lnTo>
                    <a:pt x="51317" y="0"/>
                  </a:lnTo>
                  <a:lnTo>
                    <a:pt x="69641" y="3738"/>
                  </a:lnTo>
                  <a:lnTo>
                    <a:pt x="78410" y="7324"/>
                  </a:lnTo>
                  <a:lnTo>
                    <a:pt x="85181" y="13413"/>
                  </a:lnTo>
                  <a:lnTo>
                    <a:pt x="95170" y="30040"/>
                  </a:lnTo>
                  <a:lnTo>
                    <a:pt x="97760" y="49758"/>
                  </a:lnTo>
                  <a:lnTo>
                    <a:pt x="91890" y="101384"/>
                  </a:lnTo>
                  <a:lnTo>
                    <a:pt x="79138" y="155901"/>
                  </a:lnTo>
                  <a:lnTo>
                    <a:pt x="70986" y="17259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3794398" y="5788714"/>
              <a:ext cx="8322" cy="108175"/>
            </a:xfrm>
            <a:custGeom>
              <a:avLst/>
              <a:gdLst/>
              <a:ahLst/>
              <a:cxnLst/>
              <a:rect l="0" t="0" r="0" b="0"/>
              <a:pathLst>
                <a:path w="8322" h="108175">
                  <a:moveTo>
                    <a:pt x="0" y="0"/>
                  </a:moveTo>
                  <a:lnTo>
                    <a:pt x="6586" y="29620"/>
                  </a:lnTo>
                  <a:lnTo>
                    <a:pt x="8169" y="87010"/>
                  </a:lnTo>
                  <a:lnTo>
                    <a:pt x="8321" y="10817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3772962" y="5946893"/>
              <a:ext cx="104648" cy="94912"/>
            </a:xfrm>
            <a:custGeom>
              <a:avLst/>
              <a:gdLst/>
              <a:ahLst/>
              <a:cxnLst/>
              <a:rect l="0" t="0" r="0" b="0"/>
              <a:pathLst>
                <a:path w="104648" h="94912">
                  <a:moveTo>
                    <a:pt x="4794" y="74810"/>
                  </a:moveTo>
                  <a:lnTo>
                    <a:pt x="0" y="94911"/>
                  </a:lnTo>
                  <a:lnTo>
                    <a:pt x="36678" y="37031"/>
                  </a:lnTo>
                  <a:lnTo>
                    <a:pt x="58690" y="9204"/>
                  </a:lnTo>
                  <a:lnTo>
                    <a:pt x="73126" y="40"/>
                  </a:lnTo>
                  <a:lnTo>
                    <a:pt x="79011" y="0"/>
                  </a:lnTo>
                  <a:lnTo>
                    <a:pt x="83858" y="2748"/>
                  </a:lnTo>
                  <a:lnTo>
                    <a:pt x="88014" y="7353"/>
                  </a:lnTo>
                  <a:lnTo>
                    <a:pt x="92631" y="22332"/>
                  </a:lnTo>
                  <a:lnTo>
                    <a:pt x="104647" y="6649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3885076" y="5936301"/>
              <a:ext cx="183928" cy="302607"/>
            </a:xfrm>
            <a:custGeom>
              <a:avLst/>
              <a:gdLst/>
              <a:ahLst/>
              <a:cxnLst/>
              <a:rect l="0" t="0" r="0" b="0"/>
              <a:pathLst>
                <a:path w="183928" h="302607">
                  <a:moveTo>
                    <a:pt x="142312" y="10513"/>
                  </a:moveTo>
                  <a:lnTo>
                    <a:pt x="133477" y="1678"/>
                  </a:lnTo>
                  <a:lnTo>
                    <a:pt x="128100" y="0"/>
                  </a:lnTo>
                  <a:lnTo>
                    <a:pt x="114731" y="602"/>
                  </a:lnTo>
                  <a:lnTo>
                    <a:pt x="99543" y="8882"/>
                  </a:lnTo>
                  <a:lnTo>
                    <a:pt x="84472" y="22732"/>
                  </a:lnTo>
                  <a:lnTo>
                    <a:pt x="62195" y="59292"/>
                  </a:lnTo>
                  <a:lnTo>
                    <a:pt x="58390" y="67995"/>
                  </a:lnTo>
                  <a:lnTo>
                    <a:pt x="57702" y="75647"/>
                  </a:lnTo>
                  <a:lnTo>
                    <a:pt x="61869" y="89080"/>
                  </a:lnTo>
                  <a:lnTo>
                    <a:pt x="66494" y="92477"/>
                  </a:lnTo>
                  <a:lnTo>
                    <a:pt x="72351" y="93817"/>
                  </a:lnTo>
                  <a:lnTo>
                    <a:pt x="93845" y="91286"/>
                  </a:lnTo>
                  <a:lnTo>
                    <a:pt x="149025" y="70281"/>
                  </a:lnTo>
                  <a:lnTo>
                    <a:pt x="157882" y="67000"/>
                  </a:lnTo>
                  <a:lnTo>
                    <a:pt x="165636" y="66662"/>
                  </a:lnTo>
                  <a:lnTo>
                    <a:pt x="179182" y="71218"/>
                  </a:lnTo>
                  <a:lnTo>
                    <a:pt x="182609" y="77795"/>
                  </a:lnTo>
                  <a:lnTo>
                    <a:pt x="183927" y="130058"/>
                  </a:lnTo>
                  <a:lnTo>
                    <a:pt x="176351" y="168497"/>
                  </a:lnTo>
                  <a:lnTo>
                    <a:pt x="148363" y="225998"/>
                  </a:lnTo>
                  <a:lnTo>
                    <a:pt x="135886" y="250643"/>
                  </a:lnTo>
                  <a:lnTo>
                    <a:pt x="96615" y="287534"/>
                  </a:lnTo>
                  <a:lnTo>
                    <a:pt x="78239" y="298822"/>
                  </a:lnTo>
                  <a:lnTo>
                    <a:pt x="55280" y="302606"/>
                  </a:lnTo>
                  <a:lnTo>
                    <a:pt x="42685" y="302321"/>
                  </a:lnTo>
                  <a:lnTo>
                    <a:pt x="23760" y="294607"/>
                  </a:lnTo>
                  <a:lnTo>
                    <a:pt x="10109" y="281933"/>
                  </a:lnTo>
                  <a:lnTo>
                    <a:pt x="961" y="267054"/>
                  </a:lnTo>
                  <a:lnTo>
                    <a:pt x="0" y="258279"/>
                  </a:lnTo>
                  <a:lnTo>
                    <a:pt x="3865" y="238667"/>
                  </a:lnTo>
                  <a:lnTo>
                    <a:pt x="16436" y="215668"/>
                  </a:lnTo>
                  <a:lnTo>
                    <a:pt x="36289" y="197143"/>
                  </a:lnTo>
                  <a:lnTo>
                    <a:pt x="92385" y="16861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4508412" y="5830319"/>
            <a:ext cx="252945" cy="399412"/>
            <a:chOff x="4508412" y="5830319"/>
            <a:chExt cx="252945" cy="399412"/>
          </a:xfrm>
        </p:grpSpPr>
        <p:sp>
          <p:nvSpPr>
            <p:cNvPr id="318" name="Freeform 317"/>
            <p:cNvSpPr/>
            <p:nvPr/>
          </p:nvSpPr>
          <p:spPr>
            <a:xfrm>
              <a:off x="4508412" y="5830319"/>
              <a:ext cx="99213" cy="266275"/>
            </a:xfrm>
            <a:custGeom>
              <a:avLst/>
              <a:gdLst/>
              <a:ahLst/>
              <a:cxnLst/>
              <a:rect l="0" t="0" r="0" b="0"/>
              <a:pathLst>
                <a:path w="99213" h="266275">
                  <a:moveTo>
                    <a:pt x="26559" y="0"/>
                  </a:moveTo>
                  <a:lnTo>
                    <a:pt x="68214" y="15118"/>
                  </a:lnTo>
                  <a:lnTo>
                    <a:pt x="80822" y="23978"/>
                  </a:lnTo>
                  <a:lnTo>
                    <a:pt x="90124" y="36545"/>
                  </a:lnTo>
                  <a:lnTo>
                    <a:pt x="96416" y="52300"/>
                  </a:lnTo>
                  <a:lnTo>
                    <a:pt x="99212" y="71630"/>
                  </a:lnTo>
                  <a:lnTo>
                    <a:pt x="95524" y="90083"/>
                  </a:lnTo>
                  <a:lnTo>
                    <a:pt x="86796" y="107530"/>
                  </a:lnTo>
                  <a:lnTo>
                    <a:pt x="58593" y="138865"/>
                  </a:lnTo>
                  <a:lnTo>
                    <a:pt x="30730" y="167553"/>
                  </a:lnTo>
                  <a:lnTo>
                    <a:pt x="4245" y="208176"/>
                  </a:lnTo>
                  <a:lnTo>
                    <a:pt x="589" y="216447"/>
                  </a:lnTo>
                  <a:lnTo>
                    <a:pt x="0" y="223810"/>
                  </a:lnTo>
                  <a:lnTo>
                    <a:pt x="4277" y="236923"/>
                  </a:lnTo>
                  <a:lnTo>
                    <a:pt x="14807" y="246449"/>
                  </a:lnTo>
                  <a:lnTo>
                    <a:pt x="59844" y="26627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4674760" y="5880246"/>
              <a:ext cx="86597" cy="349485"/>
            </a:xfrm>
            <a:custGeom>
              <a:avLst/>
              <a:gdLst/>
              <a:ahLst/>
              <a:cxnLst/>
              <a:rect l="0" t="0" r="0" b="0"/>
              <a:pathLst>
                <a:path w="86597" h="349485">
                  <a:moveTo>
                    <a:pt x="26632" y="0"/>
                  </a:moveTo>
                  <a:lnTo>
                    <a:pt x="33796" y="46327"/>
                  </a:lnTo>
                  <a:lnTo>
                    <a:pt x="25749" y="102574"/>
                  </a:lnTo>
                  <a:lnTo>
                    <a:pt x="6929" y="161985"/>
                  </a:lnTo>
                  <a:lnTo>
                    <a:pt x="0" y="181091"/>
                  </a:lnTo>
                  <a:lnTo>
                    <a:pt x="557" y="186371"/>
                  </a:lnTo>
                  <a:lnTo>
                    <a:pt x="3701" y="188966"/>
                  </a:lnTo>
                  <a:lnTo>
                    <a:pt x="41111" y="192915"/>
                  </a:lnTo>
                  <a:lnTo>
                    <a:pt x="61227" y="204576"/>
                  </a:lnTo>
                  <a:lnTo>
                    <a:pt x="73135" y="214505"/>
                  </a:lnTo>
                  <a:lnTo>
                    <a:pt x="85817" y="239326"/>
                  </a:lnTo>
                  <a:lnTo>
                    <a:pt x="86596" y="274520"/>
                  </a:lnTo>
                  <a:lnTo>
                    <a:pt x="69468" y="327536"/>
                  </a:lnTo>
                  <a:lnTo>
                    <a:pt x="59917" y="3494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6282465" y="5256637"/>
            <a:ext cx="3727757" cy="831636"/>
            <a:chOff x="6282465" y="5256637"/>
            <a:chExt cx="3727757" cy="831636"/>
          </a:xfrm>
        </p:grpSpPr>
        <p:sp>
          <p:nvSpPr>
            <p:cNvPr id="321" name="Freeform 320"/>
            <p:cNvSpPr/>
            <p:nvPr/>
          </p:nvSpPr>
          <p:spPr>
            <a:xfrm>
              <a:off x="6282465" y="5256637"/>
              <a:ext cx="211567" cy="490702"/>
            </a:xfrm>
            <a:custGeom>
              <a:avLst/>
              <a:gdLst/>
              <a:ahLst/>
              <a:cxnLst/>
              <a:rect l="0" t="0" r="0" b="0"/>
              <a:pathLst>
                <a:path w="211567" h="490702">
                  <a:moveTo>
                    <a:pt x="41532" y="91061"/>
                  </a:moveTo>
                  <a:lnTo>
                    <a:pt x="35813" y="113765"/>
                  </a:lnTo>
                  <a:lnTo>
                    <a:pt x="29136" y="175652"/>
                  </a:lnTo>
                  <a:lnTo>
                    <a:pt x="25449" y="234801"/>
                  </a:lnTo>
                  <a:lnTo>
                    <a:pt x="20583" y="288444"/>
                  </a:lnTo>
                  <a:lnTo>
                    <a:pt x="16437" y="343556"/>
                  </a:lnTo>
                  <a:lnTo>
                    <a:pt x="10139" y="396492"/>
                  </a:lnTo>
                  <a:lnTo>
                    <a:pt x="4204" y="447253"/>
                  </a:lnTo>
                  <a:lnTo>
                    <a:pt x="771" y="490701"/>
                  </a:lnTo>
                  <a:lnTo>
                    <a:pt x="0" y="427766"/>
                  </a:lnTo>
                  <a:lnTo>
                    <a:pt x="2407" y="368713"/>
                  </a:lnTo>
                  <a:lnTo>
                    <a:pt x="8983" y="316636"/>
                  </a:lnTo>
                  <a:lnTo>
                    <a:pt x="16787" y="266072"/>
                  </a:lnTo>
                  <a:lnTo>
                    <a:pt x="24954" y="215957"/>
                  </a:lnTo>
                  <a:lnTo>
                    <a:pt x="40415" y="153742"/>
                  </a:lnTo>
                  <a:lnTo>
                    <a:pt x="55556" y="97861"/>
                  </a:lnTo>
                  <a:lnTo>
                    <a:pt x="80749" y="43309"/>
                  </a:lnTo>
                  <a:lnTo>
                    <a:pt x="101537" y="16816"/>
                  </a:lnTo>
                  <a:lnTo>
                    <a:pt x="125263" y="234"/>
                  </a:lnTo>
                  <a:lnTo>
                    <a:pt x="134335" y="0"/>
                  </a:lnTo>
                  <a:lnTo>
                    <a:pt x="154277" y="7135"/>
                  </a:lnTo>
                  <a:lnTo>
                    <a:pt x="173002" y="26949"/>
                  </a:lnTo>
                  <a:lnTo>
                    <a:pt x="194207" y="66826"/>
                  </a:lnTo>
                  <a:lnTo>
                    <a:pt x="203880" y="107919"/>
                  </a:lnTo>
                  <a:lnTo>
                    <a:pt x="211566" y="167637"/>
                  </a:lnTo>
                  <a:lnTo>
                    <a:pt x="210462" y="216377"/>
                  </a:lnTo>
                  <a:lnTo>
                    <a:pt x="207524" y="275901"/>
                  </a:lnTo>
                  <a:lnTo>
                    <a:pt x="201464" y="329709"/>
                  </a:lnTo>
                  <a:lnTo>
                    <a:pt x="195576" y="371807"/>
                  </a:lnTo>
                  <a:lnTo>
                    <a:pt x="174668" y="41558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6315676" y="5547404"/>
              <a:ext cx="24964" cy="16643"/>
            </a:xfrm>
            <a:custGeom>
              <a:avLst/>
              <a:gdLst/>
              <a:ahLst/>
              <a:cxnLst/>
              <a:rect l="0" t="0" r="0" b="0"/>
              <a:pathLst>
                <a:path w="24964" h="16643">
                  <a:moveTo>
                    <a:pt x="0" y="0"/>
                  </a:moveTo>
                  <a:lnTo>
                    <a:pt x="12361" y="11437"/>
                  </a:lnTo>
                  <a:lnTo>
                    <a:pt x="24963" y="166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6583598" y="5520000"/>
              <a:ext cx="148131" cy="183727"/>
            </a:xfrm>
            <a:custGeom>
              <a:avLst/>
              <a:gdLst/>
              <a:ahLst/>
              <a:cxnLst/>
              <a:rect l="0" t="0" r="0" b="0"/>
              <a:pathLst>
                <a:path w="148131" h="183727">
                  <a:moveTo>
                    <a:pt x="48278" y="2440"/>
                  </a:moveTo>
                  <a:lnTo>
                    <a:pt x="26535" y="65838"/>
                  </a:lnTo>
                  <a:lnTo>
                    <a:pt x="9486" y="125300"/>
                  </a:lnTo>
                  <a:lnTo>
                    <a:pt x="0" y="180064"/>
                  </a:lnTo>
                  <a:lnTo>
                    <a:pt x="1300" y="183726"/>
                  </a:lnTo>
                  <a:lnTo>
                    <a:pt x="4015" y="182469"/>
                  </a:lnTo>
                  <a:lnTo>
                    <a:pt x="7674" y="177934"/>
                  </a:lnTo>
                  <a:lnTo>
                    <a:pt x="25546" y="123143"/>
                  </a:lnTo>
                  <a:lnTo>
                    <a:pt x="55112" y="60934"/>
                  </a:lnTo>
                  <a:lnTo>
                    <a:pt x="71475" y="28377"/>
                  </a:lnTo>
                  <a:lnTo>
                    <a:pt x="84475" y="15201"/>
                  </a:lnTo>
                  <a:lnTo>
                    <a:pt x="111806" y="1804"/>
                  </a:lnTo>
                  <a:lnTo>
                    <a:pt x="127671" y="0"/>
                  </a:lnTo>
                  <a:lnTo>
                    <a:pt x="148130" y="244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6806960" y="5613972"/>
              <a:ext cx="108634" cy="208027"/>
            </a:xfrm>
            <a:custGeom>
              <a:avLst/>
              <a:gdLst/>
              <a:ahLst/>
              <a:cxnLst/>
              <a:rect l="0" t="0" r="0" b="0"/>
              <a:pathLst>
                <a:path w="108634" h="208027">
                  <a:moveTo>
                    <a:pt x="7978" y="0"/>
                  </a:moveTo>
                  <a:lnTo>
                    <a:pt x="429" y="56772"/>
                  </a:lnTo>
                  <a:lnTo>
                    <a:pt x="0" y="78240"/>
                  </a:lnTo>
                  <a:lnTo>
                    <a:pt x="811" y="81746"/>
                  </a:lnTo>
                  <a:lnTo>
                    <a:pt x="2276" y="80385"/>
                  </a:lnTo>
                  <a:lnTo>
                    <a:pt x="21439" y="42740"/>
                  </a:lnTo>
                  <a:lnTo>
                    <a:pt x="43710" y="17903"/>
                  </a:lnTo>
                  <a:lnTo>
                    <a:pt x="62999" y="4567"/>
                  </a:lnTo>
                  <a:lnTo>
                    <a:pt x="72396" y="3044"/>
                  </a:lnTo>
                  <a:lnTo>
                    <a:pt x="81434" y="4803"/>
                  </a:lnTo>
                  <a:lnTo>
                    <a:pt x="90233" y="8750"/>
                  </a:lnTo>
                  <a:lnTo>
                    <a:pt x="97023" y="16003"/>
                  </a:lnTo>
                  <a:lnTo>
                    <a:pt x="107034" y="36390"/>
                  </a:lnTo>
                  <a:lnTo>
                    <a:pt x="108633" y="99507"/>
                  </a:lnTo>
                  <a:lnTo>
                    <a:pt x="105523" y="158956"/>
                  </a:lnTo>
                  <a:lnTo>
                    <a:pt x="99510" y="2080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7002652" y="5610160"/>
              <a:ext cx="70240" cy="195197"/>
            </a:xfrm>
            <a:custGeom>
              <a:avLst/>
              <a:gdLst/>
              <a:ahLst/>
              <a:cxnLst/>
              <a:rect l="0" t="0" r="0" b="0"/>
              <a:pathLst>
                <a:path w="70240" h="195197">
                  <a:moveTo>
                    <a:pt x="20313" y="103665"/>
                  </a:moveTo>
                  <a:lnTo>
                    <a:pt x="51565" y="42817"/>
                  </a:lnTo>
                  <a:lnTo>
                    <a:pt x="64290" y="4942"/>
                  </a:lnTo>
                  <a:lnTo>
                    <a:pt x="63500" y="867"/>
                  </a:lnTo>
                  <a:lnTo>
                    <a:pt x="60198" y="0"/>
                  </a:lnTo>
                  <a:lnTo>
                    <a:pt x="55224" y="1270"/>
                  </a:lnTo>
                  <a:lnTo>
                    <a:pt x="44766" y="10079"/>
                  </a:lnTo>
                  <a:lnTo>
                    <a:pt x="34879" y="24164"/>
                  </a:lnTo>
                  <a:lnTo>
                    <a:pt x="15070" y="84818"/>
                  </a:lnTo>
                  <a:lnTo>
                    <a:pt x="0" y="145149"/>
                  </a:lnTo>
                  <a:lnTo>
                    <a:pt x="1422" y="165865"/>
                  </a:lnTo>
                  <a:lnTo>
                    <a:pt x="4945" y="173793"/>
                  </a:lnTo>
                  <a:lnTo>
                    <a:pt x="16257" y="185067"/>
                  </a:lnTo>
                  <a:lnTo>
                    <a:pt x="32995" y="190694"/>
                  </a:lnTo>
                  <a:lnTo>
                    <a:pt x="70239" y="19519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7255954" y="5322736"/>
              <a:ext cx="183064" cy="765537"/>
            </a:xfrm>
            <a:custGeom>
              <a:avLst/>
              <a:gdLst/>
              <a:ahLst/>
              <a:cxnLst/>
              <a:rect l="0" t="0" r="0" b="0"/>
              <a:pathLst>
                <a:path w="183064" h="765537">
                  <a:moveTo>
                    <a:pt x="183063" y="0"/>
                  </a:moveTo>
                  <a:lnTo>
                    <a:pt x="167946" y="50129"/>
                  </a:lnTo>
                  <a:lnTo>
                    <a:pt x="139256" y="113156"/>
                  </a:lnTo>
                  <a:lnTo>
                    <a:pt x="123011" y="169322"/>
                  </a:lnTo>
                  <a:lnTo>
                    <a:pt x="107639" y="219672"/>
                  </a:lnTo>
                  <a:lnTo>
                    <a:pt x="93838" y="278045"/>
                  </a:lnTo>
                  <a:lnTo>
                    <a:pt x="81428" y="339720"/>
                  </a:lnTo>
                  <a:lnTo>
                    <a:pt x="66040" y="401448"/>
                  </a:lnTo>
                  <a:lnTo>
                    <a:pt x="56163" y="445619"/>
                  </a:lnTo>
                  <a:lnTo>
                    <a:pt x="48692" y="492988"/>
                  </a:lnTo>
                  <a:lnTo>
                    <a:pt x="39824" y="536846"/>
                  </a:lnTo>
                  <a:lnTo>
                    <a:pt x="30644" y="578837"/>
                  </a:lnTo>
                  <a:lnTo>
                    <a:pt x="20278" y="642211"/>
                  </a:lnTo>
                  <a:lnTo>
                    <a:pt x="11350" y="695095"/>
                  </a:lnTo>
                  <a:lnTo>
                    <a:pt x="2516" y="742102"/>
                  </a:lnTo>
                  <a:lnTo>
                    <a:pt x="0" y="76553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7455660" y="5530120"/>
              <a:ext cx="357256" cy="366769"/>
            </a:xfrm>
            <a:custGeom>
              <a:avLst/>
              <a:gdLst/>
              <a:ahLst/>
              <a:cxnLst/>
              <a:rect l="0" t="0" r="0" b="0"/>
              <a:pathLst>
                <a:path w="357256" h="366769">
                  <a:moveTo>
                    <a:pt x="0" y="366768"/>
                  </a:moveTo>
                  <a:lnTo>
                    <a:pt x="25910" y="307140"/>
                  </a:lnTo>
                  <a:lnTo>
                    <a:pt x="52824" y="252865"/>
                  </a:lnTo>
                  <a:lnTo>
                    <a:pt x="80453" y="197549"/>
                  </a:lnTo>
                  <a:lnTo>
                    <a:pt x="114761" y="142097"/>
                  </a:lnTo>
                  <a:lnTo>
                    <a:pt x="149626" y="82117"/>
                  </a:lnTo>
                  <a:lnTo>
                    <a:pt x="177495" y="41436"/>
                  </a:lnTo>
                  <a:lnTo>
                    <a:pt x="188601" y="29251"/>
                  </a:lnTo>
                  <a:lnTo>
                    <a:pt x="193227" y="28035"/>
                  </a:lnTo>
                  <a:lnTo>
                    <a:pt x="197235" y="29999"/>
                  </a:lnTo>
                  <a:lnTo>
                    <a:pt x="200832" y="34081"/>
                  </a:lnTo>
                  <a:lnTo>
                    <a:pt x="202362" y="53411"/>
                  </a:lnTo>
                  <a:lnTo>
                    <a:pt x="195812" y="111021"/>
                  </a:lnTo>
                  <a:lnTo>
                    <a:pt x="192696" y="154978"/>
                  </a:lnTo>
                  <a:lnTo>
                    <a:pt x="195032" y="163629"/>
                  </a:lnTo>
                  <a:lnTo>
                    <a:pt x="199363" y="168472"/>
                  </a:lnTo>
                  <a:lnTo>
                    <a:pt x="205025" y="170776"/>
                  </a:lnTo>
                  <a:lnTo>
                    <a:pt x="210648" y="169538"/>
                  </a:lnTo>
                  <a:lnTo>
                    <a:pt x="221826" y="160766"/>
                  </a:lnTo>
                  <a:lnTo>
                    <a:pt x="261646" y="100897"/>
                  </a:lnTo>
                  <a:lnTo>
                    <a:pt x="307364" y="42270"/>
                  </a:lnTo>
                  <a:lnTo>
                    <a:pt x="329966" y="13385"/>
                  </a:lnTo>
                  <a:lnTo>
                    <a:pt x="351097" y="0"/>
                  </a:lnTo>
                  <a:lnTo>
                    <a:pt x="355182" y="3912"/>
                  </a:lnTo>
                  <a:lnTo>
                    <a:pt x="357255" y="25518"/>
                  </a:lnTo>
                  <a:lnTo>
                    <a:pt x="350128" y="67398"/>
                  </a:lnTo>
                  <a:lnTo>
                    <a:pt x="334338" y="118269"/>
                  </a:lnTo>
                  <a:lnTo>
                    <a:pt x="322043" y="172833"/>
                  </a:lnTo>
                  <a:lnTo>
                    <a:pt x="310710" y="226279"/>
                  </a:lnTo>
                  <a:lnTo>
                    <a:pt x="299557" y="28355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7860053" y="5755430"/>
              <a:ext cx="101433" cy="181517"/>
            </a:xfrm>
            <a:custGeom>
              <a:avLst/>
              <a:gdLst/>
              <a:ahLst/>
              <a:cxnLst/>
              <a:rect l="0" t="0" r="0" b="0"/>
              <a:pathLst>
                <a:path w="101433" h="181517">
                  <a:moveTo>
                    <a:pt x="53264" y="0"/>
                  </a:moveTo>
                  <a:lnTo>
                    <a:pt x="22012" y="57161"/>
                  </a:lnTo>
                  <a:lnTo>
                    <a:pt x="3516" y="115474"/>
                  </a:lnTo>
                  <a:lnTo>
                    <a:pt x="0" y="152867"/>
                  </a:lnTo>
                  <a:lnTo>
                    <a:pt x="1112" y="162932"/>
                  </a:lnTo>
                  <a:lnTo>
                    <a:pt x="4628" y="170567"/>
                  </a:lnTo>
                  <a:lnTo>
                    <a:pt x="15931" y="181516"/>
                  </a:lnTo>
                  <a:lnTo>
                    <a:pt x="21903" y="181107"/>
                  </a:lnTo>
                  <a:lnTo>
                    <a:pt x="27735" y="177136"/>
                  </a:lnTo>
                  <a:lnTo>
                    <a:pt x="55038" y="140677"/>
                  </a:lnTo>
                  <a:lnTo>
                    <a:pt x="84593" y="83165"/>
                  </a:lnTo>
                  <a:lnTo>
                    <a:pt x="99235" y="39750"/>
                  </a:lnTo>
                  <a:lnTo>
                    <a:pt x="101432" y="16126"/>
                  </a:lnTo>
                  <a:lnTo>
                    <a:pt x="99244" y="8901"/>
                  </a:lnTo>
                  <a:lnTo>
                    <a:pt x="95012" y="5010"/>
                  </a:lnTo>
                  <a:lnTo>
                    <a:pt x="89417" y="3340"/>
                  </a:lnTo>
                  <a:lnTo>
                    <a:pt x="83838" y="4075"/>
                  </a:lnTo>
                  <a:lnTo>
                    <a:pt x="61585" y="166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8012131" y="5813677"/>
              <a:ext cx="76085" cy="141459"/>
            </a:xfrm>
            <a:custGeom>
              <a:avLst/>
              <a:gdLst/>
              <a:ahLst/>
              <a:cxnLst/>
              <a:rect l="0" t="0" r="0" b="0"/>
              <a:pathLst>
                <a:path w="76085" h="141459">
                  <a:moveTo>
                    <a:pt x="17680" y="0"/>
                  </a:moveTo>
                  <a:lnTo>
                    <a:pt x="8281" y="56773"/>
                  </a:lnTo>
                  <a:lnTo>
                    <a:pt x="0" y="82671"/>
                  </a:lnTo>
                  <a:lnTo>
                    <a:pt x="1271" y="82851"/>
                  </a:lnTo>
                  <a:lnTo>
                    <a:pt x="55504" y="21578"/>
                  </a:lnTo>
                  <a:lnTo>
                    <a:pt x="61387" y="19933"/>
                  </a:lnTo>
                  <a:lnTo>
                    <a:pt x="67159" y="21610"/>
                  </a:lnTo>
                  <a:lnTo>
                    <a:pt x="72855" y="25501"/>
                  </a:lnTo>
                  <a:lnTo>
                    <a:pt x="75729" y="32718"/>
                  </a:lnTo>
                  <a:lnTo>
                    <a:pt x="76084" y="86093"/>
                  </a:lnTo>
                  <a:lnTo>
                    <a:pt x="75928" y="1414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8137985" y="5955135"/>
              <a:ext cx="8323" cy="16643"/>
            </a:xfrm>
            <a:custGeom>
              <a:avLst/>
              <a:gdLst/>
              <a:ahLst/>
              <a:cxnLst/>
              <a:rect l="0" t="0" r="0" b="0"/>
              <a:pathLst>
                <a:path w="8323" h="16643">
                  <a:moveTo>
                    <a:pt x="8322" y="0"/>
                  </a:moveTo>
                  <a:lnTo>
                    <a:pt x="0" y="166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8187912" y="5680540"/>
              <a:ext cx="8321" cy="1"/>
            </a:xfrm>
            <a:custGeom>
              <a:avLst/>
              <a:gdLst/>
              <a:ahLst/>
              <a:cxnLst/>
              <a:rect l="0" t="0" r="0" b="0"/>
              <a:pathLst>
                <a:path w="8321" h="1">
                  <a:moveTo>
                    <a:pt x="8320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8243388" y="5655577"/>
              <a:ext cx="134683" cy="282917"/>
            </a:xfrm>
            <a:custGeom>
              <a:avLst/>
              <a:gdLst/>
              <a:ahLst/>
              <a:cxnLst/>
              <a:rect l="0" t="0" r="0" b="0"/>
              <a:pathLst>
                <a:path w="134683" h="282917">
                  <a:moveTo>
                    <a:pt x="77661" y="0"/>
                  </a:moveTo>
                  <a:lnTo>
                    <a:pt x="62543" y="60660"/>
                  </a:lnTo>
                  <a:lnTo>
                    <a:pt x="42716" y="118856"/>
                  </a:lnTo>
                  <a:lnTo>
                    <a:pt x="25058" y="181383"/>
                  </a:lnTo>
                  <a:lnTo>
                    <a:pt x="5550" y="241213"/>
                  </a:lnTo>
                  <a:lnTo>
                    <a:pt x="0" y="257909"/>
                  </a:lnTo>
                  <a:lnTo>
                    <a:pt x="924" y="262547"/>
                  </a:lnTo>
                  <a:lnTo>
                    <a:pt x="4312" y="264714"/>
                  </a:lnTo>
                  <a:lnTo>
                    <a:pt x="9346" y="265234"/>
                  </a:lnTo>
                  <a:lnTo>
                    <a:pt x="14551" y="261882"/>
                  </a:lnTo>
                  <a:lnTo>
                    <a:pt x="69351" y="199870"/>
                  </a:lnTo>
                  <a:lnTo>
                    <a:pt x="90916" y="183112"/>
                  </a:lnTo>
                  <a:lnTo>
                    <a:pt x="126918" y="165301"/>
                  </a:lnTo>
                  <a:lnTo>
                    <a:pt x="131764" y="167523"/>
                  </a:lnTo>
                  <a:lnTo>
                    <a:pt x="134070" y="173628"/>
                  </a:lnTo>
                  <a:lnTo>
                    <a:pt x="134682" y="182321"/>
                  </a:lnTo>
                  <a:lnTo>
                    <a:pt x="130432" y="199375"/>
                  </a:lnTo>
                  <a:lnTo>
                    <a:pt x="108337" y="262351"/>
                  </a:lnTo>
                  <a:lnTo>
                    <a:pt x="102623" y="2829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8407550" y="5804705"/>
              <a:ext cx="105027" cy="225321"/>
            </a:xfrm>
            <a:custGeom>
              <a:avLst/>
              <a:gdLst/>
              <a:ahLst/>
              <a:cxnLst/>
              <a:rect l="0" t="0" r="0" b="0"/>
              <a:pathLst>
                <a:path w="105027" h="225321">
                  <a:moveTo>
                    <a:pt x="96561" y="17293"/>
                  </a:moveTo>
                  <a:lnTo>
                    <a:pt x="92144" y="4041"/>
                  </a:lnTo>
                  <a:lnTo>
                    <a:pt x="88069" y="1062"/>
                  </a:lnTo>
                  <a:lnTo>
                    <a:pt x="82578" y="0"/>
                  </a:lnTo>
                  <a:lnTo>
                    <a:pt x="76145" y="217"/>
                  </a:lnTo>
                  <a:lnTo>
                    <a:pt x="64065" y="5389"/>
                  </a:lnTo>
                  <a:lnTo>
                    <a:pt x="41243" y="23776"/>
                  </a:lnTo>
                  <a:lnTo>
                    <a:pt x="18929" y="53707"/>
                  </a:lnTo>
                  <a:lnTo>
                    <a:pt x="4115" y="88282"/>
                  </a:lnTo>
                  <a:lnTo>
                    <a:pt x="0" y="111098"/>
                  </a:lnTo>
                  <a:lnTo>
                    <a:pt x="1677" y="117737"/>
                  </a:lnTo>
                  <a:lnTo>
                    <a:pt x="5568" y="121238"/>
                  </a:lnTo>
                  <a:lnTo>
                    <a:pt x="10936" y="122647"/>
                  </a:lnTo>
                  <a:lnTo>
                    <a:pt x="17288" y="119889"/>
                  </a:lnTo>
                  <a:lnTo>
                    <a:pt x="80073" y="70317"/>
                  </a:lnTo>
                  <a:lnTo>
                    <a:pt x="87418" y="70209"/>
                  </a:lnTo>
                  <a:lnTo>
                    <a:pt x="94164" y="73836"/>
                  </a:lnTo>
                  <a:lnTo>
                    <a:pt x="100511" y="79951"/>
                  </a:lnTo>
                  <a:lnTo>
                    <a:pt x="103817" y="86802"/>
                  </a:lnTo>
                  <a:lnTo>
                    <a:pt x="105026" y="101811"/>
                  </a:lnTo>
                  <a:lnTo>
                    <a:pt x="93313" y="162127"/>
                  </a:lnTo>
                  <a:lnTo>
                    <a:pt x="71598" y="22532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8864788" y="5264488"/>
              <a:ext cx="463108" cy="465979"/>
            </a:xfrm>
            <a:custGeom>
              <a:avLst/>
              <a:gdLst/>
              <a:ahLst/>
              <a:cxnLst/>
              <a:rect l="0" t="0" r="0" b="0"/>
              <a:pathLst>
                <a:path w="463108" h="465979">
                  <a:moveTo>
                    <a:pt x="221797" y="0"/>
                  </a:moveTo>
                  <a:lnTo>
                    <a:pt x="167780" y="20836"/>
                  </a:lnTo>
                  <a:lnTo>
                    <a:pt x="126918" y="47340"/>
                  </a:lnTo>
                  <a:lnTo>
                    <a:pt x="66031" y="108397"/>
                  </a:lnTo>
                  <a:lnTo>
                    <a:pt x="29419" y="159270"/>
                  </a:lnTo>
                  <a:lnTo>
                    <a:pt x="27813" y="175262"/>
                  </a:lnTo>
                  <a:lnTo>
                    <a:pt x="31107" y="190691"/>
                  </a:lnTo>
                  <a:lnTo>
                    <a:pt x="38734" y="203712"/>
                  </a:lnTo>
                  <a:lnTo>
                    <a:pt x="101491" y="250637"/>
                  </a:lnTo>
                  <a:lnTo>
                    <a:pt x="116244" y="266721"/>
                  </a:lnTo>
                  <a:lnTo>
                    <a:pt x="124034" y="285580"/>
                  </a:lnTo>
                  <a:lnTo>
                    <a:pt x="126571" y="306289"/>
                  </a:lnTo>
                  <a:lnTo>
                    <a:pt x="124617" y="327821"/>
                  </a:lnTo>
                  <a:lnTo>
                    <a:pt x="118201" y="344787"/>
                  </a:lnTo>
                  <a:lnTo>
                    <a:pt x="82894" y="388041"/>
                  </a:lnTo>
                  <a:lnTo>
                    <a:pt x="47594" y="415245"/>
                  </a:lnTo>
                  <a:lnTo>
                    <a:pt x="26645" y="424323"/>
                  </a:lnTo>
                  <a:lnTo>
                    <a:pt x="17731" y="425264"/>
                  </a:lnTo>
                  <a:lnTo>
                    <a:pt x="2895" y="421379"/>
                  </a:lnTo>
                  <a:lnTo>
                    <a:pt x="48" y="417755"/>
                  </a:lnTo>
                  <a:lnTo>
                    <a:pt x="0" y="413489"/>
                  </a:lnTo>
                  <a:lnTo>
                    <a:pt x="1816" y="408796"/>
                  </a:lnTo>
                  <a:lnTo>
                    <a:pt x="11231" y="401116"/>
                  </a:lnTo>
                  <a:lnTo>
                    <a:pt x="37057" y="391595"/>
                  </a:lnTo>
                  <a:lnTo>
                    <a:pt x="94911" y="376363"/>
                  </a:lnTo>
                  <a:lnTo>
                    <a:pt x="152399" y="356197"/>
                  </a:lnTo>
                  <a:lnTo>
                    <a:pt x="212071" y="319745"/>
                  </a:lnTo>
                  <a:lnTo>
                    <a:pt x="256114" y="281340"/>
                  </a:lnTo>
                  <a:lnTo>
                    <a:pt x="271516" y="253068"/>
                  </a:lnTo>
                  <a:lnTo>
                    <a:pt x="271585" y="245451"/>
                  </a:lnTo>
                  <a:lnTo>
                    <a:pt x="268857" y="239448"/>
                  </a:lnTo>
                  <a:lnTo>
                    <a:pt x="264265" y="234521"/>
                  </a:lnTo>
                  <a:lnTo>
                    <a:pt x="259354" y="234011"/>
                  </a:lnTo>
                  <a:lnTo>
                    <a:pt x="254231" y="236444"/>
                  </a:lnTo>
                  <a:lnTo>
                    <a:pt x="209035" y="276440"/>
                  </a:lnTo>
                  <a:lnTo>
                    <a:pt x="179159" y="331847"/>
                  </a:lnTo>
                  <a:lnTo>
                    <a:pt x="167592" y="366854"/>
                  </a:lnTo>
                  <a:lnTo>
                    <a:pt x="165345" y="387098"/>
                  </a:lnTo>
                  <a:lnTo>
                    <a:pt x="168445" y="393976"/>
                  </a:lnTo>
                  <a:lnTo>
                    <a:pt x="174210" y="398561"/>
                  </a:lnTo>
                  <a:lnTo>
                    <a:pt x="181751" y="401618"/>
                  </a:lnTo>
                  <a:lnTo>
                    <a:pt x="199992" y="400083"/>
                  </a:lnTo>
                  <a:lnTo>
                    <a:pt x="218578" y="393238"/>
                  </a:lnTo>
                  <a:lnTo>
                    <a:pt x="251518" y="368452"/>
                  </a:lnTo>
                  <a:lnTo>
                    <a:pt x="288992" y="336983"/>
                  </a:lnTo>
                  <a:lnTo>
                    <a:pt x="297104" y="332829"/>
                  </a:lnTo>
                  <a:lnTo>
                    <a:pt x="301588" y="334683"/>
                  </a:lnTo>
                  <a:lnTo>
                    <a:pt x="303652" y="340541"/>
                  </a:lnTo>
                  <a:lnTo>
                    <a:pt x="303904" y="394124"/>
                  </a:lnTo>
                  <a:lnTo>
                    <a:pt x="300511" y="413703"/>
                  </a:lnTo>
                  <a:lnTo>
                    <a:pt x="302010" y="418184"/>
                  </a:lnTo>
                  <a:lnTo>
                    <a:pt x="305782" y="419323"/>
                  </a:lnTo>
                  <a:lnTo>
                    <a:pt x="311071" y="418233"/>
                  </a:lnTo>
                  <a:lnTo>
                    <a:pt x="321879" y="409625"/>
                  </a:lnTo>
                  <a:lnTo>
                    <a:pt x="352488" y="372148"/>
                  </a:lnTo>
                  <a:lnTo>
                    <a:pt x="364996" y="351268"/>
                  </a:lnTo>
                  <a:lnTo>
                    <a:pt x="385788" y="327647"/>
                  </a:lnTo>
                  <a:lnTo>
                    <a:pt x="391221" y="325680"/>
                  </a:lnTo>
                  <a:lnTo>
                    <a:pt x="396692" y="326219"/>
                  </a:lnTo>
                  <a:lnTo>
                    <a:pt x="402188" y="328426"/>
                  </a:lnTo>
                  <a:lnTo>
                    <a:pt x="405852" y="334521"/>
                  </a:lnTo>
                  <a:lnTo>
                    <a:pt x="416633" y="381529"/>
                  </a:lnTo>
                  <a:lnTo>
                    <a:pt x="420105" y="385640"/>
                  </a:lnTo>
                  <a:lnTo>
                    <a:pt x="424269" y="386532"/>
                  </a:lnTo>
                  <a:lnTo>
                    <a:pt x="428894" y="385277"/>
                  </a:lnTo>
                  <a:lnTo>
                    <a:pt x="433827" y="386290"/>
                  </a:lnTo>
                  <a:lnTo>
                    <a:pt x="444238" y="392347"/>
                  </a:lnTo>
                  <a:lnTo>
                    <a:pt x="450098" y="408598"/>
                  </a:lnTo>
                  <a:lnTo>
                    <a:pt x="463107" y="46597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9365345" y="5591322"/>
              <a:ext cx="137293" cy="147467"/>
            </a:xfrm>
            <a:custGeom>
              <a:avLst/>
              <a:gdLst/>
              <a:ahLst/>
              <a:cxnLst/>
              <a:rect l="0" t="0" r="0" b="0"/>
              <a:pathLst>
                <a:path w="137293" h="147467">
                  <a:moveTo>
                    <a:pt x="137292" y="14329"/>
                  </a:moveTo>
                  <a:lnTo>
                    <a:pt x="124040" y="5494"/>
                  </a:lnTo>
                  <a:lnTo>
                    <a:pt x="93713" y="0"/>
                  </a:lnTo>
                  <a:lnTo>
                    <a:pt x="73544" y="6112"/>
                  </a:lnTo>
                  <a:lnTo>
                    <a:pt x="33579" y="32635"/>
                  </a:lnTo>
                  <a:lnTo>
                    <a:pt x="9894" y="65262"/>
                  </a:lnTo>
                  <a:lnTo>
                    <a:pt x="0" y="99790"/>
                  </a:lnTo>
                  <a:lnTo>
                    <a:pt x="2617" y="117339"/>
                  </a:lnTo>
                  <a:lnTo>
                    <a:pt x="5903" y="124607"/>
                  </a:lnTo>
                  <a:lnTo>
                    <a:pt x="10868" y="127604"/>
                  </a:lnTo>
                  <a:lnTo>
                    <a:pt x="16951" y="127753"/>
                  </a:lnTo>
                  <a:lnTo>
                    <a:pt x="32032" y="122063"/>
                  </a:lnTo>
                  <a:lnTo>
                    <a:pt x="92823" y="74529"/>
                  </a:lnTo>
                  <a:lnTo>
                    <a:pt x="99325" y="68331"/>
                  </a:lnTo>
                  <a:lnTo>
                    <a:pt x="103660" y="68821"/>
                  </a:lnTo>
                  <a:lnTo>
                    <a:pt x="106550" y="73771"/>
                  </a:lnTo>
                  <a:lnTo>
                    <a:pt x="108836" y="89749"/>
                  </a:lnTo>
                  <a:lnTo>
                    <a:pt x="95687" y="14746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9537281" y="5555724"/>
              <a:ext cx="77755" cy="183065"/>
            </a:xfrm>
            <a:custGeom>
              <a:avLst/>
              <a:gdLst/>
              <a:ahLst/>
              <a:cxnLst/>
              <a:rect l="0" t="0" r="0" b="0"/>
              <a:pathLst>
                <a:path w="77755" h="183065">
                  <a:moveTo>
                    <a:pt x="23604" y="0"/>
                  </a:moveTo>
                  <a:lnTo>
                    <a:pt x="14769" y="13253"/>
                  </a:lnTo>
                  <a:lnTo>
                    <a:pt x="5524" y="68680"/>
                  </a:lnTo>
                  <a:lnTo>
                    <a:pt x="0" y="118042"/>
                  </a:lnTo>
                  <a:lnTo>
                    <a:pt x="1396" y="123999"/>
                  </a:lnTo>
                  <a:lnTo>
                    <a:pt x="4175" y="126120"/>
                  </a:lnTo>
                  <a:lnTo>
                    <a:pt x="7878" y="125686"/>
                  </a:lnTo>
                  <a:lnTo>
                    <a:pt x="16923" y="112875"/>
                  </a:lnTo>
                  <a:lnTo>
                    <a:pt x="28030" y="94546"/>
                  </a:lnTo>
                  <a:lnTo>
                    <a:pt x="42213" y="80236"/>
                  </a:lnTo>
                  <a:lnTo>
                    <a:pt x="49879" y="76605"/>
                  </a:lnTo>
                  <a:lnTo>
                    <a:pt x="65792" y="75036"/>
                  </a:lnTo>
                  <a:lnTo>
                    <a:pt x="71145" y="78686"/>
                  </a:lnTo>
                  <a:lnTo>
                    <a:pt x="74713" y="84817"/>
                  </a:lnTo>
                  <a:lnTo>
                    <a:pt x="77754" y="101492"/>
                  </a:lnTo>
                  <a:lnTo>
                    <a:pt x="68304" y="161262"/>
                  </a:lnTo>
                  <a:lnTo>
                    <a:pt x="65209" y="18306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9660737" y="5522440"/>
              <a:ext cx="86695" cy="249633"/>
            </a:xfrm>
            <a:custGeom>
              <a:avLst/>
              <a:gdLst/>
              <a:ahLst/>
              <a:cxnLst/>
              <a:rect l="0" t="0" r="0" b="0"/>
              <a:pathLst>
                <a:path w="86695" h="249633">
                  <a:moveTo>
                    <a:pt x="66568" y="0"/>
                  </a:moveTo>
                  <a:lnTo>
                    <a:pt x="27448" y="55934"/>
                  </a:lnTo>
                  <a:lnTo>
                    <a:pt x="11010" y="86943"/>
                  </a:lnTo>
                  <a:lnTo>
                    <a:pt x="9189" y="96793"/>
                  </a:lnTo>
                  <a:lnTo>
                    <a:pt x="12097" y="115135"/>
                  </a:lnTo>
                  <a:lnTo>
                    <a:pt x="16385" y="122060"/>
                  </a:lnTo>
                  <a:lnTo>
                    <a:pt x="28548" y="132221"/>
                  </a:lnTo>
                  <a:lnTo>
                    <a:pt x="75204" y="156646"/>
                  </a:lnTo>
                  <a:lnTo>
                    <a:pt x="80647" y="163603"/>
                  </a:lnTo>
                  <a:lnTo>
                    <a:pt x="86694" y="181195"/>
                  </a:lnTo>
                  <a:lnTo>
                    <a:pt x="85532" y="189214"/>
                  </a:lnTo>
                  <a:lnTo>
                    <a:pt x="76846" y="203055"/>
                  </a:lnTo>
                  <a:lnTo>
                    <a:pt x="32726" y="238344"/>
                  </a:lnTo>
                  <a:lnTo>
                    <a:pt x="0" y="24963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9760589" y="5613972"/>
              <a:ext cx="121482" cy="349485"/>
            </a:xfrm>
            <a:custGeom>
              <a:avLst/>
              <a:gdLst/>
              <a:ahLst/>
              <a:cxnLst/>
              <a:rect l="0" t="0" r="0" b="0"/>
              <a:pathLst>
                <a:path w="121482" h="349485">
                  <a:moveTo>
                    <a:pt x="41606" y="0"/>
                  </a:moveTo>
                  <a:lnTo>
                    <a:pt x="18161" y="59627"/>
                  </a:lnTo>
                  <a:lnTo>
                    <a:pt x="10265" y="102899"/>
                  </a:lnTo>
                  <a:lnTo>
                    <a:pt x="14240" y="109280"/>
                  </a:lnTo>
                  <a:lnTo>
                    <a:pt x="21513" y="112609"/>
                  </a:lnTo>
                  <a:lnTo>
                    <a:pt x="30984" y="113904"/>
                  </a:lnTo>
                  <a:lnTo>
                    <a:pt x="40072" y="111070"/>
                  </a:lnTo>
                  <a:lnTo>
                    <a:pt x="57566" y="98058"/>
                  </a:lnTo>
                  <a:lnTo>
                    <a:pt x="84754" y="65289"/>
                  </a:lnTo>
                  <a:lnTo>
                    <a:pt x="113559" y="22170"/>
                  </a:lnTo>
                  <a:lnTo>
                    <a:pt x="117312" y="23101"/>
                  </a:lnTo>
                  <a:lnTo>
                    <a:pt x="121481" y="38929"/>
                  </a:lnTo>
                  <a:lnTo>
                    <a:pt x="117515" y="75285"/>
                  </a:lnTo>
                  <a:lnTo>
                    <a:pt x="102473" y="138038"/>
                  </a:lnTo>
                  <a:lnTo>
                    <a:pt x="80253" y="196802"/>
                  </a:lnTo>
                  <a:lnTo>
                    <a:pt x="58399" y="257783"/>
                  </a:lnTo>
                  <a:lnTo>
                    <a:pt x="45041" y="285331"/>
                  </a:lnTo>
                  <a:lnTo>
                    <a:pt x="11089" y="335713"/>
                  </a:lnTo>
                  <a:lnTo>
                    <a:pt x="0" y="3494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9900937" y="5589009"/>
              <a:ext cx="109285" cy="257953"/>
            </a:xfrm>
            <a:custGeom>
              <a:avLst/>
              <a:gdLst/>
              <a:ahLst/>
              <a:cxnLst/>
              <a:rect l="0" t="0" r="0" b="0"/>
              <a:pathLst>
                <a:path w="109285" h="257953">
                  <a:moveTo>
                    <a:pt x="109284" y="0"/>
                  </a:moveTo>
                  <a:lnTo>
                    <a:pt x="71423" y="18103"/>
                  </a:lnTo>
                  <a:lnTo>
                    <a:pt x="52145" y="36183"/>
                  </a:lnTo>
                  <a:lnTo>
                    <a:pt x="7626" y="92416"/>
                  </a:lnTo>
                  <a:lnTo>
                    <a:pt x="0" y="108566"/>
                  </a:lnTo>
                  <a:lnTo>
                    <a:pt x="370" y="115832"/>
                  </a:lnTo>
                  <a:lnTo>
                    <a:pt x="3391" y="122525"/>
                  </a:lnTo>
                  <a:lnTo>
                    <a:pt x="14143" y="133968"/>
                  </a:lnTo>
                  <a:lnTo>
                    <a:pt x="28168" y="142135"/>
                  </a:lnTo>
                  <a:lnTo>
                    <a:pt x="90512" y="153525"/>
                  </a:lnTo>
                  <a:lnTo>
                    <a:pt x="97694" y="158748"/>
                  </a:lnTo>
                  <a:lnTo>
                    <a:pt x="108140" y="174414"/>
                  </a:lnTo>
                  <a:lnTo>
                    <a:pt x="107596" y="182844"/>
                  </a:lnTo>
                  <a:lnTo>
                    <a:pt x="97131" y="199607"/>
                  </a:lnTo>
                  <a:lnTo>
                    <a:pt x="65439" y="232245"/>
                  </a:lnTo>
                  <a:lnTo>
                    <a:pt x="34395" y="25795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1350905" y="6470246"/>
            <a:ext cx="4843523" cy="982678"/>
            <a:chOff x="1350905" y="6470246"/>
            <a:chExt cx="4843523" cy="982678"/>
          </a:xfrm>
        </p:grpSpPr>
        <p:sp>
          <p:nvSpPr>
            <p:cNvPr id="341" name="Freeform 340"/>
            <p:cNvSpPr/>
            <p:nvPr/>
          </p:nvSpPr>
          <p:spPr>
            <a:xfrm>
              <a:off x="1350905" y="6803882"/>
              <a:ext cx="354911" cy="124817"/>
            </a:xfrm>
            <a:custGeom>
              <a:avLst/>
              <a:gdLst/>
              <a:ahLst/>
              <a:cxnLst/>
              <a:rect l="0" t="0" r="0" b="0"/>
              <a:pathLst>
                <a:path w="354911" h="124817">
                  <a:moveTo>
                    <a:pt x="30389" y="0"/>
                  </a:moveTo>
                  <a:lnTo>
                    <a:pt x="11384" y="7567"/>
                  </a:lnTo>
                  <a:lnTo>
                    <a:pt x="61" y="15999"/>
                  </a:lnTo>
                  <a:lnTo>
                    <a:pt x="0" y="19912"/>
                  </a:lnTo>
                  <a:lnTo>
                    <a:pt x="3658" y="23444"/>
                  </a:lnTo>
                  <a:lnTo>
                    <a:pt x="55736" y="44290"/>
                  </a:lnTo>
                  <a:lnTo>
                    <a:pt x="112511" y="55456"/>
                  </a:lnTo>
                  <a:lnTo>
                    <a:pt x="169329" y="69340"/>
                  </a:lnTo>
                  <a:lnTo>
                    <a:pt x="228717" y="93148"/>
                  </a:lnTo>
                  <a:lnTo>
                    <a:pt x="281187" y="105171"/>
                  </a:lnTo>
                  <a:lnTo>
                    <a:pt x="342335" y="121098"/>
                  </a:lnTo>
                  <a:lnTo>
                    <a:pt x="354910" y="1248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2014365" y="6470246"/>
              <a:ext cx="274471" cy="604505"/>
            </a:xfrm>
            <a:custGeom>
              <a:avLst/>
              <a:gdLst/>
              <a:ahLst/>
              <a:cxnLst/>
              <a:rect l="0" t="0" r="0" b="0"/>
              <a:pathLst>
                <a:path w="274471" h="604505">
                  <a:moveTo>
                    <a:pt x="74218" y="217141"/>
                  </a:moveTo>
                  <a:lnTo>
                    <a:pt x="54306" y="278726"/>
                  </a:lnTo>
                  <a:lnTo>
                    <a:pt x="41384" y="331282"/>
                  </a:lnTo>
                  <a:lnTo>
                    <a:pt x="34345" y="381968"/>
                  </a:lnTo>
                  <a:lnTo>
                    <a:pt x="26312" y="436495"/>
                  </a:lnTo>
                  <a:lnTo>
                    <a:pt x="18287" y="489317"/>
                  </a:lnTo>
                  <a:lnTo>
                    <a:pt x="15351" y="546892"/>
                  </a:lnTo>
                  <a:lnTo>
                    <a:pt x="4429" y="602641"/>
                  </a:lnTo>
                  <a:lnTo>
                    <a:pt x="2729" y="604504"/>
                  </a:lnTo>
                  <a:lnTo>
                    <a:pt x="0" y="572567"/>
                  </a:lnTo>
                  <a:lnTo>
                    <a:pt x="342" y="518234"/>
                  </a:lnTo>
                  <a:lnTo>
                    <a:pt x="5932" y="463515"/>
                  </a:lnTo>
                  <a:lnTo>
                    <a:pt x="11728" y="403979"/>
                  </a:lnTo>
                  <a:lnTo>
                    <a:pt x="16982" y="341058"/>
                  </a:lnTo>
                  <a:lnTo>
                    <a:pt x="31443" y="277677"/>
                  </a:lnTo>
                  <a:lnTo>
                    <a:pt x="43476" y="215950"/>
                  </a:lnTo>
                  <a:lnTo>
                    <a:pt x="61400" y="157905"/>
                  </a:lnTo>
                  <a:lnTo>
                    <a:pt x="88225" y="98473"/>
                  </a:lnTo>
                  <a:lnTo>
                    <a:pt x="111228" y="55462"/>
                  </a:lnTo>
                  <a:lnTo>
                    <a:pt x="152962" y="15322"/>
                  </a:lnTo>
                  <a:lnTo>
                    <a:pt x="171469" y="3861"/>
                  </a:lnTo>
                  <a:lnTo>
                    <a:pt x="189556" y="0"/>
                  </a:lnTo>
                  <a:lnTo>
                    <a:pt x="198263" y="265"/>
                  </a:lnTo>
                  <a:lnTo>
                    <a:pt x="228186" y="13889"/>
                  </a:lnTo>
                  <a:lnTo>
                    <a:pt x="251640" y="31075"/>
                  </a:lnTo>
                  <a:lnTo>
                    <a:pt x="270300" y="61131"/>
                  </a:lnTo>
                  <a:lnTo>
                    <a:pt x="274470" y="86167"/>
                  </a:lnTo>
                  <a:lnTo>
                    <a:pt x="269614" y="131071"/>
                  </a:lnTo>
                  <a:lnTo>
                    <a:pt x="247390" y="171445"/>
                  </a:lnTo>
                  <a:lnTo>
                    <a:pt x="221769" y="199142"/>
                  </a:lnTo>
                  <a:lnTo>
                    <a:pt x="164823" y="233664"/>
                  </a:lnTo>
                  <a:lnTo>
                    <a:pt x="134657" y="245459"/>
                  </a:lnTo>
                  <a:lnTo>
                    <a:pt x="107502" y="2504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2296695" y="6554251"/>
              <a:ext cx="148957" cy="515906"/>
            </a:xfrm>
            <a:custGeom>
              <a:avLst/>
              <a:gdLst/>
              <a:ahLst/>
              <a:cxnLst/>
              <a:rect l="0" t="0" r="0" b="0"/>
              <a:pathLst>
                <a:path w="148957" h="515906">
                  <a:moveTo>
                    <a:pt x="116409" y="0"/>
                  </a:moveTo>
                  <a:lnTo>
                    <a:pt x="102216" y="59528"/>
                  </a:lnTo>
                  <a:lnTo>
                    <a:pt x="88630" y="118524"/>
                  </a:lnTo>
                  <a:lnTo>
                    <a:pt x="76644" y="171067"/>
                  </a:lnTo>
                  <a:lnTo>
                    <a:pt x="59895" y="231441"/>
                  </a:lnTo>
                  <a:lnTo>
                    <a:pt x="42992" y="283739"/>
                  </a:lnTo>
                  <a:lnTo>
                    <a:pt x="25437" y="340906"/>
                  </a:lnTo>
                  <a:lnTo>
                    <a:pt x="17729" y="362314"/>
                  </a:lnTo>
                  <a:lnTo>
                    <a:pt x="5058" y="381074"/>
                  </a:lnTo>
                  <a:lnTo>
                    <a:pt x="1495" y="382563"/>
                  </a:lnTo>
                  <a:lnTo>
                    <a:pt x="43" y="378933"/>
                  </a:lnTo>
                  <a:lnTo>
                    <a:pt x="0" y="371890"/>
                  </a:lnTo>
                  <a:lnTo>
                    <a:pt x="18668" y="324297"/>
                  </a:lnTo>
                  <a:lnTo>
                    <a:pt x="66159" y="264530"/>
                  </a:lnTo>
                  <a:lnTo>
                    <a:pt x="78358" y="250705"/>
                  </a:lnTo>
                  <a:lnTo>
                    <a:pt x="108790" y="234297"/>
                  </a:lnTo>
                  <a:lnTo>
                    <a:pt x="116877" y="231087"/>
                  </a:lnTo>
                  <a:lnTo>
                    <a:pt x="124118" y="231721"/>
                  </a:lnTo>
                  <a:lnTo>
                    <a:pt x="137094" y="239822"/>
                  </a:lnTo>
                  <a:lnTo>
                    <a:pt x="144093" y="257599"/>
                  </a:lnTo>
                  <a:lnTo>
                    <a:pt x="148956" y="313379"/>
                  </a:lnTo>
                  <a:lnTo>
                    <a:pt x="145179" y="368893"/>
                  </a:lnTo>
                  <a:lnTo>
                    <a:pt x="126236" y="424372"/>
                  </a:lnTo>
                  <a:lnTo>
                    <a:pt x="101634" y="481889"/>
                  </a:lnTo>
                  <a:lnTo>
                    <a:pt x="91446" y="51590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2493709" y="6848728"/>
              <a:ext cx="543529" cy="329602"/>
            </a:xfrm>
            <a:custGeom>
              <a:avLst/>
              <a:gdLst/>
              <a:ahLst/>
              <a:cxnLst/>
              <a:rect l="0" t="0" r="0" b="0"/>
              <a:pathLst>
                <a:path w="543529" h="329602">
                  <a:moveTo>
                    <a:pt x="119100" y="71649"/>
                  </a:moveTo>
                  <a:lnTo>
                    <a:pt x="81239" y="89752"/>
                  </a:lnTo>
                  <a:lnTo>
                    <a:pt x="25712" y="133651"/>
                  </a:lnTo>
                  <a:lnTo>
                    <a:pt x="5252" y="163921"/>
                  </a:lnTo>
                  <a:lnTo>
                    <a:pt x="1596" y="171995"/>
                  </a:lnTo>
                  <a:lnTo>
                    <a:pt x="0" y="188363"/>
                  </a:lnTo>
                  <a:lnTo>
                    <a:pt x="868" y="196611"/>
                  </a:lnTo>
                  <a:lnTo>
                    <a:pt x="5146" y="201184"/>
                  </a:lnTo>
                  <a:lnTo>
                    <a:pt x="11695" y="203310"/>
                  </a:lnTo>
                  <a:lnTo>
                    <a:pt x="29759" y="202280"/>
                  </a:lnTo>
                  <a:lnTo>
                    <a:pt x="63146" y="191305"/>
                  </a:lnTo>
                  <a:lnTo>
                    <a:pt x="85982" y="175417"/>
                  </a:lnTo>
                  <a:lnTo>
                    <a:pt x="137523" y="112368"/>
                  </a:lnTo>
                  <a:lnTo>
                    <a:pt x="145163" y="96218"/>
                  </a:lnTo>
                  <a:lnTo>
                    <a:pt x="150245" y="62697"/>
                  </a:lnTo>
                  <a:lnTo>
                    <a:pt x="147333" y="27905"/>
                  </a:lnTo>
                  <a:lnTo>
                    <a:pt x="138120" y="10293"/>
                  </a:lnTo>
                  <a:lnTo>
                    <a:pt x="131780" y="3008"/>
                  </a:lnTo>
                  <a:lnTo>
                    <a:pt x="122931" y="0"/>
                  </a:lnTo>
                  <a:lnTo>
                    <a:pt x="100770" y="1590"/>
                  </a:lnTo>
                  <a:lnTo>
                    <a:pt x="92087" y="5526"/>
                  </a:lnTo>
                  <a:lnTo>
                    <a:pt x="79974" y="17298"/>
                  </a:lnTo>
                  <a:lnTo>
                    <a:pt x="77298" y="25245"/>
                  </a:lnTo>
                  <a:lnTo>
                    <a:pt x="76791" y="43937"/>
                  </a:lnTo>
                  <a:lnTo>
                    <a:pt x="80724" y="51324"/>
                  </a:lnTo>
                  <a:lnTo>
                    <a:pt x="94956" y="62000"/>
                  </a:lnTo>
                  <a:lnTo>
                    <a:pt x="132595" y="68790"/>
                  </a:lnTo>
                  <a:lnTo>
                    <a:pt x="194087" y="71085"/>
                  </a:lnTo>
                  <a:lnTo>
                    <a:pt x="236651" y="73331"/>
                  </a:lnTo>
                  <a:lnTo>
                    <a:pt x="261336" y="80409"/>
                  </a:lnTo>
                  <a:lnTo>
                    <a:pt x="269398" y="86734"/>
                  </a:lnTo>
                  <a:lnTo>
                    <a:pt x="278355" y="103625"/>
                  </a:lnTo>
                  <a:lnTo>
                    <a:pt x="277970" y="112382"/>
                  </a:lnTo>
                  <a:lnTo>
                    <a:pt x="270146" y="129509"/>
                  </a:lnTo>
                  <a:lnTo>
                    <a:pt x="254564" y="150327"/>
                  </a:lnTo>
                  <a:lnTo>
                    <a:pt x="255638" y="152762"/>
                  </a:lnTo>
                  <a:lnTo>
                    <a:pt x="269158" y="150538"/>
                  </a:lnTo>
                  <a:lnTo>
                    <a:pt x="315505" y="136815"/>
                  </a:lnTo>
                  <a:lnTo>
                    <a:pt x="341993" y="136978"/>
                  </a:lnTo>
                  <a:lnTo>
                    <a:pt x="361779" y="142597"/>
                  </a:lnTo>
                  <a:lnTo>
                    <a:pt x="369644" y="146685"/>
                  </a:lnTo>
                  <a:lnTo>
                    <a:pt x="373963" y="154032"/>
                  </a:lnTo>
                  <a:lnTo>
                    <a:pt x="379677" y="215929"/>
                  </a:lnTo>
                  <a:lnTo>
                    <a:pt x="390238" y="227613"/>
                  </a:lnTo>
                  <a:lnTo>
                    <a:pt x="398787" y="229249"/>
                  </a:lnTo>
                  <a:lnTo>
                    <a:pt x="432905" y="222718"/>
                  </a:lnTo>
                  <a:lnTo>
                    <a:pt x="490675" y="198677"/>
                  </a:lnTo>
                  <a:lnTo>
                    <a:pt x="525340" y="176013"/>
                  </a:lnTo>
                  <a:lnTo>
                    <a:pt x="538804" y="161488"/>
                  </a:lnTo>
                  <a:lnTo>
                    <a:pt x="542210" y="153731"/>
                  </a:lnTo>
                  <a:lnTo>
                    <a:pt x="543528" y="137716"/>
                  </a:lnTo>
                  <a:lnTo>
                    <a:pt x="538887" y="133260"/>
                  </a:lnTo>
                  <a:lnTo>
                    <a:pt x="521403" y="130775"/>
                  </a:lnTo>
                  <a:lnTo>
                    <a:pt x="500688" y="140149"/>
                  </a:lnTo>
                  <a:lnTo>
                    <a:pt x="466091" y="167465"/>
                  </a:lnTo>
                  <a:lnTo>
                    <a:pt x="442882" y="198248"/>
                  </a:lnTo>
                  <a:lnTo>
                    <a:pt x="434047" y="223454"/>
                  </a:lnTo>
                  <a:lnTo>
                    <a:pt x="431539" y="263634"/>
                  </a:lnTo>
                  <a:lnTo>
                    <a:pt x="435478" y="289187"/>
                  </a:lnTo>
                  <a:lnTo>
                    <a:pt x="451942" y="32960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3403309" y="6820524"/>
              <a:ext cx="149780" cy="257953"/>
            </a:xfrm>
            <a:custGeom>
              <a:avLst/>
              <a:gdLst/>
              <a:ahLst/>
              <a:cxnLst/>
              <a:rect l="0" t="0" r="0" b="0"/>
              <a:pathLst>
                <a:path w="149780" h="257953">
                  <a:moveTo>
                    <a:pt x="149779" y="0"/>
                  </a:moveTo>
                  <a:lnTo>
                    <a:pt x="123206" y="8492"/>
                  </a:lnTo>
                  <a:lnTo>
                    <a:pt x="94855" y="27479"/>
                  </a:lnTo>
                  <a:lnTo>
                    <a:pt x="51215" y="75110"/>
                  </a:lnTo>
                  <a:lnTo>
                    <a:pt x="22618" y="130554"/>
                  </a:lnTo>
                  <a:lnTo>
                    <a:pt x="5969" y="178819"/>
                  </a:lnTo>
                  <a:lnTo>
                    <a:pt x="786" y="234816"/>
                  </a:lnTo>
                  <a:lnTo>
                    <a:pt x="0" y="25795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3514792" y="6955162"/>
              <a:ext cx="304570" cy="189777"/>
            </a:xfrm>
            <a:custGeom>
              <a:avLst/>
              <a:gdLst/>
              <a:ahLst/>
              <a:cxnLst/>
              <a:rect l="0" t="0" r="0" b="0"/>
              <a:pathLst>
                <a:path w="304570" h="189777">
                  <a:moveTo>
                    <a:pt x="146469" y="98352"/>
                  </a:moveTo>
                  <a:lnTo>
                    <a:pt x="146469" y="80682"/>
                  </a:lnTo>
                  <a:lnTo>
                    <a:pt x="141538" y="67076"/>
                  </a:lnTo>
                  <a:lnTo>
                    <a:pt x="137635" y="60859"/>
                  </a:lnTo>
                  <a:lnTo>
                    <a:pt x="131334" y="56715"/>
                  </a:lnTo>
                  <a:lnTo>
                    <a:pt x="114471" y="52109"/>
                  </a:lnTo>
                  <a:lnTo>
                    <a:pt x="94649" y="54993"/>
                  </a:lnTo>
                  <a:lnTo>
                    <a:pt x="67628" y="67013"/>
                  </a:lnTo>
                  <a:lnTo>
                    <a:pt x="47911" y="84752"/>
                  </a:lnTo>
                  <a:lnTo>
                    <a:pt x="7861" y="135718"/>
                  </a:lnTo>
                  <a:lnTo>
                    <a:pt x="1655" y="152557"/>
                  </a:lnTo>
                  <a:lnTo>
                    <a:pt x="0" y="162225"/>
                  </a:lnTo>
                  <a:lnTo>
                    <a:pt x="1670" y="170520"/>
                  </a:lnTo>
                  <a:lnTo>
                    <a:pt x="10923" y="184668"/>
                  </a:lnTo>
                  <a:lnTo>
                    <a:pt x="18198" y="188255"/>
                  </a:lnTo>
                  <a:lnTo>
                    <a:pt x="36143" y="189776"/>
                  </a:lnTo>
                  <a:lnTo>
                    <a:pt x="53981" y="184905"/>
                  </a:lnTo>
                  <a:lnTo>
                    <a:pt x="113129" y="150760"/>
                  </a:lnTo>
                  <a:lnTo>
                    <a:pt x="162893" y="96389"/>
                  </a:lnTo>
                  <a:lnTo>
                    <a:pt x="194766" y="35572"/>
                  </a:lnTo>
                  <a:lnTo>
                    <a:pt x="197829" y="14359"/>
                  </a:lnTo>
                  <a:lnTo>
                    <a:pt x="197351" y="3525"/>
                  </a:lnTo>
                  <a:lnTo>
                    <a:pt x="196108" y="0"/>
                  </a:lnTo>
                  <a:lnTo>
                    <a:pt x="194354" y="1349"/>
                  </a:lnTo>
                  <a:lnTo>
                    <a:pt x="192261" y="5946"/>
                  </a:lnTo>
                  <a:lnTo>
                    <a:pt x="193732" y="30086"/>
                  </a:lnTo>
                  <a:lnTo>
                    <a:pt x="200143" y="45205"/>
                  </a:lnTo>
                  <a:lnTo>
                    <a:pt x="232474" y="94599"/>
                  </a:lnTo>
                  <a:lnTo>
                    <a:pt x="239864" y="101397"/>
                  </a:lnTo>
                  <a:lnTo>
                    <a:pt x="249413" y="105005"/>
                  </a:lnTo>
                  <a:lnTo>
                    <a:pt x="304569" y="10667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3801152" y="7061834"/>
              <a:ext cx="34852" cy="99854"/>
            </a:xfrm>
            <a:custGeom>
              <a:avLst/>
              <a:gdLst/>
              <a:ahLst/>
              <a:cxnLst/>
              <a:rect l="0" t="0" r="0" b="0"/>
              <a:pathLst>
                <a:path w="34852" h="99854">
                  <a:moveTo>
                    <a:pt x="34851" y="0"/>
                  </a:moveTo>
                  <a:lnTo>
                    <a:pt x="26017" y="8835"/>
                  </a:lnTo>
                  <a:lnTo>
                    <a:pt x="2896" y="57867"/>
                  </a:lnTo>
                  <a:lnTo>
                    <a:pt x="0" y="74720"/>
                  </a:lnTo>
                  <a:lnTo>
                    <a:pt x="523" y="83098"/>
                  </a:lnTo>
                  <a:lnTo>
                    <a:pt x="2720" y="88683"/>
                  </a:lnTo>
                  <a:lnTo>
                    <a:pt x="6034" y="92406"/>
                  </a:lnTo>
                  <a:lnTo>
                    <a:pt x="18209" y="9985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3827682" y="6749538"/>
              <a:ext cx="357806" cy="583544"/>
            </a:xfrm>
            <a:custGeom>
              <a:avLst/>
              <a:gdLst/>
              <a:ahLst/>
              <a:cxnLst/>
              <a:rect l="0" t="0" r="0" b="0"/>
              <a:pathLst>
                <a:path w="357806" h="583544">
                  <a:moveTo>
                    <a:pt x="357805" y="4417"/>
                  </a:moveTo>
                  <a:lnTo>
                    <a:pt x="340136" y="0"/>
                  </a:lnTo>
                  <a:lnTo>
                    <a:pt x="332157" y="2397"/>
                  </a:lnTo>
                  <a:lnTo>
                    <a:pt x="315896" y="14923"/>
                  </a:lnTo>
                  <a:lnTo>
                    <a:pt x="283607" y="57097"/>
                  </a:lnTo>
                  <a:lnTo>
                    <a:pt x="249551" y="116824"/>
                  </a:lnTo>
                  <a:lnTo>
                    <a:pt x="225201" y="176058"/>
                  </a:lnTo>
                  <a:lnTo>
                    <a:pt x="210650" y="228166"/>
                  </a:lnTo>
                  <a:lnTo>
                    <a:pt x="200483" y="281206"/>
                  </a:lnTo>
                  <a:lnTo>
                    <a:pt x="189149" y="335444"/>
                  </a:lnTo>
                  <a:lnTo>
                    <a:pt x="176546" y="386648"/>
                  </a:lnTo>
                  <a:lnTo>
                    <a:pt x="159587" y="449230"/>
                  </a:lnTo>
                  <a:lnTo>
                    <a:pt x="139553" y="508576"/>
                  </a:lnTo>
                  <a:lnTo>
                    <a:pt x="118892" y="540191"/>
                  </a:lnTo>
                  <a:lnTo>
                    <a:pt x="102515" y="558467"/>
                  </a:lnTo>
                  <a:lnTo>
                    <a:pt x="72699" y="575592"/>
                  </a:lnTo>
                  <a:lnTo>
                    <a:pt x="34587" y="583543"/>
                  </a:lnTo>
                  <a:lnTo>
                    <a:pt x="15064" y="580472"/>
                  </a:lnTo>
                  <a:lnTo>
                    <a:pt x="7269" y="577064"/>
                  </a:lnTo>
                  <a:lnTo>
                    <a:pt x="2997" y="572019"/>
                  </a:lnTo>
                  <a:lnTo>
                    <a:pt x="1073" y="565882"/>
                  </a:lnTo>
                  <a:lnTo>
                    <a:pt x="0" y="53696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4260377" y="6595856"/>
              <a:ext cx="482622" cy="674005"/>
            </a:xfrm>
            <a:custGeom>
              <a:avLst/>
              <a:gdLst/>
              <a:ahLst/>
              <a:cxnLst/>
              <a:rect l="0" t="0" r="0" b="0"/>
              <a:pathLst>
                <a:path w="482622" h="674005">
                  <a:moveTo>
                    <a:pt x="482621" y="0"/>
                  </a:moveTo>
                  <a:lnTo>
                    <a:pt x="466578" y="42579"/>
                  </a:lnTo>
                  <a:lnTo>
                    <a:pt x="423695" y="104902"/>
                  </a:lnTo>
                  <a:lnTo>
                    <a:pt x="388490" y="158550"/>
                  </a:lnTo>
                  <a:lnTo>
                    <a:pt x="357035" y="204768"/>
                  </a:lnTo>
                  <a:lnTo>
                    <a:pt x="321827" y="256987"/>
                  </a:lnTo>
                  <a:lnTo>
                    <a:pt x="282117" y="312524"/>
                  </a:lnTo>
                  <a:lnTo>
                    <a:pt x="241074" y="373358"/>
                  </a:lnTo>
                  <a:lnTo>
                    <a:pt x="197170" y="432372"/>
                  </a:lnTo>
                  <a:lnTo>
                    <a:pt x="149027" y="493312"/>
                  </a:lnTo>
                  <a:lnTo>
                    <a:pt x="102095" y="553281"/>
                  </a:lnTo>
                  <a:lnTo>
                    <a:pt x="58911" y="603718"/>
                  </a:lnTo>
                  <a:lnTo>
                    <a:pt x="7181" y="664820"/>
                  </a:lnTo>
                  <a:lnTo>
                    <a:pt x="0" y="67400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4068993" y="7394677"/>
              <a:ext cx="66569" cy="58247"/>
            </a:xfrm>
            <a:custGeom>
              <a:avLst/>
              <a:gdLst/>
              <a:ahLst/>
              <a:cxnLst/>
              <a:rect l="0" t="0" r="0" b="0"/>
              <a:pathLst>
                <a:path w="66569" h="58247">
                  <a:moveTo>
                    <a:pt x="0" y="58246"/>
                  </a:moveTo>
                  <a:lnTo>
                    <a:pt x="49331" y="11381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4559934" y="6720672"/>
              <a:ext cx="282917" cy="416053"/>
            </a:xfrm>
            <a:custGeom>
              <a:avLst/>
              <a:gdLst/>
              <a:ahLst/>
              <a:cxnLst/>
              <a:rect l="0" t="0" r="0" b="0"/>
              <a:pathLst>
                <a:path w="282917" h="416053">
                  <a:moveTo>
                    <a:pt x="282916" y="0"/>
                  </a:moveTo>
                  <a:lnTo>
                    <a:pt x="240336" y="57696"/>
                  </a:lnTo>
                  <a:lnTo>
                    <a:pt x="205368" y="111626"/>
                  </a:lnTo>
                  <a:lnTo>
                    <a:pt x="171489" y="161588"/>
                  </a:lnTo>
                  <a:lnTo>
                    <a:pt x="132173" y="217380"/>
                  </a:lnTo>
                  <a:lnTo>
                    <a:pt x="91246" y="277366"/>
                  </a:lnTo>
                  <a:lnTo>
                    <a:pt x="52307" y="337052"/>
                  </a:lnTo>
                  <a:lnTo>
                    <a:pt x="14853" y="393667"/>
                  </a:lnTo>
                  <a:lnTo>
                    <a:pt x="0" y="41605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4285340" y="7378034"/>
              <a:ext cx="41606" cy="41606"/>
            </a:xfrm>
            <a:custGeom>
              <a:avLst/>
              <a:gdLst/>
              <a:ahLst/>
              <a:cxnLst/>
              <a:rect l="0" t="0" r="0" b="0"/>
              <a:pathLst>
                <a:path w="41606" h="41606">
                  <a:moveTo>
                    <a:pt x="0" y="41605"/>
                  </a:moveTo>
                  <a:lnTo>
                    <a:pt x="19005" y="27395"/>
                  </a:ln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4957418" y="6785101"/>
              <a:ext cx="207997" cy="275623"/>
            </a:xfrm>
            <a:custGeom>
              <a:avLst/>
              <a:gdLst/>
              <a:ahLst/>
              <a:cxnLst/>
              <a:rect l="0" t="0" r="0" b="0"/>
              <a:pathLst>
                <a:path w="207997" h="275623">
                  <a:moveTo>
                    <a:pt x="110100" y="101992"/>
                  </a:moveTo>
                  <a:lnTo>
                    <a:pt x="72172" y="161298"/>
                  </a:lnTo>
                  <a:lnTo>
                    <a:pt x="51905" y="218548"/>
                  </a:lnTo>
                  <a:lnTo>
                    <a:pt x="36351" y="256199"/>
                  </a:lnTo>
                  <a:lnTo>
                    <a:pt x="23698" y="270073"/>
                  </a:lnTo>
                  <a:lnTo>
                    <a:pt x="16441" y="275067"/>
                  </a:lnTo>
                  <a:lnTo>
                    <a:pt x="10678" y="275622"/>
                  </a:lnTo>
                  <a:lnTo>
                    <a:pt x="5912" y="273219"/>
                  </a:lnTo>
                  <a:lnTo>
                    <a:pt x="1810" y="268844"/>
                  </a:lnTo>
                  <a:lnTo>
                    <a:pt x="0" y="262228"/>
                  </a:lnTo>
                  <a:lnTo>
                    <a:pt x="1869" y="236172"/>
                  </a:lnTo>
                  <a:lnTo>
                    <a:pt x="21752" y="178651"/>
                  </a:lnTo>
                  <a:lnTo>
                    <a:pt x="39675" y="135077"/>
                  </a:lnTo>
                  <a:lnTo>
                    <a:pt x="72610" y="86419"/>
                  </a:lnTo>
                  <a:lnTo>
                    <a:pt x="132270" y="29630"/>
                  </a:lnTo>
                  <a:lnTo>
                    <a:pt x="145841" y="18055"/>
                  </a:lnTo>
                  <a:lnTo>
                    <a:pt x="185313" y="0"/>
                  </a:lnTo>
                  <a:lnTo>
                    <a:pt x="192602" y="713"/>
                  </a:lnTo>
                  <a:lnTo>
                    <a:pt x="205631" y="8902"/>
                  </a:lnTo>
                  <a:lnTo>
                    <a:pt x="207996" y="14968"/>
                  </a:lnTo>
                  <a:lnTo>
                    <a:pt x="207724" y="21787"/>
                  </a:lnTo>
                  <a:lnTo>
                    <a:pt x="193942" y="61707"/>
                  </a:lnTo>
                  <a:lnTo>
                    <a:pt x="163431" y="113625"/>
                  </a:lnTo>
                  <a:lnTo>
                    <a:pt x="163221" y="118068"/>
                  </a:lnTo>
                  <a:lnTo>
                    <a:pt x="166779" y="118257"/>
                  </a:lnTo>
                  <a:lnTo>
                    <a:pt x="184525" y="107735"/>
                  </a:lnTo>
                  <a:lnTo>
                    <a:pt x="201631" y="9367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5206058" y="6862129"/>
              <a:ext cx="327440" cy="282916"/>
            </a:xfrm>
            <a:custGeom>
              <a:avLst/>
              <a:gdLst/>
              <a:ahLst/>
              <a:cxnLst/>
              <a:rect l="0" t="0" r="0" b="0"/>
              <a:pathLst>
                <a:path w="327440" h="282916">
                  <a:moveTo>
                    <a:pt x="19560" y="0"/>
                  </a:moveTo>
                  <a:lnTo>
                    <a:pt x="0" y="58680"/>
                  </a:lnTo>
                  <a:lnTo>
                    <a:pt x="1897" y="63158"/>
                  </a:lnTo>
                  <a:lnTo>
                    <a:pt x="6860" y="65220"/>
                  </a:lnTo>
                  <a:lnTo>
                    <a:pt x="49837" y="68240"/>
                  </a:lnTo>
                  <a:lnTo>
                    <a:pt x="64143" y="75324"/>
                  </a:lnTo>
                  <a:lnTo>
                    <a:pt x="68698" y="81651"/>
                  </a:lnTo>
                  <a:lnTo>
                    <a:pt x="81025" y="124427"/>
                  </a:lnTo>
                  <a:lnTo>
                    <a:pt x="87349" y="129180"/>
                  </a:lnTo>
                  <a:lnTo>
                    <a:pt x="106703" y="131995"/>
                  </a:lnTo>
                  <a:lnTo>
                    <a:pt x="123318" y="127699"/>
                  </a:lnTo>
                  <a:lnTo>
                    <a:pt x="184132" y="89654"/>
                  </a:lnTo>
                  <a:lnTo>
                    <a:pt x="212223" y="64554"/>
                  </a:lnTo>
                  <a:lnTo>
                    <a:pt x="227452" y="41009"/>
                  </a:lnTo>
                  <a:lnTo>
                    <a:pt x="228421" y="33811"/>
                  </a:lnTo>
                  <a:lnTo>
                    <a:pt x="224567" y="20883"/>
                  </a:lnTo>
                  <a:lnTo>
                    <a:pt x="220026" y="17621"/>
                  </a:lnTo>
                  <a:lnTo>
                    <a:pt x="214225" y="16370"/>
                  </a:lnTo>
                  <a:lnTo>
                    <a:pt x="207584" y="16460"/>
                  </a:lnTo>
                  <a:lnTo>
                    <a:pt x="192809" y="23958"/>
                  </a:lnTo>
                  <a:lnTo>
                    <a:pt x="165140" y="46955"/>
                  </a:lnTo>
                  <a:lnTo>
                    <a:pt x="151967" y="68153"/>
                  </a:lnTo>
                  <a:lnTo>
                    <a:pt x="133461" y="130963"/>
                  </a:lnTo>
                  <a:lnTo>
                    <a:pt x="132745" y="148814"/>
                  </a:lnTo>
                  <a:lnTo>
                    <a:pt x="136433" y="165992"/>
                  </a:lnTo>
                  <a:lnTo>
                    <a:pt x="144236" y="182872"/>
                  </a:lnTo>
                  <a:lnTo>
                    <a:pt x="161264" y="194690"/>
                  </a:lnTo>
                  <a:lnTo>
                    <a:pt x="172277" y="199135"/>
                  </a:lnTo>
                  <a:lnTo>
                    <a:pt x="214281" y="200975"/>
                  </a:lnTo>
                  <a:lnTo>
                    <a:pt x="248607" y="195664"/>
                  </a:lnTo>
                  <a:lnTo>
                    <a:pt x="279337" y="178944"/>
                  </a:lnTo>
                  <a:lnTo>
                    <a:pt x="294966" y="168596"/>
                  </a:lnTo>
                  <a:lnTo>
                    <a:pt x="306226" y="152903"/>
                  </a:lnTo>
                  <a:lnTo>
                    <a:pt x="313388" y="133601"/>
                  </a:lnTo>
                  <a:lnTo>
                    <a:pt x="316571" y="112695"/>
                  </a:lnTo>
                  <a:lnTo>
                    <a:pt x="313055" y="93541"/>
                  </a:lnTo>
                  <a:lnTo>
                    <a:pt x="309529" y="84550"/>
                  </a:lnTo>
                  <a:lnTo>
                    <a:pt x="304404" y="79481"/>
                  </a:lnTo>
                  <a:lnTo>
                    <a:pt x="298214" y="77026"/>
                  </a:lnTo>
                  <a:lnTo>
                    <a:pt x="291314" y="76313"/>
                  </a:lnTo>
                  <a:lnTo>
                    <a:pt x="276250" y="82919"/>
                  </a:lnTo>
                  <a:lnTo>
                    <a:pt x="268350" y="88564"/>
                  </a:lnTo>
                  <a:lnTo>
                    <a:pt x="257107" y="107163"/>
                  </a:lnTo>
                  <a:lnTo>
                    <a:pt x="248045" y="141158"/>
                  </a:lnTo>
                  <a:lnTo>
                    <a:pt x="247825" y="172187"/>
                  </a:lnTo>
                  <a:lnTo>
                    <a:pt x="256033" y="207522"/>
                  </a:lnTo>
                  <a:lnTo>
                    <a:pt x="279845" y="246929"/>
                  </a:lnTo>
                  <a:lnTo>
                    <a:pt x="302242" y="271020"/>
                  </a:lnTo>
                  <a:lnTo>
                    <a:pt x="327439" y="28291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5749844" y="6728992"/>
              <a:ext cx="8323" cy="166422"/>
            </a:xfrm>
            <a:custGeom>
              <a:avLst/>
              <a:gdLst/>
              <a:ahLst/>
              <a:cxnLst/>
              <a:rect l="0" t="0" r="0" b="0"/>
              <a:pathLst>
                <a:path w="8323" h="166422">
                  <a:moveTo>
                    <a:pt x="8322" y="0"/>
                  </a:moveTo>
                  <a:lnTo>
                    <a:pt x="8322" y="53492"/>
                  </a:lnTo>
                  <a:lnTo>
                    <a:pt x="1735" y="108278"/>
                  </a:lnTo>
                  <a:lnTo>
                    <a:pt x="0" y="1664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5658313" y="6887093"/>
              <a:ext cx="182637" cy="266274"/>
            </a:xfrm>
            <a:custGeom>
              <a:avLst/>
              <a:gdLst/>
              <a:ahLst/>
              <a:cxnLst/>
              <a:rect l="0" t="0" r="0" b="0"/>
              <a:pathLst>
                <a:path w="182637" h="266274">
                  <a:moveTo>
                    <a:pt x="0" y="0"/>
                  </a:moveTo>
                  <a:lnTo>
                    <a:pt x="63398" y="14193"/>
                  </a:lnTo>
                  <a:lnTo>
                    <a:pt x="116591" y="32196"/>
                  </a:lnTo>
                  <a:lnTo>
                    <a:pt x="161269" y="53957"/>
                  </a:lnTo>
                  <a:lnTo>
                    <a:pt x="176767" y="68359"/>
                  </a:lnTo>
                  <a:lnTo>
                    <a:pt x="180715" y="77008"/>
                  </a:lnTo>
                  <a:lnTo>
                    <a:pt x="182636" y="96479"/>
                  </a:lnTo>
                  <a:lnTo>
                    <a:pt x="178519" y="123816"/>
                  </a:lnTo>
                  <a:lnTo>
                    <a:pt x="153220" y="183004"/>
                  </a:lnTo>
                  <a:lnTo>
                    <a:pt x="143505" y="207083"/>
                  </a:lnTo>
                  <a:lnTo>
                    <a:pt x="120981" y="248551"/>
                  </a:lnTo>
                  <a:lnTo>
                    <a:pt x="116495" y="26627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5924586" y="6828845"/>
              <a:ext cx="7980" cy="124817"/>
            </a:xfrm>
            <a:custGeom>
              <a:avLst/>
              <a:gdLst/>
              <a:ahLst/>
              <a:cxnLst/>
              <a:rect l="0" t="0" r="0" b="0"/>
              <a:pathLst>
                <a:path w="7980" h="124817">
                  <a:moveTo>
                    <a:pt x="0" y="0"/>
                  </a:moveTo>
                  <a:lnTo>
                    <a:pt x="5719" y="21779"/>
                  </a:lnTo>
                  <a:lnTo>
                    <a:pt x="7979" y="81843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5924586" y="6984239"/>
              <a:ext cx="142771" cy="219054"/>
            </a:xfrm>
            <a:custGeom>
              <a:avLst/>
              <a:gdLst/>
              <a:ahLst/>
              <a:cxnLst/>
              <a:rect l="0" t="0" r="0" b="0"/>
              <a:pathLst>
                <a:path w="142771" h="219054">
                  <a:moveTo>
                    <a:pt x="0" y="94237"/>
                  </a:moveTo>
                  <a:lnTo>
                    <a:pt x="8493" y="67665"/>
                  </a:lnTo>
                  <a:lnTo>
                    <a:pt x="20417" y="47911"/>
                  </a:lnTo>
                  <a:lnTo>
                    <a:pt x="34962" y="34200"/>
                  </a:lnTo>
                  <a:lnTo>
                    <a:pt x="88883" y="1471"/>
                  </a:lnTo>
                  <a:lnTo>
                    <a:pt x="109462" y="0"/>
                  </a:lnTo>
                  <a:lnTo>
                    <a:pt x="120128" y="902"/>
                  </a:lnTo>
                  <a:lnTo>
                    <a:pt x="128162" y="5201"/>
                  </a:lnTo>
                  <a:lnTo>
                    <a:pt x="139555" y="19840"/>
                  </a:lnTo>
                  <a:lnTo>
                    <a:pt x="142770" y="43606"/>
                  </a:lnTo>
                  <a:lnTo>
                    <a:pt x="137300" y="104062"/>
                  </a:lnTo>
                  <a:lnTo>
                    <a:pt x="124634" y="158813"/>
                  </a:lnTo>
                  <a:lnTo>
                    <a:pt x="108174" y="21905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5997496" y="7001980"/>
              <a:ext cx="196932" cy="353520"/>
            </a:xfrm>
            <a:custGeom>
              <a:avLst/>
              <a:gdLst/>
              <a:ahLst/>
              <a:cxnLst/>
              <a:rect l="0" t="0" r="0" b="0"/>
              <a:pathLst>
                <a:path w="196932" h="353520">
                  <a:moveTo>
                    <a:pt x="185043" y="59854"/>
                  </a:moveTo>
                  <a:lnTo>
                    <a:pt x="189460" y="46602"/>
                  </a:lnTo>
                  <a:lnTo>
                    <a:pt x="187790" y="20692"/>
                  </a:lnTo>
                  <a:lnTo>
                    <a:pt x="184100" y="13406"/>
                  </a:lnTo>
                  <a:lnTo>
                    <a:pt x="172605" y="2844"/>
                  </a:lnTo>
                  <a:lnTo>
                    <a:pt x="155784" y="0"/>
                  </a:lnTo>
                  <a:lnTo>
                    <a:pt x="146121" y="535"/>
                  </a:lnTo>
                  <a:lnTo>
                    <a:pt x="127989" y="8528"/>
                  </a:lnTo>
                  <a:lnTo>
                    <a:pt x="111608" y="22249"/>
                  </a:lnTo>
                  <a:lnTo>
                    <a:pt x="98164" y="40675"/>
                  </a:lnTo>
                  <a:lnTo>
                    <a:pt x="90957" y="61193"/>
                  </a:lnTo>
                  <a:lnTo>
                    <a:pt x="89035" y="71842"/>
                  </a:lnTo>
                  <a:lnTo>
                    <a:pt x="90527" y="79865"/>
                  </a:lnTo>
                  <a:lnTo>
                    <a:pt x="94295" y="86139"/>
                  </a:lnTo>
                  <a:lnTo>
                    <a:pt x="99581" y="91246"/>
                  </a:lnTo>
                  <a:lnTo>
                    <a:pt x="117782" y="94454"/>
                  </a:lnTo>
                  <a:lnTo>
                    <a:pt x="172932" y="88518"/>
                  </a:lnTo>
                  <a:lnTo>
                    <a:pt x="191680" y="90468"/>
                  </a:lnTo>
                  <a:lnTo>
                    <a:pt x="195940" y="95057"/>
                  </a:lnTo>
                  <a:lnTo>
                    <a:pt x="196931" y="101814"/>
                  </a:lnTo>
                  <a:lnTo>
                    <a:pt x="192175" y="120109"/>
                  </a:lnTo>
                  <a:lnTo>
                    <a:pt x="163245" y="174056"/>
                  </a:lnTo>
                  <a:lnTo>
                    <a:pt x="136768" y="233238"/>
                  </a:lnTo>
                  <a:lnTo>
                    <a:pt x="104508" y="291568"/>
                  </a:lnTo>
                  <a:lnTo>
                    <a:pt x="64149" y="338241"/>
                  </a:lnTo>
                  <a:lnTo>
                    <a:pt x="42281" y="351701"/>
                  </a:lnTo>
                  <a:lnTo>
                    <a:pt x="26364" y="353519"/>
                  </a:lnTo>
                  <a:lnTo>
                    <a:pt x="18236" y="352710"/>
                  </a:lnTo>
                  <a:lnTo>
                    <a:pt x="11892" y="348472"/>
                  </a:lnTo>
                  <a:lnTo>
                    <a:pt x="2379" y="333902"/>
                  </a:lnTo>
                  <a:lnTo>
                    <a:pt x="0" y="312633"/>
                  </a:lnTo>
                  <a:lnTo>
                    <a:pt x="10857" y="252245"/>
                  </a:lnTo>
                  <a:lnTo>
                    <a:pt x="34166" y="193050"/>
                  </a:lnTo>
                  <a:lnTo>
                    <a:pt x="54047" y="172463"/>
                  </a:lnTo>
                  <a:lnTo>
                    <a:pt x="86338" y="154651"/>
                  </a:lnTo>
                  <a:lnTo>
                    <a:pt x="109430" y="153146"/>
                  </a:lnTo>
                  <a:lnTo>
                    <a:pt x="132022" y="159564"/>
                  </a:lnTo>
                  <a:lnTo>
                    <a:pt x="185043" y="19299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5699918" y="6870450"/>
              <a:ext cx="33285" cy="332843"/>
            </a:xfrm>
            <a:custGeom>
              <a:avLst/>
              <a:gdLst/>
              <a:ahLst/>
              <a:cxnLst/>
              <a:rect l="0" t="0" r="0" b="0"/>
              <a:pathLst>
                <a:path w="33285" h="332843">
                  <a:moveTo>
                    <a:pt x="33284" y="0"/>
                  </a:moveTo>
                  <a:lnTo>
                    <a:pt x="27566" y="21779"/>
                  </a:lnTo>
                  <a:lnTo>
                    <a:pt x="25477" y="71144"/>
                  </a:lnTo>
                  <a:lnTo>
                    <a:pt x="25065" y="125206"/>
                  </a:lnTo>
                  <a:lnTo>
                    <a:pt x="24977" y="182750"/>
                  </a:lnTo>
                  <a:lnTo>
                    <a:pt x="18322" y="241269"/>
                  </a:lnTo>
                  <a:lnTo>
                    <a:pt x="8105" y="300201"/>
                  </a:lnTo>
                  <a:lnTo>
                    <a:pt x="0" y="3328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62" name="Freeform 361"/>
          <p:cNvSpPr/>
          <p:nvPr/>
        </p:nvSpPr>
        <p:spPr>
          <a:xfrm>
            <a:off x="4203788" y="4107756"/>
            <a:ext cx="2494657" cy="349590"/>
          </a:xfrm>
          <a:custGeom>
            <a:avLst/>
            <a:gdLst/>
            <a:ahLst/>
            <a:cxnLst/>
            <a:rect l="0" t="0" r="0" b="0"/>
            <a:pathLst>
              <a:path w="2494657" h="349590">
                <a:moveTo>
                  <a:pt x="2494656" y="233096"/>
                </a:moveTo>
                <a:lnTo>
                  <a:pt x="2440640" y="260558"/>
                </a:lnTo>
                <a:lnTo>
                  <a:pt x="2380211" y="280905"/>
                </a:lnTo>
                <a:lnTo>
                  <a:pt x="2320949" y="301246"/>
                </a:lnTo>
                <a:lnTo>
                  <a:pt x="2260227" y="319016"/>
                </a:lnTo>
                <a:lnTo>
                  <a:pt x="2211313" y="329334"/>
                </a:lnTo>
                <a:lnTo>
                  <a:pt x="2161687" y="338246"/>
                </a:lnTo>
                <a:lnTo>
                  <a:pt x="2110001" y="345818"/>
                </a:lnTo>
                <a:lnTo>
                  <a:pt x="2049588" y="348473"/>
                </a:lnTo>
                <a:lnTo>
                  <a:pt x="1989364" y="349259"/>
                </a:lnTo>
                <a:lnTo>
                  <a:pt x="1946794" y="349443"/>
                </a:lnTo>
                <a:lnTo>
                  <a:pt x="1903218" y="349525"/>
                </a:lnTo>
                <a:lnTo>
                  <a:pt x="1859197" y="349561"/>
                </a:lnTo>
                <a:lnTo>
                  <a:pt x="1814977" y="349578"/>
                </a:lnTo>
                <a:lnTo>
                  <a:pt x="1768203" y="349585"/>
                </a:lnTo>
                <a:lnTo>
                  <a:pt x="1718753" y="349588"/>
                </a:lnTo>
                <a:lnTo>
                  <a:pt x="1665956" y="349589"/>
                </a:lnTo>
                <a:lnTo>
                  <a:pt x="1614138" y="347124"/>
                </a:lnTo>
                <a:lnTo>
                  <a:pt x="1562446" y="343872"/>
                </a:lnTo>
                <a:lnTo>
                  <a:pt x="1508654" y="342426"/>
                </a:lnTo>
                <a:lnTo>
                  <a:pt x="1453927" y="339318"/>
                </a:lnTo>
                <a:lnTo>
                  <a:pt x="1397861" y="334854"/>
                </a:lnTo>
                <a:lnTo>
                  <a:pt x="1339042" y="329789"/>
                </a:lnTo>
                <a:lnTo>
                  <a:pt x="1281465" y="321991"/>
                </a:lnTo>
                <a:lnTo>
                  <a:pt x="1225057" y="313285"/>
                </a:lnTo>
                <a:lnTo>
                  <a:pt x="1169168" y="306334"/>
                </a:lnTo>
                <a:lnTo>
                  <a:pt x="1113510" y="300163"/>
                </a:lnTo>
                <a:lnTo>
                  <a:pt x="1057029" y="294338"/>
                </a:lnTo>
                <a:lnTo>
                  <a:pt x="998026" y="288668"/>
                </a:lnTo>
                <a:lnTo>
                  <a:pt x="940368" y="283066"/>
                </a:lnTo>
                <a:lnTo>
                  <a:pt x="883923" y="276569"/>
                </a:lnTo>
                <a:lnTo>
                  <a:pt x="828018" y="267518"/>
                </a:lnTo>
                <a:lnTo>
                  <a:pt x="774818" y="259798"/>
                </a:lnTo>
                <a:lnTo>
                  <a:pt x="723436" y="253284"/>
                </a:lnTo>
                <a:lnTo>
                  <a:pt x="672864" y="247308"/>
                </a:lnTo>
                <a:lnTo>
                  <a:pt x="625116" y="241569"/>
                </a:lnTo>
                <a:lnTo>
                  <a:pt x="579239" y="235937"/>
                </a:lnTo>
                <a:lnTo>
                  <a:pt x="534195" y="230352"/>
                </a:lnTo>
                <a:lnTo>
                  <a:pt x="471669" y="222010"/>
                </a:lnTo>
                <a:lnTo>
                  <a:pt x="412154" y="213683"/>
                </a:lnTo>
                <a:lnTo>
                  <a:pt x="357949" y="205359"/>
                </a:lnTo>
                <a:lnTo>
                  <a:pt x="296577" y="194264"/>
                </a:lnTo>
                <a:lnTo>
                  <a:pt x="239938" y="183169"/>
                </a:lnTo>
                <a:lnTo>
                  <a:pt x="203062" y="172383"/>
                </a:lnTo>
                <a:lnTo>
                  <a:pt x="140093" y="143037"/>
                </a:lnTo>
                <a:lnTo>
                  <a:pt x="79828" y="92101"/>
                </a:lnTo>
                <a:lnTo>
                  <a:pt x="52344" y="69540"/>
                </a:lnTo>
                <a:lnTo>
                  <a:pt x="50061" y="68585"/>
                </a:lnTo>
                <a:lnTo>
                  <a:pt x="50388" y="70722"/>
                </a:lnTo>
                <a:lnTo>
                  <a:pt x="52455" y="74920"/>
                </a:lnTo>
                <a:lnTo>
                  <a:pt x="62148" y="82051"/>
                </a:lnTo>
                <a:lnTo>
                  <a:pt x="68616" y="85247"/>
                </a:lnTo>
                <a:lnTo>
                  <a:pt x="71079" y="85528"/>
                </a:lnTo>
                <a:lnTo>
                  <a:pt x="70872" y="83866"/>
                </a:lnTo>
                <a:lnTo>
                  <a:pt x="42095" y="52351"/>
                </a:lnTo>
                <a:lnTo>
                  <a:pt x="21475" y="40447"/>
                </a:lnTo>
                <a:lnTo>
                  <a:pt x="14689" y="39944"/>
                </a:lnTo>
                <a:lnTo>
                  <a:pt x="2217" y="44316"/>
                </a:lnTo>
                <a:lnTo>
                  <a:pt x="0" y="48995"/>
                </a:lnTo>
                <a:lnTo>
                  <a:pt x="372" y="54888"/>
                </a:lnTo>
                <a:lnTo>
                  <a:pt x="14255" y="84276"/>
                </a:lnTo>
                <a:lnTo>
                  <a:pt x="41446" y="115866"/>
                </a:lnTo>
                <a:lnTo>
                  <a:pt x="104534" y="173061"/>
                </a:lnTo>
                <a:lnTo>
                  <a:pt x="64635" y="111992"/>
                </a:lnTo>
                <a:lnTo>
                  <a:pt x="38061" y="68670"/>
                </a:lnTo>
                <a:lnTo>
                  <a:pt x="21013" y="25332"/>
                </a:lnTo>
                <a:lnTo>
                  <a:pt x="20852" y="17848"/>
                </a:lnTo>
                <a:lnTo>
                  <a:pt x="25605" y="4602"/>
                </a:lnTo>
                <a:lnTo>
                  <a:pt x="30385" y="1254"/>
                </a:lnTo>
                <a:lnTo>
                  <a:pt x="43093" y="0"/>
                </a:lnTo>
                <a:lnTo>
                  <a:pt x="79571" y="13372"/>
                </a:lnTo>
                <a:lnTo>
                  <a:pt x="136148" y="43641"/>
                </a:lnTo>
                <a:lnTo>
                  <a:pt x="192578" y="73061"/>
                </a:lnTo>
                <a:lnTo>
                  <a:pt x="239652" y="99959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3" name="Freeform 362"/>
          <p:cNvSpPr/>
          <p:nvPr/>
        </p:nvSpPr>
        <p:spPr>
          <a:xfrm>
            <a:off x="5308829" y="4232678"/>
            <a:ext cx="1006848" cy="99854"/>
          </a:xfrm>
          <a:custGeom>
            <a:avLst/>
            <a:gdLst/>
            <a:ahLst/>
            <a:cxnLst/>
            <a:rect l="0" t="0" r="0" b="0"/>
            <a:pathLst>
              <a:path w="1006848" h="99854">
                <a:moveTo>
                  <a:pt x="0" y="0"/>
                </a:moveTo>
                <a:lnTo>
                  <a:pt x="55506" y="14393"/>
                </a:lnTo>
                <a:lnTo>
                  <a:pt x="117989" y="23031"/>
                </a:lnTo>
                <a:lnTo>
                  <a:pt x="179073" y="33845"/>
                </a:lnTo>
                <a:lnTo>
                  <a:pt x="231071" y="44490"/>
                </a:lnTo>
                <a:lnTo>
                  <a:pt x="288153" y="51676"/>
                </a:lnTo>
                <a:lnTo>
                  <a:pt x="351441" y="58307"/>
                </a:lnTo>
                <a:lnTo>
                  <a:pt x="410035" y="67128"/>
                </a:lnTo>
                <a:lnTo>
                  <a:pt x="458340" y="72589"/>
                </a:lnTo>
                <a:lnTo>
                  <a:pt x="519944" y="78853"/>
                </a:lnTo>
                <a:lnTo>
                  <a:pt x="576628" y="83274"/>
                </a:lnTo>
                <a:lnTo>
                  <a:pt x="634806" y="89627"/>
                </a:lnTo>
                <a:lnTo>
                  <a:pt x="683039" y="90967"/>
                </a:lnTo>
                <a:lnTo>
                  <a:pt x="732463" y="91364"/>
                </a:lnTo>
                <a:lnTo>
                  <a:pt x="794445" y="91499"/>
                </a:lnTo>
                <a:lnTo>
                  <a:pt x="851204" y="91525"/>
                </a:lnTo>
                <a:lnTo>
                  <a:pt x="904466" y="91531"/>
                </a:lnTo>
                <a:lnTo>
                  <a:pt x="962135" y="97250"/>
                </a:lnTo>
                <a:lnTo>
                  <a:pt x="1006847" y="99853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69" name="Group 368"/>
          <p:cNvGrpSpPr/>
          <p:nvPr/>
        </p:nvGrpSpPr>
        <p:grpSpPr>
          <a:xfrm>
            <a:off x="5825954" y="3691810"/>
            <a:ext cx="448118" cy="274595"/>
            <a:chOff x="5825954" y="3691810"/>
            <a:chExt cx="448118" cy="274595"/>
          </a:xfrm>
        </p:grpSpPr>
        <p:sp>
          <p:nvSpPr>
            <p:cNvPr id="364" name="Freeform 363"/>
            <p:cNvSpPr/>
            <p:nvPr/>
          </p:nvSpPr>
          <p:spPr>
            <a:xfrm>
              <a:off x="5825954" y="3691810"/>
              <a:ext cx="23744" cy="208027"/>
            </a:xfrm>
            <a:custGeom>
              <a:avLst/>
              <a:gdLst/>
              <a:ahLst/>
              <a:cxnLst/>
              <a:rect l="0" t="0" r="0" b="0"/>
              <a:pathLst>
                <a:path w="23744" h="208027">
                  <a:moveTo>
                    <a:pt x="15422" y="0"/>
                  </a:moveTo>
                  <a:lnTo>
                    <a:pt x="11005" y="53492"/>
                  </a:lnTo>
                  <a:lnTo>
                    <a:pt x="1029" y="108278"/>
                  </a:lnTo>
                  <a:lnTo>
                    <a:pt x="0" y="162736"/>
                  </a:lnTo>
                  <a:lnTo>
                    <a:pt x="3329" y="181425"/>
                  </a:lnTo>
                  <a:lnTo>
                    <a:pt x="10355" y="194046"/>
                  </a:lnTo>
                  <a:lnTo>
                    <a:pt x="23743" y="2080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5899083" y="3814434"/>
              <a:ext cx="141999" cy="110366"/>
            </a:xfrm>
            <a:custGeom>
              <a:avLst/>
              <a:gdLst/>
              <a:ahLst/>
              <a:cxnLst/>
              <a:rect l="0" t="0" r="0" b="0"/>
              <a:pathLst>
                <a:path w="141999" h="110366">
                  <a:moveTo>
                    <a:pt x="67109" y="10513"/>
                  </a:moveTo>
                  <a:lnTo>
                    <a:pt x="58274" y="1678"/>
                  </a:lnTo>
                  <a:lnTo>
                    <a:pt x="52898" y="0"/>
                  </a:lnTo>
                  <a:lnTo>
                    <a:pt x="39528" y="601"/>
                  </a:lnTo>
                  <a:lnTo>
                    <a:pt x="26806" y="8881"/>
                  </a:lnTo>
                  <a:lnTo>
                    <a:pt x="3571" y="32380"/>
                  </a:lnTo>
                  <a:lnTo>
                    <a:pt x="712" y="38959"/>
                  </a:lnTo>
                  <a:lnTo>
                    <a:pt x="0" y="53666"/>
                  </a:lnTo>
                  <a:lnTo>
                    <a:pt x="2954" y="57773"/>
                  </a:lnTo>
                  <a:lnTo>
                    <a:pt x="7696" y="59586"/>
                  </a:lnTo>
                  <a:lnTo>
                    <a:pt x="13632" y="59870"/>
                  </a:lnTo>
                  <a:lnTo>
                    <a:pt x="25158" y="55255"/>
                  </a:lnTo>
                  <a:lnTo>
                    <a:pt x="52042" y="37225"/>
                  </a:lnTo>
                  <a:lnTo>
                    <a:pt x="57064" y="38491"/>
                  </a:lnTo>
                  <a:lnTo>
                    <a:pt x="60412" y="43958"/>
                  </a:lnTo>
                  <a:lnTo>
                    <a:pt x="70203" y="77113"/>
                  </a:lnTo>
                  <a:lnTo>
                    <a:pt x="74719" y="80801"/>
                  </a:lnTo>
                  <a:lnTo>
                    <a:pt x="80503" y="81410"/>
                  </a:lnTo>
                  <a:lnTo>
                    <a:pt x="94326" y="77156"/>
                  </a:lnTo>
                  <a:lnTo>
                    <a:pt x="109716" y="69101"/>
                  </a:lnTo>
                  <a:lnTo>
                    <a:pt x="116778" y="68063"/>
                  </a:lnTo>
                  <a:lnTo>
                    <a:pt x="129557" y="71840"/>
                  </a:lnTo>
                  <a:lnTo>
                    <a:pt x="133704" y="77285"/>
                  </a:lnTo>
                  <a:lnTo>
                    <a:pt x="141998" y="11036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6049402" y="3750057"/>
              <a:ext cx="16643" cy="8322"/>
            </a:xfrm>
            <a:custGeom>
              <a:avLst/>
              <a:gdLst/>
              <a:ahLst/>
              <a:cxnLst/>
              <a:rect l="0" t="0" r="0" b="0"/>
              <a:pathLst>
                <a:path w="16643" h="8322">
                  <a:moveTo>
                    <a:pt x="16642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6117607" y="3708452"/>
              <a:ext cx="48291" cy="257953"/>
            </a:xfrm>
            <a:custGeom>
              <a:avLst/>
              <a:gdLst/>
              <a:ahLst/>
              <a:cxnLst/>
              <a:rect l="0" t="0" r="0" b="0"/>
              <a:pathLst>
                <a:path w="48291" h="257953">
                  <a:moveTo>
                    <a:pt x="48290" y="0"/>
                  </a:moveTo>
                  <a:lnTo>
                    <a:pt x="39455" y="8835"/>
                  </a:lnTo>
                  <a:lnTo>
                    <a:pt x="35117" y="25500"/>
                  </a:lnTo>
                  <a:lnTo>
                    <a:pt x="22901" y="82527"/>
                  </a:lnTo>
                  <a:lnTo>
                    <a:pt x="9402" y="141882"/>
                  </a:lnTo>
                  <a:lnTo>
                    <a:pt x="0" y="199179"/>
                  </a:lnTo>
                  <a:lnTo>
                    <a:pt x="3266" y="230368"/>
                  </a:lnTo>
                  <a:lnTo>
                    <a:pt x="7179" y="237714"/>
                  </a:lnTo>
                  <a:lnTo>
                    <a:pt x="18923" y="248341"/>
                  </a:lnTo>
                  <a:lnTo>
                    <a:pt x="39969" y="2579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6201523" y="3858231"/>
              <a:ext cx="72549" cy="108174"/>
            </a:xfrm>
            <a:custGeom>
              <a:avLst/>
              <a:gdLst/>
              <a:ahLst/>
              <a:cxnLst/>
              <a:rect l="0" t="0" r="0" b="0"/>
              <a:pathLst>
                <a:path w="72549" h="108174">
                  <a:moveTo>
                    <a:pt x="64226" y="0"/>
                  </a:moveTo>
                  <a:lnTo>
                    <a:pt x="42139" y="0"/>
                  </a:lnTo>
                  <a:lnTo>
                    <a:pt x="33784" y="2773"/>
                  </a:lnTo>
                  <a:lnTo>
                    <a:pt x="19570" y="13252"/>
                  </a:lnTo>
                  <a:lnTo>
                    <a:pt x="1171" y="39162"/>
                  </a:lnTo>
                  <a:lnTo>
                    <a:pt x="0" y="44599"/>
                  </a:lnTo>
                  <a:lnTo>
                    <a:pt x="1993" y="47300"/>
                  </a:lnTo>
                  <a:lnTo>
                    <a:pt x="6095" y="48175"/>
                  </a:lnTo>
                  <a:lnTo>
                    <a:pt x="18050" y="41751"/>
                  </a:lnTo>
                  <a:lnTo>
                    <a:pt x="48325" y="19444"/>
                  </a:lnTo>
                  <a:lnTo>
                    <a:pt x="54550" y="18510"/>
                  </a:lnTo>
                  <a:lnTo>
                    <a:pt x="59625" y="20661"/>
                  </a:lnTo>
                  <a:lnTo>
                    <a:pt x="63932" y="24869"/>
                  </a:lnTo>
                  <a:lnTo>
                    <a:pt x="68719" y="41872"/>
                  </a:lnTo>
                  <a:lnTo>
                    <a:pt x="72212" y="98335"/>
                  </a:lnTo>
                  <a:lnTo>
                    <a:pt x="72548" y="1081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6985293" y="4780136"/>
            <a:ext cx="2527427" cy="808874"/>
            <a:chOff x="6985293" y="4780136"/>
            <a:chExt cx="2527427" cy="808874"/>
          </a:xfrm>
        </p:grpSpPr>
        <p:sp>
          <p:nvSpPr>
            <p:cNvPr id="370" name="Freeform 369"/>
            <p:cNvSpPr/>
            <p:nvPr/>
          </p:nvSpPr>
          <p:spPr>
            <a:xfrm>
              <a:off x="6985293" y="4780136"/>
              <a:ext cx="130421" cy="228221"/>
            </a:xfrm>
            <a:custGeom>
              <a:avLst/>
              <a:gdLst/>
              <a:ahLst/>
              <a:cxnLst/>
              <a:rect l="0" t="0" r="0" b="0"/>
              <a:pathLst>
                <a:path w="130421" h="228221">
                  <a:moveTo>
                    <a:pt x="12709" y="68300"/>
                  </a:moveTo>
                  <a:lnTo>
                    <a:pt x="5544" y="121791"/>
                  </a:lnTo>
                  <a:lnTo>
                    <a:pt x="4540" y="176577"/>
                  </a:lnTo>
                  <a:lnTo>
                    <a:pt x="4489" y="187638"/>
                  </a:lnTo>
                  <a:lnTo>
                    <a:pt x="3531" y="191312"/>
                  </a:lnTo>
                  <a:lnTo>
                    <a:pt x="1967" y="190065"/>
                  </a:lnTo>
                  <a:lnTo>
                    <a:pt x="0" y="185534"/>
                  </a:lnTo>
                  <a:lnTo>
                    <a:pt x="5636" y="129943"/>
                  </a:lnTo>
                  <a:lnTo>
                    <a:pt x="19345" y="70014"/>
                  </a:lnTo>
                  <a:lnTo>
                    <a:pt x="39311" y="19878"/>
                  </a:lnTo>
                  <a:lnTo>
                    <a:pt x="50419" y="7331"/>
                  </a:lnTo>
                  <a:lnTo>
                    <a:pt x="57266" y="2691"/>
                  </a:lnTo>
                  <a:lnTo>
                    <a:pt x="72268" y="0"/>
                  </a:lnTo>
                  <a:lnTo>
                    <a:pt x="80152" y="577"/>
                  </a:lnTo>
                  <a:lnTo>
                    <a:pt x="93842" y="8615"/>
                  </a:lnTo>
                  <a:lnTo>
                    <a:pt x="100082" y="14641"/>
                  </a:lnTo>
                  <a:lnTo>
                    <a:pt x="107015" y="31200"/>
                  </a:lnTo>
                  <a:lnTo>
                    <a:pt x="108864" y="40793"/>
                  </a:lnTo>
                  <a:lnTo>
                    <a:pt x="105987" y="58848"/>
                  </a:lnTo>
                  <a:lnTo>
                    <a:pt x="102631" y="67546"/>
                  </a:lnTo>
                  <a:lnTo>
                    <a:pt x="91506" y="79676"/>
                  </a:lnTo>
                  <a:lnTo>
                    <a:pt x="84656" y="84205"/>
                  </a:lnTo>
                  <a:lnTo>
                    <a:pt x="81014" y="90922"/>
                  </a:lnTo>
                  <a:lnTo>
                    <a:pt x="79433" y="108248"/>
                  </a:lnTo>
                  <a:lnTo>
                    <a:pt x="84277" y="125811"/>
                  </a:lnTo>
                  <a:lnTo>
                    <a:pt x="97401" y="148827"/>
                  </a:lnTo>
                  <a:lnTo>
                    <a:pt x="122926" y="191255"/>
                  </a:lnTo>
                  <a:lnTo>
                    <a:pt x="130420" y="208931"/>
                  </a:lnTo>
                  <a:lnTo>
                    <a:pt x="129090" y="215678"/>
                  </a:lnTo>
                  <a:lnTo>
                    <a:pt x="124505" y="221101"/>
                  </a:lnTo>
                  <a:lnTo>
                    <a:pt x="117750" y="225641"/>
                  </a:lnTo>
                  <a:lnTo>
                    <a:pt x="100382" y="228220"/>
                  </a:lnTo>
                  <a:lnTo>
                    <a:pt x="43464" y="219996"/>
                  </a:lnTo>
                  <a:lnTo>
                    <a:pt x="4387" y="20975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7155603" y="4939967"/>
              <a:ext cx="73882" cy="99854"/>
            </a:xfrm>
            <a:custGeom>
              <a:avLst/>
              <a:gdLst/>
              <a:ahLst/>
              <a:cxnLst/>
              <a:rect l="0" t="0" r="0" b="0"/>
              <a:pathLst>
                <a:path w="73882" h="99854">
                  <a:moveTo>
                    <a:pt x="58746" y="0"/>
                  </a:moveTo>
                  <a:lnTo>
                    <a:pt x="41076" y="0"/>
                  </a:lnTo>
                  <a:lnTo>
                    <a:pt x="27471" y="4931"/>
                  </a:lnTo>
                  <a:lnTo>
                    <a:pt x="3669" y="23164"/>
                  </a:lnTo>
                  <a:lnTo>
                    <a:pt x="763" y="29311"/>
                  </a:lnTo>
                  <a:lnTo>
                    <a:pt x="0" y="43537"/>
                  </a:lnTo>
                  <a:lnTo>
                    <a:pt x="3865" y="48441"/>
                  </a:lnTo>
                  <a:lnTo>
                    <a:pt x="18020" y="53889"/>
                  </a:lnTo>
                  <a:lnTo>
                    <a:pt x="67145" y="55118"/>
                  </a:lnTo>
                  <a:lnTo>
                    <a:pt x="71741" y="58934"/>
                  </a:lnTo>
                  <a:lnTo>
                    <a:pt x="73881" y="64253"/>
                  </a:lnTo>
                  <a:lnTo>
                    <a:pt x="73794" y="76634"/>
                  </a:lnTo>
                  <a:lnTo>
                    <a:pt x="67067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7289530" y="4939967"/>
              <a:ext cx="107999" cy="158101"/>
            </a:xfrm>
            <a:custGeom>
              <a:avLst/>
              <a:gdLst/>
              <a:ahLst/>
              <a:cxnLst/>
              <a:rect l="0" t="0" r="0" b="0"/>
              <a:pathLst>
                <a:path w="107999" h="158101">
                  <a:moveTo>
                    <a:pt x="66277" y="0"/>
                  </a:moveTo>
                  <a:lnTo>
                    <a:pt x="41554" y="7568"/>
                  </a:lnTo>
                  <a:lnTo>
                    <a:pt x="28785" y="15999"/>
                  </a:lnTo>
                  <a:lnTo>
                    <a:pt x="25565" y="21761"/>
                  </a:lnTo>
                  <a:lnTo>
                    <a:pt x="24452" y="35559"/>
                  </a:lnTo>
                  <a:lnTo>
                    <a:pt x="31970" y="50938"/>
                  </a:lnTo>
                  <a:lnTo>
                    <a:pt x="54980" y="83410"/>
                  </a:lnTo>
                  <a:lnTo>
                    <a:pt x="58790" y="102407"/>
                  </a:lnTo>
                  <a:lnTo>
                    <a:pt x="58512" y="112650"/>
                  </a:lnTo>
                  <a:lnTo>
                    <a:pt x="54629" y="119479"/>
                  </a:lnTo>
                  <a:lnTo>
                    <a:pt x="48341" y="124032"/>
                  </a:lnTo>
                  <a:lnTo>
                    <a:pt x="40451" y="127067"/>
                  </a:lnTo>
                  <a:lnTo>
                    <a:pt x="24288" y="127974"/>
                  </a:lnTo>
                  <a:lnTo>
                    <a:pt x="16095" y="126921"/>
                  </a:lnTo>
                  <a:lnTo>
                    <a:pt x="9708" y="123446"/>
                  </a:lnTo>
                  <a:lnTo>
                    <a:pt x="146" y="112187"/>
                  </a:lnTo>
                  <a:lnTo>
                    <a:pt x="0" y="106227"/>
                  </a:lnTo>
                  <a:lnTo>
                    <a:pt x="2677" y="100404"/>
                  </a:lnTo>
                  <a:lnTo>
                    <a:pt x="7235" y="94673"/>
                  </a:lnTo>
                  <a:lnTo>
                    <a:pt x="22161" y="85839"/>
                  </a:lnTo>
                  <a:lnTo>
                    <a:pt x="57460" y="72635"/>
                  </a:lnTo>
                  <a:lnTo>
                    <a:pt x="74377" y="71730"/>
                  </a:lnTo>
                  <a:lnTo>
                    <a:pt x="82772" y="72783"/>
                  </a:lnTo>
                  <a:lnTo>
                    <a:pt x="90217" y="77184"/>
                  </a:lnTo>
                  <a:lnTo>
                    <a:pt x="103421" y="91935"/>
                  </a:lnTo>
                  <a:lnTo>
                    <a:pt x="106757" y="100121"/>
                  </a:lnTo>
                  <a:lnTo>
                    <a:pt x="107998" y="116614"/>
                  </a:lnTo>
                  <a:lnTo>
                    <a:pt x="91240" y="1581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7439017" y="4956609"/>
              <a:ext cx="16644" cy="16643"/>
            </a:xfrm>
            <a:custGeom>
              <a:avLst/>
              <a:gdLst/>
              <a:ahLst/>
              <a:cxnLst/>
              <a:rect l="0" t="0" r="0" b="0"/>
              <a:pathLst>
                <a:path w="16644" h="16643">
                  <a:moveTo>
                    <a:pt x="0" y="16642"/>
                  </a:moveTo>
                  <a:lnTo>
                    <a:pt x="1664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7478636" y="5006535"/>
              <a:ext cx="76877" cy="124817"/>
            </a:xfrm>
            <a:custGeom>
              <a:avLst/>
              <a:gdLst/>
              <a:ahLst/>
              <a:cxnLst/>
              <a:rect l="0" t="0" r="0" b="0"/>
              <a:pathLst>
                <a:path w="76877" h="124817">
                  <a:moveTo>
                    <a:pt x="76876" y="0"/>
                  </a:moveTo>
                  <a:lnTo>
                    <a:pt x="18196" y="39121"/>
                  </a:lnTo>
                  <a:lnTo>
                    <a:pt x="6725" y="52521"/>
                  </a:lnTo>
                  <a:lnTo>
                    <a:pt x="2372" y="59977"/>
                  </a:lnTo>
                  <a:lnTo>
                    <a:pt x="0" y="78124"/>
                  </a:lnTo>
                  <a:lnTo>
                    <a:pt x="663" y="88140"/>
                  </a:lnTo>
                  <a:lnTo>
                    <a:pt x="4802" y="96667"/>
                  </a:lnTo>
                  <a:lnTo>
                    <a:pt x="19264" y="111073"/>
                  </a:lnTo>
                  <a:lnTo>
                    <a:pt x="33088" y="118708"/>
                  </a:lnTo>
                  <a:lnTo>
                    <a:pt x="51913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7830107" y="4930046"/>
              <a:ext cx="102852" cy="228366"/>
            </a:xfrm>
            <a:custGeom>
              <a:avLst/>
              <a:gdLst/>
              <a:ahLst/>
              <a:cxnLst/>
              <a:rect l="0" t="0" r="0" b="0"/>
              <a:pathLst>
                <a:path w="102852" h="228366">
                  <a:moveTo>
                    <a:pt x="0" y="68168"/>
                  </a:moveTo>
                  <a:lnTo>
                    <a:pt x="23162" y="30676"/>
                  </a:lnTo>
                  <a:lnTo>
                    <a:pt x="51214" y="8337"/>
                  </a:lnTo>
                  <a:lnTo>
                    <a:pt x="67140" y="588"/>
                  </a:lnTo>
                  <a:lnTo>
                    <a:pt x="74346" y="0"/>
                  </a:lnTo>
                  <a:lnTo>
                    <a:pt x="87283" y="4279"/>
                  </a:lnTo>
                  <a:lnTo>
                    <a:pt x="90548" y="8934"/>
                  </a:lnTo>
                  <a:lnTo>
                    <a:pt x="91711" y="21501"/>
                  </a:lnTo>
                  <a:lnTo>
                    <a:pt x="79964" y="80036"/>
                  </a:lnTo>
                  <a:lnTo>
                    <a:pt x="80810" y="112776"/>
                  </a:lnTo>
                  <a:lnTo>
                    <a:pt x="101745" y="174718"/>
                  </a:lnTo>
                  <a:lnTo>
                    <a:pt x="102851" y="192263"/>
                  </a:lnTo>
                  <a:lnTo>
                    <a:pt x="101851" y="200824"/>
                  </a:lnTo>
                  <a:lnTo>
                    <a:pt x="98411" y="207456"/>
                  </a:lnTo>
                  <a:lnTo>
                    <a:pt x="87192" y="217291"/>
                  </a:lnTo>
                  <a:lnTo>
                    <a:pt x="65282" y="228026"/>
                  </a:lnTo>
                  <a:lnTo>
                    <a:pt x="58315" y="228365"/>
                  </a:lnTo>
                  <a:lnTo>
                    <a:pt x="33284" y="2179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8009909" y="5098067"/>
              <a:ext cx="53918" cy="83212"/>
            </a:xfrm>
            <a:custGeom>
              <a:avLst/>
              <a:gdLst/>
              <a:ahLst/>
              <a:cxnLst/>
              <a:rect l="0" t="0" r="0" b="0"/>
              <a:pathLst>
                <a:path w="53918" h="83212">
                  <a:moveTo>
                    <a:pt x="11581" y="0"/>
                  </a:moveTo>
                  <a:lnTo>
                    <a:pt x="0" y="41910"/>
                  </a:lnTo>
                  <a:lnTo>
                    <a:pt x="2011" y="46431"/>
                  </a:lnTo>
                  <a:lnTo>
                    <a:pt x="7050" y="48521"/>
                  </a:lnTo>
                  <a:lnTo>
                    <a:pt x="21587" y="51151"/>
                  </a:lnTo>
                  <a:lnTo>
                    <a:pt x="37294" y="58483"/>
                  </a:lnTo>
                  <a:lnTo>
                    <a:pt x="48588" y="70372"/>
                  </a:lnTo>
                  <a:lnTo>
                    <a:pt x="52895" y="77425"/>
                  </a:lnTo>
                  <a:lnTo>
                    <a:pt x="53917" y="81203"/>
                  </a:lnTo>
                  <a:lnTo>
                    <a:pt x="52748" y="82797"/>
                  </a:lnTo>
                  <a:lnTo>
                    <a:pt x="44866" y="832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8151679" y="4973251"/>
              <a:ext cx="169371" cy="194531"/>
            </a:xfrm>
            <a:custGeom>
              <a:avLst/>
              <a:gdLst/>
              <a:ahLst/>
              <a:cxnLst/>
              <a:rect l="0" t="0" r="0" b="0"/>
              <a:pathLst>
                <a:path w="169371" h="194531">
                  <a:moveTo>
                    <a:pt x="11269" y="0"/>
                  </a:moveTo>
                  <a:lnTo>
                    <a:pt x="16988" y="21779"/>
                  </a:lnTo>
                  <a:lnTo>
                    <a:pt x="14831" y="81844"/>
                  </a:lnTo>
                  <a:lnTo>
                    <a:pt x="2687" y="138447"/>
                  </a:lnTo>
                  <a:lnTo>
                    <a:pt x="0" y="147772"/>
                  </a:lnTo>
                  <a:lnTo>
                    <a:pt x="58" y="151215"/>
                  </a:lnTo>
                  <a:lnTo>
                    <a:pt x="1947" y="150736"/>
                  </a:lnTo>
                  <a:lnTo>
                    <a:pt x="24253" y="130318"/>
                  </a:lnTo>
                  <a:lnTo>
                    <a:pt x="40388" y="121926"/>
                  </a:lnTo>
                  <a:lnTo>
                    <a:pt x="35306" y="122915"/>
                  </a:lnTo>
                  <a:lnTo>
                    <a:pt x="34690" y="125398"/>
                  </a:lnTo>
                  <a:lnTo>
                    <a:pt x="38937" y="133088"/>
                  </a:lnTo>
                  <a:lnTo>
                    <a:pt x="102274" y="191942"/>
                  </a:lnTo>
                  <a:lnTo>
                    <a:pt x="107073" y="194530"/>
                  </a:lnTo>
                  <a:lnTo>
                    <a:pt x="109347" y="193481"/>
                  </a:lnTo>
                  <a:lnTo>
                    <a:pt x="113662" y="159712"/>
                  </a:lnTo>
                  <a:lnTo>
                    <a:pt x="124270" y="146181"/>
                  </a:lnTo>
                  <a:lnTo>
                    <a:pt x="151832" y="124277"/>
                  </a:lnTo>
                  <a:lnTo>
                    <a:pt x="169370" y="1164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8362654" y="5106388"/>
              <a:ext cx="16643" cy="58249"/>
            </a:xfrm>
            <a:custGeom>
              <a:avLst/>
              <a:gdLst/>
              <a:ahLst/>
              <a:cxnLst/>
              <a:rect l="0" t="0" r="0" b="0"/>
              <a:pathLst>
                <a:path w="16643" h="58249">
                  <a:moveTo>
                    <a:pt x="16642" y="0"/>
                  </a:moveTo>
                  <a:lnTo>
                    <a:pt x="2249" y="55107"/>
                  </a:lnTo>
                  <a:lnTo>
                    <a:pt x="0" y="582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8420901" y="5109897"/>
              <a:ext cx="49927" cy="67531"/>
            </a:xfrm>
            <a:custGeom>
              <a:avLst/>
              <a:gdLst/>
              <a:ahLst/>
              <a:cxnLst/>
              <a:rect l="0" t="0" r="0" b="0"/>
              <a:pathLst>
                <a:path w="49927" h="67531">
                  <a:moveTo>
                    <a:pt x="0" y="46417"/>
                  </a:moveTo>
                  <a:lnTo>
                    <a:pt x="13252" y="42000"/>
                  </a:lnTo>
                  <a:lnTo>
                    <a:pt x="24689" y="32435"/>
                  </a:lnTo>
                  <a:lnTo>
                    <a:pt x="39058" y="11456"/>
                  </a:lnTo>
                  <a:lnTo>
                    <a:pt x="42681" y="3694"/>
                  </a:lnTo>
                  <a:lnTo>
                    <a:pt x="43247" y="368"/>
                  </a:lnTo>
                  <a:lnTo>
                    <a:pt x="41775" y="0"/>
                  </a:lnTo>
                  <a:lnTo>
                    <a:pt x="38945" y="1605"/>
                  </a:lnTo>
                  <a:lnTo>
                    <a:pt x="26126" y="17114"/>
                  </a:lnTo>
                  <a:lnTo>
                    <a:pt x="15034" y="39276"/>
                  </a:lnTo>
                  <a:lnTo>
                    <a:pt x="13770" y="55263"/>
                  </a:lnTo>
                  <a:lnTo>
                    <a:pt x="14728" y="63409"/>
                  </a:lnTo>
                  <a:lnTo>
                    <a:pt x="18140" y="66991"/>
                  </a:lnTo>
                  <a:lnTo>
                    <a:pt x="23188" y="67530"/>
                  </a:lnTo>
                  <a:lnTo>
                    <a:pt x="49926" y="6305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8519812" y="4973251"/>
              <a:ext cx="117437" cy="189302"/>
            </a:xfrm>
            <a:custGeom>
              <a:avLst/>
              <a:gdLst/>
              <a:ahLst/>
              <a:cxnLst/>
              <a:rect l="0" t="0" r="0" b="0"/>
              <a:pathLst>
                <a:path w="117437" h="189302">
                  <a:moveTo>
                    <a:pt x="67510" y="0"/>
                  </a:moveTo>
                  <a:lnTo>
                    <a:pt x="63093" y="57909"/>
                  </a:lnTo>
                  <a:lnTo>
                    <a:pt x="59036" y="117147"/>
                  </a:lnTo>
                  <a:lnTo>
                    <a:pt x="47708" y="179496"/>
                  </a:lnTo>
                  <a:lnTo>
                    <a:pt x="43214" y="185308"/>
                  </a:lnTo>
                  <a:lnTo>
                    <a:pt x="37444" y="188258"/>
                  </a:lnTo>
                  <a:lnTo>
                    <a:pt x="30823" y="189301"/>
                  </a:lnTo>
                  <a:lnTo>
                    <a:pt x="24561" y="187222"/>
                  </a:lnTo>
                  <a:lnTo>
                    <a:pt x="12672" y="177515"/>
                  </a:lnTo>
                  <a:lnTo>
                    <a:pt x="0" y="152039"/>
                  </a:lnTo>
                  <a:lnTo>
                    <a:pt x="1238" y="145738"/>
                  </a:lnTo>
                  <a:lnTo>
                    <a:pt x="5762" y="141538"/>
                  </a:lnTo>
                  <a:lnTo>
                    <a:pt x="12477" y="138738"/>
                  </a:lnTo>
                  <a:lnTo>
                    <a:pt x="29799" y="140557"/>
                  </a:lnTo>
                  <a:lnTo>
                    <a:pt x="90554" y="154283"/>
                  </a:lnTo>
                  <a:lnTo>
                    <a:pt x="117436" y="1581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8920956" y="4881720"/>
              <a:ext cx="154345" cy="241311"/>
            </a:xfrm>
            <a:custGeom>
              <a:avLst/>
              <a:gdLst/>
              <a:ahLst/>
              <a:cxnLst/>
              <a:rect l="0" t="0" r="0" b="0"/>
              <a:pathLst>
                <a:path w="154345" h="241311">
                  <a:moveTo>
                    <a:pt x="40813" y="0"/>
                  </a:moveTo>
                  <a:lnTo>
                    <a:pt x="38965" y="32291"/>
                  </a:lnTo>
                  <a:lnTo>
                    <a:pt x="22067" y="86218"/>
                  </a:lnTo>
                  <a:lnTo>
                    <a:pt x="5151" y="145609"/>
                  </a:lnTo>
                  <a:lnTo>
                    <a:pt x="396" y="155320"/>
                  </a:lnTo>
                  <a:lnTo>
                    <a:pt x="0" y="159945"/>
                  </a:lnTo>
                  <a:lnTo>
                    <a:pt x="2509" y="161179"/>
                  </a:lnTo>
                  <a:lnTo>
                    <a:pt x="6956" y="160152"/>
                  </a:lnTo>
                  <a:lnTo>
                    <a:pt x="28304" y="147993"/>
                  </a:lnTo>
                  <a:lnTo>
                    <a:pt x="42650" y="148369"/>
                  </a:lnTo>
                  <a:lnTo>
                    <a:pt x="47585" y="152537"/>
                  </a:lnTo>
                  <a:lnTo>
                    <a:pt x="53068" y="167030"/>
                  </a:lnTo>
                  <a:lnTo>
                    <a:pt x="55222" y="214693"/>
                  </a:lnTo>
                  <a:lnTo>
                    <a:pt x="58740" y="223565"/>
                  </a:lnTo>
                  <a:lnTo>
                    <a:pt x="64783" y="228555"/>
                  </a:lnTo>
                  <a:lnTo>
                    <a:pt x="72511" y="230958"/>
                  </a:lnTo>
                  <a:lnTo>
                    <a:pt x="81360" y="231635"/>
                  </a:lnTo>
                  <a:lnTo>
                    <a:pt x="98590" y="227456"/>
                  </a:lnTo>
                  <a:lnTo>
                    <a:pt x="139679" y="204524"/>
                  </a:lnTo>
                  <a:lnTo>
                    <a:pt x="152863" y="193834"/>
                  </a:lnTo>
                  <a:lnTo>
                    <a:pt x="154344" y="191168"/>
                  </a:lnTo>
                  <a:lnTo>
                    <a:pt x="152558" y="190316"/>
                  </a:lnTo>
                  <a:lnTo>
                    <a:pt x="129763" y="195590"/>
                  </a:lnTo>
                  <a:lnTo>
                    <a:pt x="106617" y="207321"/>
                  </a:lnTo>
                  <a:lnTo>
                    <a:pt x="103174" y="213103"/>
                  </a:lnTo>
                  <a:lnTo>
                    <a:pt x="102727" y="219731"/>
                  </a:lnTo>
                  <a:lnTo>
                    <a:pt x="106237" y="231719"/>
                  </a:lnTo>
                  <a:lnTo>
                    <a:pt x="108468" y="234916"/>
                  </a:lnTo>
                  <a:lnTo>
                    <a:pt x="115702" y="2413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9118996" y="5074439"/>
              <a:ext cx="65185" cy="98518"/>
            </a:xfrm>
            <a:custGeom>
              <a:avLst/>
              <a:gdLst/>
              <a:ahLst/>
              <a:cxnLst/>
              <a:rect l="0" t="0" r="0" b="0"/>
              <a:pathLst>
                <a:path w="65185" h="98518">
                  <a:moveTo>
                    <a:pt x="59121" y="15307"/>
                  </a:moveTo>
                  <a:lnTo>
                    <a:pt x="50285" y="2055"/>
                  </a:lnTo>
                  <a:lnTo>
                    <a:pt x="44910" y="0"/>
                  </a:lnTo>
                  <a:lnTo>
                    <a:pt x="38551" y="480"/>
                  </a:lnTo>
                  <a:lnTo>
                    <a:pt x="25016" y="5944"/>
                  </a:lnTo>
                  <a:lnTo>
                    <a:pt x="12836" y="14536"/>
                  </a:lnTo>
                  <a:lnTo>
                    <a:pt x="3725" y="26983"/>
                  </a:lnTo>
                  <a:lnTo>
                    <a:pt x="0" y="34186"/>
                  </a:lnTo>
                  <a:lnTo>
                    <a:pt x="291" y="39912"/>
                  </a:lnTo>
                  <a:lnTo>
                    <a:pt x="3259" y="44654"/>
                  </a:lnTo>
                  <a:lnTo>
                    <a:pt x="13953" y="52389"/>
                  </a:lnTo>
                  <a:lnTo>
                    <a:pt x="36492" y="61017"/>
                  </a:lnTo>
                  <a:lnTo>
                    <a:pt x="55843" y="63359"/>
                  </a:lnTo>
                  <a:lnTo>
                    <a:pt x="61558" y="66758"/>
                  </a:lnTo>
                  <a:lnTo>
                    <a:pt x="64443" y="71797"/>
                  </a:lnTo>
                  <a:lnTo>
                    <a:pt x="65184" y="82943"/>
                  </a:lnTo>
                  <a:lnTo>
                    <a:pt x="59121" y="9851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9246285" y="4939967"/>
              <a:ext cx="73290" cy="208028"/>
            </a:xfrm>
            <a:custGeom>
              <a:avLst/>
              <a:gdLst/>
              <a:ahLst/>
              <a:cxnLst/>
              <a:rect l="0" t="0" r="0" b="0"/>
              <a:pathLst>
                <a:path w="73290" h="208028">
                  <a:moveTo>
                    <a:pt x="23363" y="0"/>
                  </a:moveTo>
                  <a:lnTo>
                    <a:pt x="6504" y="62092"/>
                  </a:lnTo>
                  <a:lnTo>
                    <a:pt x="0" y="114481"/>
                  </a:lnTo>
                  <a:lnTo>
                    <a:pt x="3291" y="151134"/>
                  </a:lnTo>
                  <a:lnTo>
                    <a:pt x="14540" y="180999"/>
                  </a:lnTo>
                  <a:lnTo>
                    <a:pt x="29584" y="202997"/>
                  </a:lnTo>
                  <a:lnTo>
                    <a:pt x="35831" y="206523"/>
                  </a:lnTo>
                  <a:lnTo>
                    <a:pt x="73289" y="2080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9369500" y="4981573"/>
              <a:ext cx="49928" cy="224669"/>
            </a:xfrm>
            <a:custGeom>
              <a:avLst/>
              <a:gdLst/>
              <a:ahLst/>
              <a:cxnLst/>
              <a:rect l="0" t="0" r="0" b="0"/>
              <a:pathLst>
                <a:path w="49928" h="224669">
                  <a:moveTo>
                    <a:pt x="49927" y="0"/>
                  </a:moveTo>
                  <a:lnTo>
                    <a:pt x="38344" y="57908"/>
                  </a:lnTo>
                  <a:lnTo>
                    <a:pt x="31486" y="113619"/>
                  </a:lnTo>
                  <a:lnTo>
                    <a:pt x="19180" y="169158"/>
                  </a:lnTo>
                  <a:lnTo>
                    <a:pt x="0" y="2246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9369500" y="5064783"/>
              <a:ext cx="41606" cy="16643"/>
            </a:xfrm>
            <a:custGeom>
              <a:avLst/>
              <a:gdLst/>
              <a:ahLst/>
              <a:cxnLst/>
              <a:rect l="0" t="0" r="0" b="0"/>
              <a:pathLst>
                <a:path w="41606" h="16643">
                  <a:moveTo>
                    <a:pt x="0" y="16642"/>
                  </a:move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9461032" y="4948288"/>
              <a:ext cx="51688" cy="274596"/>
            </a:xfrm>
            <a:custGeom>
              <a:avLst/>
              <a:gdLst/>
              <a:ahLst/>
              <a:cxnLst/>
              <a:rect l="0" t="0" r="0" b="0"/>
              <a:pathLst>
                <a:path w="51688" h="274596">
                  <a:moveTo>
                    <a:pt x="0" y="0"/>
                  </a:moveTo>
                  <a:lnTo>
                    <a:pt x="0" y="62491"/>
                  </a:lnTo>
                  <a:lnTo>
                    <a:pt x="0" y="119096"/>
                  </a:lnTo>
                  <a:lnTo>
                    <a:pt x="4931" y="136451"/>
                  </a:lnTo>
                  <a:lnTo>
                    <a:pt x="8834" y="143667"/>
                  </a:lnTo>
                  <a:lnTo>
                    <a:pt x="15135" y="148478"/>
                  </a:lnTo>
                  <a:lnTo>
                    <a:pt x="31998" y="153824"/>
                  </a:lnTo>
                  <a:lnTo>
                    <a:pt x="38899" y="158948"/>
                  </a:lnTo>
                  <a:lnTo>
                    <a:pt x="49032" y="174503"/>
                  </a:lnTo>
                  <a:lnTo>
                    <a:pt x="51687" y="191278"/>
                  </a:lnTo>
                  <a:lnTo>
                    <a:pt x="48860" y="207979"/>
                  </a:lnTo>
                  <a:lnTo>
                    <a:pt x="22533" y="256099"/>
                  </a:lnTo>
                  <a:lnTo>
                    <a:pt x="8321" y="2745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7663686" y="5199655"/>
              <a:ext cx="203257" cy="153147"/>
            </a:xfrm>
            <a:custGeom>
              <a:avLst/>
              <a:gdLst/>
              <a:ahLst/>
              <a:cxnLst/>
              <a:rect l="0" t="0" r="0" b="0"/>
              <a:pathLst>
                <a:path w="203257" h="153147">
                  <a:moveTo>
                    <a:pt x="0" y="6586"/>
                  </a:moveTo>
                  <a:lnTo>
                    <a:pt x="29620" y="0"/>
                  </a:lnTo>
                  <a:lnTo>
                    <a:pt x="87693" y="5136"/>
                  </a:lnTo>
                  <a:lnTo>
                    <a:pt x="146716" y="17854"/>
                  </a:lnTo>
                  <a:lnTo>
                    <a:pt x="149586" y="20570"/>
                  </a:lnTo>
                  <a:lnTo>
                    <a:pt x="147802" y="23305"/>
                  </a:lnTo>
                  <a:lnTo>
                    <a:pt x="142913" y="26053"/>
                  </a:lnTo>
                  <a:lnTo>
                    <a:pt x="118364" y="29920"/>
                  </a:lnTo>
                  <a:lnTo>
                    <a:pt x="114042" y="35086"/>
                  </a:lnTo>
                  <a:lnTo>
                    <a:pt x="113010" y="43153"/>
                  </a:lnTo>
                  <a:lnTo>
                    <a:pt x="114172" y="53153"/>
                  </a:lnTo>
                  <a:lnTo>
                    <a:pt x="125324" y="71661"/>
                  </a:lnTo>
                  <a:lnTo>
                    <a:pt x="185684" y="125471"/>
                  </a:lnTo>
                  <a:lnTo>
                    <a:pt x="200870" y="136779"/>
                  </a:lnTo>
                  <a:lnTo>
                    <a:pt x="203256" y="141458"/>
                  </a:lnTo>
                  <a:lnTo>
                    <a:pt x="202072" y="145502"/>
                  </a:lnTo>
                  <a:lnTo>
                    <a:pt x="198509" y="149123"/>
                  </a:lnTo>
                  <a:lnTo>
                    <a:pt x="182223" y="153146"/>
                  </a:lnTo>
                  <a:lnTo>
                    <a:pt x="151995" y="152945"/>
                  </a:lnTo>
                  <a:lnTo>
                    <a:pt x="90995" y="148474"/>
                  </a:lnTo>
                  <a:lnTo>
                    <a:pt x="58247" y="1480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7904996" y="53976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7364654" y="5143576"/>
              <a:ext cx="99393" cy="179161"/>
            </a:xfrm>
            <a:custGeom>
              <a:avLst/>
              <a:gdLst/>
              <a:ahLst/>
              <a:cxnLst/>
              <a:rect l="0" t="0" r="0" b="0"/>
              <a:pathLst>
                <a:path w="99393" h="179161">
                  <a:moveTo>
                    <a:pt x="7794" y="4418"/>
                  </a:moveTo>
                  <a:lnTo>
                    <a:pt x="21047" y="0"/>
                  </a:lnTo>
                  <a:lnTo>
                    <a:pt x="46958" y="1670"/>
                  </a:lnTo>
                  <a:lnTo>
                    <a:pt x="81278" y="11443"/>
                  </a:lnTo>
                  <a:lnTo>
                    <a:pt x="94695" y="20175"/>
                  </a:lnTo>
                  <a:lnTo>
                    <a:pt x="98087" y="26017"/>
                  </a:lnTo>
                  <a:lnTo>
                    <a:pt x="99392" y="39905"/>
                  </a:lnTo>
                  <a:lnTo>
                    <a:pt x="94425" y="52858"/>
                  </a:lnTo>
                  <a:lnTo>
                    <a:pt x="85128" y="64778"/>
                  </a:lnTo>
                  <a:lnTo>
                    <a:pt x="25828" y="104231"/>
                  </a:lnTo>
                  <a:lnTo>
                    <a:pt x="10263" y="116272"/>
                  </a:lnTo>
                  <a:lnTo>
                    <a:pt x="262" y="130869"/>
                  </a:lnTo>
                  <a:lnTo>
                    <a:pt x="0" y="137720"/>
                  </a:lnTo>
                  <a:lnTo>
                    <a:pt x="2598" y="144137"/>
                  </a:lnTo>
                  <a:lnTo>
                    <a:pt x="12882" y="155273"/>
                  </a:lnTo>
                  <a:lnTo>
                    <a:pt x="49400" y="17916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7522228" y="5306093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7522228" y="5214562"/>
              <a:ext cx="91532" cy="24964"/>
            </a:xfrm>
            <a:custGeom>
              <a:avLst/>
              <a:gdLst/>
              <a:ahLst/>
              <a:cxnLst/>
              <a:rect l="0" t="0" r="0" b="0"/>
              <a:pathLst>
                <a:path w="91532" h="24964">
                  <a:moveTo>
                    <a:pt x="0" y="0"/>
                  </a:moveTo>
                  <a:lnTo>
                    <a:pt x="58680" y="19560"/>
                  </a:lnTo>
                  <a:lnTo>
                    <a:pt x="91531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8029811" y="5286820"/>
              <a:ext cx="158102" cy="119127"/>
            </a:xfrm>
            <a:custGeom>
              <a:avLst/>
              <a:gdLst/>
              <a:ahLst/>
              <a:cxnLst/>
              <a:rect l="0" t="0" r="0" b="0"/>
              <a:pathLst>
                <a:path w="158102" h="119127">
                  <a:moveTo>
                    <a:pt x="0" y="94163"/>
                  </a:moveTo>
                  <a:lnTo>
                    <a:pt x="8493" y="73309"/>
                  </a:lnTo>
                  <a:lnTo>
                    <a:pt x="56279" y="11274"/>
                  </a:lnTo>
                  <a:lnTo>
                    <a:pt x="65694" y="0"/>
                  </a:lnTo>
                  <a:lnTo>
                    <a:pt x="66910" y="877"/>
                  </a:lnTo>
                  <a:lnTo>
                    <a:pt x="64204" y="15363"/>
                  </a:lnTo>
                  <a:lnTo>
                    <a:pt x="62219" y="22214"/>
                  </a:lnTo>
                  <a:lnTo>
                    <a:pt x="62479" y="37222"/>
                  </a:lnTo>
                  <a:lnTo>
                    <a:pt x="63842" y="45108"/>
                  </a:lnTo>
                  <a:lnTo>
                    <a:pt x="67525" y="49440"/>
                  </a:lnTo>
                  <a:lnTo>
                    <a:pt x="72753" y="51404"/>
                  </a:lnTo>
                  <a:lnTo>
                    <a:pt x="79013" y="51788"/>
                  </a:lnTo>
                  <a:lnTo>
                    <a:pt x="93364" y="47284"/>
                  </a:lnTo>
                  <a:lnTo>
                    <a:pt x="117038" y="31888"/>
                  </a:lnTo>
                  <a:lnTo>
                    <a:pt x="145470" y="6253"/>
                  </a:lnTo>
                  <a:lnTo>
                    <a:pt x="149680" y="6895"/>
                  </a:lnTo>
                  <a:lnTo>
                    <a:pt x="152486" y="11946"/>
                  </a:lnTo>
                  <a:lnTo>
                    <a:pt x="157361" y="65050"/>
                  </a:lnTo>
                  <a:lnTo>
                    <a:pt x="158101" y="1191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8235564" y="5354753"/>
              <a:ext cx="135411" cy="84478"/>
            </a:xfrm>
            <a:custGeom>
              <a:avLst/>
              <a:gdLst/>
              <a:ahLst/>
              <a:cxnLst/>
              <a:rect l="0" t="0" r="0" b="0"/>
              <a:pathLst>
                <a:path w="135411" h="84478">
                  <a:moveTo>
                    <a:pt x="43879" y="9588"/>
                  </a:moveTo>
                  <a:lnTo>
                    <a:pt x="35044" y="753"/>
                  </a:lnTo>
                  <a:lnTo>
                    <a:pt x="29668" y="0"/>
                  </a:lnTo>
                  <a:lnTo>
                    <a:pt x="16298" y="4094"/>
                  </a:lnTo>
                  <a:lnTo>
                    <a:pt x="6041" y="14543"/>
                  </a:lnTo>
                  <a:lnTo>
                    <a:pt x="2012" y="21212"/>
                  </a:lnTo>
                  <a:lnTo>
                    <a:pt x="0" y="36019"/>
                  </a:lnTo>
                  <a:lnTo>
                    <a:pt x="758" y="43850"/>
                  </a:lnTo>
                  <a:lnTo>
                    <a:pt x="4962" y="48147"/>
                  </a:lnTo>
                  <a:lnTo>
                    <a:pt x="11462" y="50087"/>
                  </a:lnTo>
                  <a:lnTo>
                    <a:pt x="35815" y="48400"/>
                  </a:lnTo>
                  <a:lnTo>
                    <a:pt x="68893" y="39546"/>
                  </a:lnTo>
                  <a:lnTo>
                    <a:pt x="73499" y="40655"/>
                  </a:lnTo>
                  <a:lnTo>
                    <a:pt x="75645" y="44167"/>
                  </a:lnTo>
                  <a:lnTo>
                    <a:pt x="76151" y="49283"/>
                  </a:lnTo>
                  <a:lnTo>
                    <a:pt x="80187" y="52693"/>
                  </a:lnTo>
                  <a:lnTo>
                    <a:pt x="118983" y="67451"/>
                  </a:lnTo>
                  <a:lnTo>
                    <a:pt x="128109" y="74752"/>
                  </a:lnTo>
                  <a:lnTo>
                    <a:pt x="135410" y="8447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8419953" y="5293341"/>
              <a:ext cx="129150" cy="295669"/>
            </a:xfrm>
            <a:custGeom>
              <a:avLst/>
              <a:gdLst/>
              <a:ahLst/>
              <a:cxnLst/>
              <a:rect l="0" t="0" r="0" b="0"/>
              <a:pathLst>
                <a:path w="129150" h="295669">
                  <a:moveTo>
                    <a:pt x="25911" y="95963"/>
                  </a:moveTo>
                  <a:lnTo>
                    <a:pt x="12659" y="104797"/>
                  </a:lnTo>
                  <a:lnTo>
                    <a:pt x="3687" y="116532"/>
                  </a:lnTo>
                  <a:lnTo>
                    <a:pt x="0" y="123543"/>
                  </a:lnTo>
                  <a:lnTo>
                    <a:pt x="1241" y="128218"/>
                  </a:lnTo>
                  <a:lnTo>
                    <a:pt x="5766" y="131335"/>
                  </a:lnTo>
                  <a:lnTo>
                    <a:pt x="12481" y="133413"/>
                  </a:lnTo>
                  <a:lnTo>
                    <a:pt x="29804" y="130790"/>
                  </a:lnTo>
                  <a:lnTo>
                    <a:pt x="47982" y="123461"/>
                  </a:lnTo>
                  <a:lnTo>
                    <a:pt x="69536" y="107089"/>
                  </a:lnTo>
                  <a:lnTo>
                    <a:pt x="91228" y="79638"/>
                  </a:lnTo>
                  <a:lnTo>
                    <a:pt x="100553" y="58813"/>
                  </a:lnTo>
                  <a:lnTo>
                    <a:pt x="102848" y="39696"/>
                  </a:lnTo>
                  <a:lnTo>
                    <a:pt x="99861" y="22878"/>
                  </a:lnTo>
                  <a:lnTo>
                    <a:pt x="92370" y="9240"/>
                  </a:lnTo>
                  <a:lnTo>
                    <a:pt x="85935" y="4863"/>
                  </a:lnTo>
                  <a:lnTo>
                    <a:pt x="68922" y="0"/>
                  </a:lnTo>
                  <a:lnTo>
                    <a:pt x="63831" y="1477"/>
                  </a:lnTo>
                  <a:lnTo>
                    <a:pt x="61361" y="5236"/>
                  </a:lnTo>
                  <a:lnTo>
                    <a:pt x="61082" y="18657"/>
                  </a:lnTo>
                  <a:lnTo>
                    <a:pt x="70902" y="62475"/>
                  </a:lnTo>
                  <a:lnTo>
                    <a:pt x="101097" y="122643"/>
                  </a:lnTo>
                  <a:lnTo>
                    <a:pt x="125060" y="183524"/>
                  </a:lnTo>
                  <a:lnTo>
                    <a:pt x="129149" y="207919"/>
                  </a:lnTo>
                  <a:lnTo>
                    <a:pt x="127884" y="231089"/>
                  </a:lnTo>
                  <a:lnTo>
                    <a:pt x="119309" y="251249"/>
                  </a:lnTo>
                  <a:lnTo>
                    <a:pt x="98888" y="275726"/>
                  </a:lnTo>
                  <a:lnTo>
                    <a:pt x="75837" y="2956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11520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56478" y="748894"/>
            <a:ext cx="199706" cy="41607"/>
          </a:xfrm>
          <a:custGeom>
            <a:avLst/>
            <a:gdLst/>
            <a:ahLst/>
            <a:cxnLst/>
            <a:rect l="0" t="0" r="0" b="0"/>
            <a:pathLst>
              <a:path w="199706" h="41607">
                <a:moveTo>
                  <a:pt x="0" y="41606"/>
                </a:moveTo>
                <a:lnTo>
                  <a:pt x="8835" y="32771"/>
                </a:lnTo>
                <a:lnTo>
                  <a:pt x="54034" y="14144"/>
                </a:lnTo>
                <a:lnTo>
                  <a:pt x="108437" y="3068"/>
                </a:lnTo>
                <a:lnTo>
                  <a:pt x="168117" y="606"/>
                </a:lnTo>
                <a:lnTo>
                  <a:pt x="199705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6" name="Group 15"/>
          <p:cNvGrpSpPr/>
          <p:nvPr/>
        </p:nvGrpSpPr>
        <p:grpSpPr>
          <a:xfrm>
            <a:off x="2313251" y="516895"/>
            <a:ext cx="2513172" cy="844708"/>
            <a:chOff x="2313251" y="516895"/>
            <a:chExt cx="2513172" cy="844708"/>
          </a:xfrm>
        </p:grpSpPr>
        <p:sp>
          <p:nvSpPr>
            <p:cNvPr id="3" name="Freeform 2"/>
            <p:cNvSpPr/>
            <p:nvPr/>
          </p:nvSpPr>
          <p:spPr>
            <a:xfrm>
              <a:off x="2331275" y="607437"/>
              <a:ext cx="15262" cy="391090"/>
            </a:xfrm>
            <a:custGeom>
              <a:avLst/>
              <a:gdLst/>
              <a:ahLst/>
              <a:cxnLst/>
              <a:rect l="0" t="0" r="0" b="0"/>
              <a:pathLst>
                <a:path w="15262" h="391090">
                  <a:moveTo>
                    <a:pt x="15261" y="0"/>
                  </a:moveTo>
                  <a:lnTo>
                    <a:pt x="2089" y="42792"/>
                  </a:lnTo>
                  <a:lnTo>
                    <a:pt x="0" y="102953"/>
                  </a:lnTo>
                  <a:lnTo>
                    <a:pt x="5843" y="164968"/>
                  </a:lnTo>
                  <a:lnTo>
                    <a:pt x="12442" y="218457"/>
                  </a:lnTo>
                  <a:lnTo>
                    <a:pt x="14889" y="281332"/>
                  </a:lnTo>
                  <a:lnTo>
                    <a:pt x="15187" y="340644"/>
                  </a:lnTo>
                  <a:lnTo>
                    <a:pt x="15261" y="3910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2313251" y="516895"/>
              <a:ext cx="282917" cy="40616"/>
            </a:xfrm>
            <a:custGeom>
              <a:avLst/>
              <a:gdLst/>
              <a:ahLst/>
              <a:cxnLst/>
              <a:rect l="0" t="0" r="0" b="0"/>
              <a:pathLst>
                <a:path w="282917" h="40616">
                  <a:moveTo>
                    <a:pt x="0" y="40615"/>
                  </a:moveTo>
                  <a:lnTo>
                    <a:pt x="21779" y="21610"/>
                  </a:lnTo>
                  <a:lnTo>
                    <a:pt x="54941" y="6528"/>
                  </a:lnTo>
                  <a:lnTo>
                    <a:pt x="110878" y="0"/>
                  </a:lnTo>
                  <a:lnTo>
                    <a:pt x="170533" y="1606"/>
                  </a:lnTo>
                  <a:lnTo>
                    <a:pt x="223361" y="13220"/>
                  </a:lnTo>
                  <a:lnTo>
                    <a:pt x="282916" y="239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2338215" y="782179"/>
              <a:ext cx="166421" cy="24964"/>
            </a:xfrm>
            <a:custGeom>
              <a:avLst/>
              <a:gdLst/>
              <a:ahLst/>
              <a:cxnLst/>
              <a:rect l="0" t="0" r="0" b="0"/>
              <a:pathLst>
                <a:path w="166421" h="24964">
                  <a:moveTo>
                    <a:pt x="0" y="24963"/>
                  </a:moveTo>
                  <a:lnTo>
                    <a:pt x="41137" y="9325"/>
                  </a:lnTo>
                  <a:lnTo>
                    <a:pt x="104242" y="1228"/>
                  </a:lnTo>
                  <a:lnTo>
                    <a:pt x="16642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2338215" y="1006847"/>
              <a:ext cx="149779" cy="41606"/>
            </a:xfrm>
            <a:custGeom>
              <a:avLst/>
              <a:gdLst/>
              <a:ahLst/>
              <a:cxnLst/>
              <a:rect l="0" t="0" r="0" b="0"/>
              <a:pathLst>
                <a:path w="149779" h="41606">
                  <a:moveTo>
                    <a:pt x="0" y="41605"/>
                  </a:moveTo>
                  <a:lnTo>
                    <a:pt x="54940" y="21693"/>
                  </a:lnTo>
                  <a:lnTo>
                    <a:pt x="115352" y="3898"/>
                  </a:lnTo>
                  <a:lnTo>
                    <a:pt x="14977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2613954" y="848747"/>
              <a:ext cx="418617" cy="512856"/>
            </a:xfrm>
            <a:custGeom>
              <a:avLst/>
              <a:gdLst/>
              <a:ahLst/>
              <a:cxnLst/>
              <a:rect l="0" t="0" r="0" b="0"/>
              <a:pathLst>
                <a:path w="418617" h="512856">
                  <a:moveTo>
                    <a:pt x="131992" y="0"/>
                  </a:moveTo>
                  <a:lnTo>
                    <a:pt x="111173" y="59528"/>
                  </a:lnTo>
                  <a:lnTo>
                    <a:pt x="108871" y="83472"/>
                  </a:lnTo>
                  <a:lnTo>
                    <a:pt x="112778" y="102126"/>
                  </a:lnTo>
                  <a:lnTo>
                    <a:pt x="116409" y="109689"/>
                  </a:lnTo>
                  <a:lnTo>
                    <a:pt x="122528" y="114731"/>
                  </a:lnTo>
                  <a:lnTo>
                    <a:pt x="139189" y="120334"/>
                  </a:lnTo>
                  <a:lnTo>
                    <a:pt x="163852" y="115427"/>
                  </a:lnTo>
                  <a:lnTo>
                    <a:pt x="199063" y="99536"/>
                  </a:lnTo>
                  <a:lnTo>
                    <a:pt x="246065" y="64075"/>
                  </a:lnTo>
                  <a:lnTo>
                    <a:pt x="291594" y="19757"/>
                  </a:lnTo>
                  <a:lnTo>
                    <a:pt x="295716" y="20568"/>
                  </a:lnTo>
                  <a:lnTo>
                    <a:pt x="297540" y="25731"/>
                  </a:lnTo>
                  <a:lnTo>
                    <a:pt x="293823" y="62816"/>
                  </a:lnTo>
                  <a:lnTo>
                    <a:pt x="279066" y="119197"/>
                  </a:lnTo>
                  <a:lnTo>
                    <a:pt x="263464" y="172502"/>
                  </a:lnTo>
                  <a:lnTo>
                    <a:pt x="251098" y="232329"/>
                  </a:lnTo>
                  <a:lnTo>
                    <a:pt x="242187" y="291150"/>
                  </a:lnTo>
                  <a:lnTo>
                    <a:pt x="231696" y="352583"/>
                  </a:lnTo>
                  <a:lnTo>
                    <a:pt x="217032" y="405948"/>
                  </a:lnTo>
                  <a:lnTo>
                    <a:pt x="192523" y="449102"/>
                  </a:lnTo>
                  <a:lnTo>
                    <a:pt x="164084" y="475931"/>
                  </a:lnTo>
                  <a:lnTo>
                    <a:pt x="123514" y="500242"/>
                  </a:lnTo>
                  <a:lnTo>
                    <a:pt x="86658" y="511852"/>
                  </a:lnTo>
                  <a:lnTo>
                    <a:pt x="42540" y="512855"/>
                  </a:lnTo>
                  <a:lnTo>
                    <a:pt x="20120" y="506537"/>
                  </a:lnTo>
                  <a:lnTo>
                    <a:pt x="12107" y="500414"/>
                  </a:lnTo>
                  <a:lnTo>
                    <a:pt x="738" y="483749"/>
                  </a:lnTo>
                  <a:lnTo>
                    <a:pt x="0" y="459084"/>
                  </a:lnTo>
                  <a:lnTo>
                    <a:pt x="6760" y="432404"/>
                  </a:lnTo>
                  <a:lnTo>
                    <a:pt x="45919" y="374991"/>
                  </a:lnTo>
                  <a:lnTo>
                    <a:pt x="95711" y="321307"/>
                  </a:lnTo>
                  <a:lnTo>
                    <a:pt x="155541" y="266186"/>
                  </a:lnTo>
                  <a:lnTo>
                    <a:pt x="216567" y="215200"/>
                  </a:lnTo>
                  <a:lnTo>
                    <a:pt x="265533" y="176354"/>
                  </a:lnTo>
                  <a:lnTo>
                    <a:pt x="315175" y="135566"/>
                  </a:lnTo>
                  <a:lnTo>
                    <a:pt x="373155" y="87936"/>
                  </a:lnTo>
                  <a:lnTo>
                    <a:pt x="417696" y="46645"/>
                  </a:lnTo>
                  <a:lnTo>
                    <a:pt x="418616" y="44965"/>
                  </a:lnTo>
                  <a:lnTo>
                    <a:pt x="409776" y="50495"/>
                  </a:lnTo>
                  <a:lnTo>
                    <a:pt x="386328" y="78494"/>
                  </a:lnTo>
                  <a:lnTo>
                    <a:pt x="347863" y="135472"/>
                  </a:lnTo>
                  <a:lnTo>
                    <a:pt x="321535" y="198023"/>
                  </a:lnTo>
                  <a:lnTo>
                    <a:pt x="321392" y="228587"/>
                  </a:lnTo>
                  <a:lnTo>
                    <a:pt x="331697" y="2579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3398602" y="882031"/>
              <a:ext cx="246769" cy="215920"/>
            </a:xfrm>
            <a:custGeom>
              <a:avLst/>
              <a:gdLst/>
              <a:ahLst/>
              <a:cxnLst/>
              <a:rect l="0" t="0" r="0" b="0"/>
              <a:pathLst>
                <a:path w="246769" h="215920">
                  <a:moveTo>
                    <a:pt x="21349" y="0"/>
                  </a:moveTo>
                  <a:lnTo>
                    <a:pt x="8080" y="56772"/>
                  </a:lnTo>
                  <a:lnTo>
                    <a:pt x="5151" y="119953"/>
                  </a:lnTo>
                  <a:lnTo>
                    <a:pt x="0" y="156420"/>
                  </a:lnTo>
                  <a:lnTo>
                    <a:pt x="11739" y="115860"/>
                  </a:lnTo>
                  <a:lnTo>
                    <a:pt x="35778" y="79223"/>
                  </a:lnTo>
                  <a:lnTo>
                    <a:pt x="52026" y="61483"/>
                  </a:lnTo>
                  <a:lnTo>
                    <a:pt x="60291" y="58556"/>
                  </a:lnTo>
                  <a:lnTo>
                    <a:pt x="81803" y="57768"/>
                  </a:lnTo>
                  <a:lnTo>
                    <a:pt x="90313" y="60702"/>
                  </a:lnTo>
                  <a:lnTo>
                    <a:pt x="102234" y="71357"/>
                  </a:lnTo>
                  <a:lnTo>
                    <a:pt x="114143" y="92951"/>
                  </a:lnTo>
                  <a:lnTo>
                    <a:pt x="114693" y="130167"/>
                  </a:lnTo>
                  <a:lnTo>
                    <a:pt x="118712" y="137629"/>
                  </a:lnTo>
                  <a:lnTo>
                    <a:pt x="126013" y="140755"/>
                  </a:lnTo>
                  <a:lnTo>
                    <a:pt x="135504" y="140989"/>
                  </a:lnTo>
                  <a:lnTo>
                    <a:pt x="153446" y="133853"/>
                  </a:lnTo>
                  <a:lnTo>
                    <a:pt x="176676" y="114242"/>
                  </a:lnTo>
                  <a:lnTo>
                    <a:pt x="237110" y="58405"/>
                  </a:lnTo>
                  <a:lnTo>
                    <a:pt x="242853" y="52805"/>
                  </a:lnTo>
                  <a:lnTo>
                    <a:pt x="245757" y="52770"/>
                  </a:lnTo>
                  <a:lnTo>
                    <a:pt x="246768" y="56445"/>
                  </a:lnTo>
                  <a:lnTo>
                    <a:pt x="246518" y="62593"/>
                  </a:lnTo>
                  <a:lnTo>
                    <a:pt x="223379" y="123392"/>
                  </a:lnTo>
                  <a:lnTo>
                    <a:pt x="199678" y="182086"/>
                  </a:lnTo>
                  <a:lnTo>
                    <a:pt x="193678" y="199271"/>
                  </a:lnTo>
                  <a:lnTo>
                    <a:pt x="194483" y="205888"/>
                  </a:lnTo>
                  <a:lnTo>
                    <a:pt x="197792" y="211223"/>
                  </a:lnTo>
                  <a:lnTo>
                    <a:pt x="202773" y="215705"/>
                  </a:lnTo>
                  <a:lnTo>
                    <a:pt x="208867" y="215919"/>
                  </a:lnTo>
                  <a:lnTo>
                    <a:pt x="223034" y="208761"/>
                  </a:lnTo>
                  <a:lnTo>
                    <a:pt x="246017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3819361" y="624079"/>
              <a:ext cx="1" cy="241311"/>
            </a:xfrm>
            <a:custGeom>
              <a:avLst/>
              <a:gdLst/>
              <a:ahLst/>
              <a:cxnLst/>
              <a:rect l="0" t="0" r="0" b="0"/>
              <a:pathLst>
                <a:path w="1" h="241311">
                  <a:moveTo>
                    <a:pt x="0" y="0"/>
                  </a:moveTo>
                  <a:lnTo>
                    <a:pt x="0" y="53491"/>
                  </a:lnTo>
                  <a:lnTo>
                    <a:pt x="0" y="104803"/>
                  </a:lnTo>
                  <a:lnTo>
                    <a:pt x="0" y="164933"/>
                  </a:lnTo>
                  <a:lnTo>
                    <a:pt x="0" y="225225"/>
                  </a:lnTo>
                  <a:lnTo>
                    <a:pt x="0" y="2413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763716" y="890352"/>
              <a:ext cx="72288" cy="191385"/>
            </a:xfrm>
            <a:custGeom>
              <a:avLst/>
              <a:gdLst/>
              <a:ahLst/>
              <a:cxnLst/>
              <a:rect l="0" t="0" r="0" b="0"/>
              <a:pathLst>
                <a:path w="72288" h="191385">
                  <a:moveTo>
                    <a:pt x="5719" y="191384"/>
                  </a:moveTo>
                  <a:lnTo>
                    <a:pt x="0" y="167757"/>
                  </a:lnTo>
                  <a:lnTo>
                    <a:pt x="377" y="114464"/>
                  </a:lnTo>
                  <a:lnTo>
                    <a:pt x="13508" y="55960"/>
                  </a:lnTo>
                  <a:lnTo>
                    <a:pt x="43932" y="13533"/>
                  </a:lnTo>
                  <a:lnTo>
                    <a:pt x="55370" y="6015"/>
                  </a:lnTo>
                  <a:lnTo>
                    <a:pt x="7228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935856" y="948599"/>
              <a:ext cx="232990" cy="170585"/>
            </a:xfrm>
            <a:custGeom>
              <a:avLst/>
              <a:gdLst/>
              <a:ahLst/>
              <a:cxnLst/>
              <a:rect l="0" t="0" r="0" b="0"/>
              <a:pathLst>
                <a:path w="232990" h="170585">
                  <a:moveTo>
                    <a:pt x="0" y="8322"/>
                  </a:moveTo>
                  <a:lnTo>
                    <a:pt x="925" y="66943"/>
                  </a:lnTo>
                  <a:lnTo>
                    <a:pt x="11582" y="129351"/>
                  </a:lnTo>
                  <a:lnTo>
                    <a:pt x="16967" y="136161"/>
                  </a:lnTo>
                  <a:lnTo>
                    <a:pt x="32812" y="143727"/>
                  </a:lnTo>
                  <a:lnTo>
                    <a:pt x="42215" y="142971"/>
                  </a:lnTo>
                  <a:lnTo>
                    <a:pt x="62525" y="134734"/>
                  </a:lnTo>
                  <a:lnTo>
                    <a:pt x="90333" y="114503"/>
                  </a:lnTo>
                  <a:lnTo>
                    <a:pt x="98129" y="112393"/>
                  </a:lnTo>
                  <a:lnTo>
                    <a:pt x="105175" y="113761"/>
                  </a:lnTo>
                  <a:lnTo>
                    <a:pt x="111722" y="117446"/>
                  </a:lnTo>
                  <a:lnTo>
                    <a:pt x="115162" y="123601"/>
                  </a:lnTo>
                  <a:lnTo>
                    <a:pt x="116519" y="140302"/>
                  </a:lnTo>
                  <a:lnTo>
                    <a:pt x="112085" y="166079"/>
                  </a:lnTo>
                  <a:lnTo>
                    <a:pt x="112630" y="169891"/>
                  </a:lnTo>
                  <a:lnTo>
                    <a:pt x="114842" y="170584"/>
                  </a:lnTo>
                  <a:lnTo>
                    <a:pt x="118167" y="169196"/>
                  </a:lnTo>
                  <a:lnTo>
                    <a:pt x="158531" y="110736"/>
                  </a:lnTo>
                  <a:lnTo>
                    <a:pt x="193952" y="52754"/>
                  </a:lnTo>
                  <a:lnTo>
                    <a:pt x="220781" y="3947"/>
                  </a:lnTo>
                  <a:lnTo>
                    <a:pt x="223926" y="1707"/>
                  </a:lnTo>
                  <a:lnTo>
                    <a:pt x="23298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16560" y="957967"/>
              <a:ext cx="123124" cy="123501"/>
            </a:xfrm>
            <a:custGeom>
              <a:avLst/>
              <a:gdLst/>
              <a:ahLst/>
              <a:cxnLst/>
              <a:rect l="0" t="0" r="0" b="0"/>
              <a:pathLst>
                <a:path w="123124" h="123501">
                  <a:moveTo>
                    <a:pt x="118706" y="32238"/>
                  </a:moveTo>
                  <a:lnTo>
                    <a:pt x="123123" y="18986"/>
                  </a:lnTo>
                  <a:lnTo>
                    <a:pt x="122576" y="13233"/>
                  </a:lnTo>
                  <a:lnTo>
                    <a:pt x="117036" y="1910"/>
                  </a:lnTo>
                  <a:lnTo>
                    <a:pt x="111121" y="0"/>
                  </a:lnTo>
                  <a:lnTo>
                    <a:pt x="94686" y="2809"/>
                  </a:lnTo>
                  <a:lnTo>
                    <a:pt x="64642" y="19203"/>
                  </a:lnTo>
                  <a:lnTo>
                    <a:pt x="22481" y="61421"/>
                  </a:lnTo>
                  <a:lnTo>
                    <a:pt x="6250" y="91319"/>
                  </a:lnTo>
                  <a:lnTo>
                    <a:pt x="0" y="107498"/>
                  </a:lnTo>
                  <a:lnTo>
                    <a:pt x="737" y="113846"/>
                  </a:lnTo>
                  <a:lnTo>
                    <a:pt x="4002" y="119003"/>
                  </a:lnTo>
                  <a:lnTo>
                    <a:pt x="8953" y="123365"/>
                  </a:lnTo>
                  <a:lnTo>
                    <a:pt x="15027" y="123500"/>
                  </a:lnTo>
                  <a:lnTo>
                    <a:pt x="29172" y="116253"/>
                  </a:lnTo>
                  <a:lnTo>
                    <a:pt x="71346" y="78351"/>
                  </a:lnTo>
                  <a:lnTo>
                    <a:pt x="99263" y="35639"/>
                  </a:lnTo>
                  <a:lnTo>
                    <a:pt x="101121" y="28958"/>
                  </a:lnTo>
                  <a:lnTo>
                    <a:pt x="100511" y="24504"/>
                  </a:lnTo>
                  <a:lnTo>
                    <a:pt x="93743" y="1559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395209" y="873710"/>
              <a:ext cx="131442" cy="217486"/>
            </a:xfrm>
            <a:custGeom>
              <a:avLst/>
              <a:gdLst/>
              <a:ahLst/>
              <a:cxnLst/>
              <a:rect l="0" t="0" r="0" b="0"/>
              <a:pathLst>
                <a:path w="131442" h="217486">
                  <a:moveTo>
                    <a:pt x="6625" y="141458"/>
                  </a:moveTo>
                  <a:lnTo>
                    <a:pt x="5701" y="197306"/>
                  </a:lnTo>
                  <a:lnTo>
                    <a:pt x="2208" y="215281"/>
                  </a:lnTo>
                  <a:lnTo>
                    <a:pt x="907" y="217485"/>
                  </a:lnTo>
                  <a:lnTo>
                    <a:pt x="40" y="215257"/>
                  </a:lnTo>
                  <a:lnTo>
                    <a:pt x="0" y="201994"/>
                  </a:lnTo>
                  <a:lnTo>
                    <a:pt x="9988" y="151541"/>
                  </a:lnTo>
                  <a:lnTo>
                    <a:pt x="43967" y="89786"/>
                  </a:lnTo>
                  <a:lnTo>
                    <a:pt x="77632" y="40029"/>
                  </a:lnTo>
                  <a:lnTo>
                    <a:pt x="13144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561177" y="715610"/>
              <a:ext cx="106932" cy="332843"/>
            </a:xfrm>
            <a:custGeom>
              <a:avLst/>
              <a:gdLst/>
              <a:ahLst/>
              <a:cxnLst/>
              <a:rect l="0" t="0" r="0" b="0"/>
              <a:pathLst>
                <a:path w="106932" h="332843">
                  <a:moveTo>
                    <a:pt x="106931" y="0"/>
                  </a:moveTo>
                  <a:lnTo>
                    <a:pt x="98096" y="13252"/>
                  </a:lnTo>
                  <a:lnTo>
                    <a:pt x="84263" y="66378"/>
                  </a:lnTo>
                  <a:lnTo>
                    <a:pt x="64684" y="117827"/>
                  </a:lnTo>
                  <a:lnTo>
                    <a:pt x="43223" y="179369"/>
                  </a:lnTo>
                  <a:lnTo>
                    <a:pt x="19033" y="240134"/>
                  </a:lnTo>
                  <a:lnTo>
                    <a:pt x="0" y="282761"/>
                  </a:lnTo>
                  <a:lnTo>
                    <a:pt x="511" y="287435"/>
                  </a:lnTo>
                  <a:lnTo>
                    <a:pt x="4549" y="289627"/>
                  </a:lnTo>
                  <a:lnTo>
                    <a:pt x="10940" y="290164"/>
                  </a:lnTo>
                  <a:lnTo>
                    <a:pt x="25437" y="285829"/>
                  </a:lnTo>
                  <a:lnTo>
                    <a:pt x="42050" y="279588"/>
                  </a:lnTo>
                  <a:lnTo>
                    <a:pt x="61761" y="276814"/>
                  </a:lnTo>
                  <a:lnTo>
                    <a:pt x="69421" y="278848"/>
                  </a:lnTo>
                  <a:lnTo>
                    <a:pt x="75453" y="282977"/>
                  </a:lnTo>
                  <a:lnTo>
                    <a:pt x="80398" y="288504"/>
                  </a:lnTo>
                  <a:lnTo>
                    <a:pt x="85893" y="304507"/>
                  </a:lnTo>
                  <a:lnTo>
                    <a:pt x="90289" y="3328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751319" y="915315"/>
              <a:ext cx="75104" cy="216349"/>
            </a:xfrm>
            <a:custGeom>
              <a:avLst/>
              <a:gdLst/>
              <a:ahLst/>
              <a:cxnLst/>
              <a:rect l="0" t="0" r="0" b="0"/>
              <a:pathLst>
                <a:path w="75104" h="216349">
                  <a:moveTo>
                    <a:pt x="66568" y="0"/>
                  </a:moveTo>
                  <a:lnTo>
                    <a:pt x="36240" y="23164"/>
                  </a:lnTo>
                  <a:lnTo>
                    <a:pt x="14829" y="51215"/>
                  </a:lnTo>
                  <a:lnTo>
                    <a:pt x="7207" y="67141"/>
                  </a:lnTo>
                  <a:lnTo>
                    <a:pt x="6653" y="74347"/>
                  </a:lnTo>
                  <a:lnTo>
                    <a:pt x="10970" y="87284"/>
                  </a:lnTo>
                  <a:lnTo>
                    <a:pt x="28213" y="104964"/>
                  </a:lnTo>
                  <a:lnTo>
                    <a:pt x="70757" y="138646"/>
                  </a:lnTo>
                  <a:lnTo>
                    <a:pt x="73983" y="145131"/>
                  </a:lnTo>
                  <a:lnTo>
                    <a:pt x="75103" y="159732"/>
                  </a:lnTo>
                  <a:lnTo>
                    <a:pt x="70409" y="167510"/>
                  </a:lnTo>
                  <a:lnTo>
                    <a:pt x="42640" y="190782"/>
                  </a:lnTo>
                  <a:lnTo>
                    <a:pt x="0" y="2163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7" name="Freeform 16"/>
          <p:cNvSpPr/>
          <p:nvPr/>
        </p:nvSpPr>
        <p:spPr>
          <a:xfrm>
            <a:off x="6265749" y="324521"/>
            <a:ext cx="116496" cy="1863916"/>
          </a:xfrm>
          <a:custGeom>
            <a:avLst/>
            <a:gdLst/>
            <a:ahLst/>
            <a:cxnLst/>
            <a:rect l="0" t="0" r="0" b="0"/>
            <a:pathLst>
              <a:path w="116496" h="1863916">
                <a:moveTo>
                  <a:pt x="116495" y="0"/>
                </a:moveTo>
                <a:lnTo>
                  <a:pt x="102302" y="59528"/>
                </a:lnTo>
                <a:lnTo>
                  <a:pt x="93933" y="111988"/>
                </a:lnTo>
                <a:lnTo>
                  <a:pt x="89778" y="159230"/>
                </a:lnTo>
                <a:lnTo>
                  <a:pt x="85156" y="210826"/>
                </a:lnTo>
                <a:lnTo>
                  <a:pt x="81322" y="269569"/>
                </a:lnTo>
                <a:lnTo>
                  <a:pt x="77749" y="313041"/>
                </a:lnTo>
                <a:lnTo>
                  <a:pt x="76160" y="360100"/>
                </a:lnTo>
                <a:lnTo>
                  <a:pt x="72989" y="408751"/>
                </a:lnTo>
                <a:lnTo>
                  <a:pt x="69422" y="459035"/>
                </a:lnTo>
                <a:lnTo>
                  <a:pt x="67837" y="512203"/>
                </a:lnTo>
                <a:lnTo>
                  <a:pt x="67132" y="566651"/>
                </a:lnTo>
                <a:lnTo>
                  <a:pt x="65895" y="621669"/>
                </a:lnTo>
                <a:lnTo>
                  <a:pt x="62262" y="676940"/>
                </a:lnTo>
                <a:lnTo>
                  <a:pt x="60032" y="734790"/>
                </a:lnTo>
                <a:lnTo>
                  <a:pt x="58116" y="794401"/>
                </a:lnTo>
                <a:lnTo>
                  <a:pt x="54183" y="854795"/>
                </a:lnTo>
                <a:lnTo>
                  <a:pt x="51818" y="918003"/>
                </a:lnTo>
                <a:lnTo>
                  <a:pt x="51188" y="950391"/>
                </a:lnTo>
                <a:lnTo>
                  <a:pt x="49843" y="983078"/>
                </a:lnTo>
                <a:lnTo>
                  <a:pt x="48022" y="1015964"/>
                </a:lnTo>
                <a:lnTo>
                  <a:pt x="45883" y="1048983"/>
                </a:lnTo>
                <a:lnTo>
                  <a:pt x="44457" y="1082090"/>
                </a:lnTo>
                <a:lnTo>
                  <a:pt x="43507" y="1115256"/>
                </a:lnTo>
                <a:lnTo>
                  <a:pt x="42873" y="1148462"/>
                </a:lnTo>
                <a:lnTo>
                  <a:pt x="41526" y="1180769"/>
                </a:lnTo>
                <a:lnTo>
                  <a:pt x="37564" y="1243786"/>
                </a:lnTo>
                <a:lnTo>
                  <a:pt x="32721" y="1305695"/>
                </a:lnTo>
                <a:lnTo>
                  <a:pt x="27487" y="1367110"/>
                </a:lnTo>
                <a:lnTo>
                  <a:pt x="22079" y="1428306"/>
                </a:lnTo>
                <a:lnTo>
                  <a:pt x="19059" y="1484474"/>
                </a:lnTo>
                <a:lnTo>
                  <a:pt x="16792" y="1537174"/>
                </a:lnTo>
                <a:lnTo>
                  <a:pt x="12703" y="1588334"/>
                </a:lnTo>
                <a:lnTo>
                  <a:pt x="7803" y="1633877"/>
                </a:lnTo>
                <a:lnTo>
                  <a:pt x="2312" y="1693437"/>
                </a:lnTo>
                <a:lnTo>
                  <a:pt x="686" y="1743753"/>
                </a:lnTo>
                <a:lnTo>
                  <a:pt x="136" y="1806587"/>
                </a:lnTo>
                <a:lnTo>
                  <a:pt x="0" y="1863915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4" name="Group 23"/>
          <p:cNvGrpSpPr/>
          <p:nvPr/>
        </p:nvGrpSpPr>
        <p:grpSpPr>
          <a:xfrm>
            <a:off x="7181065" y="479241"/>
            <a:ext cx="1265510" cy="544249"/>
            <a:chOff x="7181065" y="479241"/>
            <a:chExt cx="1265510" cy="544249"/>
          </a:xfrm>
        </p:grpSpPr>
        <p:sp>
          <p:nvSpPr>
            <p:cNvPr id="18" name="Freeform 17"/>
            <p:cNvSpPr/>
            <p:nvPr/>
          </p:nvSpPr>
          <p:spPr>
            <a:xfrm>
              <a:off x="7181065" y="479241"/>
              <a:ext cx="368736" cy="544249"/>
            </a:xfrm>
            <a:custGeom>
              <a:avLst/>
              <a:gdLst/>
              <a:ahLst/>
              <a:cxnLst/>
              <a:rect l="0" t="0" r="0" b="0"/>
              <a:pathLst>
                <a:path w="368736" h="544249">
                  <a:moveTo>
                    <a:pt x="0" y="544248"/>
                  </a:moveTo>
                  <a:lnTo>
                    <a:pt x="4417" y="490756"/>
                  </a:lnTo>
                  <a:lnTo>
                    <a:pt x="19323" y="433505"/>
                  </a:lnTo>
                  <a:lnTo>
                    <a:pt x="43778" y="375676"/>
                  </a:lnTo>
                  <a:lnTo>
                    <a:pt x="67212" y="322846"/>
                  </a:lnTo>
                  <a:lnTo>
                    <a:pt x="87305" y="270621"/>
                  </a:lnTo>
                  <a:lnTo>
                    <a:pt x="113804" y="220014"/>
                  </a:lnTo>
                  <a:lnTo>
                    <a:pt x="148323" y="159858"/>
                  </a:lnTo>
                  <a:lnTo>
                    <a:pt x="179731" y="98350"/>
                  </a:lnTo>
                  <a:lnTo>
                    <a:pt x="196766" y="75385"/>
                  </a:lnTo>
                  <a:lnTo>
                    <a:pt x="201444" y="73572"/>
                  </a:lnTo>
                  <a:lnTo>
                    <a:pt x="205487" y="75138"/>
                  </a:lnTo>
                  <a:lnTo>
                    <a:pt x="209107" y="78955"/>
                  </a:lnTo>
                  <a:lnTo>
                    <a:pt x="210596" y="85199"/>
                  </a:lnTo>
                  <a:lnTo>
                    <a:pt x="208547" y="136664"/>
                  </a:lnTo>
                  <a:lnTo>
                    <a:pt x="201486" y="190718"/>
                  </a:lnTo>
                  <a:lnTo>
                    <a:pt x="196637" y="230239"/>
                  </a:lnTo>
                  <a:lnTo>
                    <a:pt x="198584" y="234132"/>
                  </a:lnTo>
                  <a:lnTo>
                    <a:pt x="201731" y="234878"/>
                  </a:lnTo>
                  <a:lnTo>
                    <a:pt x="205679" y="232601"/>
                  </a:lnTo>
                  <a:lnTo>
                    <a:pt x="220069" y="215221"/>
                  </a:lnTo>
                  <a:lnTo>
                    <a:pt x="251400" y="161651"/>
                  </a:lnTo>
                  <a:lnTo>
                    <a:pt x="282340" y="109190"/>
                  </a:lnTo>
                  <a:lnTo>
                    <a:pt x="317402" y="50952"/>
                  </a:lnTo>
                  <a:lnTo>
                    <a:pt x="354649" y="0"/>
                  </a:lnTo>
                  <a:lnTo>
                    <a:pt x="359400" y="1127"/>
                  </a:lnTo>
                  <a:lnTo>
                    <a:pt x="367143" y="17171"/>
                  </a:lnTo>
                  <a:lnTo>
                    <a:pt x="368735" y="37863"/>
                  </a:lnTo>
                  <a:lnTo>
                    <a:pt x="359827" y="98939"/>
                  </a:lnTo>
                  <a:lnTo>
                    <a:pt x="349335" y="155872"/>
                  </a:lnTo>
                  <a:lnTo>
                    <a:pt x="333942" y="215846"/>
                  </a:lnTo>
                  <a:lnTo>
                    <a:pt x="316710" y="277098"/>
                  </a:lnTo>
                  <a:lnTo>
                    <a:pt x="303323" y="334257"/>
                  </a:lnTo>
                  <a:lnTo>
                    <a:pt x="301598" y="370567"/>
                  </a:lnTo>
                  <a:lnTo>
                    <a:pt x="307879" y="4027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622080" y="783942"/>
              <a:ext cx="115300" cy="152980"/>
            </a:xfrm>
            <a:custGeom>
              <a:avLst/>
              <a:gdLst/>
              <a:ahLst/>
              <a:cxnLst/>
              <a:rect l="0" t="0" r="0" b="0"/>
              <a:pathLst>
                <a:path w="115300" h="152980">
                  <a:moveTo>
                    <a:pt x="33285" y="114731"/>
                  </a:moveTo>
                  <a:lnTo>
                    <a:pt x="24449" y="127983"/>
                  </a:lnTo>
                  <a:lnTo>
                    <a:pt x="22578" y="141886"/>
                  </a:lnTo>
                  <a:lnTo>
                    <a:pt x="23373" y="149476"/>
                  </a:lnTo>
                  <a:lnTo>
                    <a:pt x="27601" y="152688"/>
                  </a:lnTo>
                  <a:lnTo>
                    <a:pt x="34119" y="152979"/>
                  </a:lnTo>
                  <a:lnTo>
                    <a:pt x="42161" y="151325"/>
                  </a:lnTo>
                  <a:lnTo>
                    <a:pt x="56029" y="142090"/>
                  </a:lnTo>
                  <a:lnTo>
                    <a:pt x="84416" y="104726"/>
                  </a:lnTo>
                  <a:lnTo>
                    <a:pt x="109337" y="52427"/>
                  </a:lnTo>
                  <a:lnTo>
                    <a:pt x="114497" y="39911"/>
                  </a:lnTo>
                  <a:lnTo>
                    <a:pt x="115299" y="18608"/>
                  </a:lnTo>
                  <a:lnTo>
                    <a:pt x="112924" y="9044"/>
                  </a:lnTo>
                  <a:lnTo>
                    <a:pt x="106718" y="3592"/>
                  </a:lnTo>
                  <a:lnTo>
                    <a:pt x="87494" y="0"/>
                  </a:lnTo>
                  <a:lnTo>
                    <a:pt x="66007" y="6417"/>
                  </a:lnTo>
                  <a:lnTo>
                    <a:pt x="45978" y="18514"/>
                  </a:lnTo>
                  <a:lnTo>
                    <a:pt x="24308" y="41844"/>
                  </a:lnTo>
                  <a:lnTo>
                    <a:pt x="8024" y="69918"/>
                  </a:lnTo>
                  <a:lnTo>
                    <a:pt x="0" y="980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835562" y="532547"/>
              <a:ext cx="169364" cy="407732"/>
            </a:xfrm>
            <a:custGeom>
              <a:avLst/>
              <a:gdLst/>
              <a:ahLst/>
              <a:cxnLst/>
              <a:rect l="0" t="0" r="0" b="0"/>
              <a:pathLst>
                <a:path w="169364" h="407732">
                  <a:moveTo>
                    <a:pt x="69434" y="0"/>
                  </a:moveTo>
                  <a:lnTo>
                    <a:pt x="50688" y="53491"/>
                  </a:lnTo>
                  <a:lnTo>
                    <a:pt x="33337" y="103878"/>
                  </a:lnTo>
                  <a:lnTo>
                    <a:pt x="22513" y="160813"/>
                  </a:lnTo>
                  <a:lnTo>
                    <a:pt x="15684" y="220787"/>
                  </a:lnTo>
                  <a:lnTo>
                    <a:pt x="5431" y="277150"/>
                  </a:lnTo>
                  <a:lnTo>
                    <a:pt x="0" y="305008"/>
                  </a:lnTo>
                  <a:lnTo>
                    <a:pt x="955" y="313361"/>
                  </a:lnTo>
                  <a:lnTo>
                    <a:pt x="4366" y="318006"/>
                  </a:lnTo>
                  <a:lnTo>
                    <a:pt x="9413" y="320178"/>
                  </a:lnTo>
                  <a:lnTo>
                    <a:pt x="16476" y="318852"/>
                  </a:lnTo>
                  <a:lnTo>
                    <a:pt x="42237" y="304658"/>
                  </a:lnTo>
                  <a:lnTo>
                    <a:pt x="87574" y="277310"/>
                  </a:lnTo>
                  <a:lnTo>
                    <a:pt x="117339" y="265126"/>
                  </a:lnTo>
                  <a:lnTo>
                    <a:pt x="135104" y="263606"/>
                  </a:lnTo>
                  <a:lnTo>
                    <a:pt x="151320" y="266937"/>
                  </a:lnTo>
                  <a:lnTo>
                    <a:pt x="164692" y="274581"/>
                  </a:lnTo>
                  <a:lnTo>
                    <a:pt x="168073" y="281058"/>
                  </a:lnTo>
                  <a:lnTo>
                    <a:pt x="169363" y="298116"/>
                  </a:lnTo>
                  <a:lnTo>
                    <a:pt x="164892" y="324094"/>
                  </a:lnTo>
                  <a:lnTo>
                    <a:pt x="153294" y="344940"/>
                  </a:lnTo>
                  <a:lnTo>
                    <a:pt x="124936" y="374214"/>
                  </a:lnTo>
                  <a:lnTo>
                    <a:pt x="89437" y="396591"/>
                  </a:lnTo>
                  <a:lnTo>
                    <a:pt x="49586" y="405531"/>
                  </a:lnTo>
                  <a:lnTo>
                    <a:pt x="27829" y="4077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063095" y="923636"/>
              <a:ext cx="24965" cy="24964"/>
            </a:xfrm>
            <a:custGeom>
              <a:avLst/>
              <a:gdLst/>
              <a:ahLst/>
              <a:cxnLst/>
              <a:rect l="0" t="0" r="0" b="0"/>
              <a:pathLst>
                <a:path w="24965" h="24964">
                  <a:moveTo>
                    <a:pt x="24964" y="0"/>
                  </a:moveTo>
                  <a:lnTo>
                    <a:pt x="0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162948" y="540868"/>
              <a:ext cx="16644" cy="1"/>
            </a:xfrm>
            <a:custGeom>
              <a:avLst/>
              <a:gdLst/>
              <a:ahLst/>
              <a:cxnLst/>
              <a:rect l="0" t="0" r="0" b="0"/>
              <a:pathLst>
                <a:path w="16644" h="1">
                  <a:moveTo>
                    <a:pt x="16643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256233" y="649042"/>
              <a:ext cx="190342" cy="314734"/>
            </a:xfrm>
            <a:custGeom>
              <a:avLst/>
              <a:gdLst/>
              <a:ahLst/>
              <a:cxnLst/>
              <a:rect l="0" t="0" r="0" b="0"/>
              <a:pathLst>
                <a:path w="190342" h="314734">
                  <a:moveTo>
                    <a:pt x="73136" y="0"/>
                  </a:moveTo>
                  <a:lnTo>
                    <a:pt x="53812" y="55506"/>
                  </a:lnTo>
                  <a:lnTo>
                    <a:pt x="38193" y="106502"/>
                  </a:lnTo>
                  <a:lnTo>
                    <a:pt x="20485" y="161091"/>
                  </a:lnTo>
                  <a:lnTo>
                    <a:pt x="7125" y="213925"/>
                  </a:lnTo>
                  <a:lnTo>
                    <a:pt x="0" y="260247"/>
                  </a:lnTo>
                  <a:lnTo>
                    <a:pt x="3184" y="293868"/>
                  </a:lnTo>
                  <a:lnTo>
                    <a:pt x="7086" y="302237"/>
                  </a:lnTo>
                  <a:lnTo>
                    <a:pt x="18818" y="314000"/>
                  </a:lnTo>
                  <a:lnTo>
                    <a:pt x="27678" y="314733"/>
                  </a:lnTo>
                  <a:lnTo>
                    <a:pt x="60386" y="303438"/>
                  </a:lnTo>
                  <a:lnTo>
                    <a:pt x="110255" y="272731"/>
                  </a:lnTo>
                  <a:lnTo>
                    <a:pt x="157110" y="217340"/>
                  </a:lnTo>
                  <a:lnTo>
                    <a:pt x="182214" y="182334"/>
                  </a:lnTo>
                  <a:lnTo>
                    <a:pt x="190341" y="162091"/>
                  </a:lnTo>
                  <a:lnTo>
                    <a:pt x="190104" y="154288"/>
                  </a:lnTo>
                  <a:lnTo>
                    <a:pt x="187173" y="148162"/>
                  </a:lnTo>
                  <a:lnTo>
                    <a:pt x="182445" y="143154"/>
                  </a:lnTo>
                  <a:lnTo>
                    <a:pt x="176519" y="144437"/>
                  </a:lnTo>
                  <a:lnTo>
                    <a:pt x="155852" y="166482"/>
                  </a:lnTo>
                  <a:lnTo>
                    <a:pt x="134299" y="199717"/>
                  </a:lnTo>
                  <a:lnTo>
                    <a:pt x="120865" y="232991"/>
                  </a:lnTo>
                  <a:lnTo>
                    <a:pt x="120673" y="241312"/>
                  </a:lnTo>
                  <a:lnTo>
                    <a:pt x="125391" y="257953"/>
                  </a:lnTo>
                  <a:lnTo>
                    <a:pt x="136117" y="272129"/>
                  </a:lnTo>
                  <a:lnTo>
                    <a:pt x="149204" y="282744"/>
                  </a:lnTo>
                  <a:lnTo>
                    <a:pt x="172989" y="2912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135561" y="1306608"/>
            <a:ext cx="2008212" cy="474097"/>
            <a:chOff x="4135561" y="1306608"/>
            <a:chExt cx="2008212" cy="474097"/>
          </a:xfrm>
        </p:grpSpPr>
        <p:sp>
          <p:nvSpPr>
            <p:cNvPr id="25" name="Freeform 24"/>
            <p:cNvSpPr/>
            <p:nvPr/>
          </p:nvSpPr>
          <p:spPr>
            <a:xfrm>
              <a:off x="4285340" y="1339689"/>
              <a:ext cx="33285" cy="291237"/>
            </a:xfrm>
            <a:custGeom>
              <a:avLst/>
              <a:gdLst/>
              <a:ahLst/>
              <a:cxnLst/>
              <a:rect l="0" t="0" r="0" b="0"/>
              <a:pathLst>
                <a:path w="33285" h="291237">
                  <a:moveTo>
                    <a:pt x="33284" y="0"/>
                  </a:moveTo>
                  <a:lnTo>
                    <a:pt x="20016" y="51071"/>
                  </a:lnTo>
                  <a:lnTo>
                    <a:pt x="17308" y="105112"/>
                  </a:lnTo>
                  <a:lnTo>
                    <a:pt x="15805" y="165093"/>
                  </a:lnTo>
                  <a:lnTo>
                    <a:pt x="10073" y="226050"/>
                  </a:lnTo>
                  <a:lnTo>
                    <a:pt x="6375" y="265142"/>
                  </a:lnTo>
                  <a:lnTo>
                    <a:pt x="0" y="2912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135561" y="1306608"/>
              <a:ext cx="266274" cy="49724"/>
            </a:xfrm>
            <a:custGeom>
              <a:avLst/>
              <a:gdLst/>
              <a:ahLst/>
              <a:cxnLst/>
              <a:rect l="0" t="0" r="0" b="0"/>
              <a:pathLst>
                <a:path w="266274" h="49724">
                  <a:moveTo>
                    <a:pt x="0" y="16439"/>
                  </a:moveTo>
                  <a:lnTo>
                    <a:pt x="13252" y="7604"/>
                  </a:lnTo>
                  <a:lnTo>
                    <a:pt x="72097" y="1339"/>
                  </a:lnTo>
                  <a:lnTo>
                    <a:pt x="134812" y="0"/>
                  </a:lnTo>
                  <a:lnTo>
                    <a:pt x="180072" y="7404"/>
                  </a:lnTo>
                  <a:lnTo>
                    <a:pt x="235735" y="30944"/>
                  </a:lnTo>
                  <a:lnTo>
                    <a:pt x="266273" y="4972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177166" y="1655889"/>
              <a:ext cx="108175" cy="24964"/>
            </a:xfrm>
            <a:custGeom>
              <a:avLst/>
              <a:gdLst/>
              <a:ahLst/>
              <a:cxnLst/>
              <a:rect l="0" t="0" r="0" b="0"/>
              <a:pathLst>
                <a:path w="108175" h="24964">
                  <a:moveTo>
                    <a:pt x="0" y="24963"/>
                  </a:moveTo>
                  <a:lnTo>
                    <a:pt x="60660" y="10770"/>
                  </a:lnTo>
                  <a:lnTo>
                    <a:pt x="10817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423705" y="1564821"/>
              <a:ext cx="121285" cy="166054"/>
            </a:xfrm>
            <a:custGeom>
              <a:avLst/>
              <a:gdLst/>
              <a:ahLst/>
              <a:cxnLst/>
              <a:rect l="0" t="0" r="0" b="0"/>
              <a:pathLst>
                <a:path w="121285" h="166054">
                  <a:moveTo>
                    <a:pt x="19735" y="82747"/>
                  </a:moveTo>
                  <a:lnTo>
                    <a:pt x="10900" y="91581"/>
                  </a:lnTo>
                  <a:lnTo>
                    <a:pt x="989" y="114745"/>
                  </a:lnTo>
                  <a:lnTo>
                    <a:pt x="0" y="132101"/>
                  </a:lnTo>
                  <a:lnTo>
                    <a:pt x="3567" y="148136"/>
                  </a:lnTo>
                  <a:lnTo>
                    <a:pt x="11317" y="161427"/>
                  </a:lnTo>
                  <a:lnTo>
                    <a:pt x="17821" y="164786"/>
                  </a:lnTo>
                  <a:lnTo>
                    <a:pt x="34910" y="166053"/>
                  </a:lnTo>
                  <a:lnTo>
                    <a:pt x="54832" y="158603"/>
                  </a:lnTo>
                  <a:lnTo>
                    <a:pt x="88921" y="135638"/>
                  </a:lnTo>
                  <a:lnTo>
                    <a:pt x="107625" y="105609"/>
                  </a:lnTo>
                  <a:lnTo>
                    <a:pt x="120460" y="67434"/>
                  </a:lnTo>
                  <a:lnTo>
                    <a:pt x="121284" y="31262"/>
                  </a:lnTo>
                  <a:lnTo>
                    <a:pt x="115411" y="13329"/>
                  </a:lnTo>
                  <a:lnTo>
                    <a:pt x="111255" y="5957"/>
                  </a:lnTo>
                  <a:lnTo>
                    <a:pt x="104787" y="1968"/>
                  </a:lnTo>
                  <a:lnTo>
                    <a:pt x="87738" y="0"/>
                  </a:lnTo>
                  <a:lnTo>
                    <a:pt x="72764" y="4673"/>
                  </a:lnTo>
                  <a:lnTo>
                    <a:pt x="61795" y="11989"/>
                  </a:lnTo>
                  <a:lnTo>
                    <a:pt x="53019" y="2449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676429" y="1447862"/>
              <a:ext cx="24964" cy="324522"/>
            </a:xfrm>
            <a:custGeom>
              <a:avLst/>
              <a:gdLst/>
              <a:ahLst/>
              <a:cxnLst/>
              <a:rect l="0" t="0" r="0" b="0"/>
              <a:pathLst>
                <a:path w="24964" h="324522">
                  <a:moveTo>
                    <a:pt x="24963" y="0"/>
                  </a:moveTo>
                  <a:lnTo>
                    <a:pt x="19245" y="23628"/>
                  </a:lnTo>
                  <a:lnTo>
                    <a:pt x="14691" y="79386"/>
                  </a:lnTo>
                  <a:lnTo>
                    <a:pt x="9579" y="131252"/>
                  </a:lnTo>
                  <a:lnTo>
                    <a:pt x="6021" y="190771"/>
                  </a:lnTo>
                  <a:lnTo>
                    <a:pt x="793" y="247702"/>
                  </a:lnTo>
                  <a:lnTo>
                    <a:pt x="157" y="295342"/>
                  </a:lnTo>
                  <a:lnTo>
                    <a:pt x="0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526650" y="1398903"/>
              <a:ext cx="341164" cy="48960"/>
            </a:xfrm>
            <a:custGeom>
              <a:avLst/>
              <a:gdLst/>
              <a:ahLst/>
              <a:cxnLst/>
              <a:rect l="0" t="0" r="0" b="0"/>
              <a:pathLst>
                <a:path w="341164" h="48960">
                  <a:moveTo>
                    <a:pt x="0" y="48959"/>
                  </a:moveTo>
                  <a:lnTo>
                    <a:pt x="45336" y="14872"/>
                  </a:lnTo>
                  <a:lnTo>
                    <a:pt x="99579" y="3927"/>
                  </a:lnTo>
                  <a:lnTo>
                    <a:pt x="152122" y="0"/>
                  </a:lnTo>
                  <a:lnTo>
                    <a:pt x="210378" y="3578"/>
                  </a:lnTo>
                  <a:lnTo>
                    <a:pt x="272914" y="11440"/>
                  </a:lnTo>
                  <a:lnTo>
                    <a:pt x="324220" y="24169"/>
                  </a:lnTo>
                  <a:lnTo>
                    <a:pt x="341163" y="3231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379917" y="1348010"/>
              <a:ext cx="142693" cy="432695"/>
            </a:xfrm>
            <a:custGeom>
              <a:avLst/>
              <a:gdLst/>
              <a:ahLst/>
              <a:cxnLst/>
              <a:rect l="0" t="0" r="0" b="0"/>
              <a:pathLst>
                <a:path w="142693" h="432695">
                  <a:moveTo>
                    <a:pt x="45406" y="0"/>
                  </a:moveTo>
                  <a:lnTo>
                    <a:pt x="26660" y="41909"/>
                  </a:lnTo>
                  <a:lnTo>
                    <a:pt x="18796" y="94767"/>
                  </a:lnTo>
                  <a:lnTo>
                    <a:pt x="13441" y="147644"/>
                  </a:lnTo>
                  <a:lnTo>
                    <a:pt x="12383" y="202605"/>
                  </a:lnTo>
                  <a:lnTo>
                    <a:pt x="9709" y="257977"/>
                  </a:lnTo>
                  <a:lnTo>
                    <a:pt x="4579" y="320654"/>
                  </a:lnTo>
                  <a:lnTo>
                    <a:pt x="0" y="380823"/>
                  </a:lnTo>
                  <a:lnTo>
                    <a:pt x="2192" y="379622"/>
                  </a:lnTo>
                  <a:lnTo>
                    <a:pt x="11645" y="362728"/>
                  </a:lnTo>
                  <a:lnTo>
                    <a:pt x="27540" y="332171"/>
                  </a:lnTo>
                  <a:lnTo>
                    <a:pt x="63828" y="290021"/>
                  </a:lnTo>
                  <a:lnTo>
                    <a:pt x="73405" y="285803"/>
                  </a:lnTo>
                  <a:lnTo>
                    <a:pt x="96374" y="283583"/>
                  </a:lnTo>
                  <a:lnTo>
                    <a:pt x="106197" y="287058"/>
                  </a:lnTo>
                  <a:lnTo>
                    <a:pt x="122043" y="300783"/>
                  </a:lnTo>
                  <a:lnTo>
                    <a:pt x="136942" y="333718"/>
                  </a:lnTo>
                  <a:lnTo>
                    <a:pt x="142692" y="385338"/>
                  </a:lnTo>
                  <a:lnTo>
                    <a:pt x="136938" y="4326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601222" y="1559332"/>
              <a:ext cx="83800" cy="155950"/>
            </a:xfrm>
            <a:custGeom>
              <a:avLst/>
              <a:gdLst/>
              <a:ahLst/>
              <a:cxnLst/>
              <a:rect l="0" t="0" r="0" b="0"/>
              <a:pathLst>
                <a:path w="83800" h="155950">
                  <a:moveTo>
                    <a:pt x="7165" y="113199"/>
                  </a:moveTo>
                  <a:lnTo>
                    <a:pt x="578" y="142819"/>
                  </a:lnTo>
                  <a:lnTo>
                    <a:pt x="0" y="152361"/>
                  </a:lnTo>
                  <a:lnTo>
                    <a:pt x="2388" y="155949"/>
                  </a:lnTo>
                  <a:lnTo>
                    <a:pt x="6754" y="155567"/>
                  </a:lnTo>
                  <a:lnTo>
                    <a:pt x="18077" y="147747"/>
                  </a:lnTo>
                  <a:lnTo>
                    <a:pt x="33923" y="127750"/>
                  </a:lnTo>
                  <a:lnTo>
                    <a:pt x="65923" y="71471"/>
                  </a:lnTo>
                  <a:lnTo>
                    <a:pt x="75809" y="53048"/>
                  </a:lnTo>
                  <a:lnTo>
                    <a:pt x="83285" y="29450"/>
                  </a:lnTo>
                  <a:lnTo>
                    <a:pt x="83799" y="19459"/>
                  </a:lnTo>
                  <a:lnTo>
                    <a:pt x="79439" y="3428"/>
                  </a:lnTo>
                  <a:lnTo>
                    <a:pt x="74764" y="262"/>
                  </a:lnTo>
                  <a:lnTo>
                    <a:pt x="68873" y="0"/>
                  </a:lnTo>
                  <a:lnTo>
                    <a:pt x="55856" y="4641"/>
                  </a:lnTo>
                  <a:lnTo>
                    <a:pt x="43906" y="12867"/>
                  </a:lnTo>
                  <a:lnTo>
                    <a:pt x="7165" y="7159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755248" y="1597641"/>
              <a:ext cx="119413" cy="141459"/>
            </a:xfrm>
            <a:custGeom>
              <a:avLst/>
              <a:gdLst/>
              <a:ahLst/>
              <a:cxnLst/>
              <a:rect l="0" t="0" r="0" b="0"/>
              <a:pathLst>
                <a:path w="119413" h="141459">
                  <a:moveTo>
                    <a:pt x="19560" y="0"/>
                  </a:moveTo>
                  <a:lnTo>
                    <a:pt x="12916" y="61567"/>
                  </a:lnTo>
                  <a:lnTo>
                    <a:pt x="0" y="111933"/>
                  </a:lnTo>
                  <a:lnTo>
                    <a:pt x="972" y="117152"/>
                  </a:lnTo>
                  <a:lnTo>
                    <a:pt x="4394" y="118782"/>
                  </a:lnTo>
                  <a:lnTo>
                    <a:pt x="9449" y="118020"/>
                  </a:lnTo>
                  <a:lnTo>
                    <a:pt x="13744" y="114738"/>
                  </a:lnTo>
                  <a:lnTo>
                    <a:pt x="61329" y="51703"/>
                  </a:lnTo>
                  <a:lnTo>
                    <a:pt x="87804" y="28088"/>
                  </a:lnTo>
                  <a:lnTo>
                    <a:pt x="93717" y="27046"/>
                  </a:lnTo>
                  <a:lnTo>
                    <a:pt x="98584" y="29126"/>
                  </a:lnTo>
                  <a:lnTo>
                    <a:pt x="102753" y="33286"/>
                  </a:lnTo>
                  <a:lnTo>
                    <a:pt x="107385" y="50235"/>
                  </a:lnTo>
                  <a:lnTo>
                    <a:pt x="111528" y="109310"/>
                  </a:lnTo>
                  <a:lnTo>
                    <a:pt x="119412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923743" y="1567759"/>
              <a:ext cx="220030" cy="187983"/>
            </a:xfrm>
            <a:custGeom>
              <a:avLst/>
              <a:gdLst/>
              <a:ahLst/>
              <a:cxnLst/>
              <a:rect l="0" t="0" r="0" b="0"/>
              <a:pathLst>
                <a:path w="220030" h="187983">
                  <a:moveTo>
                    <a:pt x="34127" y="21561"/>
                  </a:moveTo>
                  <a:lnTo>
                    <a:pt x="20875" y="30396"/>
                  </a:lnTo>
                  <a:lnTo>
                    <a:pt x="3799" y="53559"/>
                  </a:lnTo>
                  <a:lnTo>
                    <a:pt x="0" y="70916"/>
                  </a:lnTo>
                  <a:lnTo>
                    <a:pt x="281" y="79427"/>
                  </a:lnTo>
                  <a:lnTo>
                    <a:pt x="4167" y="85102"/>
                  </a:lnTo>
                  <a:lnTo>
                    <a:pt x="10455" y="88885"/>
                  </a:lnTo>
                  <a:lnTo>
                    <a:pt x="36976" y="94209"/>
                  </a:lnTo>
                  <a:lnTo>
                    <a:pt x="79069" y="96008"/>
                  </a:lnTo>
                  <a:lnTo>
                    <a:pt x="87203" y="98929"/>
                  </a:lnTo>
                  <a:lnTo>
                    <a:pt x="98705" y="109572"/>
                  </a:lnTo>
                  <a:lnTo>
                    <a:pt x="100294" y="116293"/>
                  </a:lnTo>
                  <a:lnTo>
                    <a:pt x="97127" y="131157"/>
                  </a:lnTo>
                  <a:lnTo>
                    <a:pt x="87090" y="144543"/>
                  </a:lnTo>
                  <a:lnTo>
                    <a:pt x="73384" y="155732"/>
                  </a:lnTo>
                  <a:lnTo>
                    <a:pt x="58047" y="163787"/>
                  </a:lnTo>
                  <a:lnTo>
                    <a:pt x="54696" y="164455"/>
                  </a:lnTo>
                  <a:lnTo>
                    <a:pt x="54312" y="163052"/>
                  </a:lnTo>
                  <a:lnTo>
                    <a:pt x="71398" y="138679"/>
                  </a:lnTo>
                  <a:lnTo>
                    <a:pt x="132017" y="88184"/>
                  </a:lnTo>
                  <a:lnTo>
                    <a:pt x="191421" y="31836"/>
                  </a:lnTo>
                  <a:lnTo>
                    <a:pt x="218675" y="8079"/>
                  </a:lnTo>
                  <a:lnTo>
                    <a:pt x="220029" y="4252"/>
                  </a:lnTo>
                  <a:lnTo>
                    <a:pt x="217234" y="1701"/>
                  </a:lnTo>
                  <a:lnTo>
                    <a:pt x="211672" y="0"/>
                  </a:lnTo>
                  <a:lnTo>
                    <a:pt x="206115" y="715"/>
                  </a:lnTo>
                  <a:lnTo>
                    <a:pt x="195009" y="6441"/>
                  </a:lnTo>
                  <a:lnTo>
                    <a:pt x="154553" y="61717"/>
                  </a:lnTo>
                  <a:lnTo>
                    <a:pt x="141514" y="87700"/>
                  </a:lnTo>
                  <a:lnTo>
                    <a:pt x="136213" y="121800"/>
                  </a:lnTo>
                  <a:lnTo>
                    <a:pt x="139059" y="152347"/>
                  </a:lnTo>
                  <a:lnTo>
                    <a:pt x="148257" y="167830"/>
                  </a:lnTo>
                  <a:lnTo>
                    <a:pt x="167264" y="18798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34629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056773" y="441016"/>
            <a:ext cx="2277148" cy="706803"/>
            <a:chOff x="1056773" y="441016"/>
            <a:chExt cx="2277148" cy="706803"/>
          </a:xfrm>
        </p:grpSpPr>
        <p:sp>
          <p:nvSpPr>
            <p:cNvPr id="2" name="Freeform 1"/>
            <p:cNvSpPr/>
            <p:nvPr/>
          </p:nvSpPr>
          <p:spPr>
            <a:xfrm>
              <a:off x="1107075" y="441016"/>
              <a:ext cx="24589" cy="424374"/>
            </a:xfrm>
            <a:custGeom>
              <a:avLst/>
              <a:gdLst/>
              <a:ahLst/>
              <a:cxnLst/>
              <a:rect l="0" t="0" r="0" b="0"/>
              <a:pathLst>
                <a:path w="24589" h="424374">
                  <a:moveTo>
                    <a:pt x="24588" y="0"/>
                  </a:moveTo>
                  <a:lnTo>
                    <a:pt x="22122" y="52654"/>
                  </a:lnTo>
                  <a:lnTo>
                    <a:pt x="18002" y="104051"/>
                  </a:lnTo>
                  <a:lnTo>
                    <a:pt x="12192" y="162832"/>
                  </a:lnTo>
                  <a:lnTo>
                    <a:pt x="7860" y="218960"/>
                  </a:lnTo>
                  <a:lnTo>
                    <a:pt x="1525" y="274562"/>
                  </a:lnTo>
                  <a:lnTo>
                    <a:pt x="0" y="325644"/>
                  </a:lnTo>
                  <a:lnTo>
                    <a:pt x="623" y="381860"/>
                  </a:lnTo>
                  <a:lnTo>
                    <a:pt x="6290" y="410544"/>
                  </a:lnTo>
                  <a:lnTo>
                    <a:pt x="16267" y="4243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1056773" y="624079"/>
              <a:ext cx="58249" cy="24964"/>
            </a:xfrm>
            <a:custGeom>
              <a:avLst/>
              <a:gdLst/>
              <a:ahLst/>
              <a:cxnLst/>
              <a:rect l="0" t="0" r="0" b="0"/>
              <a:pathLst>
                <a:path w="58249" h="24964">
                  <a:moveTo>
                    <a:pt x="0" y="24963"/>
                  </a:moveTo>
                  <a:lnTo>
                    <a:pt x="14211" y="12601"/>
                  </a:lnTo>
                  <a:lnTo>
                    <a:pt x="34105" y="4144"/>
                  </a:lnTo>
                  <a:lnTo>
                    <a:pt x="5824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98084" y="740573"/>
              <a:ext cx="16643" cy="124817"/>
            </a:xfrm>
            <a:custGeom>
              <a:avLst/>
              <a:gdLst/>
              <a:ahLst/>
              <a:cxnLst/>
              <a:rect l="0" t="0" r="0" b="0"/>
              <a:pathLst>
                <a:path w="16643" h="124817">
                  <a:moveTo>
                    <a:pt x="16642" y="0"/>
                  </a:moveTo>
                  <a:lnTo>
                    <a:pt x="9999" y="56773"/>
                  </a:lnTo>
                  <a:lnTo>
                    <a:pt x="2249" y="97644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72973" y="574152"/>
              <a:ext cx="16643" cy="8322"/>
            </a:xfrm>
            <a:custGeom>
              <a:avLst/>
              <a:gdLst/>
              <a:ahLst/>
              <a:cxnLst/>
              <a:rect l="0" t="0" r="0" b="0"/>
              <a:pathLst>
                <a:path w="16643" h="8322">
                  <a:moveTo>
                    <a:pt x="0" y="0"/>
                  </a:moveTo>
                  <a:lnTo>
                    <a:pt x="16642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1449019" y="754802"/>
              <a:ext cx="364971" cy="127230"/>
            </a:xfrm>
            <a:custGeom>
              <a:avLst/>
              <a:gdLst/>
              <a:ahLst/>
              <a:cxnLst/>
              <a:rect l="0" t="0" r="0" b="0"/>
              <a:pathLst>
                <a:path w="364971" h="127230">
                  <a:moveTo>
                    <a:pt x="7164" y="2413"/>
                  </a:moveTo>
                  <a:lnTo>
                    <a:pt x="578" y="32034"/>
                  </a:lnTo>
                  <a:lnTo>
                    <a:pt x="0" y="41576"/>
                  </a:lnTo>
                  <a:lnTo>
                    <a:pt x="4289" y="57110"/>
                  </a:lnTo>
                  <a:lnTo>
                    <a:pt x="8021" y="63841"/>
                  </a:lnTo>
                  <a:lnTo>
                    <a:pt x="12358" y="65554"/>
                  </a:lnTo>
                  <a:lnTo>
                    <a:pt x="17099" y="63923"/>
                  </a:lnTo>
                  <a:lnTo>
                    <a:pt x="27297" y="53790"/>
                  </a:lnTo>
                  <a:lnTo>
                    <a:pt x="54412" y="6691"/>
                  </a:lnTo>
                  <a:lnTo>
                    <a:pt x="60852" y="1567"/>
                  </a:lnTo>
                  <a:lnTo>
                    <a:pt x="67919" y="0"/>
                  </a:lnTo>
                  <a:lnTo>
                    <a:pt x="75404" y="804"/>
                  </a:lnTo>
                  <a:lnTo>
                    <a:pt x="80395" y="5039"/>
                  </a:lnTo>
                  <a:lnTo>
                    <a:pt x="85939" y="19606"/>
                  </a:lnTo>
                  <a:lnTo>
                    <a:pt x="89061" y="53016"/>
                  </a:lnTo>
                  <a:lnTo>
                    <a:pt x="92272" y="60187"/>
                  </a:lnTo>
                  <a:lnTo>
                    <a:pt x="97187" y="64043"/>
                  </a:lnTo>
                  <a:lnTo>
                    <a:pt x="103238" y="65690"/>
                  </a:lnTo>
                  <a:lnTo>
                    <a:pt x="109120" y="64938"/>
                  </a:lnTo>
                  <a:lnTo>
                    <a:pt x="120587" y="59172"/>
                  </a:lnTo>
                  <a:lnTo>
                    <a:pt x="175221" y="17815"/>
                  </a:lnTo>
                  <a:lnTo>
                    <a:pt x="203450" y="12832"/>
                  </a:lnTo>
                  <a:lnTo>
                    <a:pt x="211062" y="15831"/>
                  </a:lnTo>
                  <a:lnTo>
                    <a:pt x="217061" y="21529"/>
                  </a:lnTo>
                  <a:lnTo>
                    <a:pt x="225268" y="37721"/>
                  </a:lnTo>
                  <a:lnTo>
                    <a:pt x="235386" y="84612"/>
                  </a:lnTo>
                  <a:lnTo>
                    <a:pt x="239749" y="89572"/>
                  </a:lnTo>
                  <a:lnTo>
                    <a:pt x="245431" y="91954"/>
                  </a:lnTo>
                  <a:lnTo>
                    <a:pt x="251993" y="92618"/>
                  </a:lnTo>
                  <a:lnTo>
                    <a:pt x="266681" y="88424"/>
                  </a:lnTo>
                  <a:lnTo>
                    <a:pt x="288078" y="75667"/>
                  </a:lnTo>
                  <a:lnTo>
                    <a:pt x="343123" y="31211"/>
                  </a:lnTo>
                  <a:lnTo>
                    <a:pt x="344858" y="28084"/>
                  </a:lnTo>
                  <a:lnTo>
                    <a:pt x="343241" y="26923"/>
                  </a:lnTo>
                  <a:lnTo>
                    <a:pt x="339389" y="27074"/>
                  </a:lnTo>
                  <a:lnTo>
                    <a:pt x="327713" y="37104"/>
                  </a:lnTo>
                  <a:lnTo>
                    <a:pt x="310476" y="61077"/>
                  </a:lnTo>
                  <a:lnTo>
                    <a:pt x="306451" y="69260"/>
                  </a:lnTo>
                  <a:lnTo>
                    <a:pt x="304445" y="85747"/>
                  </a:lnTo>
                  <a:lnTo>
                    <a:pt x="305204" y="94027"/>
                  </a:lnTo>
                  <a:lnTo>
                    <a:pt x="309408" y="101396"/>
                  </a:lnTo>
                  <a:lnTo>
                    <a:pt x="323942" y="114515"/>
                  </a:lnTo>
                  <a:lnTo>
                    <a:pt x="340263" y="121579"/>
                  </a:lnTo>
                  <a:lnTo>
                    <a:pt x="364970" y="12722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2304930" y="714960"/>
              <a:ext cx="105915" cy="231212"/>
            </a:xfrm>
            <a:custGeom>
              <a:avLst/>
              <a:gdLst/>
              <a:ahLst/>
              <a:cxnLst/>
              <a:rect l="0" t="0" r="0" b="0"/>
              <a:pathLst>
                <a:path w="105915" h="231212">
                  <a:moveTo>
                    <a:pt x="91532" y="17292"/>
                  </a:moveTo>
                  <a:lnTo>
                    <a:pt x="104784" y="4040"/>
                  </a:lnTo>
                  <a:lnTo>
                    <a:pt x="105914" y="1061"/>
                  </a:lnTo>
                  <a:lnTo>
                    <a:pt x="103894" y="0"/>
                  </a:lnTo>
                  <a:lnTo>
                    <a:pt x="99773" y="216"/>
                  </a:lnTo>
                  <a:lnTo>
                    <a:pt x="40960" y="37485"/>
                  </a:lnTo>
                  <a:lnTo>
                    <a:pt x="12856" y="60874"/>
                  </a:lnTo>
                  <a:lnTo>
                    <a:pt x="1707" y="80425"/>
                  </a:lnTo>
                  <a:lnTo>
                    <a:pt x="1138" y="88966"/>
                  </a:lnTo>
                  <a:lnTo>
                    <a:pt x="3533" y="96510"/>
                  </a:lnTo>
                  <a:lnTo>
                    <a:pt x="7903" y="103388"/>
                  </a:lnTo>
                  <a:lnTo>
                    <a:pt x="20155" y="113496"/>
                  </a:lnTo>
                  <a:lnTo>
                    <a:pt x="82260" y="150676"/>
                  </a:lnTo>
                  <a:lnTo>
                    <a:pt x="94499" y="162558"/>
                  </a:lnTo>
                  <a:lnTo>
                    <a:pt x="99058" y="169610"/>
                  </a:lnTo>
                  <a:lnTo>
                    <a:pt x="101657" y="184841"/>
                  </a:lnTo>
                  <a:lnTo>
                    <a:pt x="101056" y="192786"/>
                  </a:lnTo>
                  <a:lnTo>
                    <a:pt x="95456" y="206545"/>
                  </a:lnTo>
                  <a:lnTo>
                    <a:pt x="91375" y="212803"/>
                  </a:lnTo>
                  <a:lnTo>
                    <a:pt x="79443" y="222221"/>
                  </a:lnTo>
                  <a:lnTo>
                    <a:pt x="63969" y="228565"/>
                  </a:lnTo>
                  <a:lnTo>
                    <a:pt x="35391" y="231211"/>
                  </a:lnTo>
                  <a:lnTo>
                    <a:pt x="0" y="22531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76973" y="574152"/>
              <a:ext cx="85911" cy="382648"/>
            </a:xfrm>
            <a:custGeom>
              <a:avLst/>
              <a:gdLst/>
              <a:ahLst/>
              <a:cxnLst/>
              <a:rect l="0" t="0" r="0" b="0"/>
              <a:pathLst>
                <a:path w="85911" h="382648">
                  <a:moveTo>
                    <a:pt x="85910" y="0"/>
                  </a:moveTo>
                  <a:lnTo>
                    <a:pt x="85910" y="53492"/>
                  </a:lnTo>
                  <a:lnTo>
                    <a:pt x="76858" y="110744"/>
                  </a:lnTo>
                  <a:lnTo>
                    <a:pt x="70767" y="164155"/>
                  </a:lnTo>
                  <a:lnTo>
                    <a:pt x="62921" y="219222"/>
                  </a:lnTo>
                  <a:lnTo>
                    <a:pt x="52468" y="272149"/>
                  </a:lnTo>
                  <a:lnTo>
                    <a:pt x="37812" y="328822"/>
                  </a:lnTo>
                  <a:lnTo>
                    <a:pt x="13304" y="378335"/>
                  </a:lnTo>
                  <a:lnTo>
                    <a:pt x="8845" y="382587"/>
                  </a:lnTo>
                  <a:lnTo>
                    <a:pt x="4947" y="382647"/>
                  </a:lnTo>
                  <a:lnTo>
                    <a:pt x="1424" y="379914"/>
                  </a:lnTo>
                  <a:lnTo>
                    <a:pt x="0" y="375318"/>
                  </a:lnTo>
                  <a:lnTo>
                    <a:pt x="6579" y="326930"/>
                  </a:lnTo>
                  <a:lnTo>
                    <a:pt x="13977" y="306792"/>
                  </a:lnTo>
                  <a:lnTo>
                    <a:pt x="38211" y="274380"/>
                  </a:lnTo>
                  <a:lnTo>
                    <a:pt x="77589" y="2496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36751" y="800156"/>
              <a:ext cx="109196" cy="165087"/>
            </a:xfrm>
            <a:custGeom>
              <a:avLst/>
              <a:gdLst/>
              <a:ahLst/>
              <a:cxnLst/>
              <a:rect l="0" t="0" r="0" b="0"/>
              <a:pathLst>
                <a:path w="109196" h="165087">
                  <a:moveTo>
                    <a:pt x="100874" y="15307"/>
                  </a:moveTo>
                  <a:lnTo>
                    <a:pt x="105291" y="2055"/>
                  </a:lnTo>
                  <a:lnTo>
                    <a:pt x="102894" y="0"/>
                  </a:lnTo>
                  <a:lnTo>
                    <a:pt x="90369" y="2648"/>
                  </a:lnTo>
                  <a:lnTo>
                    <a:pt x="71360" y="14535"/>
                  </a:lnTo>
                  <a:lnTo>
                    <a:pt x="12485" y="77654"/>
                  </a:lnTo>
                  <a:lnTo>
                    <a:pt x="0" y="99732"/>
                  </a:lnTo>
                  <a:lnTo>
                    <a:pt x="341" y="106724"/>
                  </a:lnTo>
                  <a:lnTo>
                    <a:pt x="3341" y="113234"/>
                  </a:lnTo>
                  <a:lnTo>
                    <a:pt x="8115" y="119423"/>
                  </a:lnTo>
                  <a:lnTo>
                    <a:pt x="13147" y="121700"/>
                  </a:lnTo>
                  <a:lnTo>
                    <a:pt x="18351" y="121369"/>
                  </a:lnTo>
                  <a:lnTo>
                    <a:pt x="57594" y="104187"/>
                  </a:lnTo>
                  <a:lnTo>
                    <a:pt x="81127" y="84125"/>
                  </a:lnTo>
                  <a:lnTo>
                    <a:pt x="86785" y="82451"/>
                  </a:lnTo>
                  <a:lnTo>
                    <a:pt x="92406" y="83183"/>
                  </a:lnTo>
                  <a:lnTo>
                    <a:pt x="98002" y="85521"/>
                  </a:lnTo>
                  <a:lnTo>
                    <a:pt x="101733" y="91702"/>
                  </a:lnTo>
                  <a:lnTo>
                    <a:pt x="107721" y="132373"/>
                  </a:lnTo>
                  <a:lnTo>
                    <a:pt x="109195" y="16508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858023" y="840426"/>
              <a:ext cx="212445" cy="108174"/>
            </a:xfrm>
            <a:custGeom>
              <a:avLst/>
              <a:gdLst/>
              <a:ahLst/>
              <a:cxnLst/>
              <a:rect l="0" t="0" r="0" b="0"/>
              <a:pathLst>
                <a:path w="212445" h="108174">
                  <a:moveTo>
                    <a:pt x="4418" y="0"/>
                  </a:moveTo>
                  <a:lnTo>
                    <a:pt x="3493" y="62491"/>
                  </a:lnTo>
                  <a:lnTo>
                    <a:pt x="0" y="85405"/>
                  </a:lnTo>
                  <a:lnTo>
                    <a:pt x="2397" y="91145"/>
                  </a:lnTo>
                  <a:lnTo>
                    <a:pt x="7694" y="93123"/>
                  </a:lnTo>
                  <a:lnTo>
                    <a:pt x="14923" y="92592"/>
                  </a:lnTo>
                  <a:lnTo>
                    <a:pt x="27886" y="87072"/>
                  </a:lnTo>
                  <a:lnTo>
                    <a:pt x="72542" y="52439"/>
                  </a:lnTo>
                  <a:lnTo>
                    <a:pt x="79420" y="51601"/>
                  </a:lnTo>
                  <a:lnTo>
                    <a:pt x="85854" y="53817"/>
                  </a:lnTo>
                  <a:lnTo>
                    <a:pt x="91993" y="58067"/>
                  </a:lnTo>
                  <a:lnTo>
                    <a:pt x="96085" y="64599"/>
                  </a:lnTo>
                  <a:lnTo>
                    <a:pt x="100632" y="81719"/>
                  </a:lnTo>
                  <a:lnTo>
                    <a:pt x="105543" y="85914"/>
                  </a:lnTo>
                  <a:lnTo>
                    <a:pt x="112515" y="86862"/>
                  </a:lnTo>
                  <a:lnTo>
                    <a:pt x="145861" y="79514"/>
                  </a:lnTo>
                  <a:lnTo>
                    <a:pt x="170834" y="67425"/>
                  </a:lnTo>
                  <a:lnTo>
                    <a:pt x="179157" y="67139"/>
                  </a:lnTo>
                  <a:lnTo>
                    <a:pt x="195800" y="74219"/>
                  </a:lnTo>
                  <a:lnTo>
                    <a:pt x="201348" y="79990"/>
                  </a:lnTo>
                  <a:lnTo>
                    <a:pt x="212444" y="1081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145375" y="816210"/>
              <a:ext cx="188546" cy="331609"/>
            </a:xfrm>
            <a:custGeom>
              <a:avLst/>
              <a:gdLst/>
              <a:ahLst/>
              <a:cxnLst/>
              <a:rect l="0" t="0" r="0" b="0"/>
              <a:pathLst>
                <a:path w="188546" h="331609">
                  <a:moveTo>
                    <a:pt x="33265" y="90784"/>
                  </a:moveTo>
                  <a:lnTo>
                    <a:pt x="40430" y="144276"/>
                  </a:lnTo>
                  <a:lnTo>
                    <a:pt x="34715" y="194663"/>
                  </a:lnTo>
                  <a:lnTo>
                    <a:pt x="24683" y="249132"/>
                  </a:lnTo>
                  <a:lnTo>
                    <a:pt x="11041" y="310691"/>
                  </a:lnTo>
                  <a:lnTo>
                    <a:pt x="5513" y="329978"/>
                  </a:lnTo>
                  <a:lnTo>
                    <a:pt x="3669" y="331608"/>
                  </a:lnTo>
                  <a:lnTo>
                    <a:pt x="1621" y="321092"/>
                  </a:lnTo>
                  <a:lnTo>
                    <a:pt x="125" y="262030"/>
                  </a:lnTo>
                  <a:lnTo>
                    <a:pt x="0" y="204718"/>
                  </a:lnTo>
                  <a:lnTo>
                    <a:pt x="908" y="144243"/>
                  </a:lnTo>
                  <a:lnTo>
                    <a:pt x="11563" y="88111"/>
                  </a:lnTo>
                  <a:lnTo>
                    <a:pt x="34629" y="39782"/>
                  </a:lnTo>
                  <a:lnTo>
                    <a:pt x="46507" y="23121"/>
                  </a:lnTo>
                  <a:lnTo>
                    <a:pt x="60416" y="12018"/>
                  </a:lnTo>
                  <a:lnTo>
                    <a:pt x="68008" y="7763"/>
                  </a:lnTo>
                  <a:lnTo>
                    <a:pt x="130570" y="373"/>
                  </a:lnTo>
                  <a:lnTo>
                    <a:pt x="142514" y="0"/>
                  </a:lnTo>
                  <a:lnTo>
                    <a:pt x="165647" y="6981"/>
                  </a:lnTo>
                  <a:lnTo>
                    <a:pt x="176994" y="12726"/>
                  </a:lnTo>
                  <a:lnTo>
                    <a:pt x="183633" y="22103"/>
                  </a:lnTo>
                  <a:lnTo>
                    <a:pt x="188545" y="47316"/>
                  </a:lnTo>
                  <a:lnTo>
                    <a:pt x="184862" y="59031"/>
                  </a:lnTo>
                  <a:lnTo>
                    <a:pt x="168443" y="79446"/>
                  </a:lnTo>
                  <a:lnTo>
                    <a:pt x="133209" y="102115"/>
                  </a:lnTo>
                  <a:lnTo>
                    <a:pt x="74871" y="1240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156626" y="1622604"/>
            <a:ext cx="3360694" cy="790501"/>
            <a:chOff x="1156626" y="1622604"/>
            <a:chExt cx="3360694" cy="790501"/>
          </a:xfrm>
        </p:grpSpPr>
        <p:sp>
          <p:nvSpPr>
            <p:cNvPr id="13" name="Freeform 12"/>
            <p:cNvSpPr/>
            <p:nvPr/>
          </p:nvSpPr>
          <p:spPr>
            <a:xfrm>
              <a:off x="1156626" y="1680852"/>
              <a:ext cx="41606" cy="374448"/>
            </a:xfrm>
            <a:custGeom>
              <a:avLst/>
              <a:gdLst/>
              <a:ahLst/>
              <a:cxnLst/>
              <a:rect l="0" t="0" r="0" b="0"/>
              <a:pathLst>
                <a:path w="41606" h="374448">
                  <a:moveTo>
                    <a:pt x="41605" y="0"/>
                  </a:moveTo>
                  <a:lnTo>
                    <a:pt x="34441" y="50744"/>
                  </a:lnTo>
                  <a:lnTo>
                    <a:pt x="26869" y="110903"/>
                  </a:lnTo>
                  <a:lnTo>
                    <a:pt x="20083" y="162504"/>
                  </a:lnTo>
                  <a:lnTo>
                    <a:pt x="14856" y="214478"/>
                  </a:lnTo>
                  <a:lnTo>
                    <a:pt x="9181" y="271574"/>
                  </a:lnTo>
                  <a:lnTo>
                    <a:pt x="4017" y="331679"/>
                  </a:lnTo>
                  <a:lnTo>
                    <a:pt x="0" y="3744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206552" y="1622604"/>
              <a:ext cx="166422" cy="16643"/>
            </a:xfrm>
            <a:custGeom>
              <a:avLst/>
              <a:gdLst/>
              <a:ahLst/>
              <a:cxnLst/>
              <a:rect l="0" t="0" r="0" b="0"/>
              <a:pathLst>
                <a:path w="166422" h="16643">
                  <a:moveTo>
                    <a:pt x="0" y="16642"/>
                  </a:moveTo>
                  <a:lnTo>
                    <a:pt x="54941" y="3374"/>
                  </a:lnTo>
                  <a:lnTo>
                    <a:pt x="104678" y="667"/>
                  </a:lnTo>
                  <a:lnTo>
                    <a:pt x="16642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248157" y="1789025"/>
              <a:ext cx="124817" cy="33286"/>
            </a:xfrm>
            <a:custGeom>
              <a:avLst/>
              <a:gdLst/>
              <a:ahLst/>
              <a:cxnLst/>
              <a:rect l="0" t="0" r="0" b="0"/>
              <a:pathLst>
                <a:path w="124817" h="33286">
                  <a:moveTo>
                    <a:pt x="0" y="33285"/>
                  </a:moveTo>
                  <a:lnTo>
                    <a:pt x="14211" y="20923"/>
                  </a:lnTo>
                  <a:lnTo>
                    <a:pt x="50702" y="5746"/>
                  </a:lnTo>
                  <a:lnTo>
                    <a:pt x="102341" y="757"/>
                  </a:lnTo>
                  <a:lnTo>
                    <a:pt x="12481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01387" y="1897199"/>
              <a:ext cx="145834" cy="178860"/>
            </a:xfrm>
            <a:custGeom>
              <a:avLst/>
              <a:gdLst/>
              <a:ahLst/>
              <a:cxnLst/>
              <a:rect l="0" t="0" r="0" b="0"/>
              <a:pathLst>
                <a:path w="145834" h="178860">
                  <a:moveTo>
                    <a:pt x="113044" y="0"/>
                  </a:moveTo>
                  <a:lnTo>
                    <a:pt x="64746" y="36878"/>
                  </a:lnTo>
                  <a:lnTo>
                    <a:pt x="19977" y="93670"/>
                  </a:lnTo>
                  <a:lnTo>
                    <a:pt x="4313" y="123497"/>
                  </a:lnTo>
                  <a:lnTo>
                    <a:pt x="0" y="144878"/>
                  </a:lnTo>
                  <a:lnTo>
                    <a:pt x="3014" y="161777"/>
                  </a:lnTo>
                  <a:lnTo>
                    <a:pt x="6406" y="168873"/>
                  </a:lnTo>
                  <a:lnTo>
                    <a:pt x="13291" y="173603"/>
                  </a:lnTo>
                  <a:lnTo>
                    <a:pt x="33268" y="178859"/>
                  </a:lnTo>
                  <a:lnTo>
                    <a:pt x="50159" y="176263"/>
                  </a:lnTo>
                  <a:lnTo>
                    <a:pt x="64755" y="168022"/>
                  </a:lnTo>
                  <a:lnTo>
                    <a:pt x="113188" y="122377"/>
                  </a:lnTo>
                  <a:lnTo>
                    <a:pt x="141425" y="75777"/>
                  </a:lnTo>
                  <a:lnTo>
                    <a:pt x="145833" y="64387"/>
                  </a:lnTo>
                  <a:lnTo>
                    <a:pt x="145800" y="44334"/>
                  </a:lnTo>
                  <a:lnTo>
                    <a:pt x="143202" y="35103"/>
                  </a:lnTo>
                  <a:lnTo>
                    <a:pt x="135923" y="29874"/>
                  </a:lnTo>
                  <a:lnTo>
                    <a:pt x="113042" y="26529"/>
                  </a:lnTo>
                  <a:lnTo>
                    <a:pt x="91778" y="30590"/>
                  </a:lnTo>
                  <a:lnTo>
                    <a:pt x="54796" y="499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621399" y="1956054"/>
              <a:ext cx="331690" cy="199099"/>
            </a:xfrm>
            <a:custGeom>
              <a:avLst/>
              <a:gdLst/>
              <a:ahLst/>
              <a:cxnLst/>
              <a:rect l="0" t="0" r="0" b="0"/>
              <a:pathLst>
                <a:path w="331690" h="199099">
                  <a:moveTo>
                    <a:pt x="34490" y="65961"/>
                  </a:moveTo>
                  <a:lnTo>
                    <a:pt x="13653" y="113334"/>
                  </a:lnTo>
                  <a:lnTo>
                    <a:pt x="3348" y="127388"/>
                  </a:lnTo>
                  <a:lnTo>
                    <a:pt x="785" y="128177"/>
                  </a:lnTo>
                  <a:lnTo>
                    <a:pt x="0" y="125005"/>
                  </a:lnTo>
                  <a:lnTo>
                    <a:pt x="5385" y="97759"/>
                  </a:lnTo>
                  <a:lnTo>
                    <a:pt x="36136" y="41806"/>
                  </a:lnTo>
                  <a:lnTo>
                    <a:pt x="52788" y="21017"/>
                  </a:lnTo>
                  <a:lnTo>
                    <a:pt x="72516" y="5613"/>
                  </a:lnTo>
                  <a:lnTo>
                    <a:pt x="96077" y="0"/>
                  </a:lnTo>
                  <a:lnTo>
                    <a:pt x="144453" y="3930"/>
                  </a:lnTo>
                  <a:lnTo>
                    <a:pt x="200781" y="20387"/>
                  </a:lnTo>
                  <a:lnTo>
                    <a:pt x="260881" y="28128"/>
                  </a:lnTo>
                  <a:lnTo>
                    <a:pt x="299460" y="20683"/>
                  </a:lnTo>
                  <a:lnTo>
                    <a:pt x="301743" y="19134"/>
                  </a:lnTo>
                  <a:lnTo>
                    <a:pt x="299568" y="18101"/>
                  </a:lnTo>
                  <a:lnTo>
                    <a:pt x="288213" y="17877"/>
                  </a:lnTo>
                  <a:lnTo>
                    <a:pt x="250280" y="27737"/>
                  </a:lnTo>
                  <a:lnTo>
                    <a:pt x="218367" y="44987"/>
                  </a:lnTo>
                  <a:lnTo>
                    <a:pt x="183097" y="76086"/>
                  </a:lnTo>
                  <a:lnTo>
                    <a:pt x="179790" y="82881"/>
                  </a:lnTo>
                  <a:lnTo>
                    <a:pt x="179433" y="89260"/>
                  </a:lnTo>
                  <a:lnTo>
                    <a:pt x="181045" y="95362"/>
                  </a:lnTo>
                  <a:lnTo>
                    <a:pt x="186742" y="98505"/>
                  </a:lnTo>
                  <a:lnTo>
                    <a:pt x="205400" y="99533"/>
                  </a:lnTo>
                  <a:lnTo>
                    <a:pt x="241894" y="90495"/>
                  </a:lnTo>
                  <a:lnTo>
                    <a:pt x="301935" y="62246"/>
                  </a:lnTo>
                  <a:lnTo>
                    <a:pt x="321933" y="59687"/>
                  </a:lnTo>
                  <a:lnTo>
                    <a:pt x="327820" y="62703"/>
                  </a:lnTo>
                  <a:lnTo>
                    <a:pt x="330820" y="68412"/>
                  </a:lnTo>
                  <a:lnTo>
                    <a:pt x="331689" y="84617"/>
                  </a:lnTo>
                  <a:lnTo>
                    <a:pt x="326055" y="112683"/>
                  </a:lnTo>
                  <a:lnTo>
                    <a:pt x="314934" y="135381"/>
                  </a:lnTo>
                  <a:lnTo>
                    <a:pt x="311742" y="163782"/>
                  </a:lnTo>
                  <a:lnTo>
                    <a:pt x="317405" y="19909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160564" y="1730778"/>
              <a:ext cx="177652" cy="457659"/>
            </a:xfrm>
            <a:custGeom>
              <a:avLst/>
              <a:gdLst/>
              <a:ahLst/>
              <a:cxnLst/>
              <a:rect l="0" t="0" r="0" b="0"/>
              <a:pathLst>
                <a:path w="177652" h="457659">
                  <a:moveTo>
                    <a:pt x="177651" y="0"/>
                  </a:moveTo>
                  <a:lnTo>
                    <a:pt x="139789" y="18103"/>
                  </a:lnTo>
                  <a:lnTo>
                    <a:pt x="96504" y="52520"/>
                  </a:lnTo>
                  <a:lnTo>
                    <a:pt x="52285" y="109132"/>
                  </a:lnTo>
                  <a:lnTo>
                    <a:pt x="37798" y="131714"/>
                  </a:lnTo>
                  <a:lnTo>
                    <a:pt x="18498" y="183878"/>
                  </a:lnTo>
                  <a:lnTo>
                    <a:pt x="1571" y="238698"/>
                  </a:lnTo>
                  <a:lnTo>
                    <a:pt x="761" y="293118"/>
                  </a:lnTo>
                  <a:lnTo>
                    <a:pt x="0" y="351775"/>
                  </a:lnTo>
                  <a:lnTo>
                    <a:pt x="7071" y="414366"/>
                  </a:lnTo>
                  <a:lnTo>
                    <a:pt x="18832" y="436099"/>
                  </a:lnTo>
                  <a:lnTo>
                    <a:pt x="44514" y="4576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60784" y="1997261"/>
              <a:ext cx="127210" cy="199497"/>
            </a:xfrm>
            <a:custGeom>
              <a:avLst/>
              <a:gdLst/>
              <a:ahLst/>
              <a:cxnLst/>
              <a:rect l="0" t="0" r="0" b="0"/>
              <a:pathLst>
                <a:path w="127210" h="199497">
                  <a:moveTo>
                    <a:pt x="127209" y="33075"/>
                  </a:moveTo>
                  <a:lnTo>
                    <a:pt x="118375" y="15405"/>
                  </a:lnTo>
                  <a:lnTo>
                    <a:pt x="104175" y="4265"/>
                  </a:lnTo>
                  <a:lnTo>
                    <a:pt x="95211" y="0"/>
                  </a:lnTo>
                  <a:lnTo>
                    <a:pt x="75389" y="192"/>
                  </a:lnTo>
                  <a:lnTo>
                    <a:pt x="55176" y="7365"/>
                  </a:lnTo>
                  <a:lnTo>
                    <a:pt x="15508" y="37976"/>
                  </a:lnTo>
                  <a:lnTo>
                    <a:pt x="1862" y="59490"/>
                  </a:lnTo>
                  <a:lnTo>
                    <a:pt x="0" y="75325"/>
                  </a:lnTo>
                  <a:lnTo>
                    <a:pt x="798" y="83431"/>
                  </a:lnTo>
                  <a:lnTo>
                    <a:pt x="4104" y="86986"/>
                  </a:lnTo>
                  <a:lnTo>
                    <a:pt x="9081" y="87507"/>
                  </a:lnTo>
                  <a:lnTo>
                    <a:pt x="68197" y="64519"/>
                  </a:lnTo>
                  <a:lnTo>
                    <a:pt x="85264" y="63384"/>
                  </a:lnTo>
                  <a:lnTo>
                    <a:pt x="93699" y="64376"/>
                  </a:lnTo>
                  <a:lnTo>
                    <a:pt x="100246" y="68735"/>
                  </a:lnTo>
                  <a:lnTo>
                    <a:pt x="109987" y="83441"/>
                  </a:lnTo>
                  <a:lnTo>
                    <a:pt x="112467" y="104770"/>
                  </a:lnTo>
                  <a:lnTo>
                    <a:pt x="104148" y="167666"/>
                  </a:lnTo>
                  <a:lnTo>
                    <a:pt x="103514" y="178276"/>
                  </a:lnTo>
                  <a:lnTo>
                    <a:pt x="104941" y="185349"/>
                  </a:lnTo>
                  <a:lnTo>
                    <a:pt x="107741" y="190065"/>
                  </a:lnTo>
                  <a:lnTo>
                    <a:pt x="118888" y="19949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78167" y="2053492"/>
              <a:ext cx="253373" cy="176550"/>
            </a:xfrm>
            <a:custGeom>
              <a:avLst/>
              <a:gdLst/>
              <a:ahLst/>
              <a:cxnLst/>
              <a:rect l="0" t="0" r="0" b="0"/>
              <a:pathLst>
                <a:path w="253373" h="176550">
                  <a:moveTo>
                    <a:pt x="26321" y="68375"/>
                  </a:moveTo>
                  <a:lnTo>
                    <a:pt x="3158" y="103121"/>
                  </a:lnTo>
                  <a:lnTo>
                    <a:pt x="709" y="104483"/>
                  </a:lnTo>
                  <a:lnTo>
                    <a:pt x="0" y="101692"/>
                  </a:lnTo>
                  <a:lnTo>
                    <a:pt x="453" y="96134"/>
                  </a:lnTo>
                  <a:lnTo>
                    <a:pt x="5887" y="85027"/>
                  </a:lnTo>
                  <a:lnTo>
                    <a:pt x="28859" y="58413"/>
                  </a:lnTo>
                  <a:lnTo>
                    <a:pt x="56454" y="43439"/>
                  </a:lnTo>
                  <a:lnTo>
                    <a:pt x="88052" y="37565"/>
                  </a:lnTo>
                  <a:lnTo>
                    <a:pt x="145375" y="42003"/>
                  </a:lnTo>
                  <a:lnTo>
                    <a:pt x="194378" y="38717"/>
                  </a:lnTo>
                  <a:lnTo>
                    <a:pt x="233027" y="22521"/>
                  </a:lnTo>
                  <a:lnTo>
                    <a:pt x="250403" y="12246"/>
                  </a:lnTo>
                  <a:lnTo>
                    <a:pt x="253372" y="7842"/>
                  </a:lnTo>
                  <a:lnTo>
                    <a:pt x="252578" y="3981"/>
                  </a:lnTo>
                  <a:lnTo>
                    <a:pt x="249275" y="483"/>
                  </a:lnTo>
                  <a:lnTo>
                    <a:pt x="243374" y="0"/>
                  </a:lnTo>
                  <a:lnTo>
                    <a:pt x="226956" y="4394"/>
                  </a:lnTo>
                  <a:lnTo>
                    <a:pt x="176308" y="38179"/>
                  </a:lnTo>
                  <a:lnTo>
                    <a:pt x="163557" y="49099"/>
                  </a:lnTo>
                  <a:lnTo>
                    <a:pt x="145982" y="78895"/>
                  </a:lnTo>
                  <a:lnTo>
                    <a:pt x="137898" y="117001"/>
                  </a:lnTo>
                  <a:lnTo>
                    <a:pt x="143404" y="138989"/>
                  </a:lnTo>
                  <a:lnTo>
                    <a:pt x="159458" y="17654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292308" y="1963193"/>
              <a:ext cx="349435" cy="383344"/>
            </a:xfrm>
            <a:custGeom>
              <a:avLst/>
              <a:gdLst/>
              <a:ahLst/>
              <a:cxnLst/>
              <a:rect l="0" t="0" r="0" b="0"/>
              <a:pathLst>
                <a:path w="349435" h="383344">
                  <a:moveTo>
                    <a:pt x="152606" y="125390"/>
                  </a:moveTo>
                  <a:lnTo>
                    <a:pt x="141024" y="90645"/>
                  </a:lnTo>
                  <a:lnTo>
                    <a:pt x="136564" y="87434"/>
                  </a:lnTo>
                  <a:lnTo>
                    <a:pt x="130816" y="87142"/>
                  </a:lnTo>
                  <a:lnTo>
                    <a:pt x="124211" y="88797"/>
                  </a:lnTo>
                  <a:lnTo>
                    <a:pt x="97246" y="108795"/>
                  </a:lnTo>
                  <a:lnTo>
                    <a:pt x="50473" y="166998"/>
                  </a:lnTo>
                  <a:lnTo>
                    <a:pt x="30353" y="202746"/>
                  </a:lnTo>
                  <a:lnTo>
                    <a:pt x="4787" y="265409"/>
                  </a:lnTo>
                  <a:lnTo>
                    <a:pt x="0" y="292096"/>
                  </a:lnTo>
                  <a:lnTo>
                    <a:pt x="954" y="313203"/>
                  </a:lnTo>
                  <a:lnTo>
                    <a:pt x="5277" y="317167"/>
                  </a:lnTo>
                  <a:lnTo>
                    <a:pt x="11857" y="317036"/>
                  </a:lnTo>
                  <a:lnTo>
                    <a:pt x="19942" y="314175"/>
                  </a:lnTo>
                  <a:lnTo>
                    <a:pt x="31390" y="303600"/>
                  </a:lnTo>
                  <a:lnTo>
                    <a:pt x="63856" y="249049"/>
                  </a:lnTo>
                  <a:lnTo>
                    <a:pt x="96403" y="193655"/>
                  </a:lnTo>
                  <a:lnTo>
                    <a:pt x="119178" y="141272"/>
                  </a:lnTo>
                  <a:lnTo>
                    <a:pt x="147040" y="79233"/>
                  </a:lnTo>
                  <a:lnTo>
                    <a:pt x="173698" y="18400"/>
                  </a:lnTo>
                  <a:lnTo>
                    <a:pt x="179855" y="1100"/>
                  </a:lnTo>
                  <a:lnTo>
                    <a:pt x="180942" y="0"/>
                  </a:lnTo>
                  <a:lnTo>
                    <a:pt x="176044" y="26520"/>
                  </a:lnTo>
                  <a:lnTo>
                    <a:pt x="163259" y="84602"/>
                  </a:lnTo>
                  <a:lnTo>
                    <a:pt x="155516" y="146009"/>
                  </a:lnTo>
                  <a:lnTo>
                    <a:pt x="153181" y="198052"/>
                  </a:lnTo>
                  <a:lnTo>
                    <a:pt x="153606" y="255460"/>
                  </a:lnTo>
                  <a:lnTo>
                    <a:pt x="164138" y="300074"/>
                  </a:lnTo>
                  <a:lnTo>
                    <a:pt x="178520" y="328468"/>
                  </a:lnTo>
                  <a:lnTo>
                    <a:pt x="183751" y="335665"/>
                  </a:lnTo>
                  <a:lnTo>
                    <a:pt x="190936" y="340463"/>
                  </a:lnTo>
                  <a:lnTo>
                    <a:pt x="208781" y="345794"/>
                  </a:lnTo>
                  <a:lnTo>
                    <a:pt x="239620" y="344378"/>
                  </a:lnTo>
                  <a:lnTo>
                    <a:pt x="276530" y="328973"/>
                  </a:lnTo>
                  <a:lnTo>
                    <a:pt x="301196" y="312581"/>
                  </a:lnTo>
                  <a:lnTo>
                    <a:pt x="343758" y="262402"/>
                  </a:lnTo>
                  <a:lnTo>
                    <a:pt x="349383" y="252789"/>
                  </a:lnTo>
                  <a:lnTo>
                    <a:pt x="349434" y="246381"/>
                  </a:lnTo>
                  <a:lnTo>
                    <a:pt x="345771" y="242109"/>
                  </a:lnTo>
                  <a:lnTo>
                    <a:pt x="339630" y="239260"/>
                  </a:lnTo>
                  <a:lnTo>
                    <a:pt x="320479" y="243492"/>
                  </a:lnTo>
                  <a:lnTo>
                    <a:pt x="291104" y="259003"/>
                  </a:lnTo>
                  <a:lnTo>
                    <a:pt x="264612" y="280810"/>
                  </a:lnTo>
                  <a:lnTo>
                    <a:pt x="251642" y="301804"/>
                  </a:lnTo>
                  <a:lnTo>
                    <a:pt x="246361" y="330008"/>
                  </a:lnTo>
                  <a:lnTo>
                    <a:pt x="250057" y="348544"/>
                  </a:lnTo>
                  <a:lnTo>
                    <a:pt x="253631" y="357370"/>
                  </a:lnTo>
                  <a:lnTo>
                    <a:pt x="264999" y="369642"/>
                  </a:lnTo>
                  <a:lnTo>
                    <a:pt x="285743" y="3833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705019" y="2163473"/>
              <a:ext cx="164269" cy="174743"/>
            </a:xfrm>
            <a:custGeom>
              <a:avLst/>
              <a:gdLst/>
              <a:ahLst/>
              <a:cxnLst/>
              <a:rect l="0" t="0" r="0" b="0"/>
              <a:pathLst>
                <a:path w="164269" h="174743">
                  <a:moveTo>
                    <a:pt x="22811" y="0"/>
                  </a:moveTo>
                  <a:lnTo>
                    <a:pt x="4065" y="50744"/>
                  </a:lnTo>
                  <a:lnTo>
                    <a:pt x="0" y="101486"/>
                  </a:lnTo>
                  <a:lnTo>
                    <a:pt x="9591" y="153315"/>
                  </a:lnTo>
                  <a:lnTo>
                    <a:pt x="14922" y="159533"/>
                  </a:lnTo>
                  <a:lnTo>
                    <a:pt x="22174" y="162753"/>
                  </a:lnTo>
                  <a:lnTo>
                    <a:pt x="30708" y="163976"/>
                  </a:lnTo>
                  <a:lnTo>
                    <a:pt x="39170" y="161092"/>
                  </a:lnTo>
                  <a:lnTo>
                    <a:pt x="55969" y="148027"/>
                  </a:lnTo>
                  <a:lnTo>
                    <a:pt x="101592" y="89787"/>
                  </a:lnTo>
                  <a:lnTo>
                    <a:pt x="143551" y="34287"/>
                  </a:lnTo>
                  <a:lnTo>
                    <a:pt x="148607" y="31179"/>
                  </a:lnTo>
                  <a:lnTo>
                    <a:pt x="152903" y="31881"/>
                  </a:lnTo>
                  <a:lnTo>
                    <a:pt x="156692" y="35122"/>
                  </a:lnTo>
                  <a:lnTo>
                    <a:pt x="160901" y="51051"/>
                  </a:lnTo>
                  <a:lnTo>
                    <a:pt x="163825" y="112191"/>
                  </a:lnTo>
                  <a:lnTo>
                    <a:pt x="164268" y="1747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944177" y="2213399"/>
              <a:ext cx="41606" cy="108174"/>
            </a:xfrm>
            <a:custGeom>
              <a:avLst/>
              <a:gdLst/>
              <a:ahLst/>
              <a:cxnLst/>
              <a:rect l="0" t="0" r="0" b="0"/>
              <a:pathLst>
                <a:path w="41606" h="108174">
                  <a:moveTo>
                    <a:pt x="41605" y="0"/>
                  </a:moveTo>
                  <a:lnTo>
                    <a:pt x="18161" y="59627"/>
                  </a:lnTo>
                  <a:lnTo>
                    <a:pt x="0" y="1081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068993" y="213018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081139" y="2188436"/>
              <a:ext cx="207728" cy="159110"/>
            </a:xfrm>
            <a:custGeom>
              <a:avLst/>
              <a:gdLst/>
              <a:ahLst/>
              <a:cxnLst/>
              <a:rect l="0" t="0" r="0" b="0"/>
              <a:pathLst>
                <a:path w="207728" h="159110">
                  <a:moveTo>
                    <a:pt x="104348" y="0"/>
                  </a:moveTo>
                  <a:lnTo>
                    <a:pt x="56393" y="55933"/>
                  </a:lnTo>
                  <a:lnTo>
                    <a:pt x="9086" y="110717"/>
                  </a:lnTo>
                  <a:lnTo>
                    <a:pt x="1913" y="128412"/>
                  </a:lnTo>
                  <a:lnTo>
                    <a:pt x="0" y="138308"/>
                  </a:lnTo>
                  <a:lnTo>
                    <a:pt x="1499" y="145829"/>
                  </a:lnTo>
                  <a:lnTo>
                    <a:pt x="5271" y="151769"/>
                  </a:lnTo>
                  <a:lnTo>
                    <a:pt x="10560" y="156653"/>
                  </a:lnTo>
                  <a:lnTo>
                    <a:pt x="17784" y="158984"/>
                  </a:lnTo>
                  <a:lnTo>
                    <a:pt x="35673" y="159109"/>
                  </a:lnTo>
                  <a:lnTo>
                    <a:pt x="98866" y="136009"/>
                  </a:lnTo>
                  <a:lnTo>
                    <a:pt x="118554" y="127017"/>
                  </a:lnTo>
                  <a:lnTo>
                    <a:pt x="176630" y="83582"/>
                  </a:lnTo>
                  <a:lnTo>
                    <a:pt x="205329" y="56677"/>
                  </a:lnTo>
                  <a:lnTo>
                    <a:pt x="207727" y="50728"/>
                  </a:lnTo>
                  <a:lnTo>
                    <a:pt x="206551" y="45838"/>
                  </a:lnTo>
                  <a:lnTo>
                    <a:pt x="202994" y="41653"/>
                  </a:lnTo>
                  <a:lnTo>
                    <a:pt x="196925" y="39788"/>
                  </a:lnTo>
                  <a:lnTo>
                    <a:pt x="180318" y="40181"/>
                  </a:lnTo>
                  <a:lnTo>
                    <a:pt x="135655" y="54610"/>
                  </a:lnTo>
                  <a:lnTo>
                    <a:pt x="119495" y="64643"/>
                  </a:lnTo>
                  <a:lnTo>
                    <a:pt x="108615" y="77732"/>
                  </a:lnTo>
                  <a:lnTo>
                    <a:pt x="104419" y="85105"/>
                  </a:lnTo>
                  <a:lnTo>
                    <a:pt x="102222" y="103160"/>
                  </a:lnTo>
                  <a:lnTo>
                    <a:pt x="102931" y="113152"/>
                  </a:lnTo>
                  <a:lnTo>
                    <a:pt x="107101" y="119814"/>
                  </a:lnTo>
                  <a:lnTo>
                    <a:pt x="113580" y="124255"/>
                  </a:lnTo>
                  <a:lnTo>
                    <a:pt x="145953" y="1331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376872" y="2163473"/>
              <a:ext cx="140448" cy="249632"/>
            </a:xfrm>
            <a:custGeom>
              <a:avLst/>
              <a:gdLst/>
              <a:ahLst/>
              <a:cxnLst/>
              <a:rect l="0" t="0" r="0" b="0"/>
              <a:pathLst>
                <a:path w="140448" h="249632">
                  <a:moveTo>
                    <a:pt x="124816" y="0"/>
                  </a:moveTo>
                  <a:lnTo>
                    <a:pt x="64160" y="11581"/>
                  </a:lnTo>
                  <a:lnTo>
                    <a:pt x="30619" y="28394"/>
                  </a:lnTo>
                  <a:lnTo>
                    <a:pt x="24111" y="36496"/>
                  </a:lnTo>
                  <a:lnTo>
                    <a:pt x="19345" y="55360"/>
                  </a:lnTo>
                  <a:lnTo>
                    <a:pt x="22775" y="71140"/>
                  </a:lnTo>
                  <a:lnTo>
                    <a:pt x="40043" y="96338"/>
                  </a:lnTo>
                  <a:lnTo>
                    <a:pt x="97651" y="148015"/>
                  </a:lnTo>
                  <a:lnTo>
                    <a:pt x="138555" y="188507"/>
                  </a:lnTo>
                  <a:lnTo>
                    <a:pt x="140447" y="195938"/>
                  </a:lnTo>
                  <a:lnTo>
                    <a:pt x="137618" y="214056"/>
                  </a:lnTo>
                  <a:lnTo>
                    <a:pt x="132426" y="221292"/>
                  </a:lnTo>
                  <a:lnTo>
                    <a:pt x="116795" y="231796"/>
                  </a:lnTo>
                  <a:lnTo>
                    <a:pt x="87203" y="242909"/>
                  </a:lnTo>
                  <a:lnTo>
                    <a:pt x="24838" y="248746"/>
                  </a:lnTo>
                  <a:lnTo>
                    <a:pt x="0" y="2496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901097" y="1171013"/>
            <a:ext cx="1406259" cy="784434"/>
            <a:chOff x="4901097" y="1171013"/>
            <a:chExt cx="1406259" cy="784434"/>
          </a:xfrm>
        </p:grpSpPr>
        <p:sp>
          <p:nvSpPr>
            <p:cNvPr id="28" name="Freeform 27"/>
            <p:cNvSpPr/>
            <p:nvPr/>
          </p:nvSpPr>
          <p:spPr>
            <a:xfrm>
              <a:off x="4901097" y="1622604"/>
              <a:ext cx="366127" cy="332843"/>
            </a:xfrm>
            <a:custGeom>
              <a:avLst/>
              <a:gdLst/>
              <a:ahLst/>
              <a:cxnLst/>
              <a:rect l="0" t="0" r="0" b="0"/>
              <a:pathLst>
                <a:path w="366127" h="332843">
                  <a:moveTo>
                    <a:pt x="0" y="332842"/>
                  </a:moveTo>
                  <a:lnTo>
                    <a:pt x="28387" y="276088"/>
                  </a:lnTo>
                  <a:lnTo>
                    <a:pt x="79306" y="216027"/>
                  </a:lnTo>
                  <a:lnTo>
                    <a:pt x="135227" y="163800"/>
                  </a:lnTo>
                  <a:lnTo>
                    <a:pt x="169300" y="135085"/>
                  </a:lnTo>
                  <a:lnTo>
                    <a:pt x="232671" y="87255"/>
                  </a:lnTo>
                  <a:lnTo>
                    <a:pt x="295475" y="36091"/>
                  </a:lnTo>
                  <a:lnTo>
                    <a:pt x="339986" y="10791"/>
                  </a:lnTo>
                  <a:lnTo>
                    <a:pt x="36612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605600" y="1228925"/>
              <a:ext cx="160887" cy="262806"/>
            </a:xfrm>
            <a:custGeom>
              <a:avLst/>
              <a:gdLst/>
              <a:ahLst/>
              <a:cxnLst/>
              <a:rect l="0" t="0" r="0" b="0"/>
              <a:pathLst>
                <a:path w="160887" h="262806">
                  <a:moveTo>
                    <a:pt x="36071" y="127406"/>
                  </a:moveTo>
                  <a:lnTo>
                    <a:pt x="21877" y="185121"/>
                  </a:lnTo>
                  <a:lnTo>
                    <a:pt x="11044" y="246912"/>
                  </a:lnTo>
                  <a:lnTo>
                    <a:pt x="8291" y="259776"/>
                  </a:lnTo>
                  <a:lnTo>
                    <a:pt x="5532" y="262805"/>
                  </a:lnTo>
                  <a:lnTo>
                    <a:pt x="2768" y="259278"/>
                  </a:lnTo>
                  <a:lnTo>
                    <a:pt x="0" y="251378"/>
                  </a:lnTo>
                  <a:lnTo>
                    <a:pt x="2202" y="194972"/>
                  </a:lnTo>
                  <a:lnTo>
                    <a:pt x="14169" y="138233"/>
                  </a:lnTo>
                  <a:lnTo>
                    <a:pt x="42130" y="78856"/>
                  </a:lnTo>
                  <a:lnTo>
                    <a:pt x="86017" y="20016"/>
                  </a:lnTo>
                  <a:lnTo>
                    <a:pt x="91558" y="14208"/>
                  </a:lnTo>
                  <a:lnTo>
                    <a:pt x="117025" y="1615"/>
                  </a:lnTo>
                  <a:lnTo>
                    <a:pt x="134921" y="0"/>
                  </a:lnTo>
                  <a:lnTo>
                    <a:pt x="160886" y="25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674955" y="1331368"/>
              <a:ext cx="166458" cy="205542"/>
            </a:xfrm>
            <a:custGeom>
              <a:avLst/>
              <a:gdLst/>
              <a:ahLst/>
              <a:cxnLst/>
              <a:rect l="0" t="0" r="0" b="0"/>
              <a:pathLst>
                <a:path w="166458" h="205542">
                  <a:moveTo>
                    <a:pt x="66568" y="0"/>
                  </a:moveTo>
                  <a:lnTo>
                    <a:pt x="122416" y="15117"/>
                  </a:lnTo>
                  <a:lnTo>
                    <a:pt x="148143" y="29853"/>
                  </a:lnTo>
                  <a:lnTo>
                    <a:pt x="161688" y="43778"/>
                  </a:lnTo>
                  <a:lnTo>
                    <a:pt x="165114" y="53224"/>
                  </a:lnTo>
                  <a:lnTo>
                    <a:pt x="166457" y="76047"/>
                  </a:lnTo>
                  <a:lnTo>
                    <a:pt x="161506" y="94203"/>
                  </a:lnTo>
                  <a:lnTo>
                    <a:pt x="132705" y="139227"/>
                  </a:lnTo>
                  <a:lnTo>
                    <a:pt x="85445" y="184576"/>
                  </a:lnTo>
                  <a:lnTo>
                    <a:pt x="54492" y="199640"/>
                  </a:lnTo>
                  <a:lnTo>
                    <a:pt x="21898" y="205541"/>
                  </a:lnTo>
                  <a:lnTo>
                    <a:pt x="9733" y="204456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941706" y="1206552"/>
              <a:ext cx="49450" cy="332843"/>
            </a:xfrm>
            <a:custGeom>
              <a:avLst/>
              <a:gdLst/>
              <a:ahLst/>
              <a:cxnLst/>
              <a:rect l="0" t="0" r="0" b="0"/>
              <a:pathLst>
                <a:path w="49450" h="332843">
                  <a:moveTo>
                    <a:pt x="41128" y="0"/>
                  </a:moveTo>
                  <a:lnTo>
                    <a:pt x="36710" y="55162"/>
                  </a:lnTo>
                  <a:lnTo>
                    <a:pt x="26734" y="115723"/>
                  </a:lnTo>
                  <a:lnTo>
                    <a:pt x="18138" y="171867"/>
                  </a:lnTo>
                  <a:lnTo>
                    <a:pt x="3151" y="233734"/>
                  </a:lnTo>
                  <a:lnTo>
                    <a:pt x="0" y="293195"/>
                  </a:lnTo>
                  <a:lnTo>
                    <a:pt x="4666" y="310907"/>
                  </a:lnTo>
                  <a:lnTo>
                    <a:pt x="8499" y="318218"/>
                  </a:lnTo>
                  <a:lnTo>
                    <a:pt x="14752" y="323093"/>
                  </a:lnTo>
                  <a:lnTo>
                    <a:pt x="49449" y="3328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130426" y="1239836"/>
              <a:ext cx="41190" cy="282917"/>
            </a:xfrm>
            <a:custGeom>
              <a:avLst/>
              <a:gdLst/>
              <a:ahLst/>
              <a:cxnLst/>
              <a:rect l="0" t="0" r="0" b="0"/>
              <a:pathLst>
                <a:path w="41190" h="282917">
                  <a:moveTo>
                    <a:pt x="35471" y="0"/>
                  </a:moveTo>
                  <a:lnTo>
                    <a:pt x="41189" y="21779"/>
                  </a:lnTo>
                  <a:lnTo>
                    <a:pt x="40812" y="66213"/>
                  </a:lnTo>
                  <a:lnTo>
                    <a:pt x="34325" y="128639"/>
                  </a:lnTo>
                  <a:lnTo>
                    <a:pt x="22437" y="180805"/>
                  </a:lnTo>
                  <a:lnTo>
                    <a:pt x="18583" y="203325"/>
                  </a:lnTo>
                  <a:lnTo>
                    <a:pt x="294" y="249012"/>
                  </a:lnTo>
                  <a:lnTo>
                    <a:pt x="0" y="256615"/>
                  </a:lnTo>
                  <a:lnTo>
                    <a:pt x="4605" y="269994"/>
                  </a:lnTo>
                  <a:lnTo>
                    <a:pt x="10350" y="277173"/>
                  </a:lnTo>
                  <a:lnTo>
                    <a:pt x="18829" y="2829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149255" y="1176336"/>
              <a:ext cx="158101" cy="38538"/>
            </a:xfrm>
            <a:custGeom>
              <a:avLst/>
              <a:gdLst/>
              <a:ahLst/>
              <a:cxnLst/>
              <a:rect l="0" t="0" r="0" b="0"/>
              <a:pathLst>
                <a:path w="158101" h="38538">
                  <a:moveTo>
                    <a:pt x="0" y="38537"/>
                  </a:moveTo>
                  <a:lnTo>
                    <a:pt x="15135" y="25251"/>
                  </a:lnTo>
                  <a:lnTo>
                    <a:pt x="42597" y="11075"/>
                  </a:lnTo>
                  <a:lnTo>
                    <a:pt x="90357" y="0"/>
                  </a:lnTo>
                  <a:lnTo>
                    <a:pt x="122003" y="306"/>
                  </a:lnTo>
                  <a:lnTo>
                    <a:pt x="158100" y="52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149255" y="1358027"/>
              <a:ext cx="83211" cy="6626"/>
            </a:xfrm>
            <a:custGeom>
              <a:avLst/>
              <a:gdLst/>
              <a:ahLst/>
              <a:cxnLst/>
              <a:rect l="0" t="0" r="0" b="0"/>
              <a:pathLst>
                <a:path w="83211" h="6626">
                  <a:moveTo>
                    <a:pt x="0" y="6625"/>
                  </a:moveTo>
                  <a:lnTo>
                    <a:pt x="21778" y="906"/>
                  </a:lnTo>
                  <a:lnTo>
                    <a:pt x="53091" y="0"/>
                  </a:lnTo>
                  <a:lnTo>
                    <a:pt x="83210" y="662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157576" y="1506110"/>
              <a:ext cx="116496" cy="1"/>
            </a:xfrm>
            <a:custGeom>
              <a:avLst/>
              <a:gdLst/>
              <a:ahLst/>
              <a:cxnLst/>
              <a:rect l="0" t="0" r="0" b="0"/>
              <a:pathLst>
                <a:path w="116496" h="1">
                  <a:moveTo>
                    <a:pt x="0" y="0"/>
                  </a:moveTo>
                  <a:lnTo>
                    <a:pt x="56772" y="0"/>
                  </a:lnTo>
                  <a:lnTo>
                    <a:pt x="11649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625029" y="1171013"/>
              <a:ext cx="234920" cy="332757"/>
            </a:xfrm>
            <a:custGeom>
              <a:avLst/>
              <a:gdLst/>
              <a:ahLst/>
              <a:cxnLst/>
              <a:rect l="0" t="0" r="0" b="0"/>
              <a:pathLst>
                <a:path w="234920" h="332757">
                  <a:moveTo>
                    <a:pt x="16642" y="93786"/>
                  </a:moveTo>
                  <a:lnTo>
                    <a:pt x="28224" y="59041"/>
                  </a:lnTo>
                  <a:lnTo>
                    <a:pt x="40896" y="45676"/>
                  </a:lnTo>
                  <a:lnTo>
                    <a:pt x="87349" y="13201"/>
                  </a:lnTo>
                  <a:lnTo>
                    <a:pt x="128407" y="0"/>
                  </a:lnTo>
                  <a:lnTo>
                    <a:pt x="150142" y="1561"/>
                  </a:lnTo>
                  <a:lnTo>
                    <a:pt x="161115" y="4566"/>
                  </a:lnTo>
                  <a:lnTo>
                    <a:pt x="175774" y="15301"/>
                  </a:lnTo>
                  <a:lnTo>
                    <a:pt x="189224" y="36939"/>
                  </a:lnTo>
                  <a:lnTo>
                    <a:pt x="192718" y="44794"/>
                  </a:lnTo>
                  <a:lnTo>
                    <a:pt x="194134" y="63383"/>
                  </a:lnTo>
                  <a:lnTo>
                    <a:pt x="190757" y="83047"/>
                  </a:lnTo>
                  <a:lnTo>
                    <a:pt x="177535" y="109712"/>
                  </a:lnTo>
                  <a:lnTo>
                    <a:pt x="145147" y="147522"/>
                  </a:lnTo>
                  <a:lnTo>
                    <a:pt x="138370" y="150875"/>
                  </a:lnTo>
                  <a:lnTo>
                    <a:pt x="123443" y="152135"/>
                  </a:lnTo>
                  <a:lnTo>
                    <a:pt x="120202" y="150252"/>
                  </a:lnTo>
                  <a:lnTo>
                    <a:pt x="119891" y="147148"/>
                  </a:lnTo>
                  <a:lnTo>
                    <a:pt x="121532" y="143229"/>
                  </a:lnTo>
                  <a:lnTo>
                    <a:pt x="126325" y="140617"/>
                  </a:lnTo>
                  <a:lnTo>
                    <a:pt x="141512" y="137714"/>
                  </a:lnTo>
                  <a:lnTo>
                    <a:pt x="174752" y="142493"/>
                  </a:lnTo>
                  <a:lnTo>
                    <a:pt x="208028" y="154806"/>
                  </a:lnTo>
                  <a:lnTo>
                    <a:pt x="216349" y="159429"/>
                  </a:lnTo>
                  <a:lnTo>
                    <a:pt x="228059" y="171963"/>
                  </a:lnTo>
                  <a:lnTo>
                    <a:pt x="232476" y="179188"/>
                  </a:lnTo>
                  <a:lnTo>
                    <a:pt x="234919" y="194613"/>
                  </a:lnTo>
                  <a:lnTo>
                    <a:pt x="231998" y="211638"/>
                  </a:lnTo>
                  <a:lnTo>
                    <a:pt x="212589" y="252702"/>
                  </a:lnTo>
                  <a:lnTo>
                    <a:pt x="198035" y="271665"/>
                  </a:lnTo>
                  <a:lnTo>
                    <a:pt x="135818" y="315749"/>
                  </a:lnTo>
                  <a:lnTo>
                    <a:pt x="88020" y="330316"/>
                  </a:lnTo>
                  <a:lnTo>
                    <a:pt x="54227" y="332756"/>
                  </a:lnTo>
                  <a:lnTo>
                    <a:pt x="19957" y="325765"/>
                  </a:lnTo>
                  <a:lnTo>
                    <a:pt x="0" y="31845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625029" y="1181589"/>
              <a:ext cx="49927" cy="374448"/>
            </a:xfrm>
            <a:custGeom>
              <a:avLst/>
              <a:gdLst/>
              <a:ahLst/>
              <a:cxnLst/>
              <a:rect l="0" t="0" r="0" b="0"/>
              <a:pathLst>
                <a:path w="49927" h="374448">
                  <a:moveTo>
                    <a:pt x="49926" y="0"/>
                  </a:moveTo>
                  <a:lnTo>
                    <a:pt x="38344" y="55162"/>
                  </a:lnTo>
                  <a:lnTo>
                    <a:pt x="31485" y="118188"/>
                  </a:lnTo>
                  <a:lnTo>
                    <a:pt x="24897" y="180341"/>
                  </a:lnTo>
                  <a:lnTo>
                    <a:pt x="13494" y="242812"/>
                  </a:lnTo>
                  <a:lnTo>
                    <a:pt x="6536" y="299390"/>
                  </a:lnTo>
                  <a:lnTo>
                    <a:pt x="573" y="362835"/>
                  </a:lnTo>
                  <a:lnTo>
                    <a:pt x="0" y="3744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955446" y="2471635"/>
            <a:ext cx="2276721" cy="548906"/>
            <a:chOff x="1955446" y="2471635"/>
            <a:chExt cx="2276721" cy="548906"/>
          </a:xfrm>
        </p:grpSpPr>
        <p:sp>
          <p:nvSpPr>
            <p:cNvPr id="39" name="Freeform 38"/>
            <p:cNvSpPr/>
            <p:nvPr/>
          </p:nvSpPr>
          <p:spPr>
            <a:xfrm>
              <a:off x="1955446" y="2471635"/>
              <a:ext cx="249633" cy="149496"/>
            </a:xfrm>
            <a:custGeom>
              <a:avLst/>
              <a:gdLst/>
              <a:ahLst/>
              <a:cxnLst/>
              <a:rect l="0" t="0" r="0" b="0"/>
              <a:pathLst>
                <a:path w="249633" h="149496">
                  <a:moveTo>
                    <a:pt x="0" y="66285"/>
                  </a:moveTo>
                  <a:lnTo>
                    <a:pt x="55119" y="15583"/>
                  </a:lnTo>
                  <a:lnTo>
                    <a:pt x="86701" y="0"/>
                  </a:lnTo>
                  <a:lnTo>
                    <a:pt x="108492" y="151"/>
                  </a:lnTo>
                  <a:lnTo>
                    <a:pt x="119481" y="2780"/>
                  </a:lnTo>
                  <a:lnTo>
                    <a:pt x="136621" y="15563"/>
                  </a:lnTo>
                  <a:lnTo>
                    <a:pt x="143781" y="24149"/>
                  </a:lnTo>
                  <a:lnTo>
                    <a:pt x="165266" y="85973"/>
                  </a:lnTo>
                  <a:lnTo>
                    <a:pt x="177288" y="123490"/>
                  </a:lnTo>
                  <a:lnTo>
                    <a:pt x="182911" y="130309"/>
                  </a:lnTo>
                  <a:lnTo>
                    <a:pt x="199022" y="140352"/>
                  </a:lnTo>
                  <a:lnTo>
                    <a:pt x="249632" y="1494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479672" y="2543543"/>
              <a:ext cx="130503" cy="194083"/>
            </a:xfrm>
            <a:custGeom>
              <a:avLst/>
              <a:gdLst/>
              <a:ahLst/>
              <a:cxnLst/>
              <a:rect l="0" t="0" r="0" b="0"/>
              <a:pathLst>
                <a:path w="130503" h="194083">
                  <a:moveTo>
                    <a:pt x="0" y="52624"/>
                  </a:moveTo>
                  <a:lnTo>
                    <a:pt x="55934" y="13504"/>
                  </a:lnTo>
                  <a:lnTo>
                    <a:pt x="82525" y="1482"/>
                  </a:lnTo>
                  <a:lnTo>
                    <a:pt x="99548" y="0"/>
                  </a:lnTo>
                  <a:lnTo>
                    <a:pt x="107971" y="899"/>
                  </a:lnTo>
                  <a:lnTo>
                    <a:pt x="114511" y="4273"/>
                  </a:lnTo>
                  <a:lnTo>
                    <a:pt x="124242" y="15417"/>
                  </a:lnTo>
                  <a:lnTo>
                    <a:pt x="130502" y="46120"/>
                  </a:lnTo>
                  <a:lnTo>
                    <a:pt x="126204" y="104890"/>
                  </a:lnTo>
                  <a:lnTo>
                    <a:pt x="119280" y="163708"/>
                  </a:lnTo>
                  <a:lnTo>
                    <a:pt x="116495" y="19408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734837" y="2587846"/>
              <a:ext cx="78075" cy="224669"/>
            </a:xfrm>
            <a:custGeom>
              <a:avLst/>
              <a:gdLst/>
              <a:ahLst/>
              <a:cxnLst/>
              <a:rect l="0" t="0" r="0" b="0"/>
              <a:pathLst>
                <a:path w="78075" h="224669">
                  <a:moveTo>
                    <a:pt x="36072" y="0"/>
                  </a:moveTo>
                  <a:lnTo>
                    <a:pt x="8611" y="29311"/>
                  </a:lnTo>
                  <a:lnTo>
                    <a:pt x="1369" y="43537"/>
                  </a:lnTo>
                  <a:lnTo>
                    <a:pt x="0" y="61572"/>
                  </a:lnTo>
                  <a:lnTo>
                    <a:pt x="929" y="71558"/>
                  </a:lnTo>
                  <a:lnTo>
                    <a:pt x="9358" y="87585"/>
                  </a:lnTo>
                  <a:lnTo>
                    <a:pt x="67576" y="150407"/>
                  </a:lnTo>
                  <a:lnTo>
                    <a:pt x="73717" y="158519"/>
                  </a:lnTo>
                  <a:lnTo>
                    <a:pt x="78074" y="177394"/>
                  </a:lnTo>
                  <a:lnTo>
                    <a:pt x="75329" y="203881"/>
                  </a:lnTo>
                  <a:lnTo>
                    <a:pt x="69356" y="2246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787551" y="2554562"/>
              <a:ext cx="49927" cy="1"/>
            </a:xfrm>
            <a:custGeom>
              <a:avLst/>
              <a:gdLst/>
              <a:ahLst/>
              <a:cxnLst/>
              <a:rect l="0" t="0" r="0" b="0"/>
              <a:pathLst>
                <a:path w="49927" h="1">
                  <a:moveTo>
                    <a:pt x="0" y="0"/>
                  </a:moveTo>
                  <a:lnTo>
                    <a:pt x="4992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892575" y="2575734"/>
              <a:ext cx="162198" cy="194157"/>
            </a:xfrm>
            <a:custGeom>
              <a:avLst/>
              <a:gdLst/>
              <a:ahLst/>
              <a:cxnLst/>
              <a:rect l="0" t="0" r="0" b="0"/>
              <a:pathLst>
                <a:path w="162198" h="194157">
                  <a:moveTo>
                    <a:pt x="94681" y="37075"/>
                  </a:moveTo>
                  <a:lnTo>
                    <a:pt x="35010" y="97671"/>
                  </a:lnTo>
                  <a:lnTo>
                    <a:pt x="14203" y="129071"/>
                  </a:lnTo>
                  <a:lnTo>
                    <a:pt x="916" y="161983"/>
                  </a:lnTo>
                  <a:lnTo>
                    <a:pt x="0" y="178574"/>
                  </a:lnTo>
                  <a:lnTo>
                    <a:pt x="1050" y="186881"/>
                  </a:lnTo>
                  <a:lnTo>
                    <a:pt x="6372" y="191495"/>
                  </a:lnTo>
                  <a:lnTo>
                    <a:pt x="24614" y="194156"/>
                  </a:lnTo>
                  <a:lnTo>
                    <a:pt x="40735" y="189791"/>
                  </a:lnTo>
                  <a:lnTo>
                    <a:pt x="102245" y="149661"/>
                  </a:lnTo>
                  <a:lnTo>
                    <a:pt x="133048" y="111450"/>
                  </a:lnTo>
                  <a:lnTo>
                    <a:pt x="159592" y="53158"/>
                  </a:lnTo>
                  <a:lnTo>
                    <a:pt x="162197" y="13898"/>
                  </a:lnTo>
                  <a:lnTo>
                    <a:pt x="156334" y="5906"/>
                  </a:lnTo>
                  <a:lnTo>
                    <a:pt x="146878" y="1503"/>
                  </a:lnTo>
                  <a:lnTo>
                    <a:pt x="123427" y="0"/>
                  </a:lnTo>
                  <a:lnTo>
                    <a:pt x="90357" y="9551"/>
                  </a:lnTo>
                  <a:lnTo>
                    <a:pt x="53076" y="2875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696020" y="2546241"/>
              <a:ext cx="123004" cy="276481"/>
            </a:xfrm>
            <a:custGeom>
              <a:avLst/>
              <a:gdLst/>
              <a:ahLst/>
              <a:cxnLst/>
              <a:rect l="0" t="0" r="0" b="0"/>
              <a:pathLst>
                <a:path w="123004" h="276481">
                  <a:moveTo>
                    <a:pt x="58247" y="0"/>
                  </a:moveTo>
                  <a:lnTo>
                    <a:pt x="49412" y="8834"/>
                  </a:lnTo>
                  <a:lnTo>
                    <a:pt x="45075" y="23034"/>
                  </a:lnTo>
                  <a:lnTo>
                    <a:pt x="44072" y="40748"/>
                  </a:lnTo>
                  <a:lnTo>
                    <a:pt x="49629" y="67239"/>
                  </a:lnTo>
                  <a:lnTo>
                    <a:pt x="63501" y="96250"/>
                  </a:lnTo>
                  <a:lnTo>
                    <a:pt x="105285" y="143550"/>
                  </a:lnTo>
                  <a:lnTo>
                    <a:pt x="118698" y="175155"/>
                  </a:lnTo>
                  <a:lnTo>
                    <a:pt x="123003" y="204245"/>
                  </a:lnTo>
                  <a:lnTo>
                    <a:pt x="119861" y="231869"/>
                  </a:lnTo>
                  <a:lnTo>
                    <a:pt x="108657" y="257620"/>
                  </a:lnTo>
                  <a:lnTo>
                    <a:pt x="93904" y="269516"/>
                  </a:lnTo>
                  <a:lnTo>
                    <a:pt x="84792" y="273982"/>
                  </a:lnTo>
                  <a:lnTo>
                    <a:pt x="64805" y="276480"/>
                  </a:lnTo>
                  <a:lnTo>
                    <a:pt x="26258" y="270549"/>
                  </a:lnTo>
                  <a:lnTo>
                    <a:pt x="0" y="2579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779230" y="2537920"/>
              <a:ext cx="83212" cy="16643"/>
            </a:xfrm>
            <a:custGeom>
              <a:avLst/>
              <a:gdLst/>
              <a:ahLst/>
              <a:cxnLst/>
              <a:rect l="0" t="0" r="0" b="0"/>
              <a:pathLst>
                <a:path w="83212" h="16643">
                  <a:moveTo>
                    <a:pt x="0" y="0"/>
                  </a:moveTo>
                  <a:lnTo>
                    <a:pt x="61282" y="14393"/>
                  </a:lnTo>
                  <a:lnTo>
                    <a:pt x="83211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360846" y="2671818"/>
              <a:ext cx="229474" cy="215587"/>
            </a:xfrm>
            <a:custGeom>
              <a:avLst/>
              <a:gdLst/>
              <a:ahLst/>
              <a:cxnLst/>
              <a:rect l="0" t="0" r="0" b="0"/>
              <a:pathLst>
                <a:path w="229474" h="215587">
                  <a:moveTo>
                    <a:pt x="109031" y="99091"/>
                  </a:moveTo>
                  <a:lnTo>
                    <a:pt x="113448" y="85839"/>
                  </a:lnTo>
                  <a:lnTo>
                    <a:pt x="110686" y="71936"/>
                  </a:lnTo>
                  <a:lnTo>
                    <a:pt x="107361" y="64346"/>
                  </a:lnTo>
                  <a:lnTo>
                    <a:pt x="101446" y="60210"/>
                  </a:lnTo>
                  <a:lnTo>
                    <a:pt x="85011" y="58080"/>
                  </a:lnTo>
                  <a:lnTo>
                    <a:pt x="76376" y="61580"/>
                  </a:lnTo>
                  <a:lnTo>
                    <a:pt x="38642" y="95030"/>
                  </a:lnTo>
                  <a:lnTo>
                    <a:pt x="3783" y="148235"/>
                  </a:lnTo>
                  <a:lnTo>
                    <a:pt x="0" y="165312"/>
                  </a:lnTo>
                  <a:lnTo>
                    <a:pt x="286" y="173749"/>
                  </a:lnTo>
                  <a:lnTo>
                    <a:pt x="3250" y="177524"/>
                  </a:lnTo>
                  <a:lnTo>
                    <a:pt x="8000" y="178192"/>
                  </a:lnTo>
                  <a:lnTo>
                    <a:pt x="19750" y="174003"/>
                  </a:lnTo>
                  <a:lnTo>
                    <a:pt x="31135" y="165978"/>
                  </a:lnTo>
                  <a:lnTo>
                    <a:pt x="71796" y="109023"/>
                  </a:lnTo>
                  <a:lnTo>
                    <a:pt x="105093" y="49259"/>
                  </a:lnTo>
                  <a:lnTo>
                    <a:pt x="125742" y="0"/>
                  </a:lnTo>
                  <a:lnTo>
                    <a:pt x="103450" y="57903"/>
                  </a:lnTo>
                  <a:lnTo>
                    <a:pt x="94848" y="95783"/>
                  </a:lnTo>
                  <a:lnTo>
                    <a:pt x="97292" y="142817"/>
                  </a:lnTo>
                  <a:lnTo>
                    <a:pt x="101205" y="151355"/>
                  </a:lnTo>
                  <a:lnTo>
                    <a:pt x="112949" y="163309"/>
                  </a:lnTo>
                  <a:lnTo>
                    <a:pt x="129880" y="169237"/>
                  </a:lnTo>
                  <a:lnTo>
                    <a:pt x="150657" y="170948"/>
                  </a:lnTo>
                  <a:lnTo>
                    <a:pt x="186495" y="165788"/>
                  </a:lnTo>
                  <a:lnTo>
                    <a:pt x="214578" y="152959"/>
                  </a:lnTo>
                  <a:lnTo>
                    <a:pt x="228673" y="142757"/>
                  </a:lnTo>
                  <a:lnTo>
                    <a:pt x="229473" y="140221"/>
                  </a:lnTo>
                  <a:lnTo>
                    <a:pt x="226308" y="139455"/>
                  </a:lnTo>
                  <a:lnTo>
                    <a:pt x="220500" y="139869"/>
                  </a:lnTo>
                  <a:lnTo>
                    <a:pt x="199074" y="149286"/>
                  </a:lnTo>
                  <a:lnTo>
                    <a:pt x="179576" y="168204"/>
                  </a:lnTo>
                  <a:lnTo>
                    <a:pt x="176401" y="175677"/>
                  </a:lnTo>
                  <a:lnTo>
                    <a:pt x="175339" y="191377"/>
                  </a:lnTo>
                  <a:lnTo>
                    <a:pt x="177275" y="197597"/>
                  </a:lnTo>
                  <a:lnTo>
                    <a:pt x="192242" y="21558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694545" y="2820835"/>
              <a:ext cx="124817" cy="124817"/>
            </a:xfrm>
            <a:custGeom>
              <a:avLst/>
              <a:gdLst/>
              <a:ahLst/>
              <a:cxnLst/>
              <a:rect l="0" t="0" r="0" b="0"/>
              <a:pathLst>
                <a:path w="124817" h="124817">
                  <a:moveTo>
                    <a:pt x="0" y="0"/>
                  </a:moveTo>
                  <a:lnTo>
                    <a:pt x="0" y="53492"/>
                  </a:lnTo>
                  <a:lnTo>
                    <a:pt x="2774" y="59700"/>
                  </a:lnTo>
                  <a:lnTo>
                    <a:pt x="7397" y="62914"/>
                  </a:lnTo>
                  <a:lnTo>
                    <a:pt x="13253" y="64132"/>
                  </a:lnTo>
                  <a:lnTo>
                    <a:pt x="19930" y="62171"/>
                  </a:lnTo>
                  <a:lnTo>
                    <a:pt x="34746" y="52595"/>
                  </a:lnTo>
                  <a:lnTo>
                    <a:pt x="76175" y="12242"/>
                  </a:lnTo>
                  <a:lnTo>
                    <a:pt x="84068" y="9086"/>
                  </a:lnTo>
                  <a:lnTo>
                    <a:pt x="100234" y="8045"/>
                  </a:lnTo>
                  <a:lnTo>
                    <a:pt x="106579" y="10911"/>
                  </a:lnTo>
                  <a:lnTo>
                    <a:pt x="116094" y="21492"/>
                  </a:lnTo>
                  <a:lnTo>
                    <a:pt x="120940" y="37905"/>
                  </a:lnTo>
                  <a:lnTo>
                    <a:pt x="124476" y="97793"/>
                  </a:lnTo>
                  <a:lnTo>
                    <a:pt x="124816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860966" y="276258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899936" y="2829156"/>
              <a:ext cx="139864" cy="91533"/>
            </a:xfrm>
            <a:custGeom>
              <a:avLst/>
              <a:gdLst/>
              <a:ahLst/>
              <a:cxnLst/>
              <a:rect l="0" t="0" r="0" b="0"/>
              <a:pathLst>
                <a:path w="139864" h="91533">
                  <a:moveTo>
                    <a:pt x="44241" y="0"/>
                  </a:moveTo>
                  <a:lnTo>
                    <a:pt x="30989" y="4418"/>
                  </a:lnTo>
                  <a:lnTo>
                    <a:pt x="19552" y="13983"/>
                  </a:lnTo>
                  <a:lnTo>
                    <a:pt x="5182" y="34962"/>
                  </a:lnTo>
                  <a:lnTo>
                    <a:pt x="1560" y="42724"/>
                  </a:lnTo>
                  <a:lnTo>
                    <a:pt x="0" y="58745"/>
                  </a:lnTo>
                  <a:lnTo>
                    <a:pt x="879" y="66900"/>
                  </a:lnTo>
                  <a:lnTo>
                    <a:pt x="5162" y="73262"/>
                  </a:lnTo>
                  <a:lnTo>
                    <a:pt x="19784" y="82795"/>
                  </a:lnTo>
                  <a:lnTo>
                    <a:pt x="41076" y="85184"/>
                  </a:lnTo>
                  <a:lnTo>
                    <a:pt x="65024" y="82239"/>
                  </a:lnTo>
                  <a:lnTo>
                    <a:pt x="98373" y="69260"/>
                  </a:lnTo>
                  <a:lnTo>
                    <a:pt x="139134" y="36961"/>
                  </a:lnTo>
                  <a:lnTo>
                    <a:pt x="139863" y="33886"/>
                  </a:lnTo>
                  <a:lnTo>
                    <a:pt x="136650" y="32761"/>
                  </a:lnTo>
                  <a:lnTo>
                    <a:pt x="123219" y="34901"/>
                  </a:lnTo>
                  <a:lnTo>
                    <a:pt x="96714" y="46502"/>
                  </a:lnTo>
                  <a:lnTo>
                    <a:pt x="82664" y="56417"/>
                  </a:lnTo>
                  <a:lnTo>
                    <a:pt x="79102" y="62575"/>
                  </a:lnTo>
                  <a:lnTo>
                    <a:pt x="77525" y="915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174839" y="2845799"/>
              <a:ext cx="57328" cy="174742"/>
            </a:xfrm>
            <a:custGeom>
              <a:avLst/>
              <a:gdLst/>
              <a:ahLst/>
              <a:cxnLst/>
              <a:rect l="0" t="0" r="0" b="0"/>
              <a:pathLst>
                <a:path w="57328" h="174742">
                  <a:moveTo>
                    <a:pt x="18969" y="0"/>
                  </a:moveTo>
                  <a:lnTo>
                    <a:pt x="6608" y="14210"/>
                  </a:lnTo>
                  <a:lnTo>
                    <a:pt x="223" y="27580"/>
                  </a:lnTo>
                  <a:lnTo>
                    <a:pt x="0" y="35029"/>
                  </a:lnTo>
                  <a:lnTo>
                    <a:pt x="4683" y="50702"/>
                  </a:lnTo>
                  <a:lnTo>
                    <a:pt x="27966" y="89168"/>
                  </a:lnTo>
                  <a:lnTo>
                    <a:pt x="49613" y="117671"/>
                  </a:lnTo>
                  <a:lnTo>
                    <a:pt x="55703" y="136125"/>
                  </a:lnTo>
                  <a:lnTo>
                    <a:pt x="57327" y="146223"/>
                  </a:lnTo>
                  <a:lnTo>
                    <a:pt x="55636" y="153880"/>
                  </a:lnTo>
                  <a:lnTo>
                    <a:pt x="51734" y="159909"/>
                  </a:lnTo>
                  <a:lnTo>
                    <a:pt x="41852" y="168149"/>
                  </a:lnTo>
                  <a:lnTo>
                    <a:pt x="27291" y="17474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463980" y="1180033"/>
            <a:ext cx="2180116" cy="1139872"/>
            <a:chOff x="7463980" y="1180033"/>
            <a:chExt cx="2180116" cy="1139872"/>
          </a:xfrm>
        </p:grpSpPr>
        <p:sp>
          <p:nvSpPr>
            <p:cNvPr id="52" name="Freeform 51"/>
            <p:cNvSpPr/>
            <p:nvPr/>
          </p:nvSpPr>
          <p:spPr>
            <a:xfrm>
              <a:off x="7463980" y="1180033"/>
              <a:ext cx="122402" cy="383235"/>
            </a:xfrm>
            <a:custGeom>
              <a:avLst/>
              <a:gdLst/>
              <a:ahLst/>
              <a:cxnLst/>
              <a:rect l="0" t="0" r="0" b="0"/>
              <a:pathLst>
                <a:path w="122402" h="383235">
                  <a:moveTo>
                    <a:pt x="41605" y="26519"/>
                  </a:moveTo>
                  <a:lnTo>
                    <a:pt x="50440" y="13267"/>
                  </a:lnTo>
                  <a:lnTo>
                    <a:pt x="62175" y="4295"/>
                  </a:lnTo>
                  <a:lnTo>
                    <a:pt x="69187" y="609"/>
                  </a:lnTo>
                  <a:lnTo>
                    <a:pt x="75710" y="0"/>
                  </a:lnTo>
                  <a:lnTo>
                    <a:pt x="87890" y="4254"/>
                  </a:lnTo>
                  <a:lnTo>
                    <a:pt x="91877" y="9827"/>
                  </a:lnTo>
                  <a:lnTo>
                    <a:pt x="96308" y="25880"/>
                  </a:lnTo>
                  <a:lnTo>
                    <a:pt x="99386" y="88609"/>
                  </a:lnTo>
                  <a:lnTo>
                    <a:pt x="99760" y="147676"/>
                  </a:lnTo>
                  <a:lnTo>
                    <a:pt x="102306" y="208735"/>
                  </a:lnTo>
                  <a:lnTo>
                    <a:pt x="109250" y="264944"/>
                  </a:lnTo>
                  <a:lnTo>
                    <a:pt x="122401" y="324932"/>
                  </a:lnTo>
                  <a:lnTo>
                    <a:pt x="118811" y="344367"/>
                  </a:lnTo>
                  <a:lnTo>
                    <a:pt x="110128" y="359169"/>
                  </a:lnTo>
                  <a:lnTo>
                    <a:pt x="97023" y="371911"/>
                  </a:lnTo>
                  <a:lnTo>
                    <a:pt x="79487" y="378807"/>
                  </a:lnTo>
                  <a:lnTo>
                    <a:pt x="38096" y="383234"/>
                  </a:lnTo>
                  <a:lnTo>
                    <a:pt x="21247" y="378909"/>
                  </a:lnTo>
                  <a:lnTo>
                    <a:pt x="9443" y="371747"/>
                  </a:lnTo>
                  <a:lnTo>
                    <a:pt x="0" y="35936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718292" y="1447862"/>
              <a:ext cx="72264" cy="141459"/>
            </a:xfrm>
            <a:custGeom>
              <a:avLst/>
              <a:gdLst/>
              <a:ahLst/>
              <a:cxnLst/>
              <a:rect l="0" t="0" r="0" b="0"/>
              <a:pathLst>
                <a:path w="72264" h="141459">
                  <a:moveTo>
                    <a:pt x="11962" y="0"/>
                  </a:moveTo>
                  <a:lnTo>
                    <a:pt x="4797" y="55162"/>
                  </a:lnTo>
                  <a:lnTo>
                    <a:pt x="0" y="92052"/>
                  </a:lnTo>
                  <a:lnTo>
                    <a:pt x="2138" y="91879"/>
                  </a:lnTo>
                  <a:lnTo>
                    <a:pt x="5413" y="88990"/>
                  </a:lnTo>
                  <a:lnTo>
                    <a:pt x="25082" y="52697"/>
                  </a:lnTo>
                  <a:lnTo>
                    <a:pt x="31803" y="46226"/>
                  </a:lnTo>
                  <a:lnTo>
                    <a:pt x="39058" y="44686"/>
                  </a:lnTo>
                  <a:lnTo>
                    <a:pt x="46668" y="46433"/>
                  </a:lnTo>
                  <a:lnTo>
                    <a:pt x="54515" y="50371"/>
                  </a:lnTo>
                  <a:lnTo>
                    <a:pt x="65700" y="64609"/>
                  </a:lnTo>
                  <a:lnTo>
                    <a:pt x="69976" y="73583"/>
                  </a:lnTo>
                  <a:lnTo>
                    <a:pt x="72263" y="93417"/>
                  </a:lnTo>
                  <a:lnTo>
                    <a:pt x="70209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730254" y="1271151"/>
              <a:ext cx="166422" cy="71034"/>
            </a:xfrm>
            <a:custGeom>
              <a:avLst/>
              <a:gdLst/>
              <a:ahLst/>
              <a:cxnLst/>
              <a:rect l="0" t="0" r="0" b="0"/>
              <a:pathLst>
                <a:path w="166422" h="71034">
                  <a:moveTo>
                    <a:pt x="0" y="60217"/>
                  </a:moveTo>
                  <a:lnTo>
                    <a:pt x="4417" y="42547"/>
                  </a:lnTo>
                  <a:lnTo>
                    <a:pt x="16448" y="26476"/>
                  </a:lnTo>
                  <a:lnTo>
                    <a:pt x="41548" y="6765"/>
                  </a:lnTo>
                  <a:lnTo>
                    <a:pt x="49887" y="2393"/>
                  </a:lnTo>
                  <a:lnTo>
                    <a:pt x="66551" y="0"/>
                  </a:lnTo>
                  <a:lnTo>
                    <a:pt x="74878" y="657"/>
                  </a:lnTo>
                  <a:lnTo>
                    <a:pt x="81354" y="3868"/>
                  </a:lnTo>
                  <a:lnTo>
                    <a:pt x="91014" y="14833"/>
                  </a:lnTo>
                  <a:lnTo>
                    <a:pt x="115076" y="56198"/>
                  </a:lnTo>
                  <a:lnTo>
                    <a:pt x="135182" y="69299"/>
                  </a:lnTo>
                  <a:lnTo>
                    <a:pt x="148222" y="71033"/>
                  </a:lnTo>
                  <a:lnTo>
                    <a:pt x="166421" y="6853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897666" y="1455750"/>
              <a:ext cx="115505" cy="100287"/>
            </a:xfrm>
            <a:custGeom>
              <a:avLst/>
              <a:gdLst/>
              <a:ahLst/>
              <a:cxnLst/>
              <a:rect l="0" t="0" r="0" b="0"/>
              <a:pathLst>
                <a:path w="115505" h="100287">
                  <a:moveTo>
                    <a:pt x="115504" y="17076"/>
                  </a:moveTo>
                  <a:lnTo>
                    <a:pt x="106669" y="3824"/>
                  </a:lnTo>
                  <a:lnTo>
                    <a:pt x="99444" y="844"/>
                  </a:lnTo>
                  <a:lnTo>
                    <a:pt x="79088" y="0"/>
                  </a:lnTo>
                  <a:lnTo>
                    <a:pt x="46055" y="9140"/>
                  </a:lnTo>
                  <a:lnTo>
                    <a:pt x="17263" y="23559"/>
                  </a:lnTo>
                  <a:lnTo>
                    <a:pt x="4656" y="36599"/>
                  </a:lnTo>
                  <a:lnTo>
                    <a:pt x="0" y="43960"/>
                  </a:lnTo>
                  <a:lnTo>
                    <a:pt x="595" y="47942"/>
                  </a:lnTo>
                  <a:lnTo>
                    <a:pt x="4689" y="49673"/>
                  </a:lnTo>
                  <a:lnTo>
                    <a:pt x="37833" y="54641"/>
                  </a:lnTo>
                  <a:lnTo>
                    <a:pt x="44307" y="59686"/>
                  </a:lnTo>
                  <a:lnTo>
                    <a:pt x="51502" y="75153"/>
                  </a:lnTo>
                  <a:lnTo>
                    <a:pt x="57256" y="10028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076102" y="1330854"/>
              <a:ext cx="161736" cy="258467"/>
            </a:xfrm>
            <a:custGeom>
              <a:avLst/>
              <a:gdLst/>
              <a:ahLst/>
              <a:cxnLst/>
              <a:rect l="0" t="0" r="0" b="0"/>
              <a:pathLst>
                <a:path w="161736" h="258467">
                  <a:moveTo>
                    <a:pt x="11957" y="8835"/>
                  </a:moveTo>
                  <a:lnTo>
                    <a:pt x="20792" y="0"/>
                  </a:lnTo>
                  <a:lnTo>
                    <a:pt x="23394" y="2020"/>
                  </a:lnTo>
                  <a:lnTo>
                    <a:pt x="27058" y="28800"/>
                  </a:lnTo>
                  <a:lnTo>
                    <a:pt x="25830" y="87497"/>
                  </a:lnTo>
                  <a:lnTo>
                    <a:pt x="16992" y="121516"/>
                  </a:lnTo>
                  <a:lnTo>
                    <a:pt x="9572" y="141201"/>
                  </a:lnTo>
                  <a:lnTo>
                    <a:pt x="0" y="194935"/>
                  </a:lnTo>
                  <a:lnTo>
                    <a:pt x="2137" y="199470"/>
                  </a:lnTo>
                  <a:lnTo>
                    <a:pt x="7259" y="199720"/>
                  </a:lnTo>
                  <a:lnTo>
                    <a:pt x="22813" y="191676"/>
                  </a:lnTo>
                  <a:lnTo>
                    <a:pt x="62932" y="163775"/>
                  </a:lnTo>
                  <a:lnTo>
                    <a:pt x="73677" y="159281"/>
                  </a:lnTo>
                  <a:lnTo>
                    <a:pt x="82690" y="158134"/>
                  </a:lnTo>
                  <a:lnTo>
                    <a:pt x="97635" y="161790"/>
                  </a:lnTo>
                  <a:lnTo>
                    <a:pt x="100511" y="168128"/>
                  </a:lnTo>
                  <a:lnTo>
                    <a:pt x="98775" y="187497"/>
                  </a:lnTo>
                  <a:lnTo>
                    <a:pt x="82594" y="229107"/>
                  </a:lnTo>
                  <a:lnTo>
                    <a:pt x="72321" y="244185"/>
                  </a:lnTo>
                  <a:lnTo>
                    <a:pt x="71615" y="247096"/>
                  </a:lnTo>
                  <a:lnTo>
                    <a:pt x="73918" y="247188"/>
                  </a:lnTo>
                  <a:lnTo>
                    <a:pt x="111716" y="232018"/>
                  </a:lnTo>
                  <a:lnTo>
                    <a:pt x="132417" y="232227"/>
                  </a:lnTo>
                  <a:lnTo>
                    <a:pt x="140341" y="235426"/>
                  </a:lnTo>
                  <a:lnTo>
                    <a:pt x="161735" y="25846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304406" y="1464505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525901" y="1422899"/>
              <a:ext cx="119669" cy="191385"/>
            </a:xfrm>
            <a:custGeom>
              <a:avLst/>
              <a:gdLst/>
              <a:ahLst/>
              <a:cxnLst/>
              <a:rect l="0" t="0" r="0" b="0"/>
              <a:pathLst>
                <a:path w="119669" h="191385">
                  <a:moveTo>
                    <a:pt x="119668" y="0"/>
                  </a:moveTo>
                  <a:lnTo>
                    <a:pt x="100663" y="7568"/>
                  </a:lnTo>
                  <a:lnTo>
                    <a:pt x="55889" y="47340"/>
                  </a:lnTo>
                  <a:lnTo>
                    <a:pt x="17967" y="100189"/>
                  </a:lnTo>
                  <a:lnTo>
                    <a:pt x="887" y="145920"/>
                  </a:lnTo>
                  <a:lnTo>
                    <a:pt x="0" y="164706"/>
                  </a:lnTo>
                  <a:lnTo>
                    <a:pt x="1058" y="173599"/>
                  </a:lnTo>
                  <a:lnTo>
                    <a:pt x="5461" y="179527"/>
                  </a:lnTo>
                  <a:lnTo>
                    <a:pt x="20216" y="186115"/>
                  </a:lnTo>
                  <a:lnTo>
                    <a:pt x="61421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697575" y="1323047"/>
              <a:ext cx="311444" cy="332843"/>
            </a:xfrm>
            <a:custGeom>
              <a:avLst/>
              <a:gdLst/>
              <a:ahLst/>
              <a:cxnLst/>
              <a:rect l="0" t="0" r="0" b="0"/>
              <a:pathLst>
                <a:path w="311444" h="332843">
                  <a:moveTo>
                    <a:pt x="39526" y="0"/>
                  </a:moveTo>
                  <a:lnTo>
                    <a:pt x="19614" y="62491"/>
                  </a:lnTo>
                  <a:lnTo>
                    <a:pt x="3768" y="114679"/>
                  </a:lnTo>
                  <a:lnTo>
                    <a:pt x="0" y="167500"/>
                  </a:lnTo>
                  <a:lnTo>
                    <a:pt x="5830" y="202079"/>
                  </a:lnTo>
                  <a:lnTo>
                    <a:pt x="14072" y="218019"/>
                  </a:lnTo>
                  <a:lnTo>
                    <a:pt x="19783" y="222084"/>
                  </a:lnTo>
                  <a:lnTo>
                    <a:pt x="26364" y="223870"/>
                  </a:lnTo>
                  <a:lnTo>
                    <a:pt x="33525" y="224136"/>
                  </a:lnTo>
                  <a:lnTo>
                    <a:pt x="88499" y="205875"/>
                  </a:lnTo>
                  <a:lnTo>
                    <a:pt x="114133" y="197116"/>
                  </a:lnTo>
                  <a:lnTo>
                    <a:pt x="117001" y="197054"/>
                  </a:lnTo>
                  <a:lnTo>
                    <a:pt x="116139" y="198862"/>
                  </a:lnTo>
                  <a:lnTo>
                    <a:pt x="99208" y="210242"/>
                  </a:lnTo>
                  <a:lnTo>
                    <a:pt x="69189" y="230653"/>
                  </a:lnTo>
                  <a:lnTo>
                    <a:pt x="67623" y="232356"/>
                  </a:lnTo>
                  <a:lnTo>
                    <a:pt x="79594" y="224994"/>
                  </a:lnTo>
                  <a:lnTo>
                    <a:pt x="122351" y="199166"/>
                  </a:lnTo>
                  <a:lnTo>
                    <a:pt x="144139" y="197308"/>
                  </a:lnTo>
                  <a:lnTo>
                    <a:pt x="166458" y="200489"/>
                  </a:lnTo>
                  <a:lnTo>
                    <a:pt x="182540" y="208066"/>
                  </a:lnTo>
                  <a:lnTo>
                    <a:pt x="201990" y="231563"/>
                  </a:lnTo>
                  <a:lnTo>
                    <a:pt x="206346" y="253928"/>
                  </a:lnTo>
                  <a:lnTo>
                    <a:pt x="206213" y="266364"/>
                  </a:lnTo>
                  <a:lnTo>
                    <a:pt x="208898" y="271881"/>
                  </a:lnTo>
                  <a:lnTo>
                    <a:pt x="213462" y="272786"/>
                  </a:lnTo>
                  <a:lnTo>
                    <a:pt x="225004" y="267319"/>
                  </a:lnTo>
                  <a:lnTo>
                    <a:pt x="243747" y="254769"/>
                  </a:lnTo>
                  <a:lnTo>
                    <a:pt x="261887" y="247908"/>
                  </a:lnTo>
                  <a:lnTo>
                    <a:pt x="279810" y="246708"/>
                  </a:lnTo>
                  <a:lnTo>
                    <a:pt x="288473" y="247682"/>
                  </a:lnTo>
                  <a:lnTo>
                    <a:pt x="295174" y="251106"/>
                  </a:lnTo>
                  <a:lnTo>
                    <a:pt x="305083" y="262306"/>
                  </a:lnTo>
                  <a:lnTo>
                    <a:pt x="310104" y="278995"/>
                  </a:lnTo>
                  <a:lnTo>
                    <a:pt x="311443" y="288623"/>
                  </a:lnTo>
                  <a:lnTo>
                    <a:pt x="307999" y="304251"/>
                  </a:lnTo>
                  <a:lnTo>
                    <a:pt x="289157" y="3328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061621" y="1422899"/>
              <a:ext cx="16644" cy="8322"/>
            </a:xfrm>
            <a:custGeom>
              <a:avLst/>
              <a:gdLst/>
              <a:ahLst/>
              <a:cxnLst/>
              <a:rect l="0" t="0" r="0" b="0"/>
              <a:pathLst>
                <a:path w="16644" h="8322">
                  <a:moveTo>
                    <a:pt x="0" y="8321"/>
                  </a:moveTo>
                  <a:lnTo>
                    <a:pt x="1664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058156" y="1314726"/>
              <a:ext cx="299868" cy="473260"/>
            </a:xfrm>
            <a:custGeom>
              <a:avLst/>
              <a:gdLst/>
              <a:ahLst/>
              <a:cxnLst/>
              <a:rect l="0" t="0" r="0" b="0"/>
              <a:pathLst>
                <a:path w="299868" h="473260">
                  <a:moveTo>
                    <a:pt x="161566" y="0"/>
                  </a:moveTo>
                  <a:lnTo>
                    <a:pt x="153998" y="19005"/>
                  </a:lnTo>
                  <a:lnTo>
                    <a:pt x="134840" y="51516"/>
                  </a:lnTo>
                  <a:lnTo>
                    <a:pt x="114472" y="113985"/>
                  </a:lnTo>
                  <a:lnTo>
                    <a:pt x="97776" y="172843"/>
                  </a:lnTo>
                  <a:lnTo>
                    <a:pt x="88320" y="227557"/>
                  </a:lnTo>
                  <a:lnTo>
                    <a:pt x="86892" y="282930"/>
                  </a:lnTo>
                  <a:lnTo>
                    <a:pt x="86704" y="338391"/>
                  </a:lnTo>
                  <a:lnTo>
                    <a:pt x="82262" y="389446"/>
                  </a:lnTo>
                  <a:lnTo>
                    <a:pt x="67352" y="432478"/>
                  </a:lnTo>
                  <a:lnTo>
                    <a:pt x="42897" y="465936"/>
                  </a:lnTo>
                  <a:lnTo>
                    <a:pt x="34376" y="470573"/>
                  </a:lnTo>
                  <a:lnTo>
                    <a:pt x="15047" y="473259"/>
                  </a:lnTo>
                  <a:lnTo>
                    <a:pt x="8413" y="468983"/>
                  </a:lnTo>
                  <a:lnTo>
                    <a:pt x="3990" y="461510"/>
                  </a:lnTo>
                  <a:lnTo>
                    <a:pt x="0" y="441803"/>
                  </a:lnTo>
                  <a:lnTo>
                    <a:pt x="3877" y="409916"/>
                  </a:lnTo>
                  <a:lnTo>
                    <a:pt x="23750" y="366009"/>
                  </a:lnTo>
                  <a:lnTo>
                    <a:pt x="57398" y="318205"/>
                  </a:lnTo>
                  <a:lnTo>
                    <a:pt x="113040" y="277339"/>
                  </a:lnTo>
                  <a:lnTo>
                    <a:pt x="145200" y="264042"/>
                  </a:lnTo>
                  <a:lnTo>
                    <a:pt x="151580" y="264786"/>
                  </a:lnTo>
                  <a:lnTo>
                    <a:pt x="156758" y="268055"/>
                  </a:lnTo>
                  <a:lnTo>
                    <a:pt x="161134" y="273008"/>
                  </a:lnTo>
                  <a:lnTo>
                    <a:pt x="162203" y="278160"/>
                  </a:lnTo>
                  <a:lnTo>
                    <a:pt x="161066" y="283443"/>
                  </a:lnTo>
                  <a:lnTo>
                    <a:pt x="158459" y="288815"/>
                  </a:lnTo>
                  <a:lnTo>
                    <a:pt x="158570" y="290546"/>
                  </a:lnTo>
                  <a:lnTo>
                    <a:pt x="160493" y="289852"/>
                  </a:lnTo>
                  <a:lnTo>
                    <a:pt x="220081" y="248576"/>
                  </a:lnTo>
                  <a:lnTo>
                    <a:pt x="255128" y="237607"/>
                  </a:lnTo>
                  <a:lnTo>
                    <a:pt x="263697" y="240691"/>
                  </a:lnTo>
                  <a:lnTo>
                    <a:pt x="270334" y="247369"/>
                  </a:lnTo>
                  <a:lnTo>
                    <a:pt x="275683" y="256444"/>
                  </a:lnTo>
                  <a:lnTo>
                    <a:pt x="279162" y="281320"/>
                  </a:lnTo>
                  <a:lnTo>
                    <a:pt x="271562" y="339686"/>
                  </a:lnTo>
                  <a:lnTo>
                    <a:pt x="266543" y="361155"/>
                  </a:lnTo>
                  <a:lnTo>
                    <a:pt x="267608" y="369284"/>
                  </a:lnTo>
                  <a:lnTo>
                    <a:pt x="271092" y="375627"/>
                  </a:lnTo>
                  <a:lnTo>
                    <a:pt x="282360" y="385142"/>
                  </a:lnTo>
                  <a:lnTo>
                    <a:pt x="296613" y="392452"/>
                  </a:lnTo>
                  <a:lnTo>
                    <a:pt x="299674" y="397545"/>
                  </a:lnTo>
                  <a:lnTo>
                    <a:pt x="299867" y="403714"/>
                  </a:lnTo>
                  <a:lnTo>
                    <a:pt x="295148" y="417040"/>
                  </a:lnTo>
                  <a:lnTo>
                    <a:pt x="286888" y="429127"/>
                  </a:lnTo>
                  <a:lnTo>
                    <a:pt x="274587" y="438197"/>
                  </a:lnTo>
                  <a:lnTo>
                    <a:pt x="212446" y="467430"/>
                  </a:lnTo>
                  <a:lnTo>
                    <a:pt x="203807" y="467871"/>
                  </a:lnTo>
                  <a:lnTo>
                    <a:pt x="169887" y="45765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622080" y="1830631"/>
              <a:ext cx="8322" cy="91532"/>
            </a:xfrm>
            <a:custGeom>
              <a:avLst/>
              <a:gdLst/>
              <a:ahLst/>
              <a:cxnLst/>
              <a:rect l="0" t="0" r="0" b="0"/>
              <a:pathLst>
                <a:path w="8322" h="91532">
                  <a:moveTo>
                    <a:pt x="0" y="0"/>
                  </a:moveTo>
                  <a:lnTo>
                    <a:pt x="5719" y="60642"/>
                  </a:lnTo>
                  <a:lnTo>
                    <a:pt x="8321" y="915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663686" y="1935700"/>
              <a:ext cx="181973" cy="94637"/>
            </a:xfrm>
            <a:custGeom>
              <a:avLst/>
              <a:gdLst/>
              <a:ahLst/>
              <a:cxnLst/>
              <a:rect l="0" t="0" r="0" b="0"/>
              <a:pathLst>
                <a:path w="181973" h="94637">
                  <a:moveTo>
                    <a:pt x="0" y="28067"/>
                  </a:moveTo>
                  <a:lnTo>
                    <a:pt x="34745" y="16486"/>
                  </a:lnTo>
                  <a:lnTo>
                    <a:pt x="50575" y="16140"/>
                  </a:lnTo>
                  <a:lnTo>
                    <a:pt x="58680" y="17342"/>
                  </a:lnTo>
                  <a:lnTo>
                    <a:pt x="65007" y="21842"/>
                  </a:lnTo>
                  <a:lnTo>
                    <a:pt x="78331" y="44919"/>
                  </a:lnTo>
                  <a:lnTo>
                    <a:pt x="85047" y="61445"/>
                  </a:lnTo>
                  <a:lnTo>
                    <a:pt x="90907" y="65112"/>
                  </a:lnTo>
                  <a:lnTo>
                    <a:pt x="98512" y="65708"/>
                  </a:lnTo>
                  <a:lnTo>
                    <a:pt x="107279" y="64256"/>
                  </a:lnTo>
                  <a:lnTo>
                    <a:pt x="121952" y="55246"/>
                  </a:lnTo>
                  <a:lnTo>
                    <a:pt x="170644" y="0"/>
                  </a:lnTo>
                  <a:lnTo>
                    <a:pt x="174783" y="110"/>
                  </a:lnTo>
                  <a:lnTo>
                    <a:pt x="177543" y="4806"/>
                  </a:lnTo>
                  <a:lnTo>
                    <a:pt x="181972" y="41142"/>
                  </a:lnTo>
                  <a:lnTo>
                    <a:pt x="178322" y="68616"/>
                  </a:lnTo>
                  <a:lnTo>
                    <a:pt x="166421" y="946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846748" y="1822310"/>
              <a:ext cx="16644" cy="41606"/>
            </a:xfrm>
            <a:custGeom>
              <a:avLst/>
              <a:gdLst/>
              <a:ahLst/>
              <a:cxnLst/>
              <a:rect l="0" t="0" r="0" b="0"/>
              <a:pathLst>
                <a:path w="16644" h="41606">
                  <a:moveTo>
                    <a:pt x="0" y="41605"/>
                  </a:moveTo>
                  <a:lnTo>
                    <a:pt x="9052" y="12795"/>
                  </a:lnTo>
                  <a:lnTo>
                    <a:pt x="1664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979885" y="1730778"/>
              <a:ext cx="1" cy="199706"/>
            </a:xfrm>
            <a:custGeom>
              <a:avLst/>
              <a:gdLst/>
              <a:ahLst/>
              <a:cxnLst/>
              <a:rect l="0" t="0" r="0" b="0"/>
              <a:pathLst>
                <a:path w="1" h="199706">
                  <a:moveTo>
                    <a:pt x="0" y="0"/>
                  </a:moveTo>
                  <a:lnTo>
                    <a:pt x="0" y="59546"/>
                  </a:lnTo>
                  <a:lnTo>
                    <a:pt x="0" y="119867"/>
                  </a:lnTo>
                  <a:lnTo>
                    <a:pt x="0" y="181658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897636" y="1938804"/>
              <a:ext cx="82250" cy="83212"/>
            </a:xfrm>
            <a:custGeom>
              <a:avLst/>
              <a:gdLst/>
              <a:ahLst/>
              <a:cxnLst/>
              <a:rect l="0" t="0" r="0" b="0"/>
              <a:pathLst>
                <a:path w="82250" h="83212">
                  <a:moveTo>
                    <a:pt x="48965" y="83211"/>
                  </a:moveTo>
                  <a:lnTo>
                    <a:pt x="35713" y="78793"/>
                  </a:lnTo>
                  <a:lnTo>
                    <a:pt x="24276" y="66763"/>
                  </a:lnTo>
                  <a:lnTo>
                    <a:pt x="1866" y="33323"/>
                  </a:lnTo>
                  <a:lnTo>
                    <a:pt x="0" y="25913"/>
                  </a:lnTo>
                  <a:lnTo>
                    <a:pt x="604" y="19125"/>
                  </a:lnTo>
                  <a:lnTo>
                    <a:pt x="2855" y="12750"/>
                  </a:lnTo>
                  <a:lnTo>
                    <a:pt x="8055" y="8500"/>
                  </a:lnTo>
                  <a:lnTo>
                    <a:pt x="23694" y="3778"/>
                  </a:lnTo>
                  <a:lnTo>
                    <a:pt x="8224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113022" y="1789025"/>
              <a:ext cx="66570" cy="241312"/>
            </a:xfrm>
            <a:custGeom>
              <a:avLst/>
              <a:gdLst/>
              <a:ahLst/>
              <a:cxnLst/>
              <a:rect l="0" t="0" r="0" b="0"/>
              <a:pathLst>
                <a:path w="66570" h="241312">
                  <a:moveTo>
                    <a:pt x="66569" y="0"/>
                  </a:moveTo>
                  <a:lnTo>
                    <a:pt x="60850" y="60453"/>
                  </a:lnTo>
                  <a:lnTo>
                    <a:pt x="56296" y="113644"/>
                  </a:lnTo>
                  <a:lnTo>
                    <a:pt x="41435" y="173761"/>
                  </a:lnTo>
                  <a:lnTo>
                    <a:pt x="26059" y="212250"/>
                  </a:lnTo>
                  <a:lnTo>
                    <a:pt x="15897" y="226237"/>
                  </a:lnTo>
                  <a:lnTo>
                    <a:pt x="0" y="2413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088059" y="1897199"/>
              <a:ext cx="41606" cy="8322"/>
            </a:xfrm>
            <a:custGeom>
              <a:avLst/>
              <a:gdLst/>
              <a:ahLst/>
              <a:cxnLst/>
              <a:rect l="0" t="0" r="0" b="0"/>
              <a:pathLst>
                <a:path w="41606" h="8322">
                  <a:moveTo>
                    <a:pt x="0" y="8321"/>
                  </a:move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246816" y="1847273"/>
              <a:ext cx="74234" cy="241311"/>
            </a:xfrm>
            <a:custGeom>
              <a:avLst/>
              <a:gdLst/>
              <a:ahLst/>
              <a:cxnLst/>
              <a:rect l="0" t="0" r="0" b="0"/>
              <a:pathLst>
                <a:path w="74234" h="241311">
                  <a:moveTo>
                    <a:pt x="24306" y="0"/>
                  </a:moveTo>
                  <a:lnTo>
                    <a:pt x="19889" y="60656"/>
                  </a:lnTo>
                  <a:lnTo>
                    <a:pt x="9189" y="115840"/>
                  </a:lnTo>
                  <a:lnTo>
                    <a:pt x="329" y="137468"/>
                  </a:lnTo>
                  <a:lnTo>
                    <a:pt x="0" y="143421"/>
                  </a:lnTo>
                  <a:lnTo>
                    <a:pt x="2555" y="146465"/>
                  </a:lnTo>
                  <a:lnTo>
                    <a:pt x="38939" y="152116"/>
                  </a:lnTo>
                  <a:lnTo>
                    <a:pt x="52691" y="162837"/>
                  </a:lnTo>
                  <a:lnTo>
                    <a:pt x="62502" y="181778"/>
                  </a:lnTo>
                  <a:lnTo>
                    <a:pt x="74233" y="2413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695496" y="1912399"/>
              <a:ext cx="267016" cy="267717"/>
            </a:xfrm>
            <a:custGeom>
              <a:avLst/>
              <a:gdLst/>
              <a:ahLst/>
              <a:cxnLst/>
              <a:rect l="0" t="0" r="0" b="0"/>
              <a:pathLst>
                <a:path w="267016" h="267717">
                  <a:moveTo>
                    <a:pt x="0" y="217789"/>
                  </a:moveTo>
                  <a:lnTo>
                    <a:pt x="7567" y="198785"/>
                  </a:lnTo>
                  <a:lnTo>
                    <a:pt x="51756" y="138012"/>
                  </a:lnTo>
                  <a:lnTo>
                    <a:pt x="100013" y="77790"/>
                  </a:lnTo>
                  <a:lnTo>
                    <a:pt x="149634" y="16338"/>
                  </a:lnTo>
                  <a:lnTo>
                    <a:pt x="162350" y="666"/>
                  </a:lnTo>
                  <a:lnTo>
                    <a:pt x="165556" y="0"/>
                  </a:lnTo>
                  <a:lnTo>
                    <a:pt x="166768" y="4179"/>
                  </a:lnTo>
                  <a:lnTo>
                    <a:pt x="159822" y="49126"/>
                  </a:lnTo>
                  <a:lnTo>
                    <a:pt x="154859" y="67014"/>
                  </a:lnTo>
                  <a:lnTo>
                    <a:pt x="156864" y="72894"/>
                  </a:lnTo>
                  <a:lnTo>
                    <a:pt x="161898" y="76813"/>
                  </a:lnTo>
                  <a:lnTo>
                    <a:pt x="168953" y="79426"/>
                  </a:lnTo>
                  <a:lnTo>
                    <a:pt x="176430" y="79319"/>
                  </a:lnTo>
                  <a:lnTo>
                    <a:pt x="216569" y="65448"/>
                  </a:lnTo>
                  <a:lnTo>
                    <a:pt x="223891" y="65377"/>
                  </a:lnTo>
                  <a:lnTo>
                    <a:pt x="236958" y="70230"/>
                  </a:lnTo>
                  <a:lnTo>
                    <a:pt x="240258" y="77811"/>
                  </a:lnTo>
                  <a:lnTo>
                    <a:pt x="241458" y="101028"/>
                  </a:lnTo>
                  <a:lnTo>
                    <a:pt x="228978" y="158359"/>
                  </a:lnTo>
                  <a:lnTo>
                    <a:pt x="213775" y="208217"/>
                  </a:lnTo>
                  <a:lnTo>
                    <a:pt x="215557" y="213257"/>
                  </a:lnTo>
                  <a:lnTo>
                    <a:pt x="220443" y="215692"/>
                  </a:lnTo>
                  <a:lnTo>
                    <a:pt x="234809" y="215933"/>
                  </a:lnTo>
                  <a:lnTo>
                    <a:pt x="250440" y="212958"/>
                  </a:lnTo>
                  <a:lnTo>
                    <a:pt x="256643" y="214568"/>
                  </a:lnTo>
                  <a:lnTo>
                    <a:pt x="261702" y="218416"/>
                  </a:lnTo>
                  <a:lnTo>
                    <a:pt x="265999" y="223754"/>
                  </a:lnTo>
                  <a:lnTo>
                    <a:pt x="267015" y="230087"/>
                  </a:lnTo>
                  <a:lnTo>
                    <a:pt x="257952" y="2677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020016" y="2013694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0" y="0"/>
                  </a:moveTo>
                  <a:lnTo>
                    <a:pt x="8321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9069943" y="2088583"/>
              <a:ext cx="27542" cy="108175"/>
            </a:xfrm>
            <a:custGeom>
              <a:avLst/>
              <a:gdLst/>
              <a:ahLst/>
              <a:cxnLst/>
              <a:rect l="0" t="0" r="0" b="0"/>
              <a:pathLst>
                <a:path w="27542" h="108175">
                  <a:moveTo>
                    <a:pt x="0" y="0"/>
                  </a:moveTo>
                  <a:lnTo>
                    <a:pt x="13252" y="4418"/>
                  </a:lnTo>
                  <a:lnTo>
                    <a:pt x="22224" y="13983"/>
                  </a:lnTo>
                  <a:lnTo>
                    <a:pt x="25910" y="20417"/>
                  </a:lnTo>
                  <a:lnTo>
                    <a:pt x="27541" y="39893"/>
                  </a:lnTo>
                  <a:lnTo>
                    <a:pt x="21055" y="81229"/>
                  </a:lnTo>
                  <a:lnTo>
                    <a:pt x="8321" y="1081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9078264" y="2113546"/>
              <a:ext cx="58248" cy="50302"/>
            </a:xfrm>
            <a:custGeom>
              <a:avLst/>
              <a:gdLst/>
              <a:ahLst/>
              <a:cxnLst/>
              <a:rect l="0" t="0" r="0" b="0"/>
              <a:pathLst>
                <a:path w="58248" h="50302">
                  <a:moveTo>
                    <a:pt x="0" y="0"/>
                  </a:moveTo>
                  <a:lnTo>
                    <a:pt x="0" y="46327"/>
                  </a:lnTo>
                  <a:lnTo>
                    <a:pt x="1848" y="50301"/>
                  </a:lnTo>
                  <a:lnTo>
                    <a:pt x="4930" y="50176"/>
                  </a:lnTo>
                  <a:lnTo>
                    <a:pt x="8835" y="47319"/>
                  </a:lnTo>
                  <a:lnTo>
                    <a:pt x="31956" y="11779"/>
                  </a:lnTo>
                  <a:lnTo>
                    <a:pt x="42248" y="5235"/>
                  </a:lnTo>
                  <a:lnTo>
                    <a:pt x="5824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186437" y="2105225"/>
              <a:ext cx="72578" cy="214680"/>
            </a:xfrm>
            <a:custGeom>
              <a:avLst/>
              <a:gdLst/>
              <a:ahLst/>
              <a:cxnLst/>
              <a:rect l="0" t="0" r="0" b="0"/>
              <a:pathLst>
                <a:path w="72578" h="214680">
                  <a:moveTo>
                    <a:pt x="58248" y="0"/>
                  </a:moveTo>
                  <a:lnTo>
                    <a:pt x="67083" y="13252"/>
                  </a:lnTo>
                  <a:lnTo>
                    <a:pt x="72577" y="47997"/>
                  </a:lnTo>
                  <a:lnTo>
                    <a:pt x="67790" y="102793"/>
                  </a:lnTo>
                  <a:lnTo>
                    <a:pt x="57941" y="155668"/>
                  </a:lnTo>
                  <a:lnTo>
                    <a:pt x="51639" y="177359"/>
                  </a:lnTo>
                  <a:lnTo>
                    <a:pt x="32527" y="206352"/>
                  </a:lnTo>
                  <a:lnTo>
                    <a:pt x="27232" y="212457"/>
                  </a:lnTo>
                  <a:lnTo>
                    <a:pt x="21853" y="214679"/>
                  </a:lnTo>
                  <a:lnTo>
                    <a:pt x="16418" y="214310"/>
                  </a:lnTo>
                  <a:lnTo>
                    <a:pt x="0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9253006" y="2055299"/>
              <a:ext cx="41606" cy="8322"/>
            </a:xfrm>
            <a:custGeom>
              <a:avLst/>
              <a:gdLst/>
              <a:ahLst/>
              <a:cxnLst/>
              <a:rect l="0" t="0" r="0" b="0"/>
              <a:pathLst>
                <a:path w="41606" h="8322">
                  <a:moveTo>
                    <a:pt x="0" y="8321"/>
                  </a:move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321730" y="2138509"/>
              <a:ext cx="81055" cy="83212"/>
            </a:xfrm>
            <a:custGeom>
              <a:avLst/>
              <a:gdLst/>
              <a:ahLst/>
              <a:cxnLst/>
              <a:rect l="0" t="0" r="0" b="0"/>
              <a:pathLst>
                <a:path w="81055" h="83212">
                  <a:moveTo>
                    <a:pt x="81054" y="0"/>
                  </a:moveTo>
                  <a:lnTo>
                    <a:pt x="63385" y="0"/>
                  </a:lnTo>
                  <a:lnTo>
                    <a:pt x="39145" y="8835"/>
                  </a:lnTo>
                  <a:lnTo>
                    <a:pt x="1078" y="39120"/>
                  </a:lnTo>
                  <a:lnTo>
                    <a:pt x="0" y="43647"/>
                  </a:lnTo>
                  <a:lnTo>
                    <a:pt x="2055" y="47589"/>
                  </a:lnTo>
                  <a:lnTo>
                    <a:pt x="6199" y="51142"/>
                  </a:lnTo>
                  <a:lnTo>
                    <a:pt x="11735" y="51662"/>
                  </a:lnTo>
                  <a:lnTo>
                    <a:pt x="25282" y="47308"/>
                  </a:lnTo>
                  <a:lnTo>
                    <a:pt x="48503" y="34460"/>
                  </a:lnTo>
                  <a:lnTo>
                    <a:pt x="54731" y="34068"/>
                  </a:lnTo>
                  <a:lnTo>
                    <a:pt x="59807" y="36581"/>
                  </a:lnTo>
                  <a:lnTo>
                    <a:pt x="64116" y="41029"/>
                  </a:lnTo>
                  <a:lnTo>
                    <a:pt x="65140" y="46769"/>
                  </a:lnTo>
                  <a:lnTo>
                    <a:pt x="56091" y="832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9456614" y="2138509"/>
              <a:ext cx="187482" cy="116496"/>
            </a:xfrm>
            <a:custGeom>
              <a:avLst/>
              <a:gdLst/>
              <a:ahLst/>
              <a:cxnLst/>
              <a:rect l="0" t="0" r="0" b="0"/>
              <a:pathLst>
                <a:path w="187482" h="116496">
                  <a:moveTo>
                    <a:pt x="4418" y="0"/>
                  </a:moveTo>
                  <a:lnTo>
                    <a:pt x="1952" y="33741"/>
                  </a:lnTo>
                  <a:lnTo>
                    <a:pt x="0" y="41910"/>
                  </a:lnTo>
                  <a:lnTo>
                    <a:pt x="2398" y="47356"/>
                  </a:lnTo>
                  <a:lnTo>
                    <a:pt x="7694" y="50987"/>
                  </a:lnTo>
                  <a:lnTo>
                    <a:pt x="14923" y="53407"/>
                  </a:lnTo>
                  <a:lnTo>
                    <a:pt x="42767" y="52396"/>
                  </a:lnTo>
                  <a:lnTo>
                    <a:pt x="78664" y="45620"/>
                  </a:lnTo>
                  <a:lnTo>
                    <a:pt x="95664" y="47396"/>
                  </a:lnTo>
                  <a:lnTo>
                    <a:pt x="100382" y="51014"/>
                  </a:lnTo>
                  <a:lnTo>
                    <a:pt x="102603" y="56199"/>
                  </a:lnTo>
                  <a:lnTo>
                    <a:pt x="102605" y="69356"/>
                  </a:lnTo>
                  <a:lnTo>
                    <a:pt x="99524" y="84450"/>
                  </a:lnTo>
                  <a:lnTo>
                    <a:pt x="102030" y="90509"/>
                  </a:lnTo>
                  <a:lnTo>
                    <a:pt x="114678" y="99707"/>
                  </a:lnTo>
                  <a:lnTo>
                    <a:pt x="175738" y="113397"/>
                  </a:lnTo>
                  <a:lnTo>
                    <a:pt x="187481" y="1164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708239" y="2463030"/>
            <a:ext cx="1339690" cy="481558"/>
            <a:chOff x="5708239" y="2463030"/>
            <a:chExt cx="1339690" cy="481558"/>
          </a:xfrm>
        </p:grpSpPr>
        <p:sp>
          <p:nvSpPr>
            <p:cNvPr id="79" name="Freeform 78"/>
            <p:cNvSpPr/>
            <p:nvPr/>
          </p:nvSpPr>
          <p:spPr>
            <a:xfrm>
              <a:off x="5708239" y="2638229"/>
              <a:ext cx="208027" cy="24508"/>
            </a:xfrm>
            <a:custGeom>
              <a:avLst/>
              <a:gdLst/>
              <a:ahLst/>
              <a:cxnLst/>
              <a:rect l="0" t="0" r="0" b="0"/>
              <a:pathLst>
                <a:path w="208027" h="24508">
                  <a:moveTo>
                    <a:pt x="0" y="16185"/>
                  </a:moveTo>
                  <a:lnTo>
                    <a:pt x="13252" y="7351"/>
                  </a:lnTo>
                  <a:lnTo>
                    <a:pt x="39163" y="1857"/>
                  </a:lnTo>
                  <a:lnTo>
                    <a:pt x="92487" y="0"/>
                  </a:lnTo>
                  <a:lnTo>
                    <a:pt x="151948" y="4021"/>
                  </a:lnTo>
                  <a:lnTo>
                    <a:pt x="188320" y="13748"/>
                  </a:lnTo>
                  <a:lnTo>
                    <a:pt x="208026" y="2450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165897" y="2479672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0" y="0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099328" y="2537920"/>
              <a:ext cx="149780" cy="260388"/>
            </a:xfrm>
            <a:custGeom>
              <a:avLst/>
              <a:gdLst/>
              <a:ahLst/>
              <a:cxnLst/>
              <a:rect l="0" t="0" r="0" b="0"/>
              <a:pathLst>
                <a:path w="149780" h="260388">
                  <a:moveTo>
                    <a:pt x="149779" y="0"/>
                  </a:moveTo>
                  <a:lnTo>
                    <a:pt x="109452" y="11517"/>
                  </a:lnTo>
                  <a:lnTo>
                    <a:pt x="62867" y="32609"/>
                  </a:lnTo>
                  <a:lnTo>
                    <a:pt x="51672" y="49010"/>
                  </a:lnTo>
                  <a:lnTo>
                    <a:pt x="48545" y="66161"/>
                  </a:lnTo>
                  <a:lnTo>
                    <a:pt x="49005" y="74618"/>
                  </a:lnTo>
                  <a:lnTo>
                    <a:pt x="56914" y="91411"/>
                  </a:lnTo>
                  <a:lnTo>
                    <a:pt x="101419" y="147025"/>
                  </a:lnTo>
                  <a:lnTo>
                    <a:pt x="120862" y="173926"/>
                  </a:lnTo>
                  <a:lnTo>
                    <a:pt x="127681" y="193487"/>
                  </a:lnTo>
                  <a:lnTo>
                    <a:pt x="129500" y="203880"/>
                  </a:lnTo>
                  <a:lnTo>
                    <a:pt x="126589" y="220360"/>
                  </a:lnTo>
                  <a:lnTo>
                    <a:pt x="123225" y="227343"/>
                  </a:lnTo>
                  <a:lnTo>
                    <a:pt x="109624" y="240034"/>
                  </a:lnTo>
                  <a:lnTo>
                    <a:pt x="81175" y="255109"/>
                  </a:lnTo>
                  <a:lnTo>
                    <a:pt x="60116" y="260387"/>
                  </a:lnTo>
                  <a:lnTo>
                    <a:pt x="38430" y="259651"/>
                  </a:lnTo>
                  <a:lnTo>
                    <a:pt x="21395" y="253776"/>
                  </a:lnTo>
                  <a:lnTo>
                    <a:pt x="14263" y="249621"/>
                  </a:lnTo>
                  <a:lnTo>
                    <a:pt x="9509" y="244077"/>
                  </a:lnTo>
                  <a:lnTo>
                    <a:pt x="0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322341" y="2463030"/>
              <a:ext cx="249550" cy="341164"/>
            </a:xfrm>
            <a:custGeom>
              <a:avLst/>
              <a:gdLst/>
              <a:ahLst/>
              <a:cxnLst/>
              <a:rect l="0" t="0" r="0" b="0"/>
              <a:pathLst>
                <a:path w="249550" h="341164">
                  <a:moveTo>
                    <a:pt x="84866" y="0"/>
                  </a:moveTo>
                  <a:lnTo>
                    <a:pt x="73285" y="57909"/>
                  </a:lnTo>
                  <a:lnTo>
                    <a:pt x="57087" y="115735"/>
                  </a:lnTo>
                  <a:lnTo>
                    <a:pt x="40483" y="170772"/>
                  </a:lnTo>
                  <a:lnTo>
                    <a:pt x="21071" y="233682"/>
                  </a:lnTo>
                  <a:lnTo>
                    <a:pt x="11825" y="262678"/>
                  </a:lnTo>
                  <a:lnTo>
                    <a:pt x="2786" y="277311"/>
                  </a:lnTo>
                  <a:lnTo>
                    <a:pt x="560" y="278255"/>
                  </a:lnTo>
                  <a:lnTo>
                    <a:pt x="0" y="275186"/>
                  </a:lnTo>
                  <a:lnTo>
                    <a:pt x="13141" y="224216"/>
                  </a:lnTo>
                  <a:lnTo>
                    <a:pt x="23402" y="210291"/>
                  </a:lnTo>
                  <a:lnTo>
                    <a:pt x="30022" y="203989"/>
                  </a:lnTo>
                  <a:lnTo>
                    <a:pt x="37208" y="200712"/>
                  </a:lnTo>
                  <a:lnTo>
                    <a:pt x="52590" y="199536"/>
                  </a:lnTo>
                  <a:lnTo>
                    <a:pt x="110431" y="206855"/>
                  </a:lnTo>
                  <a:lnTo>
                    <a:pt x="140827" y="212097"/>
                  </a:lnTo>
                  <a:lnTo>
                    <a:pt x="148061" y="216287"/>
                  </a:lnTo>
                  <a:lnTo>
                    <a:pt x="158564" y="228340"/>
                  </a:lnTo>
                  <a:lnTo>
                    <a:pt x="169676" y="255137"/>
                  </a:lnTo>
                  <a:lnTo>
                    <a:pt x="169989" y="286499"/>
                  </a:lnTo>
                  <a:lnTo>
                    <a:pt x="164226" y="314796"/>
                  </a:lnTo>
                  <a:lnTo>
                    <a:pt x="165510" y="318963"/>
                  </a:lnTo>
                  <a:lnTo>
                    <a:pt x="169139" y="319891"/>
                  </a:lnTo>
                  <a:lnTo>
                    <a:pt x="174332" y="318661"/>
                  </a:lnTo>
                  <a:lnTo>
                    <a:pt x="185033" y="309897"/>
                  </a:lnTo>
                  <a:lnTo>
                    <a:pt x="190475" y="303677"/>
                  </a:lnTo>
                  <a:lnTo>
                    <a:pt x="215805" y="290506"/>
                  </a:lnTo>
                  <a:lnTo>
                    <a:pt x="224859" y="289825"/>
                  </a:lnTo>
                  <a:lnTo>
                    <a:pt x="242315" y="293999"/>
                  </a:lnTo>
                  <a:lnTo>
                    <a:pt x="247155" y="298626"/>
                  </a:lnTo>
                  <a:lnTo>
                    <a:pt x="249457" y="304484"/>
                  </a:lnTo>
                  <a:lnTo>
                    <a:pt x="249549" y="317465"/>
                  </a:lnTo>
                  <a:lnTo>
                    <a:pt x="242966" y="3411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623555" y="2612809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0" y="0"/>
                  </a:moveTo>
                  <a:lnTo>
                    <a:pt x="8321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658470" y="2739340"/>
              <a:ext cx="150000" cy="205248"/>
            </a:xfrm>
            <a:custGeom>
              <a:avLst/>
              <a:gdLst/>
              <a:ahLst/>
              <a:cxnLst/>
              <a:rect l="0" t="0" r="0" b="0"/>
              <a:pathLst>
                <a:path w="150000" h="205248">
                  <a:moveTo>
                    <a:pt x="31653" y="73174"/>
                  </a:moveTo>
                  <a:lnTo>
                    <a:pt x="17460" y="135683"/>
                  </a:lnTo>
                  <a:lnTo>
                    <a:pt x="6626" y="191435"/>
                  </a:lnTo>
                  <a:lnTo>
                    <a:pt x="3874" y="201941"/>
                  </a:lnTo>
                  <a:lnTo>
                    <a:pt x="2039" y="205247"/>
                  </a:lnTo>
                  <a:lnTo>
                    <a:pt x="816" y="203753"/>
                  </a:lnTo>
                  <a:lnTo>
                    <a:pt x="0" y="199058"/>
                  </a:lnTo>
                  <a:lnTo>
                    <a:pt x="12658" y="141921"/>
                  </a:lnTo>
                  <a:lnTo>
                    <a:pt x="34142" y="81623"/>
                  </a:lnTo>
                  <a:lnTo>
                    <a:pt x="67622" y="18408"/>
                  </a:lnTo>
                  <a:lnTo>
                    <a:pt x="75048" y="8927"/>
                  </a:lnTo>
                  <a:lnTo>
                    <a:pt x="84622" y="3530"/>
                  </a:lnTo>
                  <a:lnTo>
                    <a:pt x="107586" y="0"/>
                  </a:lnTo>
                  <a:lnTo>
                    <a:pt x="117409" y="2202"/>
                  </a:lnTo>
                  <a:lnTo>
                    <a:pt x="133253" y="12045"/>
                  </a:lnTo>
                  <a:lnTo>
                    <a:pt x="143993" y="28131"/>
                  </a:lnTo>
                  <a:lnTo>
                    <a:pt x="149999" y="46683"/>
                  </a:lnTo>
                  <a:lnTo>
                    <a:pt x="149587" y="64174"/>
                  </a:lnTo>
                  <a:lnTo>
                    <a:pt x="141391" y="78728"/>
                  </a:lnTo>
                  <a:lnTo>
                    <a:pt x="128502" y="90436"/>
                  </a:lnTo>
                  <a:lnTo>
                    <a:pt x="98221" y="10645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914791" y="2696020"/>
              <a:ext cx="133138" cy="135793"/>
            </a:xfrm>
            <a:custGeom>
              <a:avLst/>
              <a:gdLst/>
              <a:ahLst/>
              <a:cxnLst/>
              <a:rect l="0" t="0" r="0" b="0"/>
              <a:pathLst>
                <a:path w="133138" h="135793">
                  <a:moveTo>
                    <a:pt x="133137" y="0"/>
                  </a:moveTo>
                  <a:lnTo>
                    <a:pt x="112283" y="12361"/>
                  </a:lnTo>
                  <a:lnTo>
                    <a:pt x="67292" y="31956"/>
                  </a:lnTo>
                  <a:lnTo>
                    <a:pt x="55179" y="44713"/>
                  </a:lnTo>
                  <a:lnTo>
                    <a:pt x="50654" y="51998"/>
                  </a:lnTo>
                  <a:lnTo>
                    <a:pt x="49487" y="58704"/>
                  </a:lnTo>
                  <a:lnTo>
                    <a:pt x="50558" y="65023"/>
                  </a:lnTo>
                  <a:lnTo>
                    <a:pt x="53122" y="71086"/>
                  </a:lnTo>
                  <a:lnTo>
                    <a:pt x="69980" y="88452"/>
                  </a:lnTo>
                  <a:lnTo>
                    <a:pt x="112377" y="122015"/>
                  </a:lnTo>
                  <a:lnTo>
                    <a:pt x="112825" y="126647"/>
                  </a:lnTo>
                  <a:lnTo>
                    <a:pt x="109425" y="130659"/>
                  </a:lnTo>
                  <a:lnTo>
                    <a:pt x="103460" y="134258"/>
                  </a:lnTo>
                  <a:lnTo>
                    <a:pt x="84506" y="135792"/>
                  </a:lnTo>
                  <a:lnTo>
                    <a:pt x="25807" y="126784"/>
                  </a:lnTo>
                  <a:lnTo>
                    <a:pt x="0" y="1248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481060" y="2446388"/>
            <a:ext cx="1763151" cy="815464"/>
            <a:chOff x="7481060" y="2446388"/>
            <a:chExt cx="1763151" cy="815464"/>
          </a:xfrm>
        </p:grpSpPr>
        <p:sp>
          <p:nvSpPr>
            <p:cNvPr id="87" name="Freeform 86"/>
            <p:cNvSpPr/>
            <p:nvPr/>
          </p:nvSpPr>
          <p:spPr>
            <a:xfrm>
              <a:off x="7680327" y="2579525"/>
              <a:ext cx="143235" cy="437653"/>
            </a:xfrm>
            <a:custGeom>
              <a:avLst/>
              <a:gdLst/>
              <a:ahLst/>
              <a:cxnLst/>
              <a:rect l="0" t="0" r="0" b="0"/>
              <a:pathLst>
                <a:path w="143235" h="437653">
                  <a:moveTo>
                    <a:pt x="41606" y="0"/>
                  </a:moveTo>
                  <a:lnTo>
                    <a:pt x="48770" y="46327"/>
                  </a:lnTo>
                  <a:lnTo>
                    <a:pt x="43980" y="96710"/>
                  </a:lnTo>
                  <a:lnTo>
                    <a:pt x="42075" y="156657"/>
                  </a:lnTo>
                  <a:lnTo>
                    <a:pt x="41699" y="213289"/>
                  </a:lnTo>
                  <a:lnTo>
                    <a:pt x="44084" y="271361"/>
                  </a:lnTo>
                  <a:lnTo>
                    <a:pt x="46032" y="280760"/>
                  </a:lnTo>
                  <a:lnTo>
                    <a:pt x="51028" y="287951"/>
                  </a:lnTo>
                  <a:lnTo>
                    <a:pt x="66442" y="298406"/>
                  </a:lnTo>
                  <a:lnTo>
                    <a:pt x="123649" y="315882"/>
                  </a:lnTo>
                  <a:lnTo>
                    <a:pt x="136008" y="330543"/>
                  </a:lnTo>
                  <a:lnTo>
                    <a:pt x="140599" y="339630"/>
                  </a:lnTo>
                  <a:lnTo>
                    <a:pt x="143234" y="359589"/>
                  </a:lnTo>
                  <a:lnTo>
                    <a:pt x="140399" y="378938"/>
                  </a:lnTo>
                  <a:lnTo>
                    <a:pt x="132974" y="393702"/>
                  </a:lnTo>
                  <a:lnTo>
                    <a:pt x="109564" y="412409"/>
                  </a:lnTo>
                  <a:lnTo>
                    <a:pt x="79206" y="429663"/>
                  </a:lnTo>
                  <a:lnTo>
                    <a:pt x="42371" y="437652"/>
                  </a:lnTo>
                  <a:lnTo>
                    <a:pt x="23146" y="434590"/>
                  </a:lnTo>
                  <a:lnTo>
                    <a:pt x="10287" y="427989"/>
                  </a:lnTo>
                  <a:lnTo>
                    <a:pt x="0" y="4160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880522" y="2729304"/>
              <a:ext cx="49438" cy="274595"/>
            </a:xfrm>
            <a:custGeom>
              <a:avLst/>
              <a:gdLst/>
              <a:ahLst/>
              <a:cxnLst/>
              <a:rect l="0" t="0" r="0" b="0"/>
              <a:pathLst>
                <a:path w="49438" h="274595">
                  <a:moveTo>
                    <a:pt x="49437" y="0"/>
                  </a:moveTo>
                  <a:lnTo>
                    <a:pt x="27694" y="55848"/>
                  </a:lnTo>
                  <a:lnTo>
                    <a:pt x="13438" y="108371"/>
                  </a:lnTo>
                  <a:lnTo>
                    <a:pt x="1984" y="164426"/>
                  </a:lnTo>
                  <a:lnTo>
                    <a:pt x="0" y="217083"/>
                  </a:lnTo>
                  <a:lnTo>
                    <a:pt x="4659" y="237939"/>
                  </a:lnTo>
                  <a:lnTo>
                    <a:pt x="12893" y="254605"/>
                  </a:lnTo>
                  <a:lnTo>
                    <a:pt x="32795" y="2745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973813" y="2879083"/>
              <a:ext cx="94827" cy="183064"/>
            </a:xfrm>
            <a:custGeom>
              <a:avLst/>
              <a:gdLst/>
              <a:ahLst/>
              <a:cxnLst/>
              <a:rect l="0" t="0" r="0" b="0"/>
              <a:pathLst>
                <a:path w="94827" h="183064">
                  <a:moveTo>
                    <a:pt x="55998" y="0"/>
                  </a:moveTo>
                  <a:lnTo>
                    <a:pt x="38329" y="0"/>
                  </a:lnTo>
                  <a:lnTo>
                    <a:pt x="24723" y="4931"/>
                  </a:lnTo>
                  <a:lnTo>
                    <a:pt x="18506" y="8835"/>
                  </a:lnTo>
                  <a:lnTo>
                    <a:pt x="9132" y="20568"/>
                  </a:lnTo>
                  <a:lnTo>
                    <a:pt x="2809" y="35954"/>
                  </a:lnTo>
                  <a:lnTo>
                    <a:pt x="0" y="55119"/>
                  </a:lnTo>
                  <a:lnTo>
                    <a:pt x="2023" y="62634"/>
                  </a:lnTo>
                  <a:lnTo>
                    <a:pt x="6147" y="68568"/>
                  </a:lnTo>
                  <a:lnTo>
                    <a:pt x="11669" y="73449"/>
                  </a:lnTo>
                  <a:lnTo>
                    <a:pt x="30133" y="78872"/>
                  </a:lnTo>
                  <a:lnTo>
                    <a:pt x="51899" y="83131"/>
                  </a:lnTo>
                  <a:lnTo>
                    <a:pt x="70819" y="91188"/>
                  </a:lnTo>
                  <a:lnTo>
                    <a:pt x="83542" y="103398"/>
                  </a:lnTo>
                  <a:lnTo>
                    <a:pt x="88229" y="110537"/>
                  </a:lnTo>
                  <a:lnTo>
                    <a:pt x="94826" y="138254"/>
                  </a:lnTo>
                  <a:lnTo>
                    <a:pt x="89282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046454" y="2766492"/>
              <a:ext cx="93707" cy="54344"/>
            </a:xfrm>
            <a:custGeom>
              <a:avLst/>
              <a:gdLst/>
              <a:ahLst/>
              <a:cxnLst/>
              <a:rect l="0" t="0" r="0" b="0"/>
              <a:pathLst>
                <a:path w="93707" h="54344">
                  <a:moveTo>
                    <a:pt x="41605" y="4417"/>
                  </a:moveTo>
                  <a:lnTo>
                    <a:pt x="28353" y="0"/>
                  </a:lnTo>
                  <a:lnTo>
                    <a:pt x="14450" y="296"/>
                  </a:lnTo>
                  <a:lnTo>
                    <a:pt x="6860" y="1670"/>
                  </a:lnTo>
                  <a:lnTo>
                    <a:pt x="4573" y="5360"/>
                  </a:lnTo>
                  <a:lnTo>
                    <a:pt x="5822" y="10593"/>
                  </a:lnTo>
                  <a:lnTo>
                    <a:pt x="9429" y="16855"/>
                  </a:lnTo>
                  <a:lnTo>
                    <a:pt x="20833" y="26279"/>
                  </a:lnTo>
                  <a:lnTo>
                    <a:pt x="27756" y="30087"/>
                  </a:lnTo>
                  <a:lnTo>
                    <a:pt x="45312" y="31851"/>
                  </a:lnTo>
                  <a:lnTo>
                    <a:pt x="86715" y="25451"/>
                  </a:lnTo>
                  <a:lnTo>
                    <a:pt x="92019" y="22138"/>
                  </a:lnTo>
                  <a:lnTo>
                    <a:pt x="93706" y="18080"/>
                  </a:lnTo>
                  <a:lnTo>
                    <a:pt x="92981" y="13526"/>
                  </a:lnTo>
                  <a:lnTo>
                    <a:pt x="87875" y="11414"/>
                  </a:lnTo>
                  <a:lnTo>
                    <a:pt x="69875" y="11533"/>
                  </a:lnTo>
                  <a:lnTo>
                    <a:pt x="38167" y="21216"/>
                  </a:lnTo>
                  <a:lnTo>
                    <a:pt x="14185" y="35796"/>
                  </a:lnTo>
                  <a:lnTo>
                    <a:pt x="6304" y="43943"/>
                  </a:lnTo>
                  <a:lnTo>
                    <a:pt x="0" y="5434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319178" y="2920688"/>
              <a:ext cx="176922" cy="116496"/>
            </a:xfrm>
            <a:custGeom>
              <a:avLst/>
              <a:gdLst/>
              <a:ahLst/>
              <a:cxnLst/>
              <a:rect l="0" t="0" r="0" b="0"/>
              <a:pathLst>
                <a:path w="176922" h="116496">
                  <a:moveTo>
                    <a:pt x="35155" y="0"/>
                  </a:moveTo>
                  <a:lnTo>
                    <a:pt x="3903" y="60848"/>
                  </a:lnTo>
                  <a:lnTo>
                    <a:pt x="452" y="71076"/>
                  </a:lnTo>
                  <a:lnTo>
                    <a:pt x="0" y="76045"/>
                  </a:lnTo>
                  <a:lnTo>
                    <a:pt x="1548" y="77509"/>
                  </a:lnTo>
                  <a:lnTo>
                    <a:pt x="4429" y="76636"/>
                  </a:lnTo>
                  <a:lnTo>
                    <a:pt x="10097" y="68269"/>
                  </a:lnTo>
                  <a:lnTo>
                    <a:pt x="20949" y="50430"/>
                  </a:lnTo>
                  <a:lnTo>
                    <a:pt x="47494" y="17462"/>
                  </a:lnTo>
                  <a:lnTo>
                    <a:pt x="61904" y="8377"/>
                  </a:lnTo>
                  <a:lnTo>
                    <a:pt x="68705" y="8358"/>
                  </a:lnTo>
                  <a:lnTo>
                    <a:pt x="75088" y="11120"/>
                  </a:lnTo>
                  <a:lnTo>
                    <a:pt x="92906" y="28258"/>
                  </a:lnTo>
                  <a:lnTo>
                    <a:pt x="98618" y="35481"/>
                  </a:lnTo>
                  <a:lnTo>
                    <a:pt x="117293" y="43506"/>
                  </a:lnTo>
                  <a:lnTo>
                    <a:pt x="128745" y="45646"/>
                  </a:lnTo>
                  <a:lnTo>
                    <a:pt x="146401" y="43093"/>
                  </a:lnTo>
                  <a:lnTo>
                    <a:pt x="166737" y="31260"/>
                  </a:lnTo>
                  <a:lnTo>
                    <a:pt x="172802" y="26387"/>
                  </a:lnTo>
                  <a:lnTo>
                    <a:pt x="175921" y="20365"/>
                  </a:lnTo>
                  <a:lnTo>
                    <a:pt x="176921" y="6277"/>
                  </a:lnTo>
                  <a:lnTo>
                    <a:pt x="173120" y="3260"/>
                  </a:lnTo>
                  <a:lnTo>
                    <a:pt x="166887" y="3098"/>
                  </a:lnTo>
                  <a:lnTo>
                    <a:pt x="151950" y="7849"/>
                  </a:lnTo>
                  <a:lnTo>
                    <a:pt x="139147" y="16124"/>
                  </a:lnTo>
                  <a:lnTo>
                    <a:pt x="121544" y="35596"/>
                  </a:lnTo>
                  <a:lnTo>
                    <a:pt x="117620" y="55885"/>
                  </a:lnTo>
                  <a:lnTo>
                    <a:pt x="117869" y="67767"/>
                  </a:lnTo>
                  <a:lnTo>
                    <a:pt x="125541" y="85901"/>
                  </a:lnTo>
                  <a:lnTo>
                    <a:pt x="138058" y="104040"/>
                  </a:lnTo>
                  <a:lnTo>
                    <a:pt x="143328" y="1164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570572" y="2904046"/>
              <a:ext cx="164328" cy="183064"/>
            </a:xfrm>
            <a:custGeom>
              <a:avLst/>
              <a:gdLst/>
              <a:ahLst/>
              <a:cxnLst/>
              <a:rect l="0" t="0" r="0" b="0"/>
              <a:pathLst>
                <a:path w="164328" h="183064">
                  <a:moveTo>
                    <a:pt x="99960" y="0"/>
                  </a:moveTo>
                  <a:lnTo>
                    <a:pt x="50886" y="4417"/>
                  </a:lnTo>
                  <a:lnTo>
                    <a:pt x="17843" y="20836"/>
                  </a:lnTo>
                  <a:lnTo>
                    <a:pt x="4600" y="31142"/>
                  </a:lnTo>
                  <a:lnTo>
                    <a:pt x="1254" y="39252"/>
                  </a:lnTo>
                  <a:lnTo>
                    <a:pt x="0" y="60591"/>
                  </a:lnTo>
                  <a:lnTo>
                    <a:pt x="7456" y="80554"/>
                  </a:lnTo>
                  <a:lnTo>
                    <a:pt x="26009" y="115970"/>
                  </a:lnTo>
                  <a:lnTo>
                    <a:pt x="27645" y="132904"/>
                  </a:lnTo>
                  <a:lnTo>
                    <a:pt x="26787" y="141302"/>
                  </a:lnTo>
                  <a:lnTo>
                    <a:pt x="22517" y="146901"/>
                  </a:lnTo>
                  <a:lnTo>
                    <a:pt x="7910" y="153123"/>
                  </a:lnTo>
                  <a:lnTo>
                    <a:pt x="5309" y="152008"/>
                  </a:lnTo>
                  <a:lnTo>
                    <a:pt x="6349" y="148492"/>
                  </a:lnTo>
                  <a:lnTo>
                    <a:pt x="9816" y="143373"/>
                  </a:lnTo>
                  <a:lnTo>
                    <a:pt x="28460" y="135221"/>
                  </a:lnTo>
                  <a:lnTo>
                    <a:pt x="81214" y="118036"/>
                  </a:lnTo>
                  <a:lnTo>
                    <a:pt x="122864" y="95911"/>
                  </a:lnTo>
                  <a:lnTo>
                    <a:pt x="161840" y="62146"/>
                  </a:lnTo>
                  <a:lnTo>
                    <a:pt x="164327" y="56223"/>
                  </a:lnTo>
                  <a:lnTo>
                    <a:pt x="164137" y="50426"/>
                  </a:lnTo>
                  <a:lnTo>
                    <a:pt x="162161" y="44712"/>
                  </a:lnTo>
                  <a:lnTo>
                    <a:pt x="158070" y="41827"/>
                  </a:lnTo>
                  <a:lnTo>
                    <a:pt x="146127" y="41088"/>
                  </a:lnTo>
                  <a:lnTo>
                    <a:pt x="139984" y="44034"/>
                  </a:lnTo>
                  <a:lnTo>
                    <a:pt x="128226" y="54704"/>
                  </a:lnTo>
                  <a:lnTo>
                    <a:pt x="115629" y="80722"/>
                  </a:lnTo>
                  <a:lnTo>
                    <a:pt x="114012" y="101212"/>
                  </a:lnTo>
                  <a:lnTo>
                    <a:pt x="117300" y="122646"/>
                  </a:lnTo>
                  <a:lnTo>
                    <a:pt x="129547" y="153656"/>
                  </a:lnTo>
                  <a:lnTo>
                    <a:pt x="149886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752780" y="3036361"/>
              <a:ext cx="151533" cy="101914"/>
            </a:xfrm>
            <a:custGeom>
              <a:avLst/>
              <a:gdLst/>
              <a:ahLst/>
              <a:cxnLst/>
              <a:rect l="0" t="0" r="0" b="0"/>
              <a:pathLst>
                <a:path w="151533" h="101914">
                  <a:moveTo>
                    <a:pt x="59210" y="25785"/>
                  </a:moveTo>
                  <a:lnTo>
                    <a:pt x="14639" y="85092"/>
                  </a:lnTo>
                  <a:lnTo>
                    <a:pt x="3651" y="101145"/>
                  </a:lnTo>
                  <a:lnTo>
                    <a:pt x="906" y="101913"/>
                  </a:lnTo>
                  <a:lnTo>
                    <a:pt x="0" y="97802"/>
                  </a:lnTo>
                  <a:lnTo>
                    <a:pt x="2384" y="81831"/>
                  </a:lnTo>
                  <a:lnTo>
                    <a:pt x="14122" y="53896"/>
                  </a:lnTo>
                  <a:lnTo>
                    <a:pt x="40066" y="21017"/>
                  </a:lnTo>
                  <a:lnTo>
                    <a:pt x="69769" y="3827"/>
                  </a:lnTo>
                  <a:lnTo>
                    <a:pt x="94722" y="0"/>
                  </a:lnTo>
                  <a:lnTo>
                    <a:pt x="107848" y="274"/>
                  </a:lnTo>
                  <a:lnTo>
                    <a:pt x="118448" y="4155"/>
                  </a:lnTo>
                  <a:lnTo>
                    <a:pt x="135156" y="18329"/>
                  </a:lnTo>
                  <a:lnTo>
                    <a:pt x="150541" y="42683"/>
                  </a:lnTo>
                  <a:lnTo>
                    <a:pt x="151532" y="49994"/>
                  </a:lnTo>
                  <a:lnTo>
                    <a:pt x="147703" y="63048"/>
                  </a:lnTo>
                  <a:lnTo>
                    <a:pt x="142244" y="67269"/>
                  </a:lnTo>
                  <a:lnTo>
                    <a:pt x="126316" y="71959"/>
                  </a:lnTo>
                  <a:lnTo>
                    <a:pt x="118741" y="71361"/>
                  </a:lnTo>
                  <a:lnTo>
                    <a:pt x="105392" y="65765"/>
                  </a:lnTo>
                  <a:lnTo>
                    <a:pt x="101093" y="61684"/>
                  </a:lnTo>
                  <a:lnTo>
                    <a:pt x="92494" y="424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995053" y="2887404"/>
              <a:ext cx="66569" cy="249632"/>
            </a:xfrm>
            <a:custGeom>
              <a:avLst/>
              <a:gdLst/>
              <a:ahLst/>
              <a:cxnLst/>
              <a:rect l="0" t="0" r="0" b="0"/>
              <a:pathLst>
                <a:path w="66569" h="249632">
                  <a:moveTo>
                    <a:pt x="66568" y="0"/>
                  </a:moveTo>
                  <a:lnTo>
                    <a:pt x="57734" y="8834"/>
                  </a:lnTo>
                  <a:lnTo>
                    <a:pt x="39030" y="72195"/>
                  </a:lnTo>
                  <a:lnTo>
                    <a:pt x="24989" y="132588"/>
                  </a:lnTo>
                  <a:lnTo>
                    <a:pt x="13874" y="195179"/>
                  </a:lnTo>
                  <a:lnTo>
                    <a:pt x="0" y="2496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953448" y="2987256"/>
              <a:ext cx="99854" cy="1"/>
            </a:xfrm>
            <a:custGeom>
              <a:avLst/>
              <a:gdLst/>
              <a:ahLst/>
              <a:cxnLst/>
              <a:rect l="0" t="0" r="0" b="0"/>
              <a:pathLst>
                <a:path w="99854" h="1">
                  <a:moveTo>
                    <a:pt x="0" y="0"/>
                  </a:moveTo>
                  <a:lnTo>
                    <a:pt x="61566" y="0"/>
                  </a:lnTo>
                  <a:lnTo>
                    <a:pt x="9985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161474" y="2862441"/>
              <a:ext cx="82737" cy="399411"/>
            </a:xfrm>
            <a:custGeom>
              <a:avLst/>
              <a:gdLst/>
              <a:ahLst/>
              <a:cxnLst/>
              <a:rect l="0" t="0" r="0" b="0"/>
              <a:pathLst>
                <a:path w="82737" h="399411">
                  <a:moveTo>
                    <a:pt x="58248" y="0"/>
                  </a:moveTo>
                  <a:lnTo>
                    <a:pt x="69829" y="57908"/>
                  </a:lnTo>
                  <a:lnTo>
                    <a:pt x="80809" y="118550"/>
                  </a:lnTo>
                  <a:lnTo>
                    <a:pt x="82736" y="172374"/>
                  </a:lnTo>
                  <a:lnTo>
                    <a:pt x="76474" y="227522"/>
                  </a:lnTo>
                  <a:lnTo>
                    <a:pt x="63868" y="282931"/>
                  </a:lnTo>
                  <a:lnTo>
                    <a:pt x="38476" y="344692"/>
                  </a:lnTo>
                  <a:lnTo>
                    <a:pt x="0" y="3994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481060" y="2446388"/>
              <a:ext cx="174306" cy="798822"/>
            </a:xfrm>
            <a:custGeom>
              <a:avLst/>
              <a:gdLst/>
              <a:ahLst/>
              <a:cxnLst/>
              <a:rect l="0" t="0" r="0" b="0"/>
              <a:pathLst>
                <a:path w="174306" h="798822">
                  <a:moveTo>
                    <a:pt x="174305" y="0"/>
                  </a:moveTo>
                  <a:lnTo>
                    <a:pt x="127206" y="58680"/>
                  </a:lnTo>
                  <a:lnTo>
                    <a:pt x="86708" y="119794"/>
                  </a:lnTo>
                  <a:lnTo>
                    <a:pt x="57868" y="171319"/>
                  </a:lnTo>
                  <a:lnTo>
                    <a:pt x="33405" y="233957"/>
                  </a:lnTo>
                  <a:lnTo>
                    <a:pt x="16371" y="285668"/>
                  </a:lnTo>
                  <a:lnTo>
                    <a:pt x="4543" y="341979"/>
                  </a:lnTo>
                  <a:lnTo>
                    <a:pt x="1038" y="399652"/>
                  </a:lnTo>
                  <a:lnTo>
                    <a:pt x="0" y="460195"/>
                  </a:lnTo>
                  <a:lnTo>
                    <a:pt x="1606" y="503164"/>
                  </a:lnTo>
                  <a:lnTo>
                    <a:pt x="8484" y="546917"/>
                  </a:lnTo>
                  <a:lnTo>
                    <a:pt x="17704" y="591017"/>
                  </a:lnTo>
                  <a:lnTo>
                    <a:pt x="28890" y="634348"/>
                  </a:lnTo>
                  <a:lnTo>
                    <a:pt x="50782" y="694203"/>
                  </a:lnTo>
                  <a:lnTo>
                    <a:pt x="72986" y="745634"/>
                  </a:lnTo>
                  <a:lnTo>
                    <a:pt x="91094" y="7988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99" name="Freeform 98"/>
          <p:cNvSpPr/>
          <p:nvPr/>
        </p:nvSpPr>
        <p:spPr>
          <a:xfrm>
            <a:off x="5858018" y="3295237"/>
            <a:ext cx="232990" cy="8220"/>
          </a:xfrm>
          <a:custGeom>
            <a:avLst/>
            <a:gdLst/>
            <a:ahLst/>
            <a:cxnLst/>
            <a:rect l="0" t="0" r="0" b="0"/>
            <a:pathLst>
              <a:path w="232990" h="8220">
                <a:moveTo>
                  <a:pt x="0" y="8219"/>
                </a:moveTo>
                <a:lnTo>
                  <a:pt x="23628" y="2501"/>
                </a:lnTo>
                <a:lnTo>
                  <a:pt x="79385" y="412"/>
                </a:lnTo>
                <a:lnTo>
                  <a:pt x="131251" y="0"/>
                </a:lnTo>
                <a:lnTo>
                  <a:pt x="188305" y="2377"/>
                </a:lnTo>
                <a:lnTo>
                  <a:pt x="232989" y="8219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10" name="Group 109"/>
          <p:cNvGrpSpPr/>
          <p:nvPr/>
        </p:nvGrpSpPr>
        <p:grpSpPr>
          <a:xfrm>
            <a:off x="6224144" y="3245209"/>
            <a:ext cx="1372974" cy="557511"/>
            <a:chOff x="6224144" y="3245209"/>
            <a:chExt cx="1372974" cy="557511"/>
          </a:xfrm>
        </p:grpSpPr>
        <p:sp>
          <p:nvSpPr>
            <p:cNvPr id="100" name="Freeform 99"/>
            <p:cNvSpPr/>
            <p:nvPr/>
          </p:nvSpPr>
          <p:spPr>
            <a:xfrm>
              <a:off x="6290713" y="3245209"/>
              <a:ext cx="8322" cy="324522"/>
            </a:xfrm>
            <a:custGeom>
              <a:avLst/>
              <a:gdLst/>
              <a:ahLst/>
              <a:cxnLst/>
              <a:rect l="0" t="0" r="0" b="0"/>
              <a:pathLst>
                <a:path w="8322" h="324522">
                  <a:moveTo>
                    <a:pt x="0" y="0"/>
                  </a:moveTo>
                  <a:lnTo>
                    <a:pt x="0" y="56772"/>
                  </a:lnTo>
                  <a:lnTo>
                    <a:pt x="0" y="107506"/>
                  </a:lnTo>
                  <a:lnTo>
                    <a:pt x="2465" y="160368"/>
                  </a:lnTo>
                  <a:lnTo>
                    <a:pt x="7164" y="222959"/>
                  </a:lnTo>
                  <a:lnTo>
                    <a:pt x="8169" y="284791"/>
                  </a:lnTo>
                  <a:lnTo>
                    <a:pt x="8321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224144" y="3411630"/>
              <a:ext cx="83212" cy="33285"/>
            </a:xfrm>
            <a:custGeom>
              <a:avLst/>
              <a:gdLst/>
              <a:ahLst/>
              <a:cxnLst/>
              <a:rect l="0" t="0" r="0" b="0"/>
              <a:pathLst>
                <a:path w="83212" h="33285">
                  <a:moveTo>
                    <a:pt x="0" y="0"/>
                  </a:moveTo>
                  <a:lnTo>
                    <a:pt x="33741" y="11517"/>
                  </a:lnTo>
                  <a:lnTo>
                    <a:pt x="83211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400043" y="3517825"/>
              <a:ext cx="273439" cy="143437"/>
            </a:xfrm>
            <a:custGeom>
              <a:avLst/>
              <a:gdLst/>
              <a:ahLst/>
              <a:cxnLst/>
              <a:rect l="0" t="0" r="0" b="0"/>
              <a:pathLst>
                <a:path w="273439" h="143437">
                  <a:moveTo>
                    <a:pt x="7164" y="35263"/>
                  </a:moveTo>
                  <a:lnTo>
                    <a:pt x="578" y="64883"/>
                  </a:lnTo>
                  <a:lnTo>
                    <a:pt x="0" y="74425"/>
                  </a:lnTo>
                  <a:lnTo>
                    <a:pt x="1463" y="78938"/>
                  </a:lnTo>
                  <a:lnTo>
                    <a:pt x="4288" y="80097"/>
                  </a:lnTo>
                  <a:lnTo>
                    <a:pt x="8021" y="79021"/>
                  </a:lnTo>
                  <a:lnTo>
                    <a:pt x="14633" y="70428"/>
                  </a:lnTo>
                  <a:lnTo>
                    <a:pt x="39269" y="18244"/>
                  </a:lnTo>
                  <a:lnTo>
                    <a:pt x="51943" y="6742"/>
                  </a:lnTo>
                  <a:lnTo>
                    <a:pt x="59207" y="2380"/>
                  </a:lnTo>
                  <a:lnTo>
                    <a:pt x="74673" y="0"/>
                  </a:lnTo>
                  <a:lnTo>
                    <a:pt x="90793" y="2948"/>
                  </a:lnTo>
                  <a:lnTo>
                    <a:pt x="148646" y="33178"/>
                  </a:lnTo>
                  <a:lnTo>
                    <a:pt x="156959" y="36647"/>
                  </a:lnTo>
                  <a:lnTo>
                    <a:pt x="159728" y="40808"/>
                  </a:lnTo>
                  <a:lnTo>
                    <a:pt x="158799" y="45432"/>
                  </a:lnTo>
                  <a:lnTo>
                    <a:pt x="155407" y="50363"/>
                  </a:lnTo>
                  <a:lnTo>
                    <a:pt x="144241" y="58308"/>
                  </a:lnTo>
                  <a:lnTo>
                    <a:pt x="114473" y="75359"/>
                  </a:lnTo>
                  <a:lnTo>
                    <a:pt x="111987" y="80485"/>
                  </a:lnTo>
                  <a:lnTo>
                    <a:pt x="113104" y="85751"/>
                  </a:lnTo>
                  <a:lnTo>
                    <a:pt x="116622" y="91111"/>
                  </a:lnTo>
                  <a:lnTo>
                    <a:pt x="122666" y="93760"/>
                  </a:lnTo>
                  <a:lnTo>
                    <a:pt x="169368" y="93725"/>
                  </a:lnTo>
                  <a:lnTo>
                    <a:pt x="174472" y="96427"/>
                  </a:lnTo>
                  <a:lnTo>
                    <a:pt x="176025" y="101003"/>
                  </a:lnTo>
                  <a:lnTo>
                    <a:pt x="169650" y="128275"/>
                  </a:lnTo>
                  <a:lnTo>
                    <a:pt x="170037" y="131479"/>
                  </a:lnTo>
                  <a:lnTo>
                    <a:pt x="172144" y="131767"/>
                  </a:lnTo>
                  <a:lnTo>
                    <a:pt x="179417" y="127155"/>
                  </a:lnTo>
                  <a:lnTo>
                    <a:pt x="204499" y="103922"/>
                  </a:lnTo>
                  <a:lnTo>
                    <a:pt x="210836" y="101376"/>
                  </a:lnTo>
                  <a:lnTo>
                    <a:pt x="225274" y="101012"/>
                  </a:lnTo>
                  <a:lnTo>
                    <a:pt x="231158" y="104059"/>
                  </a:lnTo>
                  <a:lnTo>
                    <a:pt x="263018" y="138392"/>
                  </a:lnTo>
                  <a:lnTo>
                    <a:pt x="273438" y="1434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740049" y="3536445"/>
              <a:ext cx="66570" cy="135632"/>
            </a:xfrm>
            <a:custGeom>
              <a:avLst/>
              <a:gdLst/>
              <a:ahLst/>
              <a:cxnLst/>
              <a:rect l="0" t="0" r="0" b="0"/>
              <a:pathLst>
                <a:path w="66570" h="135632">
                  <a:moveTo>
                    <a:pt x="66569" y="0"/>
                  </a:moveTo>
                  <a:lnTo>
                    <a:pt x="12306" y="39121"/>
                  </a:lnTo>
                  <a:lnTo>
                    <a:pt x="9128" y="45496"/>
                  </a:lnTo>
                  <a:lnTo>
                    <a:pt x="8063" y="59977"/>
                  </a:lnTo>
                  <a:lnTo>
                    <a:pt x="13137" y="73193"/>
                  </a:lnTo>
                  <a:lnTo>
                    <a:pt x="37616" y="108122"/>
                  </a:lnTo>
                  <a:lnTo>
                    <a:pt x="51852" y="120786"/>
                  </a:lnTo>
                  <a:lnTo>
                    <a:pt x="53059" y="125828"/>
                  </a:lnTo>
                  <a:lnTo>
                    <a:pt x="50166" y="130113"/>
                  </a:lnTo>
                  <a:lnTo>
                    <a:pt x="44538" y="133895"/>
                  </a:lnTo>
                  <a:lnTo>
                    <a:pt x="30890" y="135631"/>
                  </a:lnTo>
                  <a:lnTo>
                    <a:pt x="17427" y="133321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923112" y="3394988"/>
              <a:ext cx="49928" cy="291237"/>
            </a:xfrm>
            <a:custGeom>
              <a:avLst/>
              <a:gdLst/>
              <a:ahLst/>
              <a:cxnLst/>
              <a:rect l="0" t="0" r="0" b="0"/>
              <a:pathLst>
                <a:path w="49928" h="291237">
                  <a:moveTo>
                    <a:pt x="49927" y="0"/>
                  </a:moveTo>
                  <a:lnTo>
                    <a:pt x="31181" y="57908"/>
                  </a:lnTo>
                  <a:lnTo>
                    <a:pt x="22388" y="106635"/>
                  </a:lnTo>
                  <a:lnTo>
                    <a:pt x="13927" y="162061"/>
                  </a:lnTo>
                  <a:lnTo>
                    <a:pt x="3710" y="220691"/>
                  </a:lnTo>
                  <a:lnTo>
                    <a:pt x="734" y="271446"/>
                  </a:lnTo>
                  <a:lnTo>
                    <a:pt x="0" y="2912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938497" y="3602794"/>
              <a:ext cx="109432" cy="128517"/>
            </a:xfrm>
            <a:custGeom>
              <a:avLst/>
              <a:gdLst/>
              <a:ahLst/>
              <a:cxnLst/>
              <a:rect l="0" t="0" r="0" b="0"/>
              <a:pathLst>
                <a:path w="109432" h="128517">
                  <a:moveTo>
                    <a:pt x="109431" y="41825"/>
                  </a:moveTo>
                  <a:lnTo>
                    <a:pt x="101863" y="17102"/>
                  </a:lnTo>
                  <a:lnTo>
                    <a:pt x="93432" y="4333"/>
                  </a:lnTo>
                  <a:lnTo>
                    <a:pt x="85822" y="1113"/>
                  </a:lnTo>
                  <a:lnTo>
                    <a:pt x="65038" y="0"/>
                  </a:lnTo>
                  <a:lnTo>
                    <a:pt x="36180" y="8989"/>
                  </a:lnTo>
                  <a:lnTo>
                    <a:pt x="14481" y="23364"/>
                  </a:lnTo>
                  <a:lnTo>
                    <a:pt x="4669" y="36394"/>
                  </a:lnTo>
                  <a:lnTo>
                    <a:pt x="759" y="43752"/>
                  </a:lnTo>
                  <a:lnTo>
                    <a:pt x="0" y="50506"/>
                  </a:lnTo>
                  <a:lnTo>
                    <a:pt x="4089" y="62942"/>
                  </a:lnTo>
                  <a:lnTo>
                    <a:pt x="17001" y="72167"/>
                  </a:lnTo>
                  <a:lnTo>
                    <a:pt x="35066" y="78424"/>
                  </a:lnTo>
                  <a:lnTo>
                    <a:pt x="83258" y="87189"/>
                  </a:lnTo>
                  <a:lnTo>
                    <a:pt x="88284" y="91483"/>
                  </a:lnTo>
                  <a:lnTo>
                    <a:pt x="90710" y="97120"/>
                  </a:lnTo>
                  <a:lnTo>
                    <a:pt x="90941" y="110780"/>
                  </a:lnTo>
                  <a:lnTo>
                    <a:pt x="87961" y="126096"/>
                  </a:lnTo>
                  <a:lnTo>
                    <a:pt x="86797" y="128516"/>
                  </a:lnTo>
                  <a:lnTo>
                    <a:pt x="86020" y="127356"/>
                  </a:lnTo>
                  <a:lnTo>
                    <a:pt x="84468" y="1167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131138" y="3444914"/>
              <a:ext cx="91533" cy="254480"/>
            </a:xfrm>
            <a:custGeom>
              <a:avLst/>
              <a:gdLst/>
              <a:ahLst/>
              <a:cxnLst/>
              <a:rect l="0" t="0" r="0" b="0"/>
              <a:pathLst>
                <a:path w="91533" h="254480">
                  <a:moveTo>
                    <a:pt x="91532" y="0"/>
                  </a:moveTo>
                  <a:lnTo>
                    <a:pt x="82697" y="13252"/>
                  </a:lnTo>
                  <a:lnTo>
                    <a:pt x="69788" y="66378"/>
                  </a:lnTo>
                  <a:lnTo>
                    <a:pt x="59950" y="126834"/>
                  </a:lnTo>
                  <a:lnTo>
                    <a:pt x="51233" y="186927"/>
                  </a:lnTo>
                  <a:lnTo>
                    <a:pt x="42617" y="234301"/>
                  </a:lnTo>
                  <a:lnTo>
                    <a:pt x="34042" y="250831"/>
                  </a:lnTo>
                  <a:lnTo>
                    <a:pt x="29167" y="254129"/>
                  </a:lnTo>
                  <a:lnTo>
                    <a:pt x="24068" y="254479"/>
                  </a:lnTo>
                  <a:lnTo>
                    <a:pt x="0" y="2496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114496" y="3579386"/>
              <a:ext cx="93124" cy="165087"/>
            </a:xfrm>
            <a:custGeom>
              <a:avLst/>
              <a:gdLst/>
              <a:ahLst/>
              <a:cxnLst/>
              <a:rect l="0" t="0" r="0" b="0"/>
              <a:pathLst>
                <a:path w="93124" h="165087">
                  <a:moveTo>
                    <a:pt x="0" y="15307"/>
                  </a:moveTo>
                  <a:lnTo>
                    <a:pt x="8834" y="2055"/>
                  </a:lnTo>
                  <a:lnTo>
                    <a:pt x="13286" y="0"/>
                  </a:lnTo>
                  <a:lnTo>
                    <a:pt x="18104" y="480"/>
                  </a:lnTo>
                  <a:lnTo>
                    <a:pt x="23164" y="2648"/>
                  </a:lnTo>
                  <a:lnTo>
                    <a:pt x="55559" y="36933"/>
                  </a:lnTo>
                  <a:lnTo>
                    <a:pt x="67724" y="58389"/>
                  </a:lnTo>
                  <a:lnTo>
                    <a:pt x="90260" y="118550"/>
                  </a:lnTo>
                  <a:lnTo>
                    <a:pt x="93123" y="137931"/>
                  </a:lnTo>
                  <a:lnTo>
                    <a:pt x="91532" y="16508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280918" y="3544767"/>
              <a:ext cx="8321" cy="8322"/>
            </a:xfrm>
            <a:custGeom>
              <a:avLst/>
              <a:gdLst/>
              <a:ahLst/>
              <a:cxnLst/>
              <a:rect l="0" t="0" r="0" b="0"/>
              <a:pathLst>
                <a:path w="8321" h="8322">
                  <a:moveTo>
                    <a:pt x="0" y="0"/>
                  </a:moveTo>
                  <a:lnTo>
                    <a:pt x="8320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303609" y="3589609"/>
              <a:ext cx="293509" cy="213111"/>
            </a:xfrm>
            <a:custGeom>
              <a:avLst/>
              <a:gdLst/>
              <a:ahLst/>
              <a:cxnLst/>
              <a:rect l="0" t="0" r="0" b="0"/>
              <a:pathLst>
                <a:path w="293509" h="213111">
                  <a:moveTo>
                    <a:pt x="52198" y="46689"/>
                  </a:moveTo>
                  <a:lnTo>
                    <a:pt x="38945" y="51106"/>
                  </a:lnTo>
                  <a:lnTo>
                    <a:pt x="27509" y="60672"/>
                  </a:lnTo>
                  <a:lnTo>
                    <a:pt x="13139" y="81651"/>
                  </a:lnTo>
                  <a:lnTo>
                    <a:pt x="0" y="118006"/>
                  </a:lnTo>
                  <a:lnTo>
                    <a:pt x="1571" y="136633"/>
                  </a:lnTo>
                  <a:lnTo>
                    <a:pt x="4578" y="145483"/>
                  </a:lnTo>
                  <a:lnTo>
                    <a:pt x="15316" y="157782"/>
                  </a:lnTo>
                  <a:lnTo>
                    <a:pt x="22062" y="162357"/>
                  </a:lnTo>
                  <a:lnTo>
                    <a:pt x="39420" y="164973"/>
                  </a:lnTo>
                  <a:lnTo>
                    <a:pt x="58539" y="162130"/>
                  </a:lnTo>
                  <a:lnTo>
                    <a:pt x="95877" y="142772"/>
                  </a:lnTo>
                  <a:lnTo>
                    <a:pt x="114141" y="128224"/>
                  </a:lnTo>
                  <a:lnTo>
                    <a:pt x="125340" y="112513"/>
                  </a:lnTo>
                  <a:lnTo>
                    <a:pt x="136843" y="83656"/>
                  </a:lnTo>
                  <a:lnTo>
                    <a:pt x="137272" y="51684"/>
                  </a:lnTo>
                  <a:lnTo>
                    <a:pt x="127126" y="23206"/>
                  </a:lnTo>
                  <a:lnTo>
                    <a:pt x="107991" y="1619"/>
                  </a:lnTo>
                  <a:lnTo>
                    <a:pt x="105111" y="0"/>
                  </a:lnTo>
                  <a:lnTo>
                    <a:pt x="105040" y="1695"/>
                  </a:lnTo>
                  <a:lnTo>
                    <a:pt x="106842" y="5598"/>
                  </a:lnTo>
                  <a:lnTo>
                    <a:pt x="136306" y="25149"/>
                  </a:lnTo>
                  <a:lnTo>
                    <a:pt x="188591" y="52322"/>
                  </a:lnTo>
                  <a:lnTo>
                    <a:pt x="194902" y="59690"/>
                  </a:lnTo>
                  <a:lnTo>
                    <a:pt x="198185" y="68300"/>
                  </a:lnTo>
                  <a:lnTo>
                    <a:pt x="199449" y="77738"/>
                  </a:lnTo>
                  <a:lnTo>
                    <a:pt x="197518" y="84955"/>
                  </a:lnTo>
                  <a:lnTo>
                    <a:pt x="193457" y="90691"/>
                  </a:lnTo>
                  <a:lnTo>
                    <a:pt x="187976" y="95440"/>
                  </a:lnTo>
                  <a:lnTo>
                    <a:pt x="188020" y="99530"/>
                  </a:lnTo>
                  <a:lnTo>
                    <a:pt x="191747" y="103181"/>
                  </a:lnTo>
                  <a:lnTo>
                    <a:pt x="238290" y="121425"/>
                  </a:lnTo>
                  <a:lnTo>
                    <a:pt x="248374" y="124250"/>
                  </a:lnTo>
                  <a:lnTo>
                    <a:pt x="264511" y="134785"/>
                  </a:lnTo>
                  <a:lnTo>
                    <a:pt x="276922" y="148713"/>
                  </a:lnTo>
                  <a:lnTo>
                    <a:pt x="285520" y="164149"/>
                  </a:lnTo>
                  <a:lnTo>
                    <a:pt x="293508" y="2131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946699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630925" y="1489477"/>
            <a:ext cx="405049" cy="851747"/>
            <a:chOff x="1630925" y="1489477"/>
            <a:chExt cx="405049" cy="851747"/>
          </a:xfrm>
        </p:grpSpPr>
        <p:sp>
          <p:nvSpPr>
            <p:cNvPr id="2" name="Freeform 1"/>
            <p:cNvSpPr/>
            <p:nvPr/>
          </p:nvSpPr>
          <p:spPr>
            <a:xfrm>
              <a:off x="1630925" y="1506110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0"/>
                  </a:move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1630925" y="1614283"/>
              <a:ext cx="8322" cy="324522"/>
            </a:xfrm>
            <a:custGeom>
              <a:avLst/>
              <a:gdLst/>
              <a:ahLst/>
              <a:cxnLst/>
              <a:rect l="0" t="0" r="0" b="0"/>
              <a:pathLst>
                <a:path w="8322" h="324522">
                  <a:moveTo>
                    <a:pt x="8321" y="0"/>
                  </a:moveTo>
                  <a:lnTo>
                    <a:pt x="8321" y="55162"/>
                  </a:lnTo>
                  <a:lnTo>
                    <a:pt x="8321" y="115680"/>
                  </a:lnTo>
                  <a:lnTo>
                    <a:pt x="3904" y="172261"/>
                  </a:lnTo>
                  <a:lnTo>
                    <a:pt x="514" y="232469"/>
                  </a:lnTo>
                  <a:lnTo>
                    <a:pt x="102" y="295038"/>
                  </a:lnTo>
                  <a:lnTo>
                    <a:pt x="0" y="3245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630925" y="1489477"/>
              <a:ext cx="405049" cy="851747"/>
            </a:xfrm>
            <a:custGeom>
              <a:avLst/>
              <a:gdLst/>
              <a:ahLst/>
              <a:cxnLst/>
              <a:rect l="0" t="0" r="0" b="0"/>
              <a:pathLst>
                <a:path w="405049" h="851747">
                  <a:moveTo>
                    <a:pt x="0" y="8312"/>
                  </a:moveTo>
                  <a:lnTo>
                    <a:pt x="29621" y="1725"/>
                  </a:lnTo>
                  <a:lnTo>
                    <a:pt x="82900" y="219"/>
                  </a:lnTo>
                  <a:lnTo>
                    <a:pt x="140575" y="36"/>
                  </a:lnTo>
                  <a:lnTo>
                    <a:pt x="192340" y="0"/>
                  </a:lnTo>
                  <a:lnTo>
                    <a:pt x="251464" y="917"/>
                  </a:lnTo>
                  <a:lnTo>
                    <a:pt x="311631" y="6577"/>
                  </a:lnTo>
                  <a:lnTo>
                    <a:pt x="355259" y="12386"/>
                  </a:lnTo>
                  <a:lnTo>
                    <a:pt x="382014" y="24209"/>
                  </a:lnTo>
                  <a:lnTo>
                    <a:pt x="394144" y="36642"/>
                  </a:lnTo>
                  <a:lnTo>
                    <a:pt x="398674" y="43841"/>
                  </a:lnTo>
                  <a:lnTo>
                    <a:pt x="405048" y="76059"/>
                  </a:lnTo>
                  <a:lnTo>
                    <a:pt x="400792" y="128797"/>
                  </a:lnTo>
                  <a:lnTo>
                    <a:pt x="395266" y="185486"/>
                  </a:lnTo>
                  <a:lnTo>
                    <a:pt x="391915" y="240514"/>
                  </a:lnTo>
                  <a:lnTo>
                    <a:pt x="390410" y="294179"/>
                  </a:lnTo>
                  <a:lnTo>
                    <a:pt x="384552" y="347318"/>
                  </a:lnTo>
                  <a:lnTo>
                    <a:pt x="383004" y="410383"/>
                  </a:lnTo>
                  <a:lnTo>
                    <a:pt x="378382" y="468363"/>
                  </a:lnTo>
                  <a:lnTo>
                    <a:pt x="374966" y="530753"/>
                  </a:lnTo>
                  <a:lnTo>
                    <a:pt x="375440" y="587776"/>
                  </a:lnTo>
                  <a:lnTo>
                    <a:pt x="381047" y="639740"/>
                  </a:lnTo>
                  <a:lnTo>
                    <a:pt x="386846" y="702671"/>
                  </a:lnTo>
                  <a:lnTo>
                    <a:pt x="390531" y="764555"/>
                  </a:lnTo>
                  <a:lnTo>
                    <a:pt x="390717" y="775974"/>
                  </a:lnTo>
                  <a:lnTo>
                    <a:pt x="388068" y="785435"/>
                  </a:lnTo>
                  <a:lnTo>
                    <a:pt x="377727" y="800879"/>
                  </a:lnTo>
                  <a:lnTo>
                    <a:pt x="361420" y="808976"/>
                  </a:lnTo>
                  <a:lnTo>
                    <a:pt x="299145" y="821471"/>
                  </a:lnTo>
                  <a:lnTo>
                    <a:pt x="237074" y="832624"/>
                  </a:lnTo>
                  <a:lnTo>
                    <a:pt x="178979" y="840315"/>
                  </a:lnTo>
                  <a:lnTo>
                    <a:pt x="126113" y="851746"/>
                  </a:lnTo>
                  <a:lnTo>
                    <a:pt x="112757" y="846684"/>
                  </a:lnTo>
                  <a:lnTo>
                    <a:pt x="103123" y="835806"/>
                  </a:lnTo>
                  <a:lnTo>
                    <a:pt x="77791" y="773668"/>
                  </a:lnTo>
                  <a:lnTo>
                    <a:pt x="60721" y="710659"/>
                  </a:lnTo>
                  <a:lnTo>
                    <a:pt x="51930" y="651327"/>
                  </a:lnTo>
                  <a:lnTo>
                    <a:pt x="46000" y="613860"/>
                  </a:lnTo>
                  <a:lnTo>
                    <a:pt x="49227" y="557834"/>
                  </a:lnTo>
                  <a:lnTo>
                    <a:pt x="43248" y="499663"/>
                  </a:lnTo>
                  <a:lnTo>
                    <a:pt x="35179" y="443834"/>
                  </a:lnTo>
                  <a:lnTo>
                    <a:pt x="27255" y="401877"/>
                  </a:lnTo>
                  <a:lnTo>
                    <a:pt x="24964" y="37443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722457" y="1522752"/>
              <a:ext cx="8322" cy="141459"/>
            </a:xfrm>
            <a:custGeom>
              <a:avLst/>
              <a:gdLst/>
              <a:ahLst/>
              <a:cxnLst/>
              <a:rect l="0" t="0" r="0" b="0"/>
              <a:pathLst>
                <a:path w="8322" h="141459">
                  <a:moveTo>
                    <a:pt x="0" y="0"/>
                  </a:moveTo>
                  <a:lnTo>
                    <a:pt x="7550" y="63415"/>
                  </a:lnTo>
                  <a:lnTo>
                    <a:pt x="8169" y="112036"/>
                  </a:lnTo>
                  <a:lnTo>
                    <a:pt x="8321" y="1414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1776781" y="1539394"/>
              <a:ext cx="20566" cy="149780"/>
            </a:xfrm>
            <a:custGeom>
              <a:avLst/>
              <a:gdLst/>
              <a:ahLst/>
              <a:cxnLst/>
              <a:rect l="0" t="0" r="0" b="0"/>
              <a:pathLst>
                <a:path w="20566" h="149780">
                  <a:moveTo>
                    <a:pt x="20565" y="0"/>
                  </a:moveTo>
                  <a:lnTo>
                    <a:pt x="6172" y="53041"/>
                  </a:lnTo>
                  <a:lnTo>
                    <a:pt x="0" y="110182"/>
                  </a:lnTo>
                  <a:lnTo>
                    <a:pt x="3923" y="1497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05815" y="1580999"/>
              <a:ext cx="99853" cy="8322"/>
            </a:xfrm>
            <a:custGeom>
              <a:avLst/>
              <a:gdLst/>
              <a:ahLst/>
              <a:cxnLst/>
              <a:rect l="0" t="0" r="0" b="0"/>
              <a:pathLst>
                <a:path w="99853" h="8322">
                  <a:moveTo>
                    <a:pt x="0" y="0"/>
                  </a:moveTo>
                  <a:lnTo>
                    <a:pt x="55848" y="925"/>
                  </a:lnTo>
                  <a:lnTo>
                    <a:pt x="99852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63915" y="1522752"/>
              <a:ext cx="74890" cy="82851"/>
            </a:xfrm>
            <a:custGeom>
              <a:avLst/>
              <a:gdLst/>
              <a:ahLst/>
              <a:cxnLst/>
              <a:rect l="0" t="0" r="0" b="0"/>
              <a:pathLst>
                <a:path w="74890" h="82851">
                  <a:moveTo>
                    <a:pt x="0" y="0"/>
                  </a:moveTo>
                  <a:lnTo>
                    <a:pt x="0" y="56772"/>
                  </a:lnTo>
                  <a:lnTo>
                    <a:pt x="0" y="78240"/>
                  </a:lnTo>
                  <a:lnTo>
                    <a:pt x="1849" y="82671"/>
                  </a:lnTo>
                  <a:lnTo>
                    <a:pt x="4931" y="82850"/>
                  </a:lnTo>
                  <a:lnTo>
                    <a:pt x="68261" y="36413"/>
                  </a:lnTo>
                  <a:lnTo>
                    <a:pt x="74889" y="332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1872236" y="1589320"/>
              <a:ext cx="49927" cy="58249"/>
            </a:xfrm>
            <a:custGeom>
              <a:avLst/>
              <a:gdLst/>
              <a:ahLst/>
              <a:cxnLst/>
              <a:rect l="0" t="0" r="0" b="0"/>
              <a:pathLst>
                <a:path w="49927" h="58249">
                  <a:moveTo>
                    <a:pt x="0" y="0"/>
                  </a:moveTo>
                  <a:lnTo>
                    <a:pt x="19005" y="14211"/>
                  </a:lnTo>
                  <a:lnTo>
                    <a:pt x="49926" y="5824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38952" y="1539394"/>
              <a:ext cx="24964" cy="149780"/>
            </a:xfrm>
            <a:custGeom>
              <a:avLst/>
              <a:gdLst/>
              <a:ahLst/>
              <a:cxnLst/>
              <a:rect l="0" t="0" r="0" b="0"/>
              <a:pathLst>
                <a:path w="24964" h="149780">
                  <a:moveTo>
                    <a:pt x="24963" y="0"/>
                  </a:moveTo>
                  <a:lnTo>
                    <a:pt x="24038" y="56772"/>
                  </a:lnTo>
                  <a:lnTo>
                    <a:pt x="10770" y="115513"/>
                  </a:lnTo>
                  <a:lnTo>
                    <a:pt x="0" y="1497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4693" y="1532329"/>
            <a:ext cx="695955" cy="1160963"/>
            <a:chOff x="574693" y="1532329"/>
            <a:chExt cx="695955" cy="1160963"/>
          </a:xfrm>
        </p:grpSpPr>
        <p:sp>
          <p:nvSpPr>
            <p:cNvPr id="12" name="Freeform 11"/>
            <p:cNvSpPr/>
            <p:nvPr/>
          </p:nvSpPr>
          <p:spPr>
            <a:xfrm>
              <a:off x="990205" y="1539394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8321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80806" y="1532329"/>
              <a:ext cx="576657" cy="297000"/>
            </a:xfrm>
            <a:custGeom>
              <a:avLst/>
              <a:gdLst/>
              <a:ahLst/>
              <a:cxnLst/>
              <a:rect l="0" t="0" r="0" b="0"/>
              <a:pathLst>
                <a:path w="576657" h="297000">
                  <a:moveTo>
                    <a:pt x="201373" y="40349"/>
                  </a:moveTo>
                  <a:lnTo>
                    <a:pt x="147356" y="61185"/>
                  </a:lnTo>
                  <a:lnTo>
                    <a:pt x="87591" y="92093"/>
                  </a:lnTo>
                  <a:lnTo>
                    <a:pt x="29608" y="132771"/>
                  </a:lnTo>
                  <a:lnTo>
                    <a:pt x="13161" y="148918"/>
                  </a:lnTo>
                  <a:lnTo>
                    <a:pt x="2769" y="165341"/>
                  </a:lnTo>
                  <a:lnTo>
                    <a:pt x="0" y="186816"/>
                  </a:lnTo>
                  <a:lnTo>
                    <a:pt x="556" y="199015"/>
                  </a:lnTo>
                  <a:lnTo>
                    <a:pt x="8570" y="217500"/>
                  </a:lnTo>
                  <a:lnTo>
                    <a:pt x="22302" y="231879"/>
                  </a:lnTo>
                  <a:lnTo>
                    <a:pt x="50825" y="249446"/>
                  </a:lnTo>
                  <a:lnTo>
                    <a:pt x="104558" y="267202"/>
                  </a:lnTo>
                  <a:lnTo>
                    <a:pt x="155682" y="281582"/>
                  </a:lnTo>
                  <a:lnTo>
                    <a:pt x="213778" y="289799"/>
                  </a:lnTo>
                  <a:lnTo>
                    <a:pt x="267897" y="296999"/>
                  </a:lnTo>
                  <a:lnTo>
                    <a:pt x="328283" y="291544"/>
                  </a:lnTo>
                  <a:lnTo>
                    <a:pt x="384369" y="283543"/>
                  </a:lnTo>
                  <a:lnTo>
                    <a:pt x="435444" y="270697"/>
                  </a:lnTo>
                  <a:lnTo>
                    <a:pt x="496279" y="245254"/>
                  </a:lnTo>
                  <a:lnTo>
                    <a:pt x="537506" y="217819"/>
                  </a:lnTo>
                  <a:lnTo>
                    <a:pt x="561506" y="188099"/>
                  </a:lnTo>
                  <a:lnTo>
                    <a:pt x="572848" y="168577"/>
                  </a:lnTo>
                  <a:lnTo>
                    <a:pt x="576656" y="147574"/>
                  </a:lnTo>
                  <a:lnTo>
                    <a:pt x="571568" y="108374"/>
                  </a:lnTo>
                  <a:lnTo>
                    <a:pt x="555452" y="82386"/>
                  </a:lnTo>
                  <a:lnTo>
                    <a:pt x="533111" y="61536"/>
                  </a:lnTo>
                  <a:lnTo>
                    <a:pt x="479774" y="33801"/>
                  </a:lnTo>
                  <a:lnTo>
                    <a:pt x="419226" y="15985"/>
                  </a:lnTo>
                  <a:lnTo>
                    <a:pt x="357870" y="1262"/>
                  </a:lnTo>
                  <a:lnTo>
                    <a:pt x="304712" y="0"/>
                  </a:lnTo>
                  <a:lnTo>
                    <a:pt x="259620" y="706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65242" y="1913841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8321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74693" y="1917789"/>
              <a:ext cx="655822" cy="362031"/>
            </a:xfrm>
            <a:custGeom>
              <a:avLst/>
              <a:gdLst/>
              <a:ahLst/>
              <a:cxnLst/>
              <a:rect l="0" t="0" r="0" b="0"/>
              <a:pathLst>
                <a:path w="655822" h="362031">
                  <a:moveTo>
                    <a:pt x="299017" y="4373"/>
                  </a:moveTo>
                  <a:lnTo>
                    <a:pt x="238361" y="15955"/>
                  </a:lnTo>
                  <a:lnTo>
                    <a:pt x="175984" y="38452"/>
                  </a:lnTo>
                  <a:lnTo>
                    <a:pt x="114168" y="71217"/>
                  </a:lnTo>
                  <a:lnTo>
                    <a:pt x="56354" y="112401"/>
                  </a:lnTo>
                  <a:lnTo>
                    <a:pt x="34808" y="131611"/>
                  </a:lnTo>
                  <a:lnTo>
                    <a:pt x="19179" y="154870"/>
                  </a:lnTo>
                  <a:lnTo>
                    <a:pt x="3563" y="196777"/>
                  </a:lnTo>
                  <a:lnTo>
                    <a:pt x="0" y="248957"/>
                  </a:lnTo>
                  <a:lnTo>
                    <a:pt x="4630" y="265938"/>
                  </a:lnTo>
                  <a:lnTo>
                    <a:pt x="22670" y="291906"/>
                  </a:lnTo>
                  <a:lnTo>
                    <a:pt x="45889" y="314842"/>
                  </a:lnTo>
                  <a:lnTo>
                    <a:pt x="84171" y="334713"/>
                  </a:lnTo>
                  <a:lnTo>
                    <a:pt x="146904" y="353637"/>
                  </a:lnTo>
                  <a:lnTo>
                    <a:pt x="178441" y="359648"/>
                  </a:lnTo>
                  <a:lnTo>
                    <a:pt x="234930" y="361678"/>
                  </a:lnTo>
                  <a:lnTo>
                    <a:pt x="283110" y="362030"/>
                  </a:lnTo>
                  <a:lnTo>
                    <a:pt x="346315" y="361224"/>
                  </a:lnTo>
                  <a:lnTo>
                    <a:pt x="395782" y="353121"/>
                  </a:lnTo>
                  <a:lnTo>
                    <a:pt x="453733" y="342617"/>
                  </a:lnTo>
                  <a:lnTo>
                    <a:pt x="514337" y="326108"/>
                  </a:lnTo>
                  <a:lnTo>
                    <a:pt x="572472" y="303199"/>
                  </a:lnTo>
                  <a:lnTo>
                    <a:pt x="593445" y="291586"/>
                  </a:lnTo>
                  <a:lnTo>
                    <a:pt x="628045" y="253475"/>
                  </a:lnTo>
                  <a:lnTo>
                    <a:pt x="645419" y="228884"/>
                  </a:lnTo>
                  <a:lnTo>
                    <a:pt x="651754" y="209864"/>
                  </a:lnTo>
                  <a:lnTo>
                    <a:pt x="655821" y="167520"/>
                  </a:lnTo>
                  <a:lnTo>
                    <a:pt x="651446" y="148074"/>
                  </a:lnTo>
                  <a:lnTo>
                    <a:pt x="633571" y="112990"/>
                  </a:lnTo>
                  <a:lnTo>
                    <a:pt x="605590" y="85993"/>
                  </a:lnTo>
                  <a:lnTo>
                    <a:pt x="544694" y="40477"/>
                  </a:lnTo>
                  <a:lnTo>
                    <a:pt x="507940" y="19175"/>
                  </a:lnTo>
                  <a:lnTo>
                    <a:pt x="465067" y="7571"/>
                  </a:lnTo>
                  <a:lnTo>
                    <a:pt x="403272" y="0"/>
                  </a:lnTo>
                  <a:lnTo>
                    <a:pt x="348717" y="3235"/>
                  </a:lnTo>
                  <a:lnTo>
                    <a:pt x="291933" y="10867"/>
                  </a:lnTo>
                  <a:lnTo>
                    <a:pt x="256184" y="21202"/>
                  </a:lnTo>
                  <a:lnTo>
                    <a:pt x="240770" y="293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96691" y="2354857"/>
              <a:ext cx="673957" cy="338435"/>
            </a:xfrm>
            <a:custGeom>
              <a:avLst/>
              <a:gdLst/>
              <a:ahLst/>
              <a:cxnLst/>
              <a:rect l="0" t="0" r="0" b="0"/>
              <a:pathLst>
                <a:path w="673957" h="338435">
                  <a:moveTo>
                    <a:pt x="410156" y="41605"/>
                  </a:moveTo>
                  <a:lnTo>
                    <a:pt x="388377" y="35886"/>
                  </a:lnTo>
                  <a:lnTo>
                    <a:pt x="328312" y="38044"/>
                  </a:lnTo>
                  <a:lnTo>
                    <a:pt x="269243" y="43601"/>
                  </a:lnTo>
                  <a:lnTo>
                    <a:pt x="213296" y="55736"/>
                  </a:lnTo>
                  <a:lnTo>
                    <a:pt x="157760" y="73794"/>
                  </a:lnTo>
                  <a:lnTo>
                    <a:pt x="102278" y="100073"/>
                  </a:lnTo>
                  <a:lnTo>
                    <a:pt x="53447" y="128543"/>
                  </a:lnTo>
                  <a:lnTo>
                    <a:pt x="15307" y="162494"/>
                  </a:lnTo>
                  <a:lnTo>
                    <a:pt x="1824" y="188782"/>
                  </a:lnTo>
                  <a:lnTo>
                    <a:pt x="0" y="206870"/>
                  </a:lnTo>
                  <a:lnTo>
                    <a:pt x="3196" y="223230"/>
                  </a:lnTo>
                  <a:lnTo>
                    <a:pt x="15392" y="242836"/>
                  </a:lnTo>
                  <a:lnTo>
                    <a:pt x="62389" y="295578"/>
                  </a:lnTo>
                  <a:lnTo>
                    <a:pt x="100938" y="317810"/>
                  </a:lnTo>
                  <a:lnTo>
                    <a:pt x="134137" y="327977"/>
                  </a:lnTo>
                  <a:lnTo>
                    <a:pt x="186302" y="331881"/>
                  </a:lnTo>
                  <a:lnTo>
                    <a:pt x="244424" y="338434"/>
                  </a:lnTo>
                  <a:lnTo>
                    <a:pt x="296366" y="338158"/>
                  </a:lnTo>
                  <a:lnTo>
                    <a:pt x="347409" y="333892"/>
                  </a:lnTo>
                  <a:lnTo>
                    <a:pt x="394646" y="328735"/>
                  </a:lnTo>
                  <a:lnTo>
                    <a:pt x="457532" y="318710"/>
                  </a:lnTo>
                  <a:lnTo>
                    <a:pt x="517375" y="302308"/>
                  </a:lnTo>
                  <a:lnTo>
                    <a:pt x="580534" y="279044"/>
                  </a:lnTo>
                  <a:lnTo>
                    <a:pt x="623723" y="255270"/>
                  </a:lnTo>
                  <a:lnTo>
                    <a:pt x="640985" y="239193"/>
                  </a:lnTo>
                  <a:lnTo>
                    <a:pt x="664668" y="201204"/>
                  </a:lnTo>
                  <a:lnTo>
                    <a:pt x="671202" y="181880"/>
                  </a:lnTo>
                  <a:lnTo>
                    <a:pt x="673956" y="146860"/>
                  </a:lnTo>
                  <a:lnTo>
                    <a:pt x="671324" y="127216"/>
                  </a:lnTo>
                  <a:lnTo>
                    <a:pt x="662141" y="111706"/>
                  </a:lnTo>
                  <a:lnTo>
                    <a:pt x="615193" y="68613"/>
                  </a:lnTo>
                  <a:lnTo>
                    <a:pt x="555472" y="35929"/>
                  </a:lnTo>
                  <a:lnTo>
                    <a:pt x="503580" y="18294"/>
                  </a:lnTo>
                  <a:lnTo>
                    <a:pt x="443095" y="4572"/>
                  </a:lnTo>
                  <a:lnTo>
                    <a:pt x="383207" y="903"/>
                  </a:lnTo>
                  <a:lnTo>
                    <a:pt x="326945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690162" y="1857746"/>
            <a:ext cx="124902" cy="200685"/>
            <a:chOff x="1690162" y="1857746"/>
            <a:chExt cx="124902" cy="200685"/>
          </a:xfrm>
        </p:grpSpPr>
        <p:sp>
          <p:nvSpPr>
            <p:cNvPr id="18" name="Freeform 17"/>
            <p:cNvSpPr/>
            <p:nvPr/>
          </p:nvSpPr>
          <p:spPr>
            <a:xfrm>
              <a:off x="1696412" y="1857746"/>
              <a:ext cx="118652" cy="80304"/>
            </a:xfrm>
            <a:custGeom>
              <a:avLst/>
              <a:gdLst/>
              <a:ahLst/>
              <a:cxnLst/>
              <a:rect l="0" t="0" r="0" b="0"/>
              <a:pathLst>
                <a:path w="118652" h="80304">
                  <a:moveTo>
                    <a:pt x="109255" y="14490"/>
                  </a:moveTo>
                  <a:lnTo>
                    <a:pt x="79635" y="7904"/>
                  </a:lnTo>
                  <a:lnTo>
                    <a:pt x="38994" y="6512"/>
                  </a:lnTo>
                  <a:lnTo>
                    <a:pt x="22246" y="11252"/>
                  </a:lnTo>
                  <a:lnTo>
                    <a:pt x="15191" y="15105"/>
                  </a:lnTo>
                  <a:lnTo>
                    <a:pt x="4887" y="26783"/>
                  </a:lnTo>
                  <a:lnTo>
                    <a:pt x="845" y="33780"/>
                  </a:lnTo>
                  <a:lnTo>
                    <a:pt x="0" y="41218"/>
                  </a:lnTo>
                  <a:lnTo>
                    <a:pt x="3991" y="56880"/>
                  </a:lnTo>
                  <a:lnTo>
                    <a:pt x="14394" y="68155"/>
                  </a:lnTo>
                  <a:lnTo>
                    <a:pt x="21051" y="72456"/>
                  </a:lnTo>
                  <a:lnTo>
                    <a:pt x="48090" y="78509"/>
                  </a:lnTo>
                  <a:lnTo>
                    <a:pt x="79524" y="80303"/>
                  </a:lnTo>
                  <a:lnTo>
                    <a:pt x="96350" y="75792"/>
                  </a:lnTo>
                  <a:lnTo>
                    <a:pt x="103425" y="72000"/>
                  </a:lnTo>
                  <a:lnTo>
                    <a:pt x="113753" y="60390"/>
                  </a:lnTo>
                  <a:lnTo>
                    <a:pt x="117801" y="53411"/>
                  </a:lnTo>
                  <a:lnTo>
                    <a:pt x="118651" y="46909"/>
                  </a:lnTo>
                  <a:lnTo>
                    <a:pt x="114664" y="34754"/>
                  </a:lnTo>
                  <a:lnTo>
                    <a:pt x="102023" y="17515"/>
                  </a:lnTo>
                  <a:lnTo>
                    <a:pt x="82149" y="5113"/>
                  </a:lnTo>
                  <a:lnTo>
                    <a:pt x="54277" y="0"/>
                  </a:lnTo>
                  <a:lnTo>
                    <a:pt x="27014" y="2903"/>
                  </a:lnTo>
                  <a:lnTo>
                    <a:pt x="1082" y="1449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690162" y="1967671"/>
              <a:ext cx="108553" cy="90760"/>
            </a:xfrm>
            <a:custGeom>
              <a:avLst/>
              <a:gdLst/>
              <a:ahLst/>
              <a:cxnLst/>
              <a:rect l="0" t="0" r="0" b="0"/>
              <a:pathLst>
                <a:path w="108553" h="90760">
                  <a:moveTo>
                    <a:pt x="90542" y="4418"/>
                  </a:moveTo>
                  <a:lnTo>
                    <a:pt x="77290" y="0"/>
                  </a:lnTo>
                  <a:lnTo>
                    <a:pt x="63388" y="297"/>
                  </a:lnTo>
                  <a:lnTo>
                    <a:pt x="47963" y="4435"/>
                  </a:lnTo>
                  <a:lnTo>
                    <a:pt x="7204" y="27340"/>
                  </a:lnTo>
                  <a:lnTo>
                    <a:pt x="2624" y="33567"/>
                  </a:lnTo>
                  <a:lnTo>
                    <a:pt x="495" y="40493"/>
                  </a:lnTo>
                  <a:lnTo>
                    <a:pt x="0" y="47883"/>
                  </a:lnTo>
                  <a:lnTo>
                    <a:pt x="4381" y="61026"/>
                  </a:lnTo>
                  <a:lnTo>
                    <a:pt x="8139" y="67120"/>
                  </a:lnTo>
                  <a:lnTo>
                    <a:pt x="19710" y="76356"/>
                  </a:lnTo>
                  <a:lnTo>
                    <a:pt x="49738" y="89819"/>
                  </a:lnTo>
                  <a:lnTo>
                    <a:pt x="65935" y="90759"/>
                  </a:lnTo>
                  <a:lnTo>
                    <a:pt x="81455" y="87170"/>
                  </a:lnTo>
                  <a:lnTo>
                    <a:pt x="94516" y="79412"/>
                  </a:lnTo>
                  <a:lnTo>
                    <a:pt x="104020" y="67334"/>
                  </a:lnTo>
                  <a:lnTo>
                    <a:pt x="107848" y="60230"/>
                  </a:lnTo>
                  <a:lnTo>
                    <a:pt x="108552" y="52721"/>
                  </a:lnTo>
                  <a:lnTo>
                    <a:pt x="104402" y="36980"/>
                  </a:lnTo>
                  <a:lnTo>
                    <a:pt x="93929" y="23205"/>
                  </a:lnTo>
                  <a:lnTo>
                    <a:pt x="87253" y="16942"/>
                  </a:lnTo>
                  <a:lnTo>
                    <a:pt x="69973" y="9984"/>
                  </a:lnTo>
                  <a:lnTo>
                    <a:pt x="60187" y="8129"/>
                  </a:lnTo>
                  <a:lnTo>
                    <a:pt x="41918" y="10998"/>
                  </a:lnTo>
                  <a:lnTo>
                    <a:pt x="15653" y="2106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2310" y="1772383"/>
            <a:ext cx="1350234" cy="366127"/>
            <a:chOff x="1822310" y="1772383"/>
            <a:chExt cx="1350234" cy="366127"/>
          </a:xfrm>
        </p:grpSpPr>
        <p:sp>
          <p:nvSpPr>
            <p:cNvPr id="21" name="Freeform 20"/>
            <p:cNvSpPr/>
            <p:nvPr/>
          </p:nvSpPr>
          <p:spPr>
            <a:xfrm>
              <a:off x="1822310" y="1872236"/>
              <a:ext cx="915316" cy="16643"/>
            </a:xfrm>
            <a:custGeom>
              <a:avLst/>
              <a:gdLst/>
              <a:ahLst/>
              <a:cxnLst/>
              <a:rect l="0" t="0" r="0" b="0"/>
              <a:pathLst>
                <a:path w="915316" h="16643">
                  <a:moveTo>
                    <a:pt x="0" y="0"/>
                  </a:moveTo>
                  <a:lnTo>
                    <a:pt x="56772" y="924"/>
                  </a:lnTo>
                  <a:lnTo>
                    <a:pt x="111118" y="7164"/>
                  </a:lnTo>
                  <a:lnTo>
                    <a:pt x="166443" y="8169"/>
                  </a:lnTo>
                  <a:lnTo>
                    <a:pt x="221897" y="8301"/>
                  </a:lnTo>
                  <a:lnTo>
                    <a:pt x="283669" y="2601"/>
                  </a:lnTo>
                  <a:lnTo>
                    <a:pt x="334086" y="514"/>
                  </a:lnTo>
                  <a:lnTo>
                    <a:pt x="395704" y="68"/>
                  </a:lnTo>
                  <a:lnTo>
                    <a:pt x="451987" y="9"/>
                  </a:lnTo>
                  <a:lnTo>
                    <a:pt x="507567" y="1"/>
                  </a:lnTo>
                  <a:lnTo>
                    <a:pt x="563980" y="0"/>
                  </a:lnTo>
                  <a:lnTo>
                    <a:pt x="616487" y="0"/>
                  </a:lnTo>
                  <a:lnTo>
                    <a:pt x="678552" y="0"/>
                  </a:lnTo>
                  <a:lnTo>
                    <a:pt x="734894" y="0"/>
                  </a:lnTo>
                  <a:lnTo>
                    <a:pt x="794418" y="7164"/>
                  </a:lnTo>
                  <a:lnTo>
                    <a:pt x="848897" y="8169"/>
                  </a:lnTo>
                  <a:lnTo>
                    <a:pt x="901345" y="14894"/>
                  </a:lnTo>
                  <a:lnTo>
                    <a:pt x="915315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729304" y="188055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945651" y="1797346"/>
              <a:ext cx="16643" cy="16644"/>
            </a:xfrm>
            <a:custGeom>
              <a:avLst/>
              <a:gdLst/>
              <a:ahLst/>
              <a:cxnLst/>
              <a:rect l="0" t="0" r="0" b="0"/>
              <a:pathLst>
                <a:path w="16643" h="16644">
                  <a:moveTo>
                    <a:pt x="0" y="16643"/>
                  </a:move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637772" y="1772383"/>
              <a:ext cx="241312" cy="149780"/>
            </a:xfrm>
            <a:custGeom>
              <a:avLst/>
              <a:gdLst/>
              <a:ahLst/>
              <a:cxnLst/>
              <a:rect l="0" t="0" r="0" b="0"/>
              <a:pathLst>
                <a:path w="241312" h="149780">
                  <a:moveTo>
                    <a:pt x="241311" y="0"/>
                  </a:moveTo>
                  <a:lnTo>
                    <a:pt x="184538" y="6643"/>
                  </a:lnTo>
                  <a:lnTo>
                    <a:pt x="143667" y="19324"/>
                  </a:lnTo>
                  <a:lnTo>
                    <a:pt x="94191" y="50162"/>
                  </a:lnTo>
                  <a:lnTo>
                    <a:pt x="32157" y="103714"/>
                  </a:lnTo>
                  <a:lnTo>
                    <a:pt x="0" y="1497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20983" y="2013694"/>
              <a:ext cx="33285" cy="99853"/>
            </a:xfrm>
            <a:custGeom>
              <a:avLst/>
              <a:gdLst/>
              <a:ahLst/>
              <a:cxnLst/>
              <a:rect l="0" t="0" r="0" b="0"/>
              <a:pathLst>
                <a:path w="33285" h="99853">
                  <a:moveTo>
                    <a:pt x="0" y="0"/>
                  </a:moveTo>
                  <a:lnTo>
                    <a:pt x="15117" y="56772"/>
                  </a:lnTo>
                  <a:lnTo>
                    <a:pt x="33284" y="998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804193" y="1774194"/>
              <a:ext cx="368351" cy="364316"/>
            </a:xfrm>
            <a:custGeom>
              <a:avLst/>
              <a:gdLst/>
              <a:ahLst/>
              <a:cxnLst/>
              <a:rect l="0" t="0" r="0" b="0"/>
              <a:pathLst>
                <a:path w="368351" h="364316">
                  <a:moveTo>
                    <a:pt x="141458" y="364315"/>
                  </a:moveTo>
                  <a:lnTo>
                    <a:pt x="199155" y="363391"/>
                  </a:lnTo>
                  <a:lnTo>
                    <a:pt x="248153" y="352798"/>
                  </a:lnTo>
                  <a:lnTo>
                    <a:pt x="304911" y="326912"/>
                  </a:lnTo>
                  <a:lnTo>
                    <a:pt x="351719" y="293301"/>
                  </a:lnTo>
                  <a:lnTo>
                    <a:pt x="366275" y="271466"/>
                  </a:lnTo>
                  <a:lnTo>
                    <a:pt x="368350" y="253091"/>
                  </a:lnTo>
                  <a:lnTo>
                    <a:pt x="362148" y="215578"/>
                  </a:lnTo>
                  <a:lnTo>
                    <a:pt x="345205" y="170603"/>
                  </a:lnTo>
                  <a:lnTo>
                    <a:pt x="341696" y="117151"/>
                  </a:lnTo>
                  <a:lnTo>
                    <a:pt x="336816" y="66361"/>
                  </a:lnTo>
                  <a:lnTo>
                    <a:pt x="324746" y="48828"/>
                  </a:lnTo>
                  <a:lnTo>
                    <a:pt x="306130" y="33639"/>
                  </a:lnTo>
                  <a:lnTo>
                    <a:pt x="251958" y="13073"/>
                  </a:lnTo>
                  <a:lnTo>
                    <a:pt x="192695" y="7374"/>
                  </a:lnTo>
                  <a:lnTo>
                    <a:pt x="131517" y="0"/>
                  </a:lnTo>
                  <a:lnTo>
                    <a:pt x="101838" y="1191"/>
                  </a:lnTo>
                  <a:lnTo>
                    <a:pt x="41049" y="15095"/>
                  </a:lnTo>
                  <a:lnTo>
                    <a:pt x="15553" y="23230"/>
                  </a:lnTo>
                  <a:lnTo>
                    <a:pt x="0" y="3147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8" name="Freeform 27"/>
          <p:cNvSpPr/>
          <p:nvPr/>
        </p:nvSpPr>
        <p:spPr>
          <a:xfrm>
            <a:off x="1880557" y="1919836"/>
            <a:ext cx="832106" cy="56671"/>
          </a:xfrm>
          <a:custGeom>
            <a:avLst/>
            <a:gdLst/>
            <a:ahLst/>
            <a:cxnLst/>
            <a:rect l="0" t="0" r="0" b="0"/>
            <a:pathLst>
              <a:path w="832106" h="56671">
                <a:moveTo>
                  <a:pt x="832105" y="52253"/>
                </a:moveTo>
                <a:lnTo>
                  <a:pt x="818853" y="56670"/>
                </a:lnTo>
                <a:lnTo>
                  <a:pt x="761843" y="53067"/>
                </a:lnTo>
                <a:lnTo>
                  <a:pt x="700582" y="52360"/>
                </a:lnTo>
                <a:lnTo>
                  <a:pt x="643707" y="52267"/>
                </a:lnTo>
                <a:lnTo>
                  <a:pt x="588049" y="47837"/>
                </a:lnTo>
                <a:lnTo>
                  <a:pt x="525965" y="44446"/>
                </a:lnTo>
                <a:lnTo>
                  <a:pt x="475773" y="44033"/>
                </a:lnTo>
                <a:lnTo>
                  <a:pt x="412491" y="41479"/>
                </a:lnTo>
                <a:lnTo>
                  <a:pt x="353467" y="35459"/>
                </a:lnTo>
                <a:lnTo>
                  <a:pt x="301714" y="29177"/>
                </a:lnTo>
                <a:lnTo>
                  <a:pt x="238649" y="27538"/>
                </a:lnTo>
                <a:lnTo>
                  <a:pt x="185087" y="22905"/>
                </a:lnTo>
                <a:lnTo>
                  <a:pt x="126087" y="19487"/>
                </a:lnTo>
                <a:lnTo>
                  <a:pt x="69509" y="19037"/>
                </a:lnTo>
                <a:lnTo>
                  <a:pt x="13891" y="18977"/>
                </a:lnTo>
                <a:lnTo>
                  <a:pt x="8336" y="17125"/>
                </a:lnTo>
                <a:lnTo>
                  <a:pt x="6482" y="14041"/>
                </a:lnTo>
                <a:lnTo>
                  <a:pt x="7095" y="10136"/>
                </a:lnTo>
                <a:lnTo>
                  <a:pt x="10277" y="6608"/>
                </a:lnTo>
                <a:lnTo>
                  <a:pt x="21210" y="223"/>
                </a:lnTo>
                <a:lnTo>
                  <a:pt x="27084" y="0"/>
                </a:lnTo>
                <a:lnTo>
                  <a:pt x="38541" y="4682"/>
                </a:lnTo>
                <a:lnTo>
                  <a:pt x="40487" y="8520"/>
                </a:lnTo>
                <a:lnTo>
                  <a:pt x="39935" y="12927"/>
                </a:lnTo>
                <a:lnTo>
                  <a:pt x="37718" y="17714"/>
                </a:lnTo>
                <a:lnTo>
                  <a:pt x="34391" y="19057"/>
                </a:lnTo>
                <a:lnTo>
                  <a:pt x="30324" y="18103"/>
                </a:lnTo>
                <a:lnTo>
                  <a:pt x="0" y="232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3" name="Group 32"/>
          <p:cNvGrpSpPr/>
          <p:nvPr/>
        </p:nvGrpSpPr>
        <p:grpSpPr>
          <a:xfrm>
            <a:off x="1730778" y="2073323"/>
            <a:ext cx="261041" cy="165040"/>
            <a:chOff x="1730778" y="2073323"/>
            <a:chExt cx="261041" cy="165040"/>
          </a:xfrm>
        </p:grpSpPr>
        <p:sp>
          <p:nvSpPr>
            <p:cNvPr id="29" name="Freeform 28"/>
            <p:cNvSpPr/>
            <p:nvPr/>
          </p:nvSpPr>
          <p:spPr>
            <a:xfrm>
              <a:off x="1730778" y="2096904"/>
              <a:ext cx="16643" cy="141459"/>
            </a:xfrm>
            <a:custGeom>
              <a:avLst/>
              <a:gdLst/>
              <a:ahLst/>
              <a:cxnLst/>
              <a:rect l="0" t="0" r="0" b="0"/>
              <a:pathLst>
                <a:path w="16643" h="141459">
                  <a:moveTo>
                    <a:pt x="0" y="0"/>
                  </a:moveTo>
                  <a:lnTo>
                    <a:pt x="2466" y="33741"/>
                  </a:lnTo>
                  <a:lnTo>
                    <a:pt x="10273" y="89837"/>
                  </a:lnTo>
                  <a:lnTo>
                    <a:pt x="16642" y="1414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730778" y="2073323"/>
              <a:ext cx="261041" cy="165040"/>
            </a:xfrm>
            <a:custGeom>
              <a:avLst/>
              <a:gdLst/>
              <a:ahLst/>
              <a:cxnLst/>
              <a:rect l="0" t="0" r="0" b="0"/>
              <a:pathLst>
                <a:path w="261041" h="165040">
                  <a:moveTo>
                    <a:pt x="0" y="15260"/>
                  </a:moveTo>
                  <a:lnTo>
                    <a:pt x="8835" y="6425"/>
                  </a:lnTo>
                  <a:lnTo>
                    <a:pt x="23034" y="2088"/>
                  </a:lnTo>
                  <a:lnTo>
                    <a:pt x="72033" y="0"/>
                  </a:lnTo>
                  <a:lnTo>
                    <a:pt x="131208" y="6208"/>
                  </a:lnTo>
                  <a:lnTo>
                    <a:pt x="185948" y="11260"/>
                  </a:lnTo>
                  <a:lnTo>
                    <a:pt x="214737" y="18492"/>
                  </a:lnTo>
                  <a:lnTo>
                    <a:pt x="221745" y="22962"/>
                  </a:lnTo>
                  <a:lnTo>
                    <a:pt x="231999" y="35325"/>
                  </a:lnTo>
                  <a:lnTo>
                    <a:pt x="242969" y="57880"/>
                  </a:lnTo>
                  <a:lnTo>
                    <a:pt x="253464" y="114045"/>
                  </a:lnTo>
                  <a:lnTo>
                    <a:pt x="261040" y="139760"/>
                  </a:lnTo>
                  <a:lnTo>
                    <a:pt x="259086" y="145412"/>
                  </a:lnTo>
                  <a:lnTo>
                    <a:pt x="254086" y="149181"/>
                  </a:lnTo>
                  <a:lnTo>
                    <a:pt x="229378" y="154485"/>
                  </a:lnTo>
                  <a:lnTo>
                    <a:pt x="166104" y="158987"/>
                  </a:lnTo>
                  <a:lnTo>
                    <a:pt x="110906" y="164242"/>
                  </a:lnTo>
                  <a:lnTo>
                    <a:pt x="55468" y="164934"/>
                  </a:lnTo>
                  <a:lnTo>
                    <a:pt x="8321" y="16503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815723" y="2105225"/>
              <a:ext cx="6588" cy="91533"/>
            </a:xfrm>
            <a:custGeom>
              <a:avLst/>
              <a:gdLst/>
              <a:ahLst/>
              <a:cxnLst/>
              <a:rect l="0" t="0" r="0" b="0"/>
              <a:pathLst>
                <a:path w="6588" h="91533">
                  <a:moveTo>
                    <a:pt x="6587" y="0"/>
                  </a:moveTo>
                  <a:lnTo>
                    <a:pt x="0" y="29620"/>
                  </a:lnTo>
                  <a:lnTo>
                    <a:pt x="1245" y="57162"/>
                  </a:lnTo>
                  <a:lnTo>
                    <a:pt x="6587" y="9153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797346" y="2096904"/>
              <a:ext cx="69177" cy="99854"/>
            </a:xfrm>
            <a:custGeom>
              <a:avLst/>
              <a:gdLst/>
              <a:ahLst/>
              <a:cxnLst/>
              <a:rect l="0" t="0" r="0" b="0"/>
              <a:pathLst>
                <a:path w="69177" h="99854">
                  <a:moveTo>
                    <a:pt x="0" y="0"/>
                  </a:moveTo>
                  <a:lnTo>
                    <a:pt x="17670" y="0"/>
                  </a:lnTo>
                  <a:lnTo>
                    <a:pt x="31276" y="4931"/>
                  </a:lnTo>
                  <a:lnTo>
                    <a:pt x="55077" y="23163"/>
                  </a:lnTo>
                  <a:lnTo>
                    <a:pt x="67581" y="43538"/>
                  </a:lnTo>
                  <a:lnTo>
                    <a:pt x="69176" y="61572"/>
                  </a:lnTo>
                  <a:lnTo>
                    <a:pt x="68307" y="71558"/>
                  </a:lnTo>
                  <a:lnTo>
                    <a:pt x="64029" y="79141"/>
                  </a:lnTo>
                  <a:lnTo>
                    <a:pt x="49415" y="90031"/>
                  </a:lnTo>
                  <a:lnTo>
                    <a:pt x="24964" y="9985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4" name="Freeform 33"/>
          <p:cNvSpPr/>
          <p:nvPr/>
        </p:nvSpPr>
        <p:spPr>
          <a:xfrm>
            <a:off x="1815097" y="1689173"/>
            <a:ext cx="51875" cy="349485"/>
          </a:xfrm>
          <a:custGeom>
            <a:avLst/>
            <a:gdLst/>
            <a:ahLst/>
            <a:cxnLst/>
            <a:rect l="0" t="0" r="0" b="0"/>
            <a:pathLst>
              <a:path w="51875" h="349485">
                <a:moveTo>
                  <a:pt x="40497" y="349484"/>
                </a:moveTo>
                <a:lnTo>
                  <a:pt x="40497" y="292711"/>
                </a:lnTo>
                <a:lnTo>
                  <a:pt x="40497" y="233948"/>
                </a:lnTo>
                <a:lnTo>
                  <a:pt x="38031" y="177699"/>
                </a:lnTo>
                <a:lnTo>
                  <a:pt x="33332" y="137624"/>
                </a:lnTo>
                <a:lnTo>
                  <a:pt x="39442" y="79187"/>
                </a:lnTo>
                <a:lnTo>
                  <a:pt x="33240" y="20923"/>
                </a:lnTo>
                <a:lnTo>
                  <a:pt x="30111" y="15798"/>
                </a:lnTo>
                <a:lnTo>
                  <a:pt x="25252" y="14230"/>
                </a:lnTo>
                <a:lnTo>
                  <a:pt x="19239" y="15034"/>
                </a:lnTo>
                <a:lnTo>
                  <a:pt x="7627" y="20858"/>
                </a:lnTo>
                <a:lnTo>
                  <a:pt x="1941" y="25000"/>
                </a:lnTo>
                <a:lnTo>
                  <a:pt x="0" y="29611"/>
                </a:lnTo>
                <a:lnTo>
                  <a:pt x="555" y="34533"/>
                </a:lnTo>
                <a:lnTo>
                  <a:pt x="2774" y="39664"/>
                </a:lnTo>
                <a:lnTo>
                  <a:pt x="12636" y="47831"/>
                </a:lnTo>
                <a:lnTo>
                  <a:pt x="27190" y="53618"/>
                </a:lnTo>
                <a:lnTo>
                  <a:pt x="45986" y="56190"/>
                </a:lnTo>
                <a:lnTo>
                  <a:pt x="50628" y="54102"/>
                </a:lnTo>
                <a:lnTo>
                  <a:pt x="51874" y="49936"/>
                </a:lnTo>
                <a:lnTo>
                  <a:pt x="48327" y="37911"/>
                </a:lnTo>
                <a:lnTo>
                  <a:pt x="40587" y="23321"/>
                </a:lnTo>
                <a:lnTo>
                  <a:pt x="28517" y="12522"/>
                </a:lnTo>
                <a:lnTo>
                  <a:pt x="7213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43" name="Group 42"/>
          <p:cNvGrpSpPr/>
          <p:nvPr/>
        </p:nvGrpSpPr>
        <p:grpSpPr>
          <a:xfrm>
            <a:off x="1963767" y="1858315"/>
            <a:ext cx="3002235" cy="841638"/>
            <a:chOff x="1963767" y="1858315"/>
            <a:chExt cx="3002235" cy="841638"/>
          </a:xfrm>
        </p:grpSpPr>
        <p:sp>
          <p:nvSpPr>
            <p:cNvPr id="35" name="Freeform 34"/>
            <p:cNvSpPr/>
            <p:nvPr/>
          </p:nvSpPr>
          <p:spPr>
            <a:xfrm>
              <a:off x="1963767" y="2130188"/>
              <a:ext cx="2022016" cy="158101"/>
            </a:xfrm>
            <a:custGeom>
              <a:avLst/>
              <a:gdLst/>
              <a:ahLst/>
              <a:cxnLst/>
              <a:rect l="0" t="0" r="0" b="0"/>
              <a:pathLst>
                <a:path w="2022016" h="158101">
                  <a:moveTo>
                    <a:pt x="0" y="0"/>
                  </a:moveTo>
                  <a:lnTo>
                    <a:pt x="29621" y="6586"/>
                  </a:lnTo>
                  <a:lnTo>
                    <a:pt x="91941" y="17221"/>
                  </a:lnTo>
                  <a:lnTo>
                    <a:pt x="152778" y="24868"/>
                  </a:lnTo>
                  <a:lnTo>
                    <a:pt x="214882" y="31994"/>
                  </a:lnTo>
                  <a:lnTo>
                    <a:pt x="271571" y="35580"/>
                  </a:lnTo>
                  <a:lnTo>
                    <a:pt x="330013" y="40812"/>
                  </a:lnTo>
                  <a:lnTo>
                    <a:pt x="389709" y="41449"/>
                  </a:lnTo>
                  <a:lnTo>
                    <a:pt x="449737" y="47304"/>
                  </a:lnTo>
                  <a:lnTo>
                    <a:pt x="509307" y="49408"/>
                  </a:lnTo>
                  <a:lnTo>
                    <a:pt x="561241" y="54242"/>
                  </a:lnTo>
                  <a:lnTo>
                    <a:pt x="618139" y="57456"/>
                  </a:lnTo>
                  <a:lnTo>
                    <a:pt x="677866" y="60557"/>
                  </a:lnTo>
                  <a:lnTo>
                    <a:pt x="739076" y="65381"/>
                  </a:lnTo>
                  <a:lnTo>
                    <a:pt x="790056" y="70634"/>
                  </a:lnTo>
                  <a:lnTo>
                    <a:pt x="840295" y="73629"/>
                  </a:lnTo>
                  <a:lnTo>
                    <a:pt x="895531" y="75565"/>
                  </a:lnTo>
                  <a:lnTo>
                    <a:pt x="953013" y="81427"/>
                  </a:lnTo>
                  <a:lnTo>
                    <a:pt x="1013729" y="82976"/>
                  </a:lnTo>
                  <a:lnTo>
                    <a:pt x="1069844" y="85630"/>
                  </a:lnTo>
                  <a:lnTo>
                    <a:pt x="1125924" y="90366"/>
                  </a:lnTo>
                  <a:lnTo>
                    <a:pt x="1188789" y="97964"/>
                  </a:lnTo>
                  <a:lnTo>
                    <a:pt x="1242902" y="99480"/>
                  </a:lnTo>
                  <a:lnTo>
                    <a:pt x="1298761" y="106390"/>
                  </a:lnTo>
                  <a:lnTo>
                    <a:pt x="1351431" y="112239"/>
                  </a:lnTo>
                  <a:lnTo>
                    <a:pt x="1403367" y="115234"/>
                  </a:lnTo>
                  <a:lnTo>
                    <a:pt x="1456024" y="121964"/>
                  </a:lnTo>
                  <a:lnTo>
                    <a:pt x="1504727" y="124896"/>
                  </a:lnTo>
                  <a:lnTo>
                    <a:pt x="1563536" y="131235"/>
                  </a:lnTo>
                  <a:lnTo>
                    <a:pt x="1615251" y="132762"/>
                  </a:lnTo>
                  <a:lnTo>
                    <a:pt x="1667723" y="133063"/>
                  </a:lnTo>
                  <a:lnTo>
                    <a:pt x="1722603" y="135588"/>
                  </a:lnTo>
                  <a:lnTo>
                    <a:pt x="1786100" y="140685"/>
                  </a:lnTo>
                  <a:lnTo>
                    <a:pt x="1848749" y="145774"/>
                  </a:lnTo>
                  <a:lnTo>
                    <a:pt x="1905350" y="149252"/>
                  </a:lnTo>
                  <a:lnTo>
                    <a:pt x="1965488" y="156319"/>
                  </a:lnTo>
                  <a:lnTo>
                    <a:pt x="2022015" y="1581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701392" y="1963767"/>
              <a:ext cx="24964" cy="1"/>
            </a:xfrm>
            <a:custGeom>
              <a:avLst/>
              <a:gdLst/>
              <a:ahLst/>
              <a:cxnLst/>
              <a:rect l="0" t="0" r="0" b="0"/>
              <a:pathLst>
                <a:path w="24964" h="1">
                  <a:moveTo>
                    <a:pt x="24963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485045" y="1930483"/>
              <a:ext cx="158101" cy="33285"/>
            </a:xfrm>
            <a:custGeom>
              <a:avLst/>
              <a:gdLst/>
              <a:ahLst/>
              <a:cxnLst/>
              <a:rect l="0" t="0" r="0" b="0"/>
              <a:pathLst>
                <a:path w="158101" h="33285">
                  <a:moveTo>
                    <a:pt x="158100" y="33284"/>
                  </a:moveTo>
                  <a:lnTo>
                    <a:pt x="94786" y="16426"/>
                  </a:lnTo>
                  <a:lnTo>
                    <a:pt x="38961" y="5505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945478" y="1858315"/>
              <a:ext cx="1020524" cy="841638"/>
            </a:xfrm>
            <a:custGeom>
              <a:avLst/>
              <a:gdLst/>
              <a:ahLst/>
              <a:cxnLst/>
              <a:rect l="0" t="0" r="0" b="0"/>
              <a:pathLst>
                <a:path w="1020524" h="841638">
                  <a:moveTo>
                    <a:pt x="398109" y="47205"/>
                  </a:moveTo>
                  <a:lnTo>
                    <a:pt x="335600" y="27293"/>
                  </a:lnTo>
                  <a:lnTo>
                    <a:pt x="277382" y="14371"/>
                  </a:lnTo>
                  <a:lnTo>
                    <a:pt x="220887" y="7332"/>
                  </a:lnTo>
                  <a:lnTo>
                    <a:pt x="162952" y="223"/>
                  </a:lnTo>
                  <a:lnTo>
                    <a:pt x="123694" y="0"/>
                  </a:lnTo>
                  <a:lnTo>
                    <a:pt x="106336" y="6501"/>
                  </a:lnTo>
                  <a:lnTo>
                    <a:pt x="94923" y="18020"/>
                  </a:lnTo>
                  <a:lnTo>
                    <a:pt x="90585" y="24975"/>
                  </a:lnTo>
                  <a:lnTo>
                    <a:pt x="84480" y="56849"/>
                  </a:lnTo>
                  <a:lnTo>
                    <a:pt x="82248" y="116048"/>
                  </a:lnTo>
                  <a:lnTo>
                    <a:pt x="81977" y="169696"/>
                  </a:lnTo>
                  <a:lnTo>
                    <a:pt x="70333" y="229334"/>
                  </a:lnTo>
                  <a:lnTo>
                    <a:pt x="56883" y="291508"/>
                  </a:lnTo>
                  <a:lnTo>
                    <a:pt x="40299" y="353691"/>
                  </a:lnTo>
                  <a:lnTo>
                    <a:pt x="29208" y="410282"/>
                  </a:lnTo>
                  <a:lnTo>
                    <a:pt x="18115" y="465052"/>
                  </a:lnTo>
                  <a:lnTo>
                    <a:pt x="8663" y="528202"/>
                  </a:lnTo>
                  <a:lnTo>
                    <a:pt x="0" y="591617"/>
                  </a:lnTo>
                  <a:lnTo>
                    <a:pt x="3502" y="624359"/>
                  </a:lnTo>
                  <a:lnTo>
                    <a:pt x="10388" y="641491"/>
                  </a:lnTo>
                  <a:lnTo>
                    <a:pt x="14812" y="648648"/>
                  </a:lnTo>
                  <a:lnTo>
                    <a:pt x="21460" y="653420"/>
                  </a:lnTo>
                  <a:lnTo>
                    <a:pt x="81699" y="671456"/>
                  </a:lnTo>
                  <a:lnTo>
                    <a:pt x="109276" y="677190"/>
                  </a:lnTo>
                  <a:lnTo>
                    <a:pt x="167066" y="688444"/>
                  </a:lnTo>
                  <a:lnTo>
                    <a:pt x="220850" y="701862"/>
                  </a:lnTo>
                  <a:lnTo>
                    <a:pt x="276101" y="715671"/>
                  </a:lnTo>
                  <a:lnTo>
                    <a:pt x="331545" y="729532"/>
                  </a:lnTo>
                  <a:lnTo>
                    <a:pt x="392734" y="743400"/>
                  </a:lnTo>
                  <a:lnTo>
                    <a:pt x="454884" y="752850"/>
                  </a:lnTo>
                  <a:lnTo>
                    <a:pt x="514045" y="763329"/>
                  </a:lnTo>
                  <a:lnTo>
                    <a:pt x="566135" y="776751"/>
                  </a:lnTo>
                  <a:lnTo>
                    <a:pt x="619807" y="785326"/>
                  </a:lnTo>
                  <a:lnTo>
                    <a:pt x="655182" y="791983"/>
                  </a:lnTo>
                  <a:lnTo>
                    <a:pt x="689085" y="800735"/>
                  </a:lnTo>
                  <a:lnTo>
                    <a:pt x="746840" y="813148"/>
                  </a:lnTo>
                  <a:lnTo>
                    <a:pt x="806505" y="829419"/>
                  </a:lnTo>
                  <a:lnTo>
                    <a:pt x="870002" y="839443"/>
                  </a:lnTo>
                  <a:lnTo>
                    <a:pt x="879125" y="841637"/>
                  </a:lnTo>
                  <a:lnTo>
                    <a:pt x="886132" y="840326"/>
                  </a:lnTo>
                  <a:lnTo>
                    <a:pt x="891728" y="836679"/>
                  </a:lnTo>
                  <a:lnTo>
                    <a:pt x="896383" y="831473"/>
                  </a:lnTo>
                  <a:lnTo>
                    <a:pt x="901555" y="815828"/>
                  </a:lnTo>
                  <a:lnTo>
                    <a:pt x="911916" y="760620"/>
                  </a:lnTo>
                  <a:lnTo>
                    <a:pt x="920416" y="702640"/>
                  </a:lnTo>
                  <a:lnTo>
                    <a:pt x="928726" y="648840"/>
                  </a:lnTo>
                  <a:lnTo>
                    <a:pt x="941862" y="593587"/>
                  </a:lnTo>
                  <a:lnTo>
                    <a:pt x="949048" y="531557"/>
                  </a:lnTo>
                  <a:lnTo>
                    <a:pt x="955678" y="474580"/>
                  </a:lnTo>
                  <a:lnTo>
                    <a:pt x="967087" y="414491"/>
                  </a:lnTo>
                  <a:lnTo>
                    <a:pt x="978166" y="355602"/>
                  </a:lnTo>
                  <a:lnTo>
                    <a:pt x="981358" y="334049"/>
                  </a:lnTo>
                  <a:lnTo>
                    <a:pt x="1002232" y="274821"/>
                  </a:lnTo>
                  <a:lnTo>
                    <a:pt x="1019691" y="211333"/>
                  </a:lnTo>
                  <a:lnTo>
                    <a:pt x="1020523" y="201003"/>
                  </a:lnTo>
                  <a:lnTo>
                    <a:pt x="1016517" y="184593"/>
                  </a:lnTo>
                  <a:lnTo>
                    <a:pt x="998878" y="158992"/>
                  </a:lnTo>
                  <a:lnTo>
                    <a:pt x="978607" y="146176"/>
                  </a:lnTo>
                  <a:lnTo>
                    <a:pt x="923318" y="134972"/>
                  </a:lnTo>
                  <a:lnTo>
                    <a:pt x="869342" y="121964"/>
                  </a:lnTo>
                  <a:lnTo>
                    <a:pt x="816329" y="110974"/>
                  </a:lnTo>
                  <a:lnTo>
                    <a:pt x="756835" y="94355"/>
                  </a:lnTo>
                  <a:lnTo>
                    <a:pt x="701258" y="80489"/>
                  </a:lnTo>
                  <a:lnTo>
                    <a:pt x="644173" y="66621"/>
                  </a:lnTo>
                  <a:lnTo>
                    <a:pt x="586980" y="57170"/>
                  </a:lnTo>
                  <a:lnTo>
                    <a:pt x="539567" y="472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260377" y="1947125"/>
              <a:ext cx="16643" cy="108175"/>
            </a:xfrm>
            <a:custGeom>
              <a:avLst/>
              <a:gdLst/>
              <a:ahLst/>
              <a:cxnLst/>
              <a:rect l="0" t="0" r="0" b="0"/>
              <a:pathLst>
                <a:path w="16643" h="108175">
                  <a:moveTo>
                    <a:pt x="16642" y="0"/>
                  </a:moveTo>
                  <a:lnTo>
                    <a:pt x="12224" y="46327"/>
                  </a:lnTo>
                  <a:lnTo>
                    <a:pt x="0" y="10817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210450" y="1938804"/>
              <a:ext cx="102461" cy="111613"/>
            </a:xfrm>
            <a:custGeom>
              <a:avLst/>
              <a:gdLst/>
              <a:ahLst/>
              <a:cxnLst/>
              <a:rect l="0" t="0" r="0" b="0"/>
              <a:pathLst>
                <a:path w="102461" h="111613">
                  <a:moveTo>
                    <a:pt x="33285" y="0"/>
                  </a:moveTo>
                  <a:lnTo>
                    <a:pt x="58008" y="7568"/>
                  </a:lnTo>
                  <a:lnTo>
                    <a:pt x="88362" y="31142"/>
                  </a:lnTo>
                  <a:lnTo>
                    <a:pt x="100866" y="51757"/>
                  </a:lnTo>
                  <a:lnTo>
                    <a:pt x="102460" y="67382"/>
                  </a:lnTo>
                  <a:lnTo>
                    <a:pt x="95951" y="100014"/>
                  </a:lnTo>
                  <a:lnTo>
                    <a:pt x="89855" y="105507"/>
                  </a:lnTo>
                  <a:lnTo>
                    <a:pt x="70755" y="111612"/>
                  </a:lnTo>
                  <a:lnTo>
                    <a:pt x="42846" y="110631"/>
                  </a:lnTo>
                  <a:lnTo>
                    <a:pt x="11340" y="102016"/>
                  </a:lnTo>
                  <a:lnTo>
                    <a:pt x="0" y="9153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412913" y="1997052"/>
              <a:ext cx="30528" cy="99853"/>
            </a:xfrm>
            <a:custGeom>
              <a:avLst/>
              <a:gdLst/>
              <a:ahLst/>
              <a:cxnLst/>
              <a:rect l="0" t="0" r="0" b="0"/>
              <a:pathLst>
                <a:path w="30528" h="99853">
                  <a:moveTo>
                    <a:pt x="30527" y="0"/>
                  </a:moveTo>
                  <a:lnTo>
                    <a:pt x="15409" y="41654"/>
                  </a:lnTo>
                  <a:lnTo>
                    <a:pt x="3447" y="62063"/>
                  </a:lnTo>
                  <a:lnTo>
                    <a:pt x="0" y="80591"/>
                  </a:lnTo>
                  <a:lnTo>
                    <a:pt x="934" y="91292"/>
                  </a:lnTo>
                  <a:lnTo>
                    <a:pt x="5564" y="998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410156" y="1984313"/>
              <a:ext cx="83378" cy="50067"/>
            </a:xfrm>
            <a:custGeom>
              <a:avLst/>
              <a:gdLst/>
              <a:ahLst/>
              <a:cxnLst/>
              <a:rect l="0" t="0" r="0" b="0"/>
              <a:pathLst>
                <a:path w="83378" h="50067">
                  <a:moveTo>
                    <a:pt x="0" y="4418"/>
                  </a:moveTo>
                  <a:lnTo>
                    <a:pt x="13252" y="0"/>
                  </a:lnTo>
                  <a:lnTo>
                    <a:pt x="27154" y="297"/>
                  </a:lnTo>
                  <a:lnTo>
                    <a:pt x="58680" y="8021"/>
                  </a:lnTo>
                  <a:lnTo>
                    <a:pt x="78921" y="20176"/>
                  </a:lnTo>
                  <a:lnTo>
                    <a:pt x="82200" y="26018"/>
                  </a:lnTo>
                  <a:lnTo>
                    <a:pt x="83377" y="39905"/>
                  </a:lnTo>
                  <a:lnTo>
                    <a:pt x="79623" y="44718"/>
                  </a:lnTo>
                  <a:lnTo>
                    <a:pt x="65590" y="50066"/>
                  </a:lnTo>
                  <a:lnTo>
                    <a:pt x="49492" y="47511"/>
                  </a:lnTo>
                  <a:lnTo>
                    <a:pt x="0" y="2938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747420" y="2163473"/>
            <a:ext cx="74891" cy="115339"/>
            <a:chOff x="1747420" y="2163473"/>
            <a:chExt cx="74891" cy="115339"/>
          </a:xfrm>
        </p:grpSpPr>
        <p:sp>
          <p:nvSpPr>
            <p:cNvPr id="44" name="Freeform 43"/>
            <p:cNvSpPr/>
            <p:nvPr/>
          </p:nvSpPr>
          <p:spPr>
            <a:xfrm>
              <a:off x="1747420" y="2271646"/>
              <a:ext cx="16643" cy="7166"/>
            </a:xfrm>
            <a:custGeom>
              <a:avLst/>
              <a:gdLst/>
              <a:ahLst/>
              <a:cxnLst/>
              <a:rect l="0" t="0" r="0" b="0"/>
              <a:pathLst>
                <a:path w="16643" h="7166">
                  <a:moveTo>
                    <a:pt x="0" y="0"/>
                  </a:moveTo>
                  <a:lnTo>
                    <a:pt x="10513" y="5719"/>
                  </a:lnTo>
                  <a:lnTo>
                    <a:pt x="10707" y="6586"/>
                  </a:lnTo>
                  <a:lnTo>
                    <a:pt x="9912" y="7165"/>
                  </a:ln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755741" y="223836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755741" y="2238362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822310" y="2163473"/>
              <a:ext cx="1" cy="4794"/>
            </a:xfrm>
            <a:custGeom>
              <a:avLst/>
              <a:gdLst/>
              <a:ahLst/>
              <a:cxnLst/>
              <a:rect l="0" t="0" r="0" b="0"/>
              <a:pathLst>
                <a:path w="1" h="4794">
                  <a:moveTo>
                    <a:pt x="0" y="0"/>
                  </a:moveTo>
                  <a:lnTo>
                    <a:pt x="0" y="4793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828018" y="3012219"/>
            <a:ext cx="252245" cy="257954"/>
            <a:chOff x="1828018" y="3012219"/>
            <a:chExt cx="252245" cy="257954"/>
          </a:xfrm>
        </p:grpSpPr>
        <p:sp>
          <p:nvSpPr>
            <p:cNvPr id="49" name="Freeform 48"/>
            <p:cNvSpPr/>
            <p:nvPr/>
          </p:nvSpPr>
          <p:spPr>
            <a:xfrm>
              <a:off x="1947125" y="3062146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828018" y="3012219"/>
              <a:ext cx="158849" cy="162657"/>
            </a:xfrm>
            <a:custGeom>
              <a:avLst/>
              <a:gdLst/>
              <a:ahLst/>
              <a:cxnLst/>
              <a:rect l="0" t="0" r="0" b="0"/>
              <a:pathLst>
                <a:path w="158849" h="162657">
                  <a:moveTo>
                    <a:pt x="85823" y="33285"/>
                  </a:moveTo>
                  <a:lnTo>
                    <a:pt x="51078" y="49284"/>
                  </a:lnTo>
                  <a:lnTo>
                    <a:pt x="14066" y="87789"/>
                  </a:lnTo>
                  <a:lnTo>
                    <a:pt x="1589" y="109531"/>
                  </a:lnTo>
                  <a:lnTo>
                    <a:pt x="0" y="127885"/>
                  </a:lnTo>
                  <a:lnTo>
                    <a:pt x="871" y="137957"/>
                  </a:lnTo>
                  <a:lnTo>
                    <a:pt x="4225" y="145596"/>
                  </a:lnTo>
                  <a:lnTo>
                    <a:pt x="15349" y="156549"/>
                  </a:lnTo>
                  <a:lnTo>
                    <a:pt x="34469" y="162034"/>
                  </a:lnTo>
                  <a:lnTo>
                    <a:pt x="66292" y="162656"/>
                  </a:lnTo>
                  <a:lnTo>
                    <a:pt x="115200" y="151132"/>
                  </a:lnTo>
                  <a:lnTo>
                    <a:pt x="130006" y="142368"/>
                  </a:lnTo>
                  <a:lnTo>
                    <a:pt x="140285" y="127378"/>
                  </a:lnTo>
                  <a:lnTo>
                    <a:pt x="156516" y="76905"/>
                  </a:lnTo>
                  <a:lnTo>
                    <a:pt x="158848" y="55137"/>
                  </a:lnTo>
                  <a:lnTo>
                    <a:pt x="154953" y="35600"/>
                  </a:lnTo>
                  <a:lnTo>
                    <a:pt x="151325" y="26507"/>
                  </a:lnTo>
                  <a:lnTo>
                    <a:pt x="139898" y="13939"/>
                  </a:lnTo>
                  <a:lnTo>
                    <a:pt x="119107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901103" y="3087109"/>
              <a:ext cx="21060" cy="133138"/>
            </a:xfrm>
            <a:custGeom>
              <a:avLst/>
              <a:gdLst/>
              <a:ahLst/>
              <a:cxnLst/>
              <a:rect l="0" t="0" r="0" b="0"/>
              <a:pathLst>
                <a:path w="21060" h="133138">
                  <a:moveTo>
                    <a:pt x="4417" y="0"/>
                  </a:moveTo>
                  <a:lnTo>
                    <a:pt x="0" y="13252"/>
                  </a:lnTo>
                  <a:lnTo>
                    <a:pt x="296" y="27155"/>
                  </a:lnTo>
                  <a:lnTo>
                    <a:pt x="15758" y="87756"/>
                  </a:lnTo>
                  <a:lnTo>
                    <a:pt x="21059" y="1331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996128" y="3112072"/>
              <a:ext cx="84135" cy="158101"/>
            </a:xfrm>
            <a:custGeom>
              <a:avLst/>
              <a:gdLst/>
              <a:ahLst/>
              <a:cxnLst/>
              <a:rect l="0" t="0" r="0" b="0"/>
              <a:pathLst>
                <a:path w="84135" h="158101">
                  <a:moveTo>
                    <a:pt x="75813" y="0"/>
                  </a:moveTo>
                  <a:lnTo>
                    <a:pt x="36693" y="54263"/>
                  </a:lnTo>
                  <a:lnTo>
                    <a:pt x="9941" y="72630"/>
                  </a:lnTo>
                  <a:lnTo>
                    <a:pt x="925" y="85905"/>
                  </a:lnTo>
                  <a:lnTo>
                    <a:pt x="0" y="92403"/>
                  </a:lnTo>
                  <a:lnTo>
                    <a:pt x="3903" y="104555"/>
                  </a:lnTo>
                  <a:lnTo>
                    <a:pt x="14267" y="113654"/>
                  </a:lnTo>
                  <a:lnTo>
                    <a:pt x="71527" y="149191"/>
                  </a:lnTo>
                  <a:lnTo>
                    <a:pt x="84134" y="1581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22310" y="3278493"/>
            <a:ext cx="295279" cy="416053"/>
            <a:chOff x="1822310" y="3278493"/>
            <a:chExt cx="295279" cy="416053"/>
          </a:xfrm>
        </p:grpSpPr>
        <p:sp>
          <p:nvSpPr>
            <p:cNvPr id="54" name="Freeform 53"/>
            <p:cNvSpPr/>
            <p:nvPr/>
          </p:nvSpPr>
          <p:spPr>
            <a:xfrm>
              <a:off x="1822310" y="3311777"/>
              <a:ext cx="22361" cy="382769"/>
            </a:xfrm>
            <a:custGeom>
              <a:avLst/>
              <a:gdLst/>
              <a:ahLst/>
              <a:cxnLst/>
              <a:rect l="0" t="0" r="0" b="0"/>
              <a:pathLst>
                <a:path w="22361" h="382769">
                  <a:moveTo>
                    <a:pt x="16642" y="0"/>
                  </a:moveTo>
                  <a:lnTo>
                    <a:pt x="22360" y="21779"/>
                  </a:lnTo>
                  <a:lnTo>
                    <a:pt x="20203" y="81844"/>
                  </a:lnTo>
                  <a:lnTo>
                    <a:pt x="10702" y="137113"/>
                  </a:lnTo>
                  <a:lnTo>
                    <a:pt x="2387" y="198026"/>
                  </a:lnTo>
                  <a:lnTo>
                    <a:pt x="471" y="254847"/>
                  </a:lnTo>
                  <a:lnTo>
                    <a:pt x="2527" y="315426"/>
                  </a:lnTo>
                  <a:lnTo>
                    <a:pt x="4821" y="337121"/>
                  </a:lnTo>
                  <a:lnTo>
                    <a:pt x="0" y="3827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822310" y="3278493"/>
              <a:ext cx="295279" cy="416053"/>
            </a:xfrm>
            <a:custGeom>
              <a:avLst/>
              <a:gdLst/>
              <a:ahLst/>
              <a:cxnLst/>
              <a:rect l="0" t="0" r="0" b="0"/>
              <a:pathLst>
                <a:path w="295279" h="416053">
                  <a:moveTo>
                    <a:pt x="0" y="0"/>
                  </a:moveTo>
                  <a:lnTo>
                    <a:pt x="63097" y="19560"/>
                  </a:lnTo>
                  <a:lnTo>
                    <a:pt x="120607" y="31653"/>
                  </a:lnTo>
                  <a:lnTo>
                    <a:pt x="181536" y="37558"/>
                  </a:lnTo>
                  <a:lnTo>
                    <a:pt x="240019" y="45667"/>
                  </a:lnTo>
                  <a:lnTo>
                    <a:pt x="246922" y="50785"/>
                  </a:lnTo>
                  <a:lnTo>
                    <a:pt x="257056" y="66334"/>
                  </a:lnTo>
                  <a:lnTo>
                    <a:pt x="263542" y="95879"/>
                  </a:lnTo>
                  <a:lnTo>
                    <a:pt x="265914" y="149986"/>
                  </a:lnTo>
                  <a:lnTo>
                    <a:pt x="271944" y="211923"/>
                  </a:lnTo>
                  <a:lnTo>
                    <a:pt x="276536" y="264030"/>
                  </a:lnTo>
                  <a:lnTo>
                    <a:pt x="283000" y="320527"/>
                  </a:lnTo>
                  <a:lnTo>
                    <a:pt x="291316" y="379815"/>
                  </a:lnTo>
                  <a:lnTo>
                    <a:pt x="295278" y="398098"/>
                  </a:lnTo>
                  <a:lnTo>
                    <a:pt x="293931" y="403158"/>
                  </a:lnTo>
                  <a:lnTo>
                    <a:pt x="290259" y="405607"/>
                  </a:lnTo>
                  <a:lnTo>
                    <a:pt x="277858" y="405863"/>
                  </a:lnTo>
                  <a:lnTo>
                    <a:pt x="224767" y="396025"/>
                  </a:lnTo>
                  <a:lnTo>
                    <a:pt x="164333" y="391739"/>
                  </a:lnTo>
                  <a:lnTo>
                    <a:pt x="110535" y="391218"/>
                  </a:lnTo>
                  <a:lnTo>
                    <a:pt x="78054" y="395544"/>
                  </a:lnTo>
                  <a:lnTo>
                    <a:pt x="62119" y="402623"/>
                  </a:lnTo>
                  <a:lnTo>
                    <a:pt x="41605" y="4160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21867" y="3138192"/>
            <a:ext cx="1830632" cy="544652"/>
            <a:chOff x="2121867" y="3138192"/>
            <a:chExt cx="1830632" cy="544652"/>
          </a:xfrm>
        </p:grpSpPr>
        <p:sp>
          <p:nvSpPr>
            <p:cNvPr id="57" name="Freeform 56"/>
            <p:cNvSpPr/>
            <p:nvPr/>
          </p:nvSpPr>
          <p:spPr>
            <a:xfrm>
              <a:off x="2121867" y="3386667"/>
              <a:ext cx="1331369" cy="58096"/>
            </a:xfrm>
            <a:custGeom>
              <a:avLst/>
              <a:gdLst/>
              <a:ahLst/>
              <a:cxnLst/>
              <a:rect l="0" t="0" r="0" b="0"/>
              <a:pathLst>
                <a:path w="1331369" h="58096">
                  <a:moveTo>
                    <a:pt x="0" y="49926"/>
                  </a:moveTo>
                  <a:lnTo>
                    <a:pt x="55848" y="50851"/>
                  </a:lnTo>
                  <a:lnTo>
                    <a:pt x="108371" y="57091"/>
                  </a:lnTo>
                  <a:lnTo>
                    <a:pt x="168547" y="58095"/>
                  </a:lnTo>
                  <a:lnTo>
                    <a:pt x="222315" y="53800"/>
                  </a:lnTo>
                  <a:lnTo>
                    <a:pt x="276527" y="50691"/>
                  </a:lnTo>
                  <a:lnTo>
                    <a:pt x="335140" y="45609"/>
                  </a:lnTo>
                  <a:lnTo>
                    <a:pt x="397613" y="42132"/>
                  </a:lnTo>
                  <a:lnTo>
                    <a:pt x="454648" y="35956"/>
                  </a:lnTo>
                  <a:lnTo>
                    <a:pt x="510327" y="33636"/>
                  </a:lnTo>
                  <a:lnTo>
                    <a:pt x="572414" y="26744"/>
                  </a:lnTo>
                  <a:lnTo>
                    <a:pt x="630322" y="25197"/>
                  </a:lnTo>
                  <a:lnTo>
                    <a:pt x="683012" y="22544"/>
                  </a:lnTo>
                  <a:lnTo>
                    <a:pt x="746040" y="17419"/>
                  </a:lnTo>
                  <a:lnTo>
                    <a:pt x="799353" y="16795"/>
                  </a:lnTo>
                  <a:lnTo>
                    <a:pt x="854400" y="12255"/>
                  </a:lnTo>
                  <a:lnTo>
                    <a:pt x="914599" y="8839"/>
                  </a:lnTo>
                  <a:lnTo>
                    <a:pt x="977338" y="8389"/>
                  </a:lnTo>
                  <a:lnTo>
                    <a:pt x="1029542" y="8334"/>
                  </a:lnTo>
                  <a:lnTo>
                    <a:pt x="1086985" y="8322"/>
                  </a:lnTo>
                  <a:lnTo>
                    <a:pt x="1147136" y="8321"/>
                  </a:lnTo>
                  <a:lnTo>
                    <a:pt x="1206033" y="1735"/>
                  </a:lnTo>
                  <a:lnTo>
                    <a:pt x="1261033" y="1153"/>
                  </a:lnTo>
                  <a:lnTo>
                    <a:pt x="1288647" y="4861"/>
                  </a:lnTo>
                  <a:lnTo>
                    <a:pt x="1331368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777756" y="3178640"/>
              <a:ext cx="174743" cy="116496"/>
            </a:xfrm>
            <a:custGeom>
              <a:avLst/>
              <a:gdLst/>
              <a:ahLst/>
              <a:cxnLst/>
              <a:rect l="0" t="0" r="0" b="0"/>
              <a:pathLst>
                <a:path w="174743" h="116496">
                  <a:moveTo>
                    <a:pt x="0" y="116495"/>
                  </a:moveTo>
                  <a:lnTo>
                    <a:pt x="23164" y="93332"/>
                  </a:lnTo>
                  <a:lnTo>
                    <a:pt x="25613" y="85335"/>
                  </a:lnTo>
                  <a:lnTo>
                    <a:pt x="27416" y="54768"/>
                  </a:lnTo>
                  <a:lnTo>
                    <a:pt x="34066" y="39443"/>
                  </a:lnTo>
                  <a:lnTo>
                    <a:pt x="50582" y="28933"/>
                  </a:lnTo>
                  <a:lnTo>
                    <a:pt x="103270" y="14653"/>
                  </a:lnTo>
                  <a:lnTo>
                    <a:pt x="162134" y="2569"/>
                  </a:lnTo>
                  <a:lnTo>
                    <a:pt x="174742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417076" y="3138192"/>
              <a:ext cx="508359" cy="544652"/>
            </a:xfrm>
            <a:custGeom>
              <a:avLst/>
              <a:gdLst/>
              <a:ahLst/>
              <a:cxnLst/>
              <a:rect l="0" t="0" r="0" b="0"/>
              <a:pathLst>
                <a:path w="508359" h="544652">
                  <a:moveTo>
                    <a:pt x="277469" y="7164"/>
                  </a:moveTo>
                  <a:lnTo>
                    <a:pt x="226725" y="0"/>
                  </a:lnTo>
                  <a:lnTo>
                    <a:pt x="170264" y="5715"/>
                  </a:lnTo>
                  <a:lnTo>
                    <a:pt x="111864" y="21149"/>
                  </a:lnTo>
                  <a:lnTo>
                    <a:pt x="87252" y="30313"/>
                  </a:lnTo>
                  <a:lnTo>
                    <a:pt x="51676" y="59226"/>
                  </a:lnTo>
                  <a:lnTo>
                    <a:pt x="31922" y="82686"/>
                  </a:lnTo>
                  <a:lnTo>
                    <a:pt x="18775" y="111622"/>
                  </a:lnTo>
                  <a:lnTo>
                    <a:pt x="13441" y="143617"/>
                  </a:lnTo>
                  <a:lnTo>
                    <a:pt x="18557" y="202526"/>
                  </a:lnTo>
                  <a:lnTo>
                    <a:pt x="16925" y="266006"/>
                  </a:lnTo>
                  <a:lnTo>
                    <a:pt x="7910" y="320766"/>
                  </a:lnTo>
                  <a:lnTo>
                    <a:pt x="0" y="370380"/>
                  </a:lnTo>
                  <a:lnTo>
                    <a:pt x="4987" y="396652"/>
                  </a:lnTo>
                  <a:lnTo>
                    <a:pt x="28974" y="442693"/>
                  </a:lnTo>
                  <a:lnTo>
                    <a:pt x="48618" y="465148"/>
                  </a:lnTo>
                  <a:lnTo>
                    <a:pt x="108881" y="505459"/>
                  </a:lnTo>
                  <a:lnTo>
                    <a:pt x="169178" y="533763"/>
                  </a:lnTo>
                  <a:lnTo>
                    <a:pt x="201518" y="543393"/>
                  </a:lnTo>
                  <a:lnTo>
                    <a:pt x="253392" y="544651"/>
                  </a:lnTo>
                  <a:lnTo>
                    <a:pt x="310528" y="532794"/>
                  </a:lnTo>
                  <a:lnTo>
                    <a:pt x="359266" y="511464"/>
                  </a:lnTo>
                  <a:lnTo>
                    <a:pt x="395945" y="485233"/>
                  </a:lnTo>
                  <a:lnTo>
                    <a:pt x="443751" y="423039"/>
                  </a:lnTo>
                  <a:lnTo>
                    <a:pt x="475550" y="360542"/>
                  </a:lnTo>
                  <a:lnTo>
                    <a:pt x="499824" y="304039"/>
                  </a:lnTo>
                  <a:lnTo>
                    <a:pt x="508358" y="255136"/>
                  </a:lnTo>
                  <a:lnTo>
                    <a:pt x="502476" y="203220"/>
                  </a:lnTo>
                  <a:lnTo>
                    <a:pt x="482001" y="150914"/>
                  </a:lnTo>
                  <a:lnTo>
                    <a:pt x="450073" y="95299"/>
                  </a:lnTo>
                  <a:lnTo>
                    <a:pt x="409566" y="49274"/>
                  </a:lnTo>
                  <a:lnTo>
                    <a:pt x="377116" y="26919"/>
                  </a:lnTo>
                  <a:lnTo>
                    <a:pt x="319075" y="716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61" name="Freeform 60"/>
          <p:cNvSpPr/>
          <p:nvPr/>
        </p:nvSpPr>
        <p:spPr>
          <a:xfrm>
            <a:off x="3927535" y="2627621"/>
            <a:ext cx="535919" cy="737725"/>
          </a:xfrm>
          <a:custGeom>
            <a:avLst/>
            <a:gdLst/>
            <a:ahLst/>
            <a:cxnLst/>
            <a:rect l="0" t="0" r="0" b="0"/>
            <a:pathLst>
              <a:path w="535919" h="737725">
                <a:moveTo>
                  <a:pt x="0" y="717440"/>
                </a:moveTo>
                <a:lnTo>
                  <a:pt x="13252" y="721858"/>
                </a:lnTo>
                <a:lnTo>
                  <a:pt x="70262" y="718254"/>
                </a:lnTo>
                <a:lnTo>
                  <a:pt x="131523" y="720013"/>
                </a:lnTo>
                <a:lnTo>
                  <a:pt x="188398" y="725005"/>
                </a:lnTo>
                <a:lnTo>
                  <a:pt x="248474" y="725662"/>
                </a:lnTo>
                <a:lnTo>
                  <a:pt x="307361" y="725748"/>
                </a:lnTo>
                <a:lnTo>
                  <a:pt x="368078" y="726684"/>
                </a:lnTo>
                <a:lnTo>
                  <a:pt x="424048" y="732926"/>
                </a:lnTo>
                <a:lnTo>
                  <a:pt x="463346" y="737724"/>
                </a:lnTo>
                <a:lnTo>
                  <a:pt x="477444" y="732311"/>
                </a:lnTo>
                <a:lnTo>
                  <a:pt x="481944" y="726429"/>
                </a:lnTo>
                <a:lnTo>
                  <a:pt x="495870" y="675091"/>
                </a:lnTo>
                <a:lnTo>
                  <a:pt x="498816" y="622672"/>
                </a:lnTo>
                <a:lnTo>
                  <a:pt x="493456" y="572022"/>
                </a:lnTo>
                <a:lnTo>
                  <a:pt x="491438" y="517501"/>
                </a:lnTo>
                <a:lnTo>
                  <a:pt x="491040" y="457798"/>
                </a:lnTo>
                <a:lnTo>
                  <a:pt x="485243" y="398304"/>
                </a:lnTo>
                <a:lnTo>
                  <a:pt x="483398" y="350444"/>
                </a:lnTo>
                <a:lnTo>
                  <a:pt x="482774" y="287039"/>
                </a:lnTo>
                <a:lnTo>
                  <a:pt x="482651" y="229725"/>
                </a:lnTo>
                <a:lnTo>
                  <a:pt x="482626" y="173888"/>
                </a:lnTo>
                <a:lnTo>
                  <a:pt x="485087" y="120808"/>
                </a:lnTo>
                <a:lnTo>
                  <a:pt x="490171" y="63178"/>
                </a:lnTo>
                <a:lnTo>
                  <a:pt x="490840" y="7421"/>
                </a:lnTo>
                <a:lnTo>
                  <a:pt x="489025" y="1859"/>
                </a:lnTo>
                <a:lnTo>
                  <a:pt x="485966" y="0"/>
                </a:lnTo>
                <a:lnTo>
                  <a:pt x="475786" y="2866"/>
                </a:lnTo>
                <a:lnTo>
                  <a:pt x="425550" y="30145"/>
                </a:lnTo>
                <a:lnTo>
                  <a:pt x="412261" y="40919"/>
                </a:lnTo>
                <a:lnTo>
                  <a:pt x="408902" y="47305"/>
                </a:lnTo>
                <a:lnTo>
                  <a:pt x="407635" y="61797"/>
                </a:lnTo>
                <a:lnTo>
                  <a:pt x="410441" y="68621"/>
                </a:lnTo>
                <a:lnTo>
                  <a:pt x="420955" y="81133"/>
                </a:lnTo>
                <a:lnTo>
                  <a:pt x="482137" y="120108"/>
                </a:lnTo>
                <a:lnTo>
                  <a:pt x="524162" y="141662"/>
                </a:lnTo>
                <a:lnTo>
                  <a:pt x="529731" y="141280"/>
                </a:lnTo>
                <a:lnTo>
                  <a:pt x="533443" y="137326"/>
                </a:lnTo>
                <a:lnTo>
                  <a:pt x="535918" y="130993"/>
                </a:lnTo>
                <a:lnTo>
                  <a:pt x="534984" y="104409"/>
                </a:lnTo>
                <a:lnTo>
                  <a:pt x="517572" y="43595"/>
                </a:lnTo>
                <a:lnTo>
                  <a:pt x="490942" y="183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73" name="Group 72"/>
          <p:cNvGrpSpPr/>
          <p:nvPr/>
        </p:nvGrpSpPr>
        <p:grpSpPr>
          <a:xfrm>
            <a:off x="912740" y="3212980"/>
            <a:ext cx="868292" cy="980829"/>
            <a:chOff x="912740" y="3212980"/>
            <a:chExt cx="868292" cy="980829"/>
          </a:xfrm>
        </p:grpSpPr>
        <p:sp>
          <p:nvSpPr>
            <p:cNvPr id="62" name="Freeform 61"/>
            <p:cNvSpPr/>
            <p:nvPr/>
          </p:nvSpPr>
          <p:spPr>
            <a:xfrm>
              <a:off x="1131663" y="3228567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8321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12740" y="3212980"/>
              <a:ext cx="254382" cy="254483"/>
            </a:xfrm>
            <a:custGeom>
              <a:avLst/>
              <a:gdLst/>
              <a:ahLst/>
              <a:cxnLst/>
              <a:rect l="0" t="0" r="0" b="0"/>
              <a:pathLst>
                <a:path w="254382" h="254483">
                  <a:moveTo>
                    <a:pt x="27538" y="82155"/>
                  </a:moveTo>
                  <a:lnTo>
                    <a:pt x="8792" y="116900"/>
                  </a:lnTo>
                  <a:lnTo>
                    <a:pt x="0" y="145253"/>
                  </a:lnTo>
                  <a:lnTo>
                    <a:pt x="374" y="177076"/>
                  </a:lnTo>
                  <a:lnTo>
                    <a:pt x="15175" y="209927"/>
                  </a:lnTo>
                  <a:lnTo>
                    <a:pt x="37127" y="234248"/>
                  </a:lnTo>
                  <a:lnTo>
                    <a:pt x="61198" y="248748"/>
                  </a:lnTo>
                  <a:lnTo>
                    <a:pt x="94732" y="254482"/>
                  </a:lnTo>
                  <a:lnTo>
                    <a:pt x="125111" y="251764"/>
                  </a:lnTo>
                  <a:lnTo>
                    <a:pt x="140554" y="245062"/>
                  </a:lnTo>
                  <a:lnTo>
                    <a:pt x="196751" y="203136"/>
                  </a:lnTo>
                  <a:lnTo>
                    <a:pt x="231515" y="164861"/>
                  </a:lnTo>
                  <a:lnTo>
                    <a:pt x="254381" y="115395"/>
                  </a:lnTo>
                  <a:lnTo>
                    <a:pt x="254289" y="86045"/>
                  </a:lnTo>
                  <a:lnTo>
                    <a:pt x="243989" y="53927"/>
                  </a:lnTo>
                  <a:lnTo>
                    <a:pt x="231912" y="36942"/>
                  </a:lnTo>
                  <a:lnTo>
                    <a:pt x="201559" y="10970"/>
                  </a:lnTo>
                  <a:lnTo>
                    <a:pt x="182852" y="4289"/>
                  </a:lnTo>
                  <a:lnTo>
                    <a:pt x="140709" y="0"/>
                  </a:lnTo>
                  <a:lnTo>
                    <a:pt x="123756" y="4345"/>
                  </a:lnTo>
                  <a:lnTo>
                    <a:pt x="102428" y="1558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011561" y="3345061"/>
              <a:ext cx="11929" cy="174743"/>
            </a:xfrm>
            <a:custGeom>
              <a:avLst/>
              <a:gdLst/>
              <a:ahLst/>
              <a:cxnLst/>
              <a:rect l="0" t="0" r="0" b="0"/>
              <a:pathLst>
                <a:path w="11929" h="174743">
                  <a:moveTo>
                    <a:pt x="11928" y="0"/>
                  </a:moveTo>
                  <a:lnTo>
                    <a:pt x="346" y="34745"/>
                  </a:lnTo>
                  <a:lnTo>
                    <a:pt x="0" y="50576"/>
                  </a:lnTo>
                  <a:lnTo>
                    <a:pt x="3132" y="103979"/>
                  </a:lnTo>
                  <a:lnTo>
                    <a:pt x="3513" y="147033"/>
                  </a:lnTo>
                  <a:lnTo>
                    <a:pt x="3607" y="1747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084837" y="3428272"/>
              <a:ext cx="69938" cy="166422"/>
            </a:xfrm>
            <a:custGeom>
              <a:avLst/>
              <a:gdLst/>
              <a:ahLst/>
              <a:cxnLst/>
              <a:rect l="0" t="0" r="0" b="0"/>
              <a:pathLst>
                <a:path w="69938" h="166422">
                  <a:moveTo>
                    <a:pt x="38505" y="0"/>
                  </a:moveTo>
                  <a:lnTo>
                    <a:pt x="30937" y="24723"/>
                  </a:lnTo>
                  <a:lnTo>
                    <a:pt x="3875" y="62605"/>
                  </a:lnTo>
                  <a:lnTo>
                    <a:pt x="0" y="80833"/>
                  </a:lnTo>
                  <a:lnTo>
                    <a:pt x="3208" y="96330"/>
                  </a:lnTo>
                  <a:lnTo>
                    <a:pt x="6653" y="103052"/>
                  </a:lnTo>
                  <a:lnTo>
                    <a:pt x="11723" y="106608"/>
                  </a:lnTo>
                  <a:lnTo>
                    <a:pt x="17876" y="108054"/>
                  </a:lnTo>
                  <a:lnTo>
                    <a:pt x="24752" y="108094"/>
                  </a:lnTo>
                  <a:lnTo>
                    <a:pt x="47682" y="99315"/>
                  </a:lnTo>
                  <a:lnTo>
                    <a:pt x="69937" y="83481"/>
                  </a:lnTo>
                  <a:lnTo>
                    <a:pt x="69630" y="84315"/>
                  </a:lnTo>
                  <a:lnTo>
                    <a:pt x="51917" y="110510"/>
                  </a:lnTo>
                  <a:lnTo>
                    <a:pt x="42890" y="133829"/>
                  </a:lnTo>
                  <a:lnTo>
                    <a:pt x="38505" y="1664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273120" y="3627977"/>
              <a:ext cx="1" cy="24964"/>
            </a:xfrm>
            <a:custGeom>
              <a:avLst/>
              <a:gdLst/>
              <a:ahLst/>
              <a:cxnLst/>
              <a:rect l="0" t="0" r="0" b="0"/>
              <a:pathLst>
                <a:path w="1" h="24964">
                  <a:moveTo>
                    <a:pt x="0" y="24963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186069" y="3586372"/>
              <a:ext cx="78731" cy="99853"/>
            </a:xfrm>
            <a:custGeom>
              <a:avLst/>
              <a:gdLst/>
              <a:ahLst/>
              <a:cxnLst/>
              <a:rect l="0" t="0" r="0" b="0"/>
              <a:pathLst>
                <a:path w="78731" h="99853">
                  <a:moveTo>
                    <a:pt x="78730" y="0"/>
                  </a:moveTo>
                  <a:lnTo>
                    <a:pt x="22882" y="1849"/>
                  </a:lnTo>
                  <a:lnTo>
                    <a:pt x="4907" y="8835"/>
                  </a:lnTo>
                  <a:lnTo>
                    <a:pt x="854" y="13286"/>
                  </a:lnTo>
                  <a:lnTo>
                    <a:pt x="0" y="18103"/>
                  </a:lnTo>
                  <a:lnTo>
                    <a:pt x="1281" y="23163"/>
                  </a:lnTo>
                  <a:lnTo>
                    <a:pt x="4908" y="27461"/>
                  </a:lnTo>
                  <a:lnTo>
                    <a:pt x="21415" y="39777"/>
                  </a:lnTo>
                  <a:lnTo>
                    <a:pt x="29527" y="52812"/>
                  </a:lnTo>
                  <a:lnTo>
                    <a:pt x="31283" y="67851"/>
                  </a:lnTo>
                  <a:lnTo>
                    <a:pt x="30456" y="75744"/>
                  </a:lnTo>
                  <a:lnTo>
                    <a:pt x="32679" y="81931"/>
                  </a:lnTo>
                  <a:lnTo>
                    <a:pt x="42546" y="91271"/>
                  </a:lnTo>
                  <a:lnTo>
                    <a:pt x="62088" y="998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306405" y="3569730"/>
              <a:ext cx="99853" cy="141458"/>
            </a:xfrm>
            <a:custGeom>
              <a:avLst/>
              <a:gdLst/>
              <a:ahLst/>
              <a:cxnLst/>
              <a:rect l="0" t="0" r="0" b="0"/>
              <a:pathLst>
                <a:path w="99853" h="141458">
                  <a:moveTo>
                    <a:pt x="99852" y="0"/>
                  </a:moveTo>
                  <a:lnTo>
                    <a:pt x="41991" y="59106"/>
                  </a:lnTo>
                  <a:lnTo>
                    <a:pt x="10820" y="114835"/>
                  </a:lnTo>
                  <a:lnTo>
                    <a:pt x="0" y="14145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337837" y="3727180"/>
              <a:ext cx="93384" cy="83861"/>
            </a:xfrm>
            <a:custGeom>
              <a:avLst/>
              <a:gdLst/>
              <a:ahLst/>
              <a:cxnLst/>
              <a:rect l="0" t="0" r="0" b="0"/>
              <a:pathLst>
                <a:path w="93384" h="83861">
                  <a:moveTo>
                    <a:pt x="93383" y="25613"/>
                  </a:moveTo>
                  <a:lnTo>
                    <a:pt x="70220" y="2449"/>
                  </a:lnTo>
                  <a:lnTo>
                    <a:pt x="63148" y="0"/>
                  </a:lnTo>
                  <a:lnTo>
                    <a:pt x="36450" y="971"/>
                  </a:lnTo>
                  <a:lnTo>
                    <a:pt x="19078" y="4799"/>
                  </a:lnTo>
                  <a:lnTo>
                    <a:pt x="12411" y="8963"/>
                  </a:lnTo>
                  <a:lnTo>
                    <a:pt x="2539" y="20987"/>
                  </a:lnTo>
                  <a:lnTo>
                    <a:pt x="0" y="35576"/>
                  </a:lnTo>
                  <a:lnTo>
                    <a:pt x="2878" y="51306"/>
                  </a:lnTo>
                  <a:lnTo>
                    <a:pt x="13970" y="72982"/>
                  </a:lnTo>
                  <a:lnTo>
                    <a:pt x="26815" y="8386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402166" y="3792012"/>
              <a:ext cx="72299" cy="78024"/>
            </a:xfrm>
            <a:custGeom>
              <a:avLst/>
              <a:gdLst/>
              <a:ahLst/>
              <a:cxnLst/>
              <a:rect l="0" t="0" r="0" b="0"/>
              <a:pathLst>
                <a:path w="72299" h="78024">
                  <a:moveTo>
                    <a:pt x="70660" y="10707"/>
                  </a:moveTo>
                  <a:lnTo>
                    <a:pt x="61825" y="1872"/>
                  </a:lnTo>
                  <a:lnTo>
                    <a:pt x="45160" y="0"/>
                  </a:lnTo>
                  <a:lnTo>
                    <a:pt x="34244" y="796"/>
                  </a:lnTo>
                  <a:lnTo>
                    <a:pt x="17184" y="9075"/>
                  </a:lnTo>
                  <a:lnTo>
                    <a:pt x="10046" y="15167"/>
                  </a:lnTo>
                  <a:lnTo>
                    <a:pt x="2115" y="31796"/>
                  </a:lnTo>
                  <a:lnTo>
                    <a:pt x="0" y="41409"/>
                  </a:lnTo>
                  <a:lnTo>
                    <a:pt x="1364" y="48742"/>
                  </a:lnTo>
                  <a:lnTo>
                    <a:pt x="5047" y="54555"/>
                  </a:lnTo>
                  <a:lnTo>
                    <a:pt x="26469" y="74945"/>
                  </a:lnTo>
                  <a:lnTo>
                    <a:pt x="33803" y="77571"/>
                  </a:lnTo>
                  <a:lnTo>
                    <a:pt x="51813" y="78023"/>
                  </a:lnTo>
                  <a:lnTo>
                    <a:pt x="59020" y="75000"/>
                  </a:lnTo>
                  <a:lnTo>
                    <a:pt x="69493" y="64245"/>
                  </a:lnTo>
                  <a:lnTo>
                    <a:pt x="72298" y="47754"/>
                  </a:lnTo>
                  <a:lnTo>
                    <a:pt x="70660" y="1902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533558" y="3869287"/>
              <a:ext cx="96156" cy="158102"/>
            </a:xfrm>
            <a:custGeom>
              <a:avLst/>
              <a:gdLst/>
              <a:ahLst/>
              <a:cxnLst/>
              <a:rect l="0" t="0" r="0" b="0"/>
              <a:pathLst>
                <a:path w="96156" h="158102">
                  <a:moveTo>
                    <a:pt x="39120" y="0"/>
                  </a:moveTo>
                  <a:lnTo>
                    <a:pt x="0" y="39121"/>
                  </a:lnTo>
                  <a:lnTo>
                    <a:pt x="96" y="41798"/>
                  </a:lnTo>
                  <a:lnTo>
                    <a:pt x="3859" y="42659"/>
                  </a:lnTo>
                  <a:lnTo>
                    <a:pt x="36469" y="41813"/>
                  </a:lnTo>
                  <a:lnTo>
                    <a:pt x="43825" y="44518"/>
                  </a:lnTo>
                  <a:lnTo>
                    <a:pt x="54463" y="54920"/>
                  </a:lnTo>
                  <a:lnTo>
                    <a:pt x="55821" y="61576"/>
                  </a:lnTo>
                  <a:lnTo>
                    <a:pt x="52398" y="76369"/>
                  </a:lnTo>
                  <a:lnTo>
                    <a:pt x="54444" y="81423"/>
                  </a:lnTo>
                  <a:lnTo>
                    <a:pt x="59506" y="84793"/>
                  </a:lnTo>
                  <a:lnTo>
                    <a:pt x="89786" y="99036"/>
                  </a:lnTo>
                  <a:lnTo>
                    <a:pt x="94162" y="104855"/>
                  </a:lnTo>
                  <a:lnTo>
                    <a:pt x="96155" y="111509"/>
                  </a:lnTo>
                  <a:lnTo>
                    <a:pt x="95904" y="126299"/>
                  </a:lnTo>
                  <a:lnTo>
                    <a:pt x="90565" y="147445"/>
                  </a:lnTo>
                  <a:lnTo>
                    <a:pt x="88209" y="150997"/>
                  </a:lnTo>
                  <a:lnTo>
                    <a:pt x="80725" y="15810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690830" y="4010745"/>
              <a:ext cx="90202" cy="183064"/>
            </a:xfrm>
            <a:custGeom>
              <a:avLst/>
              <a:gdLst/>
              <a:ahLst/>
              <a:cxnLst/>
              <a:rect l="0" t="0" r="0" b="0"/>
              <a:pathLst>
                <a:path w="90202" h="183064">
                  <a:moveTo>
                    <a:pt x="39948" y="0"/>
                  </a:moveTo>
                  <a:lnTo>
                    <a:pt x="828" y="39120"/>
                  </a:lnTo>
                  <a:lnTo>
                    <a:pt x="0" y="40873"/>
                  </a:lnTo>
                  <a:lnTo>
                    <a:pt x="30133" y="34649"/>
                  </a:lnTo>
                  <a:lnTo>
                    <a:pt x="45140" y="38822"/>
                  </a:lnTo>
                  <a:lnTo>
                    <a:pt x="51730" y="42523"/>
                  </a:lnTo>
                  <a:lnTo>
                    <a:pt x="54275" y="46840"/>
                  </a:lnTo>
                  <a:lnTo>
                    <a:pt x="54122" y="51567"/>
                  </a:lnTo>
                  <a:lnTo>
                    <a:pt x="49021" y="61751"/>
                  </a:lnTo>
                  <a:lnTo>
                    <a:pt x="40591" y="72440"/>
                  </a:lnTo>
                  <a:lnTo>
                    <a:pt x="40376" y="76955"/>
                  </a:lnTo>
                  <a:lnTo>
                    <a:pt x="43007" y="80889"/>
                  </a:lnTo>
                  <a:lnTo>
                    <a:pt x="53327" y="87726"/>
                  </a:lnTo>
                  <a:lnTo>
                    <a:pt x="80087" y="102115"/>
                  </a:lnTo>
                  <a:lnTo>
                    <a:pt x="86123" y="106908"/>
                  </a:lnTo>
                  <a:lnTo>
                    <a:pt x="89223" y="113802"/>
                  </a:lnTo>
                  <a:lnTo>
                    <a:pt x="90201" y="131324"/>
                  </a:lnTo>
                  <a:lnTo>
                    <a:pt x="81136" y="157563"/>
                  </a:lnTo>
                  <a:lnTo>
                    <a:pt x="64911" y="1830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072154" y="3786077"/>
            <a:ext cx="390877" cy="524227"/>
            <a:chOff x="2072154" y="3786077"/>
            <a:chExt cx="390877" cy="524227"/>
          </a:xfrm>
        </p:grpSpPr>
        <p:sp>
          <p:nvSpPr>
            <p:cNvPr id="74" name="Freeform 73"/>
            <p:cNvSpPr/>
            <p:nvPr/>
          </p:nvSpPr>
          <p:spPr>
            <a:xfrm>
              <a:off x="2072154" y="3786077"/>
              <a:ext cx="130730" cy="224669"/>
            </a:xfrm>
            <a:custGeom>
              <a:avLst/>
              <a:gdLst/>
              <a:ahLst/>
              <a:cxnLst/>
              <a:rect l="0" t="0" r="0" b="0"/>
              <a:pathLst>
                <a:path w="130730" h="224669">
                  <a:moveTo>
                    <a:pt x="82998" y="0"/>
                  </a:moveTo>
                  <a:lnTo>
                    <a:pt x="100667" y="4417"/>
                  </a:lnTo>
                  <a:lnTo>
                    <a:pt x="106796" y="9417"/>
                  </a:lnTo>
                  <a:lnTo>
                    <a:pt x="119840" y="33198"/>
                  </a:lnTo>
                  <a:lnTo>
                    <a:pt x="128636" y="59146"/>
                  </a:lnTo>
                  <a:lnTo>
                    <a:pt x="130729" y="88921"/>
                  </a:lnTo>
                  <a:lnTo>
                    <a:pt x="127942" y="107014"/>
                  </a:lnTo>
                  <a:lnTo>
                    <a:pt x="116225" y="121835"/>
                  </a:lnTo>
                  <a:lnTo>
                    <a:pt x="107923" y="128376"/>
                  </a:lnTo>
                  <a:lnTo>
                    <a:pt x="99614" y="131812"/>
                  </a:lnTo>
                  <a:lnTo>
                    <a:pt x="82986" y="133164"/>
                  </a:lnTo>
                  <a:lnTo>
                    <a:pt x="48787" y="125575"/>
                  </a:lnTo>
                  <a:lnTo>
                    <a:pt x="12308" y="107228"/>
                  </a:lnTo>
                  <a:lnTo>
                    <a:pt x="5361" y="101996"/>
                  </a:lnTo>
                  <a:lnTo>
                    <a:pt x="1654" y="95734"/>
                  </a:lnTo>
                  <a:lnTo>
                    <a:pt x="0" y="81380"/>
                  </a:lnTo>
                  <a:lnTo>
                    <a:pt x="2703" y="77367"/>
                  </a:lnTo>
                  <a:lnTo>
                    <a:pt x="7278" y="75617"/>
                  </a:lnTo>
                  <a:lnTo>
                    <a:pt x="13102" y="75375"/>
                  </a:lnTo>
                  <a:lnTo>
                    <a:pt x="34551" y="83868"/>
                  </a:lnTo>
                  <a:lnTo>
                    <a:pt x="38681" y="90121"/>
                  </a:lnTo>
                  <a:lnTo>
                    <a:pt x="41276" y="153574"/>
                  </a:lnTo>
                  <a:lnTo>
                    <a:pt x="47972" y="216438"/>
                  </a:lnTo>
                  <a:lnTo>
                    <a:pt x="49713" y="2246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193162" y="4002424"/>
              <a:ext cx="64625" cy="116496"/>
            </a:xfrm>
            <a:custGeom>
              <a:avLst/>
              <a:gdLst/>
              <a:ahLst/>
              <a:cxnLst/>
              <a:rect l="0" t="0" r="0" b="0"/>
              <a:pathLst>
                <a:path w="64625" h="116496">
                  <a:moveTo>
                    <a:pt x="28558" y="0"/>
                  </a:moveTo>
                  <a:lnTo>
                    <a:pt x="14347" y="12362"/>
                  </a:lnTo>
                  <a:lnTo>
                    <a:pt x="977" y="18746"/>
                  </a:lnTo>
                  <a:lnTo>
                    <a:pt x="0" y="20819"/>
                  </a:lnTo>
                  <a:lnTo>
                    <a:pt x="3048" y="22200"/>
                  </a:lnTo>
                  <a:lnTo>
                    <a:pt x="58393" y="36383"/>
                  </a:lnTo>
                  <a:lnTo>
                    <a:pt x="63241" y="40898"/>
                  </a:lnTo>
                  <a:lnTo>
                    <a:pt x="64624" y="46681"/>
                  </a:lnTo>
                  <a:lnTo>
                    <a:pt x="63697" y="53310"/>
                  </a:lnTo>
                  <a:lnTo>
                    <a:pt x="57735" y="65607"/>
                  </a:lnTo>
                  <a:lnTo>
                    <a:pt x="20237" y="11649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279967" y="4152203"/>
              <a:ext cx="1" cy="16643"/>
            </a:xfrm>
            <a:custGeom>
              <a:avLst/>
              <a:gdLst/>
              <a:ahLst/>
              <a:cxnLst/>
              <a:rect l="0" t="0" r="0" b="0"/>
              <a:pathLst>
                <a:path w="1" h="16643">
                  <a:moveTo>
                    <a:pt x="0" y="0"/>
                  </a:moveTo>
                  <a:lnTo>
                    <a:pt x="0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254908" y="4154670"/>
              <a:ext cx="83308" cy="89066"/>
            </a:xfrm>
            <a:custGeom>
              <a:avLst/>
              <a:gdLst/>
              <a:ahLst/>
              <a:cxnLst/>
              <a:rect l="0" t="0" r="0" b="0"/>
              <a:pathLst>
                <a:path w="83308" h="89066">
                  <a:moveTo>
                    <a:pt x="83307" y="14175"/>
                  </a:moveTo>
                  <a:lnTo>
                    <a:pt x="74472" y="5340"/>
                  </a:lnTo>
                  <a:lnTo>
                    <a:pt x="60272" y="1003"/>
                  </a:lnTo>
                  <a:lnTo>
                    <a:pt x="42559" y="0"/>
                  </a:lnTo>
                  <a:lnTo>
                    <a:pt x="25440" y="2636"/>
                  </a:lnTo>
                  <a:lnTo>
                    <a:pt x="11052" y="9355"/>
                  </a:lnTo>
                  <a:lnTo>
                    <a:pt x="4626" y="13735"/>
                  </a:lnTo>
                  <a:lnTo>
                    <a:pt x="1267" y="20354"/>
                  </a:lnTo>
                  <a:lnTo>
                    <a:pt x="0" y="37570"/>
                  </a:lnTo>
                  <a:lnTo>
                    <a:pt x="4984" y="52618"/>
                  </a:lnTo>
                  <a:lnTo>
                    <a:pt x="8902" y="59219"/>
                  </a:lnTo>
                  <a:lnTo>
                    <a:pt x="20652" y="69020"/>
                  </a:lnTo>
                  <a:lnTo>
                    <a:pt x="58343" y="8906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321572" y="4202130"/>
              <a:ext cx="141459" cy="108174"/>
            </a:xfrm>
            <a:custGeom>
              <a:avLst/>
              <a:gdLst/>
              <a:ahLst/>
              <a:cxnLst/>
              <a:rect l="0" t="0" r="0" b="0"/>
              <a:pathLst>
                <a:path w="141459" h="108174">
                  <a:moveTo>
                    <a:pt x="141458" y="0"/>
                  </a:moveTo>
                  <a:lnTo>
                    <a:pt x="80610" y="36182"/>
                  </a:lnTo>
                  <a:lnTo>
                    <a:pt x="22738" y="85772"/>
                  </a:lnTo>
                  <a:lnTo>
                    <a:pt x="0" y="10817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346536" y="4210450"/>
              <a:ext cx="33285" cy="49928"/>
            </a:xfrm>
            <a:custGeom>
              <a:avLst/>
              <a:gdLst/>
              <a:ahLst/>
              <a:cxnLst/>
              <a:rect l="0" t="0" r="0" b="0"/>
              <a:pathLst>
                <a:path w="33285" h="49928">
                  <a:moveTo>
                    <a:pt x="0" y="0"/>
                  </a:moveTo>
                  <a:lnTo>
                    <a:pt x="33284" y="4992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81" name="Freeform 80"/>
          <p:cNvSpPr/>
          <p:nvPr/>
        </p:nvSpPr>
        <p:spPr>
          <a:xfrm>
            <a:off x="2296609" y="4160524"/>
            <a:ext cx="33285" cy="10514"/>
          </a:xfrm>
          <a:custGeom>
            <a:avLst/>
            <a:gdLst/>
            <a:ahLst/>
            <a:cxnLst/>
            <a:rect l="0" t="0" r="0" b="0"/>
            <a:pathLst>
              <a:path w="33285" h="10514">
                <a:moveTo>
                  <a:pt x="0" y="0"/>
                </a:moveTo>
                <a:lnTo>
                  <a:pt x="8835" y="8835"/>
                </a:lnTo>
                <a:lnTo>
                  <a:pt x="14211" y="10513"/>
                </a:lnTo>
                <a:lnTo>
                  <a:pt x="27581" y="9912"/>
                </a:lnTo>
                <a:lnTo>
                  <a:pt x="31331" y="8457"/>
                </a:lnTo>
                <a:lnTo>
                  <a:pt x="32907" y="6563"/>
                </a:lnTo>
                <a:lnTo>
                  <a:pt x="33284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2" name="Freeform 81"/>
          <p:cNvSpPr/>
          <p:nvPr/>
        </p:nvSpPr>
        <p:spPr>
          <a:xfrm>
            <a:off x="2180115" y="3553088"/>
            <a:ext cx="41606" cy="46003"/>
          </a:xfrm>
          <a:custGeom>
            <a:avLst/>
            <a:gdLst/>
            <a:ahLst/>
            <a:cxnLst/>
            <a:rect l="0" t="0" r="0" b="0"/>
            <a:pathLst>
              <a:path w="41606" h="46003">
                <a:moveTo>
                  <a:pt x="0" y="0"/>
                </a:moveTo>
                <a:lnTo>
                  <a:pt x="18746" y="34745"/>
                </a:lnTo>
                <a:lnTo>
                  <a:pt x="19894" y="39805"/>
                </a:lnTo>
                <a:lnTo>
                  <a:pt x="19734" y="43179"/>
                </a:lnTo>
                <a:lnTo>
                  <a:pt x="18703" y="45428"/>
                </a:lnTo>
                <a:lnTo>
                  <a:pt x="20790" y="46002"/>
                </a:lnTo>
                <a:lnTo>
                  <a:pt x="30505" y="44176"/>
                </a:lnTo>
                <a:lnTo>
                  <a:pt x="34205" y="42394"/>
                </a:lnTo>
                <a:lnTo>
                  <a:pt x="36671" y="40282"/>
                </a:lnTo>
                <a:lnTo>
                  <a:pt x="41605" y="3328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3" name="Freeform 82"/>
          <p:cNvSpPr/>
          <p:nvPr/>
        </p:nvSpPr>
        <p:spPr>
          <a:xfrm>
            <a:off x="4252056" y="1863915"/>
            <a:ext cx="293064" cy="53626"/>
          </a:xfrm>
          <a:custGeom>
            <a:avLst/>
            <a:gdLst/>
            <a:ahLst/>
            <a:cxnLst/>
            <a:rect l="0" t="0" r="0" b="0"/>
            <a:pathLst>
              <a:path w="293064" h="53626">
                <a:moveTo>
                  <a:pt x="33284" y="0"/>
                </a:moveTo>
                <a:lnTo>
                  <a:pt x="67025" y="2465"/>
                </a:lnTo>
                <a:lnTo>
                  <a:pt x="124842" y="19560"/>
                </a:lnTo>
                <a:lnTo>
                  <a:pt x="184527" y="33303"/>
                </a:lnTo>
                <a:lnTo>
                  <a:pt x="240236" y="47155"/>
                </a:lnTo>
                <a:lnTo>
                  <a:pt x="271400" y="53625"/>
                </a:lnTo>
                <a:lnTo>
                  <a:pt x="289817" y="52186"/>
                </a:lnTo>
                <a:lnTo>
                  <a:pt x="293063" y="50508"/>
                </a:lnTo>
                <a:lnTo>
                  <a:pt x="292455" y="48465"/>
                </a:lnTo>
                <a:lnTo>
                  <a:pt x="278345" y="41172"/>
                </a:lnTo>
                <a:lnTo>
                  <a:pt x="223536" y="24925"/>
                </a:lnTo>
                <a:lnTo>
                  <a:pt x="168121" y="12014"/>
                </a:lnTo>
                <a:lnTo>
                  <a:pt x="106536" y="4390"/>
                </a:lnTo>
                <a:lnTo>
                  <a:pt x="50076" y="578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03" name="Group 102"/>
          <p:cNvGrpSpPr/>
          <p:nvPr/>
        </p:nvGrpSpPr>
        <p:grpSpPr>
          <a:xfrm>
            <a:off x="3656292" y="324521"/>
            <a:ext cx="1244806" cy="609029"/>
            <a:chOff x="3656292" y="324521"/>
            <a:chExt cx="1244806" cy="609029"/>
          </a:xfrm>
        </p:grpSpPr>
        <p:sp>
          <p:nvSpPr>
            <p:cNvPr id="84" name="Freeform 83"/>
            <p:cNvSpPr/>
            <p:nvPr/>
          </p:nvSpPr>
          <p:spPr>
            <a:xfrm>
              <a:off x="3802719" y="324521"/>
              <a:ext cx="124817" cy="241311"/>
            </a:xfrm>
            <a:custGeom>
              <a:avLst/>
              <a:gdLst/>
              <a:ahLst/>
              <a:cxnLst/>
              <a:rect l="0" t="0" r="0" b="0"/>
              <a:pathLst>
                <a:path w="124817" h="241311">
                  <a:moveTo>
                    <a:pt x="124816" y="0"/>
                  </a:moveTo>
                  <a:lnTo>
                    <a:pt x="90071" y="15999"/>
                  </a:lnTo>
                  <a:lnTo>
                    <a:pt x="31492" y="58330"/>
                  </a:lnTo>
                  <a:lnTo>
                    <a:pt x="23769" y="63850"/>
                  </a:lnTo>
                  <a:lnTo>
                    <a:pt x="20469" y="70303"/>
                  </a:lnTo>
                  <a:lnTo>
                    <a:pt x="20118" y="77379"/>
                  </a:lnTo>
                  <a:lnTo>
                    <a:pt x="21733" y="84870"/>
                  </a:lnTo>
                  <a:lnTo>
                    <a:pt x="25583" y="90789"/>
                  </a:lnTo>
                  <a:lnTo>
                    <a:pt x="71978" y="135022"/>
                  </a:lnTo>
                  <a:lnTo>
                    <a:pt x="74797" y="142715"/>
                  </a:lnTo>
                  <a:lnTo>
                    <a:pt x="75465" y="158658"/>
                  </a:lnTo>
                  <a:lnTo>
                    <a:pt x="66225" y="183228"/>
                  </a:lnTo>
                  <a:lnTo>
                    <a:pt x="51931" y="197313"/>
                  </a:lnTo>
                  <a:lnTo>
                    <a:pt x="0" y="2413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935856" y="532547"/>
              <a:ext cx="16643" cy="41606"/>
            </a:xfrm>
            <a:custGeom>
              <a:avLst/>
              <a:gdLst/>
              <a:ahLst/>
              <a:cxnLst/>
              <a:rect l="0" t="0" r="0" b="0"/>
              <a:pathLst>
                <a:path w="16643" h="41606">
                  <a:moveTo>
                    <a:pt x="0" y="41605"/>
                  </a:move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019066" y="365692"/>
              <a:ext cx="49928" cy="208461"/>
            </a:xfrm>
            <a:custGeom>
              <a:avLst/>
              <a:gdLst/>
              <a:ahLst/>
              <a:cxnLst/>
              <a:rect l="0" t="0" r="0" b="0"/>
              <a:pathLst>
                <a:path w="49928" h="208461">
                  <a:moveTo>
                    <a:pt x="0" y="17076"/>
                  </a:moveTo>
                  <a:lnTo>
                    <a:pt x="8835" y="3824"/>
                  </a:lnTo>
                  <a:lnTo>
                    <a:pt x="14211" y="845"/>
                  </a:lnTo>
                  <a:lnTo>
                    <a:pt x="27581" y="0"/>
                  </a:lnTo>
                  <a:lnTo>
                    <a:pt x="33180" y="2919"/>
                  </a:lnTo>
                  <a:lnTo>
                    <a:pt x="41868" y="13558"/>
                  </a:lnTo>
                  <a:lnTo>
                    <a:pt x="47539" y="43976"/>
                  </a:lnTo>
                  <a:lnTo>
                    <a:pt x="49612" y="102642"/>
                  </a:lnTo>
                  <a:lnTo>
                    <a:pt x="49885" y="163296"/>
                  </a:lnTo>
                  <a:lnTo>
                    <a:pt x="49927" y="20846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952498" y="482621"/>
              <a:ext cx="108175" cy="1"/>
            </a:xfrm>
            <a:custGeom>
              <a:avLst/>
              <a:gdLst/>
              <a:ahLst/>
              <a:cxnLst/>
              <a:rect l="0" t="0" r="0" b="0"/>
              <a:pathLst>
                <a:path w="108175" h="1">
                  <a:moveTo>
                    <a:pt x="0" y="0"/>
                  </a:moveTo>
                  <a:lnTo>
                    <a:pt x="62491" y="0"/>
                  </a:lnTo>
                  <a:lnTo>
                    <a:pt x="108174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168845" y="357805"/>
              <a:ext cx="83212" cy="143344"/>
            </a:xfrm>
            <a:custGeom>
              <a:avLst/>
              <a:gdLst/>
              <a:ahLst/>
              <a:cxnLst/>
              <a:rect l="0" t="0" r="0" b="0"/>
              <a:pathLst>
                <a:path w="83212" h="143344">
                  <a:moveTo>
                    <a:pt x="0" y="0"/>
                  </a:moveTo>
                  <a:lnTo>
                    <a:pt x="6586" y="29620"/>
                  </a:lnTo>
                  <a:lnTo>
                    <a:pt x="14755" y="91940"/>
                  </a:lnTo>
                  <a:lnTo>
                    <a:pt x="16269" y="135991"/>
                  </a:lnTo>
                  <a:lnTo>
                    <a:pt x="18243" y="141512"/>
                  </a:lnTo>
                  <a:lnTo>
                    <a:pt x="21408" y="143343"/>
                  </a:lnTo>
                  <a:lnTo>
                    <a:pt x="25367" y="142715"/>
                  </a:lnTo>
                  <a:lnTo>
                    <a:pt x="28931" y="138597"/>
                  </a:lnTo>
                  <a:lnTo>
                    <a:pt x="52732" y="84759"/>
                  </a:lnTo>
                  <a:lnTo>
                    <a:pt x="74729" y="22232"/>
                  </a:lnTo>
                  <a:lnTo>
                    <a:pt x="83211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325769" y="366126"/>
              <a:ext cx="101030" cy="172817"/>
            </a:xfrm>
            <a:custGeom>
              <a:avLst/>
              <a:gdLst/>
              <a:ahLst/>
              <a:cxnLst/>
              <a:rect l="0" t="0" r="0" b="0"/>
              <a:pathLst>
                <a:path w="101030" h="172817">
                  <a:moveTo>
                    <a:pt x="67745" y="0"/>
                  </a:moveTo>
                  <a:lnTo>
                    <a:pt x="48420" y="59627"/>
                  </a:lnTo>
                  <a:lnTo>
                    <a:pt x="17583" y="122472"/>
                  </a:lnTo>
                  <a:lnTo>
                    <a:pt x="0" y="157637"/>
                  </a:lnTo>
                  <a:lnTo>
                    <a:pt x="1316" y="163339"/>
                  </a:lnTo>
                  <a:lnTo>
                    <a:pt x="5893" y="167140"/>
                  </a:lnTo>
                  <a:lnTo>
                    <a:pt x="21764" y="171363"/>
                  </a:lnTo>
                  <a:lnTo>
                    <a:pt x="54840" y="172816"/>
                  </a:lnTo>
                  <a:lnTo>
                    <a:pt x="101029" y="1664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326945" y="465979"/>
              <a:ext cx="99854" cy="8322"/>
            </a:xfrm>
            <a:custGeom>
              <a:avLst/>
              <a:gdLst/>
              <a:ahLst/>
              <a:cxnLst/>
              <a:rect l="0" t="0" r="0" b="0"/>
              <a:pathLst>
                <a:path w="99854" h="8322">
                  <a:moveTo>
                    <a:pt x="0" y="8321"/>
                  </a:moveTo>
                  <a:lnTo>
                    <a:pt x="56773" y="2602"/>
                  </a:lnTo>
                  <a:lnTo>
                    <a:pt x="99853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360229" y="349484"/>
              <a:ext cx="91533" cy="24964"/>
            </a:xfrm>
            <a:custGeom>
              <a:avLst/>
              <a:gdLst/>
              <a:ahLst/>
              <a:cxnLst/>
              <a:rect l="0" t="0" r="0" b="0"/>
              <a:pathLst>
                <a:path w="91533" h="24964">
                  <a:moveTo>
                    <a:pt x="0" y="24963"/>
                  </a:moveTo>
                  <a:lnTo>
                    <a:pt x="58681" y="5403"/>
                  </a:lnTo>
                  <a:lnTo>
                    <a:pt x="91532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919214" y="357805"/>
              <a:ext cx="108175" cy="183259"/>
            </a:xfrm>
            <a:custGeom>
              <a:avLst/>
              <a:gdLst/>
              <a:ahLst/>
              <a:cxnLst/>
              <a:rect l="0" t="0" r="0" b="0"/>
              <a:pathLst>
                <a:path w="108175" h="183259">
                  <a:moveTo>
                    <a:pt x="108174" y="0"/>
                  </a:moveTo>
                  <a:lnTo>
                    <a:pt x="76218" y="58680"/>
                  </a:lnTo>
                  <a:lnTo>
                    <a:pt x="39671" y="116520"/>
                  </a:lnTo>
                  <a:lnTo>
                    <a:pt x="9592" y="178647"/>
                  </a:lnTo>
                  <a:lnTo>
                    <a:pt x="6394" y="181968"/>
                  </a:lnTo>
                  <a:lnTo>
                    <a:pt x="4263" y="183258"/>
                  </a:lnTo>
                  <a:lnTo>
                    <a:pt x="0" y="1830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656292" y="707289"/>
              <a:ext cx="171391" cy="224669"/>
            </a:xfrm>
            <a:custGeom>
              <a:avLst/>
              <a:gdLst/>
              <a:ahLst/>
              <a:cxnLst/>
              <a:rect l="0" t="0" r="0" b="0"/>
              <a:pathLst>
                <a:path w="171391" h="224669">
                  <a:moveTo>
                    <a:pt x="171390" y="0"/>
                  </a:moveTo>
                  <a:lnTo>
                    <a:pt x="122186" y="15118"/>
                  </a:lnTo>
                  <a:lnTo>
                    <a:pt x="61305" y="61126"/>
                  </a:lnTo>
                  <a:lnTo>
                    <a:pt x="21516" y="107601"/>
                  </a:lnTo>
                  <a:lnTo>
                    <a:pt x="4838" y="139336"/>
                  </a:lnTo>
                  <a:lnTo>
                    <a:pt x="0" y="172162"/>
                  </a:lnTo>
                  <a:lnTo>
                    <a:pt x="2144" y="194244"/>
                  </a:lnTo>
                  <a:lnTo>
                    <a:pt x="5860" y="202536"/>
                  </a:lnTo>
                  <a:lnTo>
                    <a:pt x="17384" y="214216"/>
                  </a:lnTo>
                  <a:lnTo>
                    <a:pt x="38253" y="2246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818263" y="823784"/>
              <a:ext cx="100952" cy="109766"/>
            </a:xfrm>
            <a:custGeom>
              <a:avLst/>
              <a:gdLst/>
              <a:ahLst/>
              <a:cxnLst/>
              <a:rect l="0" t="0" r="0" b="0"/>
              <a:pathLst>
                <a:path w="100952" h="109766">
                  <a:moveTo>
                    <a:pt x="100951" y="0"/>
                  </a:moveTo>
                  <a:lnTo>
                    <a:pt x="66205" y="11582"/>
                  </a:lnTo>
                  <a:lnTo>
                    <a:pt x="52841" y="21789"/>
                  </a:lnTo>
                  <a:lnTo>
                    <a:pt x="7641" y="75861"/>
                  </a:lnTo>
                  <a:lnTo>
                    <a:pt x="0" y="91963"/>
                  </a:lnTo>
                  <a:lnTo>
                    <a:pt x="366" y="98291"/>
                  </a:lnTo>
                  <a:lnTo>
                    <a:pt x="3384" y="103434"/>
                  </a:lnTo>
                  <a:lnTo>
                    <a:pt x="8169" y="107788"/>
                  </a:lnTo>
                  <a:lnTo>
                    <a:pt x="14133" y="109765"/>
                  </a:lnTo>
                  <a:lnTo>
                    <a:pt x="28156" y="109497"/>
                  </a:lnTo>
                  <a:lnTo>
                    <a:pt x="51645" y="99731"/>
                  </a:lnTo>
                  <a:lnTo>
                    <a:pt x="71754" y="85126"/>
                  </a:lnTo>
                  <a:lnTo>
                    <a:pt x="78729" y="69577"/>
                  </a:lnTo>
                  <a:lnTo>
                    <a:pt x="80589" y="60253"/>
                  </a:lnTo>
                  <a:lnTo>
                    <a:pt x="79980" y="52188"/>
                  </a:lnTo>
                  <a:lnTo>
                    <a:pt x="67666" y="249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976256" y="832105"/>
              <a:ext cx="76096" cy="99853"/>
            </a:xfrm>
            <a:custGeom>
              <a:avLst/>
              <a:gdLst/>
              <a:ahLst/>
              <a:cxnLst/>
              <a:rect l="0" t="0" r="0" b="0"/>
              <a:pathLst>
                <a:path w="76096" h="99853">
                  <a:moveTo>
                    <a:pt x="34489" y="0"/>
                  </a:moveTo>
                  <a:lnTo>
                    <a:pt x="22972" y="33741"/>
                  </a:lnTo>
                  <a:lnTo>
                    <a:pt x="3348" y="62241"/>
                  </a:lnTo>
                  <a:lnTo>
                    <a:pt x="784" y="63683"/>
                  </a:lnTo>
                  <a:lnTo>
                    <a:pt x="0" y="61871"/>
                  </a:lnTo>
                  <a:lnTo>
                    <a:pt x="402" y="57890"/>
                  </a:lnTo>
                  <a:lnTo>
                    <a:pt x="5779" y="48534"/>
                  </a:lnTo>
                  <a:lnTo>
                    <a:pt x="24298" y="27462"/>
                  </a:lnTo>
                  <a:lnTo>
                    <a:pt x="30469" y="24780"/>
                  </a:lnTo>
                  <a:lnTo>
                    <a:pt x="44721" y="24265"/>
                  </a:lnTo>
                  <a:lnTo>
                    <a:pt x="50556" y="28196"/>
                  </a:lnTo>
                  <a:lnTo>
                    <a:pt x="63186" y="50473"/>
                  </a:lnTo>
                  <a:lnTo>
                    <a:pt x="73271" y="80853"/>
                  </a:lnTo>
                  <a:lnTo>
                    <a:pt x="76095" y="998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202130" y="723931"/>
              <a:ext cx="41606" cy="174743"/>
            </a:xfrm>
            <a:custGeom>
              <a:avLst/>
              <a:gdLst/>
              <a:ahLst/>
              <a:cxnLst/>
              <a:rect l="0" t="0" r="0" b="0"/>
              <a:pathLst>
                <a:path w="41606" h="174743">
                  <a:moveTo>
                    <a:pt x="41605" y="0"/>
                  </a:moveTo>
                  <a:lnTo>
                    <a:pt x="30023" y="57909"/>
                  </a:lnTo>
                  <a:lnTo>
                    <a:pt x="13825" y="115735"/>
                  </a:lnTo>
                  <a:lnTo>
                    <a:pt x="0" y="1747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160524" y="832105"/>
              <a:ext cx="116496" cy="8322"/>
            </a:xfrm>
            <a:custGeom>
              <a:avLst/>
              <a:gdLst/>
              <a:ahLst/>
              <a:cxnLst/>
              <a:rect l="0" t="0" r="0" b="0"/>
              <a:pathLst>
                <a:path w="116496" h="8322">
                  <a:moveTo>
                    <a:pt x="0" y="8321"/>
                  </a:moveTo>
                  <a:lnTo>
                    <a:pt x="21778" y="2602"/>
                  </a:lnTo>
                  <a:lnTo>
                    <a:pt x="77426" y="343"/>
                  </a:lnTo>
                  <a:lnTo>
                    <a:pt x="116495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310303" y="840426"/>
              <a:ext cx="33285" cy="83211"/>
            </a:xfrm>
            <a:custGeom>
              <a:avLst/>
              <a:gdLst/>
              <a:ahLst/>
              <a:cxnLst/>
              <a:rect l="0" t="0" r="0" b="0"/>
              <a:pathLst>
                <a:path w="33285" h="83211">
                  <a:moveTo>
                    <a:pt x="33284" y="0"/>
                  </a:moveTo>
                  <a:lnTo>
                    <a:pt x="13724" y="58680"/>
                  </a:lnTo>
                  <a:lnTo>
                    <a:pt x="0" y="832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351908" y="773858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0"/>
                  </a:move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458661" y="823784"/>
              <a:ext cx="76311" cy="91532"/>
            </a:xfrm>
            <a:custGeom>
              <a:avLst/>
              <a:gdLst/>
              <a:ahLst/>
              <a:cxnLst/>
              <a:rect l="0" t="0" r="0" b="0"/>
              <a:pathLst>
                <a:path w="76311" h="91532">
                  <a:moveTo>
                    <a:pt x="18063" y="0"/>
                  </a:moveTo>
                  <a:lnTo>
                    <a:pt x="6546" y="40327"/>
                  </a:lnTo>
                  <a:lnTo>
                    <a:pt x="2064" y="49074"/>
                  </a:lnTo>
                  <a:lnTo>
                    <a:pt x="0" y="50282"/>
                  </a:lnTo>
                  <a:lnTo>
                    <a:pt x="173" y="39298"/>
                  </a:lnTo>
                  <a:lnTo>
                    <a:pt x="5797" y="26403"/>
                  </a:lnTo>
                  <a:lnTo>
                    <a:pt x="9886" y="20376"/>
                  </a:lnTo>
                  <a:lnTo>
                    <a:pt x="21825" y="11213"/>
                  </a:lnTo>
                  <a:lnTo>
                    <a:pt x="28892" y="7475"/>
                  </a:lnTo>
                  <a:lnTo>
                    <a:pt x="44141" y="5788"/>
                  </a:lnTo>
                  <a:lnTo>
                    <a:pt x="52090" y="6632"/>
                  </a:lnTo>
                  <a:lnTo>
                    <a:pt x="58315" y="9969"/>
                  </a:lnTo>
                  <a:lnTo>
                    <a:pt x="67696" y="21072"/>
                  </a:lnTo>
                  <a:lnTo>
                    <a:pt x="73758" y="47335"/>
                  </a:lnTo>
                  <a:lnTo>
                    <a:pt x="71854" y="83794"/>
                  </a:lnTo>
                  <a:lnTo>
                    <a:pt x="76310" y="9153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623585" y="815463"/>
              <a:ext cx="77808" cy="99853"/>
            </a:xfrm>
            <a:custGeom>
              <a:avLst/>
              <a:gdLst/>
              <a:ahLst/>
              <a:cxnLst/>
              <a:rect l="0" t="0" r="0" b="0"/>
              <a:pathLst>
                <a:path w="77808" h="99853">
                  <a:moveTo>
                    <a:pt x="19560" y="0"/>
                  </a:moveTo>
                  <a:lnTo>
                    <a:pt x="0" y="58680"/>
                  </a:lnTo>
                  <a:lnTo>
                    <a:pt x="972" y="63158"/>
                  </a:lnTo>
                  <a:lnTo>
                    <a:pt x="4395" y="65220"/>
                  </a:lnTo>
                  <a:lnTo>
                    <a:pt x="9450" y="65669"/>
                  </a:lnTo>
                  <a:lnTo>
                    <a:pt x="22463" y="61238"/>
                  </a:lnTo>
                  <a:lnTo>
                    <a:pt x="49000" y="43326"/>
                  </a:lnTo>
                  <a:lnTo>
                    <a:pt x="66395" y="27425"/>
                  </a:lnTo>
                  <a:lnTo>
                    <a:pt x="69275" y="26604"/>
                  </a:lnTo>
                  <a:lnTo>
                    <a:pt x="70270" y="28831"/>
                  </a:lnTo>
                  <a:lnTo>
                    <a:pt x="70514" y="65571"/>
                  </a:lnTo>
                  <a:lnTo>
                    <a:pt x="77807" y="998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821170" y="831320"/>
              <a:ext cx="79928" cy="92317"/>
            </a:xfrm>
            <a:custGeom>
              <a:avLst/>
              <a:gdLst/>
              <a:ahLst/>
              <a:cxnLst/>
              <a:rect l="0" t="0" r="0" b="0"/>
              <a:pathLst>
                <a:path w="79928" h="92317">
                  <a:moveTo>
                    <a:pt x="71607" y="34069"/>
                  </a:moveTo>
                  <a:lnTo>
                    <a:pt x="71607" y="16400"/>
                  </a:lnTo>
                  <a:lnTo>
                    <a:pt x="68833" y="10270"/>
                  </a:lnTo>
                  <a:lnTo>
                    <a:pt x="58355" y="994"/>
                  </a:lnTo>
                  <a:lnTo>
                    <a:pt x="52602" y="0"/>
                  </a:lnTo>
                  <a:lnTo>
                    <a:pt x="46917" y="1186"/>
                  </a:lnTo>
                  <a:lnTo>
                    <a:pt x="30083" y="11690"/>
                  </a:lnTo>
                  <a:lnTo>
                    <a:pt x="3410" y="31806"/>
                  </a:lnTo>
                  <a:lnTo>
                    <a:pt x="255" y="37183"/>
                  </a:lnTo>
                  <a:lnTo>
                    <a:pt x="0" y="42617"/>
                  </a:lnTo>
                  <a:lnTo>
                    <a:pt x="1679" y="48089"/>
                  </a:lnTo>
                  <a:lnTo>
                    <a:pt x="5573" y="50812"/>
                  </a:lnTo>
                  <a:lnTo>
                    <a:pt x="17295" y="51372"/>
                  </a:lnTo>
                  <a:lnTo>
                    <a:pt x="46496" y="41254"/>
                  </a:lnTo>
                  <a:lnTo>
                    <a:pt x="59214" y="45275"/>
                  </a:lnTo>
                  <a:lnTo>
                    <a:pt x="63345" y="50785"/>
                  </a:lnTo>
                  <a:lnTo>
                    <a:pt x="79927" y="923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909419" y="2105958"/>
            <a:ext cx="1647568" cy="686035"/>
            <a:chOff x="4909419" y="2105958"/>
            <a:chExt cx="1647568" cy="686035"/>
          </a:xfrm>
        </p:grpSpPr>
        <p:sp>
          <p:nvSpPr>
            <p:cNvPr id="104" name="Freeform 103"/>
            <p:cNvSpPr/>
            <p:nvPr/>
          </p:nvSpPr>
          <p:spPr>
            <a:xfrm>
              <a:off x="4909419" y="2279967"/>
              <a:ext cx="1009213" cy="114636"/>
            </a:xfrm>
            <a:custGeom>
              <a:avLst/>
              <a:gdLst/>
              <a:ahLst/>
              <a:cxnLst/>
              <a:rect l="0" t="0" r="0" b="0"/>
              <a:pathLst>
                <a:path w="1009213" h="114636">
                  <a:moveTo>
                    <a:pt x="0" y="0"/>
                  </a:moveTo>
                  <a:lnTo>
                    <a:pt x="63415" y="7550"/>
                  </a:lnTo>
                  <a:lnTo>
                    <a:pt x="116967" y="10634"/>
                  </a:lnTo>
                  <a:lnTo>
                    <a:pt x="172062" y="15455"/>
                  </a:lnTo>
                  <a:lnTo>
                    <a:pt x="228385" y="22127"/>
                  </a:lnTo>
                  <a:lnTo>
                    <a:pt x="287039" y="26869"/>
                  </a:lnTo>
                  <a:lnTo>
                    <a:pt x="343621" y="32017"/>
                  </a:lnTo>
                  <a:lnTo>
                    <a:pt x="404128" y="35583"/>
                  </a:lnTo>
                  <a:lnTo>
                    <a:pt x="458278" y="41737"/>
                  </a:lnTo>
                  <a:lnTo>
                    <a:pt x="508281" y="47089"/>
                  </a:lnTo>
                  <a:lnTo>
                    <a:pt x="561312" y="50010"/>
                  </a:lnTo>
                  <a:lnTo>
                    <a:pt x="621165" y="56347"/>
                  </a:lnTo>
                  <a:lnTo>
                    <a:pt x="675607" y="60150"/>
                  </a:lnTo>
                  <a:lnTo>
                    <a:pt x="730261" y="64667"/>
                  </a:lnTo>
                  <a:lnTo>
                    <a:pt x="779123" y="68470"/>
                  </a:lnTo>
                  <a:lnTo>
                    <a:pt x="841465" y="73622"/>
                  </a:lnTo>
                  <a:lnTo>
                    <a:pt x="899084" y="81309"/>
                  </a:lnTo>
                  <a:lnTo>
                    <a:pt x="953276" y="89603"/>
                  </a:lnTo>
                  <a:lnTo>
                    <a:pt x="1002462" y="98321"/>
                  </a:lnTo>
                  <a:lnTo>
                    <a:pt x="1007622" y="96982"/>
                  </a:lnTo>
                  <a:lnTo>
                    <a:pt x="1009212" y="94241"/>
                  </a:lnTo>
                  <a:lnTo>
                    <a:pt x="1008424" y="90564"/>
                  </a:lnTo>
                  <a:lnTo>
                    <a:pt x="1005124" y="87189"/>
                  </a:lnTo>
                  <a:lnTo>
                    <a:pt x="976657" y="67857"/>
                  </a:lnTo>
                  <a:lnTo>
                    <a:pt x="959789" y="47843"/>
                  </a:lnTo>
                  <a:lnTo>
                    <a:pt x="954210" y="45764"/>
                  </a:lnTo>
                  <a:lnTo>
                    <a:pt x="948641" y="47151"/>
                  </a:lnTo>
                  <a:lnTo>
                    <a:pt x="943080" y="50850"/>
                  </a:lnTo>
                  <a:lnTo>
                    <a:pt x="934435" y="62356"/>
                  </a:lnTo>
                  <a:lnTo>
                    <a:pt x="916934" y="92343"/>
                  </a:lnTo>
                  <a:lnTo>
                    <a:pt x="915470" y="99469"/>
                  </a:lnTo>
                  <a:lnTo>
                    <a:pt x="916343" y="106069"/>
                  </a:lnTo>
                  <a:lnTo>
                    <a:pt x="918774" y="112318"/>
                  </a:lnTo>
                  <a:lnTo>
                    <a:pt x="923168" y="114635"/>
                  </a:lnTo>
                  <a:lnTo>
                    <a:pt x="928872" y="114330"/>
                  </a:lnTo>
                  <a:lnTo>
                    <a:pt x="956920" y="10817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949550" y="2221720"/>
              <a:ext cx="66569" cy="499264"/>
            </a:xfrm>
            <a:custGeom>
              <a:avLst/>
              <a:gdLst/>
              <a:ahLst/>
              <a:cxnLst/>
              <a:rect l="0" t="0" r="0" b="0"/>
              <a:pathLst>
                <a:path w="66569" h="499264">
                  <a:moveTo>
                    <a:pt x="66568" y="0"/>
                  </a:moveTo>
                  <a:lnTo>
                    <a:pt x="58093" y="55848"/>
                  </a:lnTo>
                  <a:lnTo>
                    <a:pt x="46767" y="108371"/>
                  </a:lnTo>
                  <a:lnTo>
                    <a:pt x="35981" y="162385"/>
                  </a:lnTo>
                  <a:lnTo>
                    <a:pt x="24948" y="225515"/>
                  </a:lnTo>
                  <a:lnTo>
                    <a:pt x="16637" y="274845"/>
                  </a:lnTo>
                  <a:lnTo>
                    <a:pt x="9963" y="332378"/>
                  </a:lnTo>
                  <a:lnTo>
                    <a:pt x="2926" y="391717"/>
                  </a:lnTo>
                  <a:lnTo>
                    <a:pt x="578" y="446447"/>
                  </a:lnTo>
                  <a:lnTo>
                    <a:pt x="0" y="4992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007797" y="2171794"/>
              <a:ext cx="549190" cy="191236"/>
            </a:xfrm>
            <a:custGeom>
              <a:avLst/>
              <a:gdLst/>
              <a:ahLst/>
              <a:cxnLst/>
              <a:rect l="0" t="0" r="0" b="0"/>
              <a:pathLst>
                <a:path w="549190" h="191236">
                  <a:moveTo>
                    <a:pt x="0" y="0"/>
                  </a:moveTo>
                  <a:lnTo>
                    <a:pt x="11517" y="33740"/>
                  </a:lnTo>
                  <a:lnTo>
                    <a:pt x="37403" y="74025"/>
                  </a:lnTo>
                  <a:lnTo>
                    <a:pt x="100824" y="125333"/>
                  </a:lnTo>
                  <a:lnTo>
                    <a:pt x="164040" y="163270"/>
                  </a:lnTo>
                  <a:lnTo>
                    <a:pt x="223535" y="182786"/>
                  </a:lnTo>
                  <a:lnTo>
                    <a:pt x="284335" y="189685"/>
                  </a:lnTo>
                  <a:lnTo>
                    <a:pt x="337680" y="190881"/>
                  </a:lnTo>
                  <a:lnTo>
                    <a:pt x="390057" y="191235"/>
                  </a:lnTo>
                  <a:lnTo>
                    <a:pt x="451940" y="184778"/>
                  </a:lnTo>
                  <a:lnTo>
                    <a:pt x="511453" y="177570"/>
                  </a:lnTo>
                  <a:lnTo>
                    <a:pt x="549189" y="1747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966192" y="2105958"/>
              <a:ext cx="590795" cy="149047"/>
            </a:xfrm>
            <a:custGeom>
              <a:avLst/>
              <a:gdLst/>
              <a:ahLst/>
              <a:cxnLst/>
              <a:rect l="0" t="0" r="0" b="0"/>
              <a:pathLst>
                <a:path w="590795" h="149047">
                  <a:moveTo>
                    <a:pt x="0" y="49194"/>
                  </a:moveTo>
                  <a:lnTo>
                    <a:pt x="34745" y="30447"/>
                  </a:lnTo>
                  <a:lnTo>
                    <a:pt x="86599" y="15997"/>
                  </a:lnTo>
                  <a:lnTo>
                    <a:pt x="141562" y="2977"/>
                  </a:lnTo>
                  <a:lnTo>
                    <a:pt x="194966" y="0"/>
                  </a:lnTo>
                  <a:lnTo>
                    <a:pt x="242371" y="1950"/>
                  </a:lnTo>
                  <a:lnTo>
                    <a:pt x="294017" y="8383"/>
                  </a:lnTo>
                  <a:lnTo>
                    <a:pt x="351779" y="18840"/>
                  </a:lnTo>
                  <a:lnTo>
                    <a:pt x="407202" y="35339"/>
                  </a:lnTo>
                  <a:lnTo>
                    <a:pt x="462028" y="56386"/>
                  </a:lnTo>
                  <a:lnTo>
                    <a:pt x="523994" y="86119"/>
                  </a:lnTo>
                  <a:lnTo>
                    <a:pt x="548196" y="103075"/>
                  </a:lnTo>
                  <a:lnTo>
                    <a:pt x="590794" y="14904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482097" y="2321572"/>
              <a:ext cx="73154" cy="449338"/>
            </a:xfrm>
            <a:custGeom>
              <a:avLst/>
              <a:gdLst/>
              <a:ahLst/>
              <a:cxnLst/>
              <a:rect l="0" t="0" r="0" b="0"/>
              <a:pathLst>
                <a:path w="73154" h="449338">
                  <a:moveTo>
                    <a:pt x="66568" y="0"/>
                  </a:moveTo>
                  <a:lnTo>
                    <a:pt x="73153" y="29621"/>
                  </a:lnTo>
                  <a:lnTo>
                    <a:pt x="71909" y="59628"/>
                  </a:lnTo>
                  <a:lnTo>
                    <a:pt x="60628" y="113903"/>
                  </a:lnTo>
                  <a:lnTo>
                    <a:pt x="47101" y="169219"/>
                  </a:lnTo>
                  <a:lnTo>
                    <a:pt x="33277" y="220551"/>
                  </a:lnTo>
                  <a:lnTo>
                    <a:pt x="22187" y="272652"/>
                  </a:lnTo>
                  <a:lnTo>
                    <a:pt x="8320" y="334687"/>
                  </a:lnTo>
                  <a:lnTo>
                    <a:pt x="1095" y="395784"/>
                  </a:lnTo>
                  <a:lnTo>
                    <a:pt x="0" y="4493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949550" y="2596167"/>
              <a:ext cx="524226" cy="195826"/>
            </a:xfrm>
            <a:custGeom>
              <a:avLst/>
              <a:gdLst/>
              <a:ahLst/>
              <a:cxnLst/>
              <a:rect l="0" t="0" r="0" b="0"/>
              <a:pathLst>
                <a:path w="524226" h="195826">
                  <a:moveTo>
                    <a:pt x="0" y="0"/>
                  </a:moveTo>
                  <a:lnTo>
                    <a:pt x="15999" y="34745"/>
                  </a:lnTo>
                  <a:lnTo>
                    <a:pt x="37403" y="60214"/>
                  </a:lnTo>
                  <a:lnTo>
                    <a:pt x="100013" y="112533"/>
                  </a:lnTo>
                  <a:lnTo>
                    <a:pt x="157116" y="141302"/>
                  </a:lnTo>
                  <a:lnTo>
                    <a:pt x="219162" y="168250"/>
                  </a:lnTo>
                  <a:lnTo>
                    <a:pt x="272591" y="185347"/>
                  </a:lnTo>
                  <a:lnTo>
                    <a:pt x="331573" y="193055"/>
                  </a:lnTo>
                  <a:lnTo>
                    <a:pt x="355392" y="195825"/>
                  </a:lnTo>
                  <a:lnTo>
                    <a:pt x="417595" y="192152"/>
                  </a:lnTo>
                  <a:lnTo>
                    <a:pt x="473705" y="179870"/>
                  </a:lnTo>
                  <a:lnTo>
                    <a:pt x="524225" y="1581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11" name="Freeform 110"/>
          <p:cNvSpPr/>
          <p:nvPr/>
        </p:nvSpPr>
        <p:spPr>
          <a:xfrm>
            <a:off x="6174218" y="2496314"/>
            <a:ext cx="1" cy="8322"/>
          </a:xfrm>
          <a:custGeom>
            <a:avLst/>
            <a:gdLst/>
            <a:ahLst/>
            <a:cxnLst/>
            <a:rect l="0" t="0" r="0" b="0"/>
            <a:pathLst>
              <a:path w="1" h="8322">
                <a:moveTo>
                  <a:pt x="0" y="0"/>
                </a:moveTo>
                <a:lnTo>
                  <a:pt x="0" y="832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19" name="Group 118"/>
          <p:cNvGrpSpPr/>
          <p:nvPr/>
        </p:nvGrpSpPr>
        <p:grpSpPr>
          <a:xfrm>
            <a:off x="4138986" y="1422899"/>
            <a:ext cx="653939" cy="266275"/>
            <a:chOff x="4138986" y="1422899"/>
            <a:chExt cx="653939" cy="266275"/>
          </a:xfrm>
        </p:grpSpPr>
        <p:sp>
          <p:nvSpPr>
            <p:cNvPr id="112" name="Freeform 111"/>
            <p:cNvSpPr/>
            <p:nvPr/>
          </p:nvSpPr>
          <p:spPr>
            <a:xfrm>
              <a:off x="4138986" y="1422899"/>
              <a:ext cx="136115" cy="224670"/>
            </a:xfrm>
            <a:custGeom>
              <a:avLst/>
              <a:gdLst/>
              <a:ahLst/>
              <a:cxnLst/>
              <a:rect l="0" t="0" r="0" b="0"/>
              <a:pathLst>
                <a:path w="136115" h="224670">
                  <a:moveTo>
                    <a:pt x="104749" y="0"/>
                  </a:moveTo>
                  <a:lnTo>
                    <a:pt x="71031" y="57162"/>
                  </a:lnTo>
                  <a:lnTo>
                    <a:pt x="31556" y="117130"/>
                  </a:lnTo>
                  <a:lnTo>
                    <a:pt x="18594" y="137118"/>
                  </a:lnTo>
                  <a:lnTo>
                    <a:pt x="3587" y="152165"/>
                  </a:lnTo>
                  <a:lnTo>
                    <a:pt x="325" y="154143"/>
                  </a:lnTo>
                  <a:lnTo>
                    <a:pt x="0" y="152688"/>
                  </a:lnTo>
                  <a:lnTo>
                    <a:pt x="27773" y="95788"/>
                  </a:lnTo>
                  <a:lnTo>
                    <a:pt x="60430" y="34815"/>
                  </a:lnTo>
                  <a:lnTo>
                    <a:pt x="73957" y="22254"/>
                  </a:lnTo>
                  <a:lnTo>
                    <a:pt x="81447" y="17609"/>
                  </a:lnTo>
                  <a:lnTo>
                    <a:pt x="97166" y="14915"/>
                  </a:lnTo>
                  <a:lnTo>
                    <a:pt x="105241" y="15491"/>
                  </a:lnTo>
                  <a:lnTo>
                    <a:pt x="111549" y="18648"/>
                  </a:lnTo>
                  <a:lnTo>
                    <a:pt x="121023" y="29553"/>
                  </a:lnTo>
                  <a:lnTo>
                    <a:pt x="131555" y="55704"/>
                  </a:lnTo>
                  <a:lnTo>
                    <a:pt x="136114" y="86874"/>
                  </a:lnTo>
                  <a:lnTo>
                    <a:pt x="131194" y="141575"/>
                  </a:lnTo>
                  <a:lnTo>
                    <a:pt x="129842" y="203106"/>
                  </a:lnTo>
                  <a:lnTo>
                    <a:pt x="129712" y="22466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152203" y="1506110"/>
              <a:ext cx="141459" cy="24964"/>
            </a:xfrm>
            <a:custGeom>
              <a:avLst/>
              <a:gdLst/>
              <a:ahLst/>
              <a:cxnLst/>
              <a:rect l="0" t="0" r="0" b="0"/>
              <a:pathLst>
                <a:path w="141459" h="24964">
                  <a:moveTo>
                    <a:pt x="0" y="0"/>
                  </a:moveTo>
                  <a:lnTo>
                    <a:pt x="58383" y="16858"/>
                  </a:lnTo>
                  <a:lnTo>
                    <a:pt x="85716" y="22562"/>
                  </a:lnTo>
                  <a:lnTo>
                    <a:pt x="141458" y="249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337108" y="1422899"/>
              <a:ext cx="23122" cy="183064"/>
            </a:xfrm>
            <a:custGeom>
              <a:avLst/>
              <a:gdLst/>
              <a:ahLst/>
              <a:cxnLst/>
              <a:rect l="0" t="0" r="0" b="0"/>
              <a:pathLst>
                <a:path w="23122" h="183064">
                  <a:moveTo>
                    <a:pt x="23121" y="0"/>
                  </a:moveTo>
                  <a:lnTo>
                    <a:pt x="21272" y="38935"/>
                  </a:lnTo>
                  <a:lnTo>
                    <a:pt x="4375" y="96944"/>
                  </a:lnTo>
                  <a:lnTo>
                    <a:pt x="0" y="128372"/>
                  </a:lnTo>
                  <a:lnTo>
                    <a:pt x="6479" y="1830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460082" y="1589320"/>
              <a:ext cx="16643" cy="8322"/>
            </a:xfrm>
            <a:custGeom>
              <a:avLst/>
              <a:gdLst/>
              <a:ahLst/>
              <a:cxnLst/>
              <a:rect l="0" t="0" r="0" b="0"/>
              <a:pathLst>
                <a:path w="16643" h="8322">
                  <a:moveTo>
                    <a:pt x="0" y="8321"/>
                  </a:move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409285" y="1531073"/>
              <a:ext cx="50798" cy="108174"/>
            </a:xfrm>
            <a:custGeom>
              <a:avLst/>
              <a:gdLst/>
              <a:ahLst/>
              <a:cxnLst/>
              <a:rect l="0" t="0" r="0" b="0"/>
              <a:pathLst>
                <a:path w="50798" h="108174">
                  <a:moveTo>
                    <a:pt x="50797" y="0"/>
                  </a:moveTo>
                  <a:lnTo>
                    <a:pt x="16052" y="15999"/>
                  </a:lnTo>
                  <a:lnTo>
                    <a:pt x="5152" y="28376"/>
                  </a:lnTo>
                  <a:lnTo>
                    <a:pt x="951" y="35559"/>
                  </a:lnTo>
                  <a:lnTo>
                    <a:pt x="0" y="42197"/>
                  </a:lnTo>
                  <a:lnTo>
                    <a:pt x="3874" y="54504"/>
                  </a:lnTo>
                  <a:lnTo>
                    <a:pt x="8420" y="57601"/>
                  </a:lnTo>
                  <a:lnTo>
                    <a:pt x="20868" y="58576"/>
                  </a:lnTo>
                  <a:lnTo>
                    <a:pt x="26221" y="62165"/>
                  </a:lnTo>
                  <a:lnTo>
                    <a:pt x="34635" y="76014"/>
                  </a:lnTo>
                  <a:lnTo>
                    <a:pt x="42476" y="10817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531177" y="1531073"/>
              <a:ext cx="53722" cy="76029"/>
            </a:xfrm>
            <a:custGeom>
              <a:avLst/>
              <a:gdLst/>
              <a:ahLst/>
              <a:cxnLst/>
              <a:rect l="0" t="0" r="0" b="0"/>
              <a:pathLst>
                <a:path w="53722" h="76029">
                  <a:moveTo>
                    <a:pt x="20436" y="0"/>
                  </a:moveTo>
                  <a:lnTo>
                    <a:pt x="6243" y="55848"/>
                  </a:lnTo>
                  <a:lnTo>
                    <a:pt x="0" y="76028"/>
                  </a:lnTo>
                  <a:lnTo>
                    <a:pt x="1492" y="68615"/>
                  </a:lnTo>
                  <a:lnTo>
                    <a:pt x="11947" y="52485"/>
                  </a:lnTo>
                  <a:lnTo>
                    <a:pt x="18475" y="49783"/>
                  </a:lnTo>
                  <a:lnTo>
                    <a:pt x="53721" y="499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659787" y="1580999"/>
              <a:ext cx="133138" cy="108175"/>
            </a:xfrm>
            <a:custGeom>
              <a:avLst/>
              <a:gdLst/>
              <a:ahLst/>
              <a:cxnLst/>
              <a:rect l="0" t="0" r="0" b="0"/>
              <a:pathLst>
                <a:path w="133138" h="108175">
                  <a:moveTo>
                    <a:pt x="0" y="0"/>
                  </a:moveTo>
                  <a:lnTo>
                    <a:pt x="8835" y="13252"/>
                  </a:lnTo>
                  <a:lnTo>
                    <a:pt x="10707" y="29620"/>
                  </a:lnTo>
                  <a:lnTo>
                    <a:pt x="9911" y="39163"/>
                  </a:lnTo>
                  <a:lnTo>
                    <a:pt x="11231" y="43675"/>
                  </a:lnTo>
                  <a:lnTo>
                    <a:pt x="13959" y="44834"/>
                  </a:lnTo>
                  <a:lnTo>
                    <a:pt x="17627" y="43758"/>
                  </a:lnTo>
                  <a:lnTo>
                    <a:pt x="51900" y="15884"/>
                  </a:lnTo>
                  <a:lnTo>
                    <a:pt x="56789" y="17061"/>
                  </a:lnTo>
                  <a:lnTo>
                    <a:pt x="60049" y="21544"/>
                  </a:lnTo>
                  <a:lnTo>
                    <a:pt x="69698" y="50895"/>
                  </a:lnTo>
                  <a:lnTo>
                    <a:pt x="73278" y="54270"/>
                  </a:lnTo>
                  <a:lnTo>
                    <a:pt x="77513" y="54672"/>
                  </a:lnTo>
                  <a:lnTo>
                    <a:pt x="87150" y="50186"/>
                  </a:lnTo>
                  <a:lnTo>
                    <a:pt x="97597" y="42029"/>
                  </a:lnTo>
                  <a:lnTo>
                    <a:pt x="102972" y="40963"/>
                  </a:lnTo>
                  <a:lnTo>
                    <a:pt x="108404" y="42102"/>
                  </a:lnTo>
                  <a:lnTo>
                    <a:pt x="113875" y="44710"/>
                  </a:lnTo>
                  <a:lnTo>
                    <a:pt x="117522" y="50147"/>
                  </a:lnTo>
                  <a:lnTo>
                    <a:pt x="133137" y="10817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606912" y="1830631"/>
            <a:ext cx="624080" cy="482621"/>
            <a:chOff x="6606912" y="1830631"/>
            <a:chExt cx="624080" cy="482621"/>
          </a:xfrm>
        </p:grpSpPr>
        <p:sp>
          <p:nvSpPr>
            <p:cNvPr id="120" name="Freeform 119"/>
            <p:cNvSpPr/>
            <p:nvPr/>
          </p:nvSpPr>
          <p:spPr>
            <a:xfrm>
              <a:off x="6631876" y="1830631"/>
              <a:ext cx="599116" cy="474300"/>
            </a:xfrm>
            <a:custGeom>
              <a:avLst/>
              <a:gdLst/>
              <a:ahLst/>
              <a:cxnLst/>
              <a:rect l="0" t="0" r="0" b="0"/>
              <a:pathLst>
                <a:path w="599116" h="474300">
                  <a:moveTo>
                    <a:pt x="599115" y="0"/>
                  </a:moveTo>
                  <a:lnTo>
                    <a:pt x="584904" y="19005"/>
                  </a:lnTo>
                  <a:lnTo>
                    <a:pt x="523301" y="75050"/>
                  </a:lnTo>
                  <a:lnTo>
                    <a:pt x="464785" y="126357"/>
                  </a:lnTo>
                  <a:lnTo>
                    <a:pt x="411530" y="174877"/>
                  </a:lnTo>
                  <a:lnTo>
                    <a:pt x="355391" y="213098"/>
                  </a:lnTo>
                  <a:lnTo>
                    <a:pt x="296660" y="259927"/>
                  </a:lnTo>
                  <a:lnTo>
                    <a:pt x="237508" y="299510"/>
                  </a:lnTo>
                  <a:lnTo>
                    <a:pt x="177753" y="338386"/>
                  </a:lnTo>
                  <a:lnTo>
                    <a:pt x="116670" y="378145"/>
                  </a:lnTo>
                  <a:lnTo>
                    <a:pt x="54350" y="429578"/>
                  </a:lnTo>
                  <a:lnTo>
                    <a:pt x="0" y="47429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606912" y="2188436"/>
              <a:ext cx="41606" cy="124816"/>
            </a:xfrm>
            <a:custGeom>
              <a:avLst/>
              <a:gdLst/>
              <a:ahLst/>
              <a:cxnLst/>
              <a:rect l="0" t="0" r="0" b="0"/>
              <a:pathLst>
                <a:path w="41606" h="124816">
                  <a:moveTo>
                    <a:pt x="41605" y="0"/>
                  </a:moveTo>
                  <a:lnTo>
                    <a:pt x="39140" y="33740"/>
                  </a:lnTo>
                  <a:lnTo>
                    <a:pt x="30088" y="58382"/>
                  </a:lnTo>
                  <a:lnTo>
                    <a:pt x="4650" y="105720"/>
                  </a:lnTo>
                  <a:lnTo>
                    <a:pt x="0" y="12481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615233" y="2219528"/>
              <a:ext cx="97987" cy="77082"/>
            </a:xfrm>
            <a:custGeom>
              <a:avLst/>
              <a:gdLst/>
              <a:ahLst/>
              <a:cxnLst/>
              <a:rect l="0" t="0" r="0" b="0"/>
              <a:pathLst>
                <a:path w="97987" h="77082">
                  <a:moveTo>
                    <a:pt x="24963" y="10513"/>
                  </a:moveTo>
                  <a:lnTo>
                    <a:pt x="33798" y="1678"/>
                  </a:lnTo>
                  <a:lnTo>
                    <a:pt x="39175" y="0"/>
                  </a:lnTo>
                  <a:lnTo>
                    <a:pt x="52544" y="601"/>
                  </a:lnTo>
                  <a:lnTo>
                    <a:pt x="75666" y="10555"/>
                  </a:lnTo>
                  <a:lnTo>
                    <a:pt x="95666" y="29633"/>
                  </a:lnTo>
                  <a:lnTo>
                    <a:pt x="97986" y="37128"/>
                  </a:lnTo>
                  <a:lnTo>
                    <a:pt x="95633" y="52852"/>
                  </a:lnTo>
                  <a:lnTo>
                    <a:pt x="90568" y="59080"/>
                  </a:lnTo>
                  <a:lnTo>
                    <a:pt x="75078" y="68464"/>
                  </a:lnTo>
                  <a:lnTo>
                    <a:pt x="35924" y="75379"/>
                  </a:lnTo>
                  <a:lnTo>
                    <a:pt x="0" y="7708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301982" y="1664210"/>
            <a:ext cx="62627" cy="37664"/>
            <a:chOff x="4301982" y="1664210"/>
            <a:chExt cx="62627" cy="37664"/>
          </a:xfrm>
        </p:grpSpPr>
        <p:sp>
          <p:nvSpPr>
            <p:cNvPr id="124" name="Freeform 123"/>
            <p:cNvSpPr/>
            <p:nvPr/>
          </p:nvSpPr>
          <p:spPr>
            <a:xfrm>
              <a:off x="4301982" y="166421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351908" y="16891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351908" y="16891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7380770" y="990205"/>
            <a:ext cx="2101679" cy="1764063"/>
            <a:chOff x="7380770" y="990205"/>
            <a:chExt cx="2101679" cy="1764063"/>
          </a:xfrm>
        </p:grpSpPr>
        <p:sp>
          <p:nvSpPr>
            <p:cNvPr id="128" name="Freeform 127"/>
            <p:cNvSpPr/>
            <p:nvPr/>
          </p:nvSpPr>
          <p:spPr>
            <a:xfrm>
              <a:off x="7447338" y="990205"/>
              <a:ext cx="116495" cy="1556037"/>
            </a:xfrm>
            <a:custGeom>
              <a:avLst/>
              <a:gdLst/>
              <a:ahLst/>
              <a:cxnLst/>
              <a:rect l="0" t="0" r="0" b="0"/>
              <a:pathLst>
                <a:path w="116495" h="1556037">
                  <a:moveTo>
                    <a:pt x="108174" y="0"/>
                  </a:moveTo>
                  <a:lnTo>
                    <a:pt x="114759" y="29620"/>
                  </a:lnTo>
                  <a:lnTo>
                    <a:pt x="116266" y="86768"/>
                  </a:lnTo>
                  <a:lnTo>
                    <a:pt x="116465" y="148387"/>
                  </a:lnTo>
                  <a:lnTo>
                    <a:pt x="116489" y="197957"/>
                  </a:lnTo>
                  <a:lnTo>
                    <a:pt x="116493" y="254320"/>
                  </a:lnTo>
                  <a:lnTo>
                    <a:pt x="116494" y="314866"/>
                  </a:lnTo>
                  <a:lnTo>
                    <a:pt x="109852" y="369218"/>
                  </a:lnTo>
                  <a:lnTo>
                    <a:pt x="101352" y="426824"/>
                  </a:lnTo>
                  <a:lnTo>
                    <a:pt x="97584" y="485043"/>
                  </a:lnTo>
                  <a:lnTo>
                    <a:pt x="91405" y="546563"/>
                  </a:lnTo>
                  <a:lnTo>
                    <a:pt x="84473" y="608951"/>
                  </a:lnTo>
                  <a:lnTo>
                    <a:pt x="83377" y="672104"/>
                  </a:lnTo>
                  <a:lnTo>
                    <a:pt x="82308" y="734946"/>
                  </a:lnTo>
                  <a:lnTo>
                    <a:pt x="76049" y="797315"/>
                  </a:lnTo>
                  <a:lnTo>
                    <a:pt x="72577" y="858970"/>
                  </a:lnTo>
                  <a:lnTo>
                    <a:pt x="67360" y="920017"/>
                  </a:lnTo>
                  <a:lnTo>
                    <a:pt x="62256" y="980642"/>
                  </a:lnTo>
                  <a:lnTo>
                    <a:pt x="58775" y="1039602"/>
                  </a:lnTo>
                  <a:lnTo>
                    <a:pt x="57392" y="1101253"/>
                  </a:lnTo>
                  <a:lnTo>
                    <a:pt x="51093" y="1159047"/>
                  </a:lnTo>
                  <a:lnTo>
                    <a:pt x="47615" y="1214826"/>
                  </a:lnTo>
                  <a:lnTo>
                    <a:pt x="38376" y="1272494"/>
                  </a:lnTo>
                  <a:lnTo>
                    <a:pt x="34793" y="1322861"/>
                  </a:lnTo>
                  <a:lnTo>
                    <a:pt x="24432" y="1384009"/>
                  </a:lnTo>
                  <a:lnTo>
                    <a:pt x="18181" y="1437304"/>
                  </a:lnTo>
                  <a:lnTo>
                    <a:pt x="10259" y="1497129"/>
                  </a:lnTo>
                  <a:lnTo>
                    <a:pt x="0" y="15560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605438" y="1023489"/>
              <a:ext cx="24964" cy="8322"/>
            </a:xfrm>
            <a:custGeom>
              <a:avLst/>
              <a:gdLst/>
              <a:ahLst/>
              <a:cxnLst/>
              <a:rect l="0" t="0" r="0" b="0"/>
              <a:pathLst>
                <a:path w="24964" h="8322">
                  <a:moveTo>
                    <a:pt x="0" y="8321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380770" y="1023489"/>
              <a:ext cx="2101679" cy="1719852"/>
            </a:xfrm>
            <a:custGeom>
              <a:avLst/>
              <a:gdLst/>
              <a:ahLst/>
              <a:cxnLst/>
              <a:rect l="0" t="0" r="0" b="0"/>
              <a:pathLst>
                <a:path w="2101679" h="1719852">
                  <a:moveTo>
                    <a:pt x="324521" y="0"/>
                  </a:moveTo>
                  <a:lnTo>
                    <a:pt x="386847" y="0"/>
                  </a:lnTo>
                  <a:lnTo>
                    <a:pt x="450142" y="0"/>
                  </a:lnTo>
                  <a:lnTo>
                    <a:pt x="511133" y="0"/>
                  </a:lnTo>
                  <a:lnTo>
                    <a:pt x="572593" y="0"/>
                  </a:lnTo>
                  <a:lnTo>
                    <a:pt x="628034" y="0"/>
                  </a:lnTo>
                  <a:lnTo>
                    <a:pt x="685450" y="0"/>
                  </a:lnTo>
                  <a:lnTo>
                    <a:pt x="743827" y="0"/>
                  </a:lnTo>
                  <a:lnTo>
                    <a:pt x="806312" y="0"/>
                  </a:lnTo>
                  <a:lnTo>
                    <a:pt x="857747" y="0"/>
                  </a:lnTo>
                  <a:lnTo>
                    <a:pt x="908258" y="0"/>
                  </a:lnTo>
                  <a:lnTo>
                    <a:pt x="971004" y="0"/>
                  </a:lnTo>
                  <a:lnTo>
                    <a:pt x="1033516" y="0"/>
                  </a:lnTo>
                  <a:lnTo>
                    <a:pt x="1080803" y="0"/>
                  </a:lnTo>
                  <a:lnTo>
                    <a:pt x="1135803" y="0"/>
                  </a:lnTo>
                  <a:lnTo>
                    <a:pt x="1192440" y="0"/>
                  </a:lnTo>
                  <a:lnTo>
                    <a:pt x="1250534" y="0"/>
                  </a:lnTo>
                  <a:lnTo>
                    <a:pt x="1306352" y="0"/>
                  </a:lnTo>
                  <a:lnTo>
                    <a:pt x="1358926" y="5719"/>
                  </a:lnTo>
                  <a:lnTo>
                    <a:pt x="1406615" y="7550"/>
                  </a:lnTo>
                  <a:lnTo>
                    <a:pt x="1467964" y="8169"/>
                  </a:lnTo>
                  <a:lnTo>
                    <a:pt x="1525079" y="8291"/>
                  </a:lnTo>
                  <a:lnTo>
                    <a:pt x="1584061" y="9240"/>
                  </a:lnTo>
                  <a:lnTo>
                    <a:pt x="1631833" y="14038"/>
                  </a:lnTo>
                  <a:lnTo>
                    <a:pt x="1681120" y="15870"/>
                  </a:lnTo>
                  <a:lnTo>
                    <a:pt x="1729933" y="16413"/>
                  </a:lnTo>
                  <a:lnTo>
                    <a:pt x="1788311" y="16597"/>
                  </a:lnTo>
                  <a:lnTo>
                    <a:pt x="1851630" y="22355"/>
                  </a:lnTo>
                  <a:lnTo>
                    <a:pt x="1908137" y="24620"/>
                  </a:lnTo>
                  <a:lnTo>
                    <a:pt x="1970431" y="29350"/>
                  </a:lnTo>
                  <a:lnTo>
                    <a:pt x="1996561" y="36536"/>
                  </a:lnTo>
                  <a:lnTo>
                    <a:pt x="2003196" y="41924"/>
                  </a:lnTo>
                  <a:lnTo>
                    <a:pt x="2013034" y="57773"/>
                  </a:lnTo>
                  <a:lnTo>
                    <a:pt x="2019354" y="87487"/>
                  </a:lnTo>
                  <a:lnTo>
                    <a:pt x="2021665" y="150707"/>
                  </a:lnTo>
                  <a:lnTo>
                    <a:pt x="2021945" y="205436"/>
                  </a:lnTo>
                  <a:lnTo>
                    <a:pt x="2022925" y="258913"/>
                  </a:lnTo>
                  <a:lnTo>
                    <a:pt x="2028598" y="307966"/>
                  </a:lnTo>
                  <a:lnTo>
                    <a:pt x="2034410" y="361212"/>
                  </a:lnTo>
                  <a:lnTo>
                    <a:pt x="2040563" y="423532"/>
                  </a:lnTo>
                  <a:lnTo>
                    <a:pt x="2050128" y="477524"/>
                  </a:lnTo>
                  <a:lnTo>
                    <a:pt x="2054618" y="532606"/>
                  </a:lnTo>
                  <a:lnTo>
                    <a:pt x="2061826" y="592535"/>
                  </a:lnTo>
                  <a:lnTo>
                    <a:pt x="2069102" y="654990"/>
                  </a:lnTo>
                  <a:lnTo>
                    <a:pt x="2072024" y="705250"/>
                  </a:lnTo>
                  <a:lnTo>
                    <a:pt x="2077410" y="752091"/>
                  </a:lnTo>
                  <a:lnTo>
                    <a:pt x="2080341" y="804288"/>
                  </a:lnTo>
                  <a:lnTo>
                    <a:pt x="2085730" y="851702"/>
                  </a:lnTo>
                  <a:lnTo>
                    <a:pt x="2087737" y="903144"/>
                  </a:lnTo>
                  <a:lnTo>
                    <a:pt x="2090881" y="955064"/>
                  </a:lnTo>
                  <a:lnTo>
                    <a:pt x="2095714" y="1014185"/>
                  </a:lnTo>
                  <a:lnTo>
                    <a:pt x="2096669" y="1071029"/>
                  </a:lnTo>
                  <a:lnTo>
                    <a:pt x="2099323" y="1131842"/>
                  </a:lnTo>
                  <a:lnTo>
                    <a:pt x="2101678" y="1153007"/>
                  </a:lnTo>
                  <a:lnTo>
                    <a:pt x="2097715" y="1211006"/>
                  </a:lnTo>
                  <a:lnTo>
                    <a:pt x="2097064" y="1273076"/>
                  </a:lnTo>
                  <a:lnTo>
                    <a:pt x="2096936" y="1330811"/>
                  </a:lnTo>
                  <a:lnTo>
                    <a:pt x="2096910" y="1386731"/>
                  </a:lnTo>
                  <a:lnTo>
                    <a:pt x="2095981" y="1441369"/>
                  </a:lnTo>
                  <a:lnTo>
                    <a:pt x="2089740" y="1500072"/>
                  </a:lnTo>
                  <a:lnTo>
                    <a:pt x="2082149" y="1555971"/>
                  </a:lnTo>
                  <a:lnTo>
                    <a:pt x="2073841" y="1616013"/>
                  </a:lnTo>
                  <a:lnTo>
                    <a:pt x="2063057" y="1678538"/>
                  </a:lnTo>
                  <a:lnTo>
                    <a:pt x="2056897" y="1695541"/>
                  </a:lnTo>
                  <a:lnTo>
                    <a:pt x="2047996" y="1709262"/>
                  </a:lnTo>
                  <a:lnTo>
                    <a:pt x="2041185" y="1713660"/>
                  </a:lnTo>
                  <a:lnTo>
                    <a:pt x="2013005" y="1719851"/>
                  </a:lnTo>
                  <a:lnTo>
                    <a:pt x="1965001" y="1719477"/>
                  </a:lnTo>
                  <a:lnTo>
                    <a:pt x="1901813" y="1708196"/>
                  </a:lnTo>
                  <a:lnTo>
                    <a:pt x="1842116" y="1694668"/>
                  </a:lnTo>
                  <a:lnTo>
                    <a:pt x="1789303" y="1678074"/>
                  </a:lnTo>
                  <a:lnTo>
                    <a:pt x="1732922" y="1666982"/>
                  </a:lnTo>
                  <a:lnTo>
                    <a:pt x="1672525" y="1650341"/>
                  </a:lnTo>
                  <a:lnTo>
                    <a:pt x="1609416" y="1639418"/>
                  </a:lnTo>
                  <a:lnTo>
                    <a:pt x="1549697" y="1625150"/>
                  </a:lnTo>
                  <a:lnTo>
                    <a:pt x="1494911" y="1611480"/>
                  </a:lnTo>
                  <a:lnTo>
                    <a:pt x="1439527" y="1604223"/>
                  </a:lnTo>
                  <a:lnTo>
                    <a:pt x="1379558" y="1591633"/>
                  </a:lnTo>
                  <a:lnTo>
                    <a:pt x="1320797" y="1582982"/>
                  </a:lnTo>
                  <a:lnTo>
                    <a:pt x="1257764" y="1567986"/>
                  </a:lnTo>
                  <a:lnTo>
                    <a:pt x="1196540" y="1560418"/>
                  </a:lnTo>
                  <a:lnTo>
                    <a:pt x="1137660" y="1547561"/>
                  </a:lnTo>
                  <a:lnTo>
                    <a:pt x="1076979" y="1539545"/>
                  </a:lnTo>
                  <a:lnTo>
                    <a:pt x="1020819" y="1532371"/>
                  </a:lnTo>
                  <a:lnTo>
                    <a:pt x="965255" y="1522192"/>
                  </a:lnTo>
                  <a:lnTo>
                    <a:pt x="904051" y="1514528"/>
                  </a:lnTo>
                  <a:lnTo>
                    <a:pt x="846315" y="1507401"/>
                  </a:lnTo>
                  <a:lnTo>
                    <a:pt x="790544" y="1499694"/>
                  </a:lnTo>
                  <a:lnTo>
                    <a:pt x="735032" y="1492321"/>
                  </a:lnTo>
                  <a:lnTo>
                    <a:pt x="679553" y="1489843"/>
                  </a:lnTo>
                  <a:lnTo>
                    <a:pt x="624079" y="1480466"/>
                  </a:lnTo>
                  <a:lnTo>
                    <a:pt x="565831" y="1472907"/>
                  </a:lnTo>
                  <a:lnTo>
                    <a:pt x="515391" y="1467405"/>
                  </a:lnTo>
                  <a:lnTo>
                    <a:pt x="460382" y="1464439"/>
                  </a:lnTo>
                  <a:lnTo>
                    <a:pt x="408538" y="1459040"/>
                  </a:lnTo>
                  <a:lnTo>
                    <a:pt x="348719" y="1454282"/>
                  </a:lnTo>
                  <a:lnTo>
                    <a:pt x="296119" y="1449130"/>
                  </a:lnTo>
                  <a:lnTo>
                    <a:pt x="233234" y="1448113"/>
                  </a:lnTo>
                  <a:lnTo>
                    <a:pt x="175338" y="1447912"/>
                  </a:lnTo>
                  <a:lnTo>
                    <a:pt x="113046" y="1448793"/>
                  </a:lnTo>
                  <a:lnTo>
                    <a:pt x="52031" y="1455413"/>
                  </a:lnTo>
                  <a:lnTo>
                    <a:pt x="0" y="145618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513906" y="1980410"/>
              <a:ext cx="1913843" cy="208027"/>
            </a:xfrm>
            <a:custGeom>
              <a:avLst/>
              <a:gdLst/>
              <a:ahLst/>
              <a:cxnLst/>
              <a:rect l="0" t="0" r="0" b="0"/>
              <a:pathLst>
                <a:path w="1913843" h="208027">
                  <a:moveTo>
                    <a:pt x="0" y="0"/>
                  </a:moveTo>
                  <a:lnTo>
                    <a:pt x="57698" y="0"/>
                  </a:lnTo>
                  <a:lnTo>
                    <a:pt x="118284" y="4417"/>
                  </a:lnTo>
                  <a:lnTo>
                    <a:pt x="175815" y="8474"/>
                  </a:lnTo>
                  <a:lnTo>
                    <a:pt x="237585" y="17220"/>
                  </a:lnTo>
                  <a:lnTo>
                    <a:pt x="290133" y="25134"/>
                  </a:lnTo>
                  <a:lnTo>
                    <a:pt x="348753" y="31674"/>
                  </a:lnTo>
                  <a:lnTo>
                    <a:pt x="407270" y="35537"/>
                  </a:lnTo>
                  <a:lnTo>
                    <a:pt x="465272" y="40406"/>
                  </a:lnTo>
                  <a:lnTo>
                    <a:pt x="519122" y="47086"/>
                  </a:lnTo>
                  <a:lnTo>
                    <a:pt x="576620" y="53969"/>
                  </a:lnTo>
                  <a:lnTo>
                    <a:pt x="634825" y="57683"/>
                  </a:lnTo>
                  <a:lnTo>
                    <a:pt x="695418" y="63891"/>
                  </a:lnTo>
                  <a:lnTo>
                    <a:pt x="751567" y="70633"/>
                  </a:lnTo>
                  <a:lnTo>
                    <a:pt x="807129" y="80915"/>
                  </a:lnTo>
                  <a:lnTo>
                    <a:pt x="862614" y="83832"/>
                  </a:lnTo>
                  <a:lnTo>
                    <a:pt x="918089" y="90335"/>
                  </a:lnTo>
                  <a:lnTo>
                    <a:pt x="973563" y="97960"/>
                  </a:lnTo>
                  <a:lnTo>
                    <a:pt x="1029037" y="100528"/>
                  </a:lnTo>
                  <a:lnTo>
                    <a:pt x="1080812" y="108854"/>
                  </a:lnTo>
                  <a:lnTo>
                    <a:pt x="1139288" y="114985"/>
                  </a:lnTo>
                  <a:lnTo>
                    <a:pt x="1201857" y="123526"/>
                  </a:lnTo>
                  <a:lnTo>
                    <a:pt x="1263231" y="129119"/>
                  </a:lnTo>
                  <a:lnTo>
                    <a:pt x="1321753" y="137201"/>
                  </a:lnTo>
                  <a:lnTo>
                    <a:pt x="1380930" y="143362"/>
                  </a:lnTo>
                  <a:lnTo>
                    <a:pt x="1433579" y="150343"/>
                  </a:lnTo>
                  <a:lnTo>
                    <a:pt x="1487702" y="155801"/>
                  </a:lnTo>
                  <a:lnTo>
                    <a:pt x="1536406" y="159884"/>
                  </a:lnTo>
                  <a:lnTo>
                    <a:pt x="1598695" y="169547"/>
                  </a:lnTo>
                  <a:lnTo>
                    <a:pt x="1657774" y="173715"/>
                  </a:lnTo>
                  <a:lnTo>
                    <a:pt x="1719053" y="179024"/>
                  </a:lnTo>
                  <a:lnTo>
                    <a:pt x="1779252" y="182531"/>
                  </a:lnTo>
                  <a:lnTo>
                    <a:pt x="1835987" y="189636"/>
                  </a:lnTo>
                  <a:lnTo>
                    <a:pt x="1899032" y="204417"/>
                  </a:lnTo>
                  <a:lnTo>
                    <a:pt x="1913842" y="2080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547190" y="1572678"/>
              <a:ext cx="1880559" cy="124817"/>
            </a:xfrm>
            <a:custGeom>
              <a:avLst/>
              <a:gdLst/>
              <a:ahLst/>
              <a:cxnLst/>
              <a:rect l="0" t="0" r="0" b="0"/>
              <a:pathLst>
                <a:path w="1880559" h="124817">
                  <a:moveTo>
                    <a:pt x="0" y="0"/>
                  </a:moveTo>
                  <a:lnTo>
                    <a:pt x="63417" y="0"/>
                  </a:lnTo>
                  <a:lnTo>
                    <a:pt x="116969" y="0"/>
                  </a:lnTo>
                  <a:lnTo>
                    <a:pt x="163172" y="0"/>
                  </a:lnTo>
                  <a:lnTo>
                    <a:pt x="219096" y="4417"/>
                  </a:lnTo>
                  <a:lnTo>
                    <a:pt x="280651" y="7550"/>
                  </a:lnTo>
                  <a:lnTo>
                    <a:pt x="342909" y="8220"/>
                  </a:lnTo>
                  <a:lnTo>
                    <a:pt x="399275" y="8308"/>
                  </a:lnTo>
                  <a:lnTo>
                    <a:pt x="460586" y="14038"/>
                  </a:lnTo>
                  <a:lnTo>
                    <a:pt x="518334" y="16299"/>
                  </a:lnTo>
                  <a:lnTo>
                    <a:pt x="580694" y="16597"/>
                  </a:lnTo>
                  <a:lnTo>
                    <a:pt x="643432" y="16636"/>
                  </a:lnTo>
                  <a:lnTo>
                    <a:pt x="705786" y="21059"/>
                  </a:lnTo>
                  <a:lnTo>
                    <a:pt x="767440" y="26915"/>
                  </a:lnTo>
                  <a:lnTo>
                    <a:pt x="828487" y="32446"/>
                  </a:lnTo>
                  <a:lnTo>
                    <a:pt x="889111" y="37591"/>
                  </a:lnTo>
                  <a:lnTo>
                    <a:pt x="948071" y="41077"/>
                  </a:lnTo>
                  <a:lnTo>
                    <a:pt x="1009723" y="47254"/>
                  </a:lnTo>
                  <a:lnTo>
                    <a:pt x="1067517" y="53992"/>
                  </a:lnTo>
                  <a:lnTo>
                    <a:pt x="1123296" y="57687"/>
                  </a:lnTo>
                  <a:lnTo>
                    <a:pt x="1178810" y="63892"/>
                  </a:lnTo>
                  <a:lnTo>
                    <a:pt x="1234289" y="66216"/>
                  </a:lnTo>
                  <a:lnTo>
                    <a:pt x="1293694" y="73702"/>
                  </a:lnTo>
                  <a:lnTo>
                    <a:pt x="1348973" y="83785"/>
                  </a:lnTo>
                  <a:lnTo>
                    <a:pt x="1398222" y="89236"/>
                  </a:lnTo>
                  <a:lnTo>
                    <a:pt x="1447948" y="93317"/>
                  </a:lnTo>
                  <a:lnTo>
                    <a:pt x="1510031" y="98562"/>
                  </a:lnTo>
                  <a:lnTo>
                    <a:pt x="1572529" y="105316"/>
                  </a:lnTo>
                  <a:lnTo>
                    <a:pt x="1630349" y="110075"/>
                  </a:lnTo>
                  <a:lnTo>
                    <a:pt x="1686286" y="115227"/>
                  </a:lnTo>
                  <a:lnTo>
                    <a:pt x="1749141" y="122914"/>
                  </a:lnTo>
                  <a:lnTo>
                    <a:pt x="1811271" y="124565"/>
                  </a:lnTo>
                  <a:lnTo>
                    <a:pt x="1857077" y="124766"/>
                  </a:lnTo>
                  <a:lnTo>
                    <a:pt x="1880558" y="1248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796823" y="1023489"/>
              <a:ext cx="99853" cy="1556037"/>
            </a:xfrm>
            <a:custGeom>
              <a:avLst/>
              <a:gdLst/>
              <a:ahLst/>
              <a:cxnLst/>
              <a:rect l="0" t="0" r="0" b="0"/>
              <a:pathLst>
                <a:path w="99853" h="1556037">
                  <a:moveTo>
                    <a:pt x="99852" y="0"/>
                  </a:moveTo>
                  <a:lnTo>
                    <a:pt x="94133" y="21778"/>
                  </a:lnTo>
                  <a:lnTo>
                    <a:pt x="91874" y="81844"/>
                  </a:lnTo>
                  <a:lnTo>
                    <a:pt x="91599" y="136188"/>
                  </a:lnTo>
                  <a:lnTo>
                    <a:pt x="91544" y="191439"/>
                  </a:lnTo>
                  <a:lnTo>
                    <a:pt x="85814" y="248372"/>
                  </a:lnTo>
                  <a:lnTo>
                    <a:pt x="83553" y="311365"/>
                  </a:lnTo>
                  <a:lnTo>
                    <a:pt x="83255" y="373445"/>
                  </a:lnTo>
                  <a:lnTo>
                    <a:pt x="82291" y="429789"/>
                  </a:lnTo>
                  <a:lnTo>
                    <a:pt x="76046" y="485377"/>
                  </a:lnTo>
                  <a:lnTo>
                    <a:pt x="72576" y="540866"/>
                  </a:lnTo>
                  <a:lnTo>
                    <a:pt x="66434" y="602060"/>
                  </a:lnTo>
                  <a:lnTo>
                    <a:pt x="59507" y="659794"/>
                  </a:lnTo>
                  <a:lnTo>
                    <a:pt x="58412" y="722151"/>
                  </a:lnTo>
                  <a:lnTo>
                    <a:pt x="58268" y="784889"/>
                  </a:lnTo>
                  <a:lnTo>
                    <a:pt x="58249" y="847243"/>
                  </a:lnTo>
                  <a:lnTo>
                    <a:pt x="51661" y="906431"/>
                  </a:lnTo>
                  <a:lnTo>
                    <a:pt x="49229" y="969037"/>
                  </a:lnTo>
                  <a:lnTo>
                    <a:pt x="43384" y="1023691"/>
                  </a:lnTo>
                  <a:lnTo>
                    <a:pt x="36121" y="1087139"/>
                  </a:lnTo>
                  <a:lnTo>
                    <a:pt x="29240" y="1149781"/>
                  </a:lnTo>
                  <a:lnTo>
                    <a:pt x="25525" y="1212967"/>
                  </a:lnTo>
                  <a:lnTo>
                    <a:pt x="19318" y="1270096"/>
                  </a:lnTo>
                  <a:lnTo>
                    <a:pt x="17170" y="1322072"/>
                  </a:lnTo>
                  <a:lnTo>
                    <a:pt x="16798" y="1375150"/>
                  </a:lnTo>
                  <a:lnTo>
                    <a:pt x="14222" y="1426934"/>
                  </a:lnTo>
                  <a:lnTo>
                    <a:pt x="5069" y="1490265"/>
                  </a:lnTo>
                  <a:lnTo>
                    <a:pt x="667" y="1544818"/>
                  </a:lnTo>
                  <a:lnTo>
                    <a:pt x="0" y="15560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088059" y="1006847"/>
              <a:ext cx="146253" cy="1639247"/>
            </a:xfrm>
            <a:custGeom>
              <a:avLst/>
              <a:gdLst/>
              <a:ahLst/>
              <a:cxnLst/>
              <a:rect l="0" t="0" r="0" b="0"/>
              <a:pathLst>
                <a:path w="146253" h="1639247">
                  <a:moveTo>
                    <a:pt x="141458" y="0"/>
                  </a:moveTo>
                  <a:lnTo>
                    <a:pt x="146252" y="27497"/>
                  </a:lnTo>
                  <a:lnTo>
                    <a:pt x="142272" y="85405"/>
                  </a:lnTo>
                  <a:lnTo>
                    <a:pt x="134976" y="136892"/>
                  </a:lnTo>
                  <a:lnTo>
                    <a:pt x="124631" y="194043"/>
                  </a:lnTo>
                  <a:lnTo>
                    <a:pt x="116440" y="242098"/>
                  </a:lnTo>
                  <a:lnTo>
                    <a:pt x="109807" y="299200"/>
                  </a:lnTo>
                  <a:lnTo>
                    <a:pt x="102777" y="349790"/>
                  </a:lnTo>
                  <a:lnTo>
                    <a:pt x="99795" y="402685"/>
                  </a:lnTo>
                  <a:lnTo>
                    <a:pt x="93438" y="455565"/>
                  </a:lnTo>
                  <a:lnTo>
                    <a:pt x="90859" y="512856"/>
                  </a:lnTo>
                  <a:lnTo>
                    <a:pt x="84400" y="572986"/>
                  </a:lnTo>
                  <a:lnTo>
                    <a:pt x="80902" y="631880"/>
                  </a:lnTo>
                  <a:lnTo>
                    <a:pt x="75681" y="693523"/>
                  </a:lnTo>
                  <a:lnTo>
                    <a:pt x="70576" y="755733"/>
                  </a:lnTo>
                  <a:lnTo>
                    <a:pt x="67096" y="814902"/>
                  </a:lnTo>
                  <a:lnTo>
                    <a:pt x="65713" y="876581"/>
                  </a:lnTo>
                  <a:lnTo>
                    <a:pt x="59413" y="934379"/>
                  </a:lnTo>
                  <a:lnTo>
                    <a:pt x="55935" y="996744"/>
                  </a:lnTo>
                  <a:lnTo>
                    <a:pt x="49793" y="1054689"/>
                  </a:lnTo>
                  <a:lnTo>
                    <a:pt x="41031" y="1114780"/>
                  </a:lnTo>
                  <a:lnTo>
                    <a:pt x="35579" y="1165800"/>
                  </a:lnTo>
                  <a:lnTo>
                    <a:pt x="33586" y="1227758"/>
                  </a:lnTo>
                  <a:lnTo>
                    <a:pt x="33324" y="1284085"/>
                  </a:lnTo>
                  <a:lnTo>
                    <a:pt x="26123" y="1343608"/>
                  </a:lnTo>
                  <a:lnTo>
                    <a:pt x="25116" y="1405483"/>
                  </a:lnTo>
                  <a:lnTo>
                    <a:pt x="20576" y="1463838"/>
                  </a:lnTo>
                  <a:lnTo>
                    <a:pt x="11701" y="1522415"/>
                  </a:lnTo>
                  <a:lnTo>
                    <a:pt x="6524" y="1573981"/>
                  </a:lnTo>
                  <a:lnTo>
                    <a:pt x="1932" y="1609738"/>
                  </a:lnTo>
                  <a:lnTo>
                    <a:pt x="0" y="163924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479148" y="1023489"/>
              <a:ext cx="98698" cy="1730779"/>
            </a:xfrm>
            <a:custGeom>
              <a:avLst/>
              <a:gdLst/>
              <a:ahLst/>
              <a:cxnLst/>
              <a:rect l="0" t="0" r="0" b="0"/>
              <a:pathLst>
                <a:path w="98698" h="1730779">
                  <a:moveTo>
                    <a:pt x="91532" y="0"/>
                  </a:moveTo>
                  <a:lnTo>
                    <a:pt x="98697" y="46327"/>
                  </a:lnTo>
                  <a:lnTo>
                    <a:pt x="90649" y="104230"/>
                  </a:lnTo>
                  <a:lnTo>
                    <a:pt x="77547" y="160697"/>
                  </a:lnTo>
                  <a:lnTo>
                    <a:pt x="66730" y="221563"/>
                  </a:lnTo>
                  <a:lnTo>
                    <a:pt x="58189" y="280041"/>
                  </a:lnTo>
                  <a:lnTo>
                    <a:pt x="45055" y="339233"/>
                  </a:lnTo>
                  <a:lnTo>
                    <a:pt x="42060" y="393974"/>
                  </a:lnTo>
                  <a:lnTo>
                    <a:pt x="35080" y="451817"/>
                  </a:lnTo>
                  <a:lnTo>
                    <a:pt x="32597" y="513287"/>
                  </a:lnTo>
                  <a:lnTo>
                    <a:pt x="26151" y="575668"/>
                  </a:lnTo>
                  <a:lnTo>
                    <a:pt x="22655" y="638820"/>
                  </a:lnTo>
                  <a:lnTo>
                    <a:pt x="17829" y="689142"/>
                  </a:lnTo>
                  <a:lnTo>
                    <a:pt x="16877" y="742673"/>
                  </a:lnTo>
                  <a:lnTo>
                    <a:pt x="16673" y="805557"/>
                  </a:lnTo>
                  <a:lnTo>
                    <a:pt x="10930" y="860076"/>
                  </a:lnTo>
                  <a:lnTo>
                    <a:pt x="8837" y="915362"/>
                  </a:lnTo>
                  <a:lnTo>
                    <a:pt x="8424" y="966381"/>
                  </a:lnTo>
                  <a:lnTo>
                    <a:pt x="7417" y="1018714"/>
                  </a:lnTo>
                  <a:lnTo>
                    <a:pt x="1739" y="1073568"/>
                  </a:lnTo>
                  <a:lnTo>
                    <a:pt x="344" y="1128919"/>
                  </a:lnTo>
                  <a:lnTo>
                    <a:pt x="46" y="1191649"/>
                  </a:lnTo>
                  <a:lnTo>
                    <a:pt x="7" y="1253762"/>
                  </a:lnTo>
                  <a:lnTo>
                    <a:pt x="1" y="1316228"/>
                  </a:lnTo>
                  <a:lnTo>
                    <a:pt x="0" y="1378783"/>
                  </a:lnTo>
                  <a:lnTo>
                    <a:pt x="0" y="1441254"/>
                  </a:lnTo>
                  <a:lnTo>
                    <a:pt x="0" y="1497649"/>
                  </a:lnTo>
                  <a:lnTo>
                    <a:pt x="0" y="1550975"/>
                  </a:lnTo>
                  <a:lnTo>
                    <a:pt x="0" y="1602565"/>
                  </a:lnTo>
                  <a:lnTo>
                    <a:pt x="0" y="1656313"/>
                  </a:lnTo>
                  <a:lnTo>
                    <a:pt x="0" y="1714945"/>
                  </a:lnTo>
                  <a:lnTo>
                    <a:pt x="0" y="173077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811990" y="1040131"/>
              <a:ext cx="148624" cy="1647569"/>
            </a:xfrm>
            <a:custGeom>
              <a:avLst/>
              <a:gdLst/>
              <a:ahLst/>
              <a:cxnLst/>
              <a:rect l="0" t="0" r="0" b="0"/>
              <a:pathLst>
                <a:path w="148624" h="1647569">
                  <a:moveTo>
                    <a:pt x="141458" y="0"/>
                  </a:moveTo>
                  <a:lnTo>
                    <a:pt x="148623" y="46327"/>
                  </a:lnTo>
                  <a:lnTo>
                    <a:pt x="138096" y="106701"/>
                  </a:lnTo>
                  <a:lnTo>
                    <a:pt x="133790" y="167688"/>
                  </a:lnTo>
                  <a:lnTo>
                    <a:pt x="128849" y="222145"/>
                  </a:lnTo>
                  <a:lnTo>
                    <a:pt x="126010" y="272409"/>
                  </a:lnTo>
                  <a:lnTo>
                    <a:pt x="118408" y="324500"/>
                  </a:lnTo>
                  <a:lnTo>
                    <a:pt x="108004" y="383415"/>
                  </a:lnTo>
                  <a:lnTo>
                    <a:pt x="100002" y="437402"/>
                  </a:lnTo>
                  <a:lnTo>
                    <a:pt x="91472" y="497268"/>
                  </a:lnTo>
                  <a:lnTo>
                    <a:pt x="82652" y="548418"/>
                  </a:lnTo>
                  <a:lnTo>
                    <a:pt x="76423" y="606771"/>
                  </a:lnTo>
                  <a:lnTo>
                    <a:pt x="68506" y="665231"/>
                  </a:lnTo>
                  <a:lnTo>
                    <a:pt x="66952" y="723225"/>
                  </a:lnTo>
                  <a:lnTo>
                    <a:pt x="60033" y="782360"/>
                  </a:lnTo>
                  <a:lnTo>
                    <a:pt x="58600" y="839845"/>
                  </a:lnTo>
                  <a:lnTo>
                    <a:pt x="51708" y="898871"/>
                  </a:lnTo>
                  <a:lnTo>
                    <a:pt x="43497" y="958673"/>
                  </a:lnTo>
                  <a:lnTo>
                    <a:pt x="37561" y="1014898"/>
                  </a:lnTo>
                  <a:lnTo>
                    <a:pt x="34551" y="1065014"/>
                  </a:lnTo>
                  <a:lnTo>
                    <a:pt x="27816" y="1114491"/>
                  </a:lnTo>
                  <a:lnTo>
                    <a:pt x="25527" y="1169876"/>
                  </a:lnTo>
                  <a:lnTo>
                    <a:pt x="25075" y="1221394"/>
                  </a:lnTo>
                  <a:lnTo>
                    <a:pt x="24061" y="1279956"/>
                  </a:lnTo>
                  <a:lnTo>
                    <a:pt x="17802" y="1338911"/>
                  </a:lnTo>
                  <a:lnTo>
                    <a:pt x="14329" y="1401589"/>
                  </a:lnTo>
                  <a:lnTo>
                    <a:pt x="9113" y="1460534"/>
                  </a:lnTo>
                  <a:lnTo>
                    <a:pt x="8478" y="1514742"/>
                  </a:lnTo>
                  <a:lnTo>
                    <a:pt x="8352" y="1569966"/>
                  </a:lnTo>
                  <a:lnTo>
                    <a:pt x="1739" y="1621152"/>
                  </a:lnTo>
                  <a:lnTo>
                    <a:pt x="0" y="16475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7647043" y="665684"/>
            <a:ext cx="112285" cy="399411"/>
            <a:chOff x="7647043" y="665684"/>
            <a:chExt cx="112285" cy="399411"/>
          </a:xfrm>
        </p:grpSpPr>
        <p:sp>
          <p:nvSpPr>
            <p:cNvPr id="138" name="Freeform 137"/>
            <p:cNvSpPr/>
            <p:nvPr/>
          </p:nvSpPr>
          <p:spPr>
            <a:xfrm>
              <a:off x="7655365" y="665684"/>
              <a:ext cx="8322" cy="199706"/>
            </a:xfrm>
            <a:custGeom>
              <a:avLst/>
              <a:gdLst/>
              <a:ahLst/>
              <a:cxnLst/>
              <a:rect l="0" t="0" r="0" b="0"/>
              <a:pathLst>
                <a:path w="8322" h="199706">
                  <a:moveTo>
                    <a:pt x="0" y="0"/>
                  </a:moveTo>
                  <a:lnTo>
                    <a:pt x="5719" y="58604"/>
                  </a:lnTo>
                  <a:lnTo>
                    <a:pt x="5342" y="98005"/>
                  </a:lnTo>
                  <a:lnTo>
                    <a:pt x="1054" y="141606"/>
                  </a:lnTo>
                  <a:lnTo>
                    <a:pt x="8321" y="1997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647043" y="665684"/>
              <a:ext cx="112285" cy="141035"/>
            </a:xfrm>
            <a:custGeom>
              <a:avLst/>
              <a:gdLst/>
              <a:ahLst/>
              <a:cxnLst/>
              <a:rect l="0" t="0" r="0" b="0"/>
              <a:pathLst>
                <a:path w="112285" h="141035">
                  <a:moveTo>
                    <a:pt x="0" y="0"/>
                  </a:moveTo>
                  <a:lnTo>
                    <a:pt x="56773" y="0"/>
                  </a:lnTo>
                  <a:lnTo>
                    <a:pt x="87294" y="1849"/>
                  </a:lnTo>
                  <a:lnTo>
                    <a:pt x="102284" y="8835"/>
                  </a:lnTo>
                  <a:lnTo>
                    <a:pt x="107021" y="15135"/>
                  </a:lnTo>
                  <a:lnTo>
                    <a:pt x="112284" y="31998"/>
                  </a:lnTo>
                  <a:lnTo>
                    <a:pt x="108961" y="87515"/>
                  </a:lnTo>
                  <a:lnTo>
                    <a:pt x="108408" y="119722"/>
                  </a:lnTo>
                  <a:lnTo>
                    <a:pt x="105556" y="127892"/>
                  </a:lnTo>
                  <a:lnTo>
                    <a:pt x="94991" y="139435"/>
                  </a:lnTo>
                  <a:lnTo>
                    <a:pt x="87366" y="141034"/>
                  </a:lnTo>
                  <a:lnTo>
                    <a:pt x="29902" y="134073"/>
                  </a:lnTo>
                  <a:lnTo>
                    <a:pt x="8322" y="1331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705291" y="815463"/>
              <a:ext cx="8322" cy="166422"/>
            </a:xfrm>
            <a:custGeom>
              <a:avLst/>
              <a:gdLst/>
              <a:ahLst/>
              <a:cxnLst/>
              <a:rect l="0" t="0" r="0" b="0"/>
              <a:pathLst>
                <a:path w="8322" h="166422">
                  <a:moveTo>
                    <a:pt x="0" y="0"/>
                  </a:moveTo>
                  <a:lnTo>
                    <a:pt x="5718" y="62491"/>
                  </a:lnTo>
                  <a:lnTo>
                    <a:pt x="7979" y="119096"/>
                  </a:lnTo>
                  <a:lnTo>
                    <a:pt x="8321" y="1664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655365" y="940278"/>
              <a:ext cx="85753" cy="124817"/>
            </a:xfrm>
            <a:custGeom>
              <a:avLst/>
              <a:gdLst/>
              <a:ahLst/>
              <a:cxnLst/>
              <a:rect l="0" t="0" r="0" b="0"/>
              <a:pathLst>
                <a:path w="85753" h="124817">
                  <a:moveTo>
                    <a:pt x="0" y="0"/>
                  </a:moveTo>
                  <a:lnTo>
                    <a:pt x="6586" y="29621"/>
                  </a:lnTo>
                  <a:lnTo>
                    <a:pt x="9399" y="47374"/>
                  </a:lnTo>
                  <a:lnTo>
                    <a:pt x="16812" y="61428"/>
                  </a:lnTo>
                  <a:lnTo>
                    <a:pt x="20453" y="63141"/>
                  </a:lnTo>
                  <a:lnTo>
                    <a:pt x="23805" y="61510"/>
                  </a:lnTo>
                  <a:lnTo>
                    <a:pt x="26965" y="57649"/>
                  </a:lnTo>
                  <a:lnTo>
                    <a:pt x="28147" y="52301"/>
                  </a:lnTo>
                  <a:lnTo>
                    <a:pt x="26994" y="38963"/>
                  </a:lnTo>
                  <a:lnTo>
                    <a:pt x="20934" y="26254"/>
                  </a:lnTo>
                  <a:lnTo>
                    <a:pt x="16729" y="20277"/>
                  </a:lnTo>
                  <a:lnTo>
                    <a:pt x="16700" y="15367"/>
                  </a:lnTo>
                  <a:lnTo>
                    <a:pt x="19455" y="11169"/>
                  </a:lnTo>
                  <a:lnTo>
                    <a:pt x="24064" y="7446"/>
                  </a:lnTo>
                  <a:lnTo>
                    <a:pt x="29911" y="5889"/>
                  </a:lnTo>
                  <a:lnTo>
                    <a:pt x="71637" y="7818"/>
                  </a:lnTo>
                  <a:lnTo>
                    <a:pt x="78268" y="11684"/>
                  </a:lnTo>
                  <a:lnTo>
                    <a:pt x="82689" y="17960"/>
                  </a:lnTo>
                  <a:lnTo>
                    <a:pt x="85636" y="25842"/>
                  </a:lnTo>
                  <a:lnTo>
                    <a:pt x="85752" y="33870"/>
                  </a:lnTo>
                  <a:lnTo>
                    <a:pt x="80950" y="50187"/>
                  </a:lnTo>
                  <a:lnTo>
                    <a:pt x="56675" y="99876"/>
                  </a:lnTo>
                  <a:lnTo>
                    <a:pt x="55391" y="111574"/>
                  </a:lnTo>
                  <a:lnTo>
                    <a:pt x="58247" y="1248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979885" y="665684"/>
            <a:ext cx="103756" cy="416053"/>
            <a:chOff x="7979885" y="665684"/>
            <a:chExt cx="103756" cy="416053"/>
          </a:xfrm>
        </p:grpSpPr>
        <p:sp>
          <p:nvSpPr>
            <p:cNvPr id="143" name="Freeform 142"/>
            <p:cNvSpPr/>
            <p:nvPr/>
          </p:nvSpPr>
          <p:spPr>
            <a:xfrm>
              <a:off x="7996527" y="690647"/>
              <a:ext cx="16644" cy="158101"/>
            </a:xfrm>
            <a:custGeom>
              <a:avLst/>
              <a:gdLst/>
              <a:ahLst/>
              <a:cxnLst/>
              <a:rect l="0" t="0" r="0" b="0"/>
              <a:pathLst>
                <a:path w="16644" h="158101">
                  <a:moveTo>
                    <a:pt x="16643" y="0"/>
                  </a:moveTo>
                  <a:lnTo>
                    <a:pt x="2250" y="53041"/>
                  </a:lnTo>
                  <a:lnTo>
                    <a:pt x="297" y="111529"/>
                  </a:lnTo>
                  <a:lnTo>
                    <a:pt x="0" y="1581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979885" y="665684"/>
              <a:ext cx="103756" cy="173004"/>
            </a:xfrm>
            <a:custGeom>
              <a:avLst/>
              <a:gdLst/>
              <a:ahLst/>
              <a:cxnLst/>
              <a:rect l="0" t="0" r="0" b="0"/>
              <a:pathLst>
                <a:path w="103756" h="173004">
                  <a:moveTo>
                    <a:pt x="0" y="0"/>
                  </a:moveTo>
                  <a:lnTo>
                    <a:pt x="62492" y="924"/>
                  </a:lnTo>
                  <a:lnTo>
                    <a:pt x="85405" y="4417"/>
                  </a:lnTo>
                  <a:lnTo>
                    <a:pt x="92994" y="9417"/>
                  </a:lnTo>
                  <a:lnTo>
                    <a:pt x="98054" y="16448"/>
                  </a:lnTo>
                  <a:lnTo>
                    <a:pt x="101427" y="24834"/>
                  </a:lnTo>
                  <a:lnTo>
                    <a:pt x="102710" y="41548"/>
                  </a:lnTo>
                  <a:lnTo>
                    <a:pt x="100103" y="100578"/>
                  </a:lnTo>
                  <a:lnTo>
                    <a:pt x="103755" y="148778"/>
                  </a:lnTo>
                  <a:lnTo>
                    <a:pt x="98197" y="165976"/>
                  </a:lnTo>
                  <a:lnTo>
                    <a:pt x="93201" y="170747"/>
                  </a:lnTo>
                  <a:lnTo>
                    <a:pt x="87098" y="173003"/>
                  </a:lnTo>
                  <a:lnTo>
                    <a:pt x="62790" y="171761"/>
                  </a:lnTo>
                  <a:lnTo>
                    <a:pt x="24964" y="1664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038133" y="832105"/>
              <a:ext cx="8322" cy="232990"/>
            </a:xfrm>
            <a:custGeom>
              <a:avLst/>
              <a:gdLst/>
              <a:ahLst/>
              <a:cxnLst/>
              <a:rect l="0" t="0" r="0" b="0"/>
              <a:pathLst>
                <a:path w="8322" h="232990">
                  <a:moveTo>
                    <a:pt x="0" y="0"/>
                  </a:moveTo>
                  <a:lnTo>
                    <a:pt x="0" y="57697"/>
                  </a:lnTo>
                  <a:lnTo>
                    <a:pt x="4417" y="113865"/>
                  </a:lnTo>
                  <a:lnTo>
                    <a:pt x="7807" y="173391"/>
                  </a:lnTo>
                  <a:lnTo>
                    <a:pt x="8321" y="2329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004849" y="998526"/>
              <a:ext cx="16642" cy="83211"/>
            </a:xfrm>
            <a:custGeom>
              <a:avLst/>
              <a:gdLst/>
              <a:ahLst/>
              <a:cxnLst/>
              <a:rect l="0" t="0" r="0" b="0"/>
              <a:pathLst>
                <a:path w="16642" h="83211">
                  <a:moveTo>
                    <a:pt x="0" y="0"/>
                  </a:moveTo>
                  <a:lnTo>
                    <a:pt x="2465" y="33741"/>
                  </a:lnTo>
                  <a:lnTo>
                    <a:pt x="16641" y="832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996527" y="993675"/>
              <a:ext cx="72978" cy="88062"/>
            </a:xfrm>
            <a:custGeom>
              <a:avLst/>
              <a:gdLst/>
              <a:ahLst/>
              <a:cxnLst/>
              <a:rect l="0" t="0" r="0" b="0"/>
              <a:pathLst>
                <a:path w="72978" h="88062">
                  <a:moveTo>
                    <a:pt x="0" y="13172"/>
                  </a:moveTo>
                  <a:lnTo>
                    <a:pt x="8835" y="4337"/>
                  </a:lnTo>
                  <a:lnTo>
                    <a:pt x="25500" y="0"/>
                  </a:lnTo>
                  <a:lnTo>
                    <a:pt x="55941" y="23"/>
                  </a:lnTo>
                  <a:lnTo>
                    <a:pt x="65031" y="1633"/>
                  </a:lnTo>
                  <a:lnTo>
                    <a:pt x="70167" y="5479"/>
                  </a:lnTo>
                  <a:lnTo>
                    <a:pt x="72665" y="10817"/>
                  </a:lnTo>
                  <a:lnTo>
                    <a:pt x="72977" y="24144"/>
                  </a:lnTo>
                  <a:lnTo>
                    <a:pt x="70033" y="39313"/>
                  </a:lnTo>
                  <a:lnTo>
                    <a:pt x="58760" y="59030"/>
                  </a:lnTo>
                  <a:lnTo>
                    <a:pt x="33284" y="8806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6923112" y="1006847"/>
            <a:ext cx="281086" cy="449337"/>
            <a:chOff x="6923112" y="1006847"/>
            <a:chExt cx="281086" cy="449337"/>
          </a:xfrm>
        </p:grpSpPr>
        <p:sp>
          <p:nvSpPr>
            <p:cNvPr id="149" name="Freeform 148"/>
            <p:cNvSpPr/>
            <p:nvPr/>
          </p:nvSpPr>
          <p:spPr>
            <a:xfrm>
              <a:off x="6923112" y="1031810"/>
              <a:ext cx="22362" cy="424374"/>
            </a:xfrm>
            <a:custGeom>
              <a:avLst/>
              <a:gdLst/>
              <a:ahLst/>
              <a:cxnLst/>
              <a:rect l="0" t="0" r="0" b="0"/>
              <a:pathLst>
                <a:path w="22362" h="424374">
                  <a:moveTo>
                    <a:pt x="16642" y="0"/>
                  </a:moveTo>
                  <a:lnTo>
                    <a:pt x="22361" y="21779"/>
                  </a:lnTo>
                  <a:lnTo>
                    <a:pt x="21984" y="66213"/>
                  </a:lnTo>
                  <a:lnTo>
                    <a:pt x="17346" y="122920"/>
                  </a:lnTo>
                  <a:lnTo>
                    <a:pt x="16781" y="175463"/>
                  </a:lnTo>
                  <a:lnTo>
                    <a:pt x="16670" y="230358"/>
                  </a:lnTo>
                  <a:lnTo>
                    <a:pt x="10929" y="284793"/>
                  </a:lnTo>
                  <a:lnTo>
                    <a:pt x="8665" y="347871"/>
                  </a:lnTo>
                  <a:lnTo>
                    <a:pt x="1781" y="398102"/>
                  </a:lnTo>
                  <a:lnTo>
                    <a:pt x="0" y="42437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948075" y="1006847"/>
              <a:ext cx="256123" cy="449337"/>
            </a:xfrm>
            <a:custGeom>
              <a:avLst/>
              <a:gdLst/>
              <a:ahLst/>
              <a:cxnLst/>
              <a:rect l="0" t="0" r="0" b="0"/>
              <a:pathLst>
                <a:path w="256123" h="449337">
                  <a:moveTo>
                    <a:pt x="16643" y="0"/>
                  </a:moveTo>
                  <a:lnTo>
                    <a:pt x="46262" y="6586"/>
                  </a:lnTo>
                  <a:lnTo>
                    <a:pt x="106118" y="17220"/>
                  </a:lnTo>
                  <a:lnTo>
                    <a:pt x="166971" y="33335"/>
                  </a:lnTo>
                  <a:lnTo>
                    <a:pt x="197403" y="44086"/>
                  </a:lnTo>
                  <a:lnTo>
                    <a:pt x="214400" y="54727"/>
                  </a:lnTo>
                  <a:lnTo>
                    <a:pt x="233440" y="76312"/>
                  </a:lnTo>
                  <a:lnTo>
                    <a:pt x="241819" y="92164"/>
                  </a:lnTo>
                  <a:lnTo>
                    <a:pt x="253363" y="153095"/>
                  </a:lnTo>
                  <a:lnTo>
                    <a:pt x="256122" y="204606"/>
                  </a:lnTo>
                  <a:lnTo>
                    <a:pt x="251187" y="264776"/>
                  </a:lnTo>
                  <a:lnTo>
                    <a:pt x="249938" y="317034"/>
                  </a:lnTo>
                  <a:lnTo>
                    <a:pt x="249692" y="368688"/>
                  </a:lnTo>
                  <a:lnTo>
                    <a:pt x="249659" y="392536"/>
                  </a:lnTo>
                  <a:lnTo>
                    <a:pt x="246876" y="401299"/>
                  </a:lnTo>
                  <a:lnTo>
                    <a:pt x="236388" y="413502"/>
                  </a:lnTo>
                  <a:lnTo>
                    <a:pt x="210472" y="425570"/>
                  </a:lnTo>
                  <a:lnTo>
                    <a:pt x="157692" y="431756"/>
                  </a:lnTo>
                  <a:lnTo>
                    <a:pt x="96854" y="433495"/>
                  </a:lnTo>
                  <a:lnTo>
                    <a:pt x="39167" y="444260"/>
                  </a:lnTo>
                  <a:lnTo>
                    <a:pt x="0" y="4493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906470" y="1722457"/>
            <a:ext cx="301465" cy="457659"/>
            <a:chOff x="6906470" y="1722457"/>
            <a:chExt cx="301465" cy="457659"/>
          </a:xfrm>
        </p:grpSpPr>
        <p:sp>
          <p:nvSpPr>
            <p:cNvPr id="152" name="Freeform 151"/>
            <p:cNvSpPr/>
            <p:nvPr/>
          </p:nvSpPr>
          <p:spPr>
            <a:xfrm>
              <a:off x="6923112" y="1722457"/>
              <a:ext cx="24964" cy="457659"/>
            </a:xfrm>
            <a:custGeom>
              <a:avLst/>
              <a:gdLst/>
              <a:ahLst/>
              <a:cxnLst/>
              <a:rect l="0" t="0" r="0" b="0"/>
              <a:pathLst>
                <a:path w="24964" h="457659">
                  <a:moveTo>
                    <a:pt x="24963" y="0"/>
                  </a:moveTo>
                  <a:lnTo>
                    <a:pt x="24963" y="53491"/>
                  </a:lnTo>
                  <a:lnTo>
                    <a:pt x="24039" y="110521"/>
                  </a:lnTo>
                  <a:lnTo>
                    <a:pt x="19245" y="159720"/>
                  </a:lnTo>
                  <a:lnTo>
                    <a:pt x="17413" y="213951"/>
                  </a:lnTo>
                  <a:lnTo>
                    <a:pt x="16871" y="265564"/>
                  </a:lnTo>
                  <a:lnTo>
                    <a:pt x="16710" y="315065"/>
                  </a:lnTo>
                  <a:lnTo>
                    <a:pt x="16655" y="373675"/>
                  </a:lnTo>
                  <a:lnTo>
                    <a:pt x="12228" y="420934"/>
                  </a:lnTo>
                  <a:lnTo>
                    <a:pt x="0" y="4576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906470" y="1730778"/>
              <a:ext cx="301465" cy="448638"/>
            </a:xfrm>
            <a:custGeom>
              <a:avLst/>
              <a:gdLst/>
              <a:ahLst/>
              <a:cxnLst/>
              <a:rect l="0" t="0" r="0" b="0"/>
              <a:pathLst>
                <a:path w="301465" h="448638">
                  <a:moveTo>
                    <a:pt x="8321" y="0"/>
                  </a:moveTo>
                  <a:lnTo>
                    <a:pt x="61812" y="0"/>
                  </a:lnTo>
                  <a:lnTo>
                    <a:pt x="116599" y="0"/>
                  </a:lnTo>
                  <a:lnTo>
                    <a:pt x="177701" y="6643"/>
                  </a:lnTo>
                  <a:lnTo>
                    <a:pt x="239988" y="22286"/>
                  </a:lnTo>
                  <a:lnTo>
                    <a:pt x="282742" y="36071"/>
                  </a:lnTo>
                  <a:lnTo>
                    <a:pt x="294549" y="46542"/>
                  </a:lnTo>
                  <a:lnTo>
                    <a:pt x="298993" y="53217"/>
                  </a:lnTo>
                  <a:lnTo>
                    <a:pt x="301464" y="70497"/>
                  </a:lnTo>
                  <a:lnTo>
                    <a:pt x="297260" y="133482"/>
                  </a:lnTo>
                  <a:lnTo>
                    <a:pt x="291105" y="193450"/>
                  </a:lnTo>
                  <a:lnTo>
                    <a:pt x="284176" y="253739"/>
                  </a:lnTo>
                  <a:lnTo>
                    <a:pt x="283165" y="317011"/>
                  </a:lnTo>
                  <a:lnTo>
                    <a:pt x="282965" y="377998"/>
                  </a:lnTo>
                  <a:lnTo>
                    <a:pt x="282925" y="426205"/>
                  </a:lnTo>
                  <a:lnTo>
                    <a:pt x="280149" y="434840"/>
                  </a:lnTo>
                  <a:lnTo>
                    <a:pt x="269666" y="446900"/>
                  </a:lnTo>
                  <a:lnTo>
                    <a:pt x="262989" y="448637"/>
                  </a:lnTo>
                  <a:lnTo>
                    <a:pt x="207834" y="432573"/>
                  </a:lnTo>
                  <a:lnTo>
                    <a:pt x="170287" y="421576"/>
                  </a:lnTo>
                  <a:lnTo>
                    <a:pt x="111343" y="423366"/>
                  </a:lnTo>
                  <a:lnTo>
                    <a:pt x="57744" y="428592"/>
                  </a:lnTo>
                  <a:lnTo>
                    <a:pt x="0" y="43269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7081212" y="1185097"/>
            <a:ext cx="1273122" cy="1043923"/>
            <a:chOff x="7081212" y="1185097"/>
            <a:chExt cx="1273122" cy="1043923"/>
          </a:xfrm>
        </p:grpSpPr>
        <p:sp>
          <p:nvSpPr>
            <p:cNvPr id="155" name="Freeform 154"/>
            <p:cNvSpPr/>
            <p:nvPr/>
          </p:nvSpPr>
          <p:spPr>
            <a:xfrm>
              <a:off x="7206028" y="1185097"/>
              <a:ext cx="490943" cy="74117"/>
            </a:xfrm>
            <a:custGeom>
              <a:avLst/>
              <a:gdLst/>
              <a:ahLst/>
              <a:cxnLst/>
              <a:rect l="0" t="0" r="0" b="0"/>
              <a:pathLst>
                <a:path w="490943" h="74117">
                  <a:moveTo>
                    <a:pt x="0" y="21455"/>
                  </a:moveTo>
                  <a:lnTo>
                    <a:pt x="13251" y="17038"/>
                  </a:lnTo>
                  <a:lnTo>
                    <a:pt x="27155" y="17334"/>
                  </a:lnTo>
                  <a:lnTo>
                    <a:pt x="79218" y="20912"/>
                  </a:lnTo>
                  <a:lnTo>
                    <a:pt x="140167" y="21384"/>
                  </a:lnTo>
                  <a:lnTo>
                    <a:pt x="201635" y="28032"/>
                  </a:lnTo>
                  <a:lnTo>
                    <a:pt x="257864" y="35265"/>
                  </a:lnTo>
                  <a:lnTo>
                    <a:pt x="308957" y="40003"/>
                  </a:lnTo>
                  <a:lnTo>
                    <a:pt x="370720" y="45573"/>
                  </a:lnTo>
                  <a:lnTo>
                    <a:pt x="427022" y="46307"/>
                  </a:lnTo>
                  <a:lnTo>
                    <a:pt x="460394" y="41968"/>
                  </a:lnTo>
                  <a:lnTo>
                    <a:pt x="466878" y="37904"/>
                  </a:lnTo>
                  <a:lnTo>
                    <a:pt x="470276" y="32421"/>
                  </a:lnTo>
                  <a:lnTo>
                    <a:pt x="471587" y="18932"/>
                  </a:lnTo>
                  <a:lnTo>
                    <a:pt x="469087" y="3692"/>
                  </a:lnTo>
                  <a:lnTo>
                    <a:pt x="466202" y="367"/>
                  </a:lnTo>
                  <a:lnTo>
                    <a:pt x="462430" y="0"/>
                  </a:lnTo>
                  <a:lnTo>
                    <a:pt x="458065" y="1604"/>
                  </a:lnTo>
                  <a:lnTo>
                    <a:pt x="450750" y="10783"/>
                  </a:lnTo>
                  <a:lnTo>
                    <a:pt x="430860" y="48129"/>
                  </a:lnTo>
                  <a:lnTo>
                    <a:pt x="427256" y="67827"/>
                  </a:lnTo>
                  <a:lnTo>
                    <a:pt x="429069" y="72710"/>
                  </a:lnTo>
                  <a:lnTo>
                    <a:pt x="433051" y="74116"/>
                  </a:lnTo>
                  <a:lnTo>
                    <a:pt x="438480" y="73205"/>
                  </a:lnTo>
                  <a:lnTo>
                    <a:pt x="443023" y="69823"/>
                  </a:lnTo>
                  <a:lnTo>
                    <a:pt x="468612" y="28909"/>
                  </a:lnTo>
                  <a:lnTo>
                    <a:pt x="475778" y="12748"/>
                  </a:lnTo>
                  <a:lnTo>
                    <a:pt x="478984" y="9179"/>
                  </a:lnTo>
                  <a:lnTo>
                    <a:pt x="482045" y="8648"/>
                  </a:lnTo>
                  <a:lnTo>
                    <a:pt x="490942" y="1313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181065" y="1298084"/>
              <a:ext cx="1173269" cy="483437"/>
            </a:xfrm>
            <a:custGeom>
              <a:avLst/>
              <a:gdLst/>
              <a:ahLst/>
              <a:cxnLst/>
              <a:rect l="0" t="0" r="0" b="0"/>
              <a:pathLst>
                <a:path w="1173269" h="483437">
                  <a:moveTo>
                    <a:pt x="0" y="0"/>
                  </a:moveTo>
                  <a:lnTo>
                    <a:pt x="34745" y="18746"/>
                  </a:lnTo>
                  <a:lnTo>
                    <a:pt x="90503" y="33252"/>
                  </a:lnTo>
                  <a:lnTo>
                    <a:pt x="152949" y="56871"/>
                  </a:lnTo>
                  <a:lnTo>
                    <a:pt x="211991" y="81716"/>
                  </a:lnTo>
                  <a:lnTo>
                    <a:pt x="274339" y="105150"/>
                  </a:lnTo>
                  <a:lnTo>
                    <a:pt x="335935" y="133457"/>
                  </a:lnTo>
                  <a:lnTo>
                    <a:pt x="399104" y="157794"/>
                  </a:lnTo>
                  <a:lnTo>
                    <a:pt x="453336" y="183365"/>
                  </a:lnTo>
                  <a:lnTo>
                    <a:pt x="494025" y="201134"/>
                  </a:lnTo>
                  <a:lnTo>
                    <a:pt x="524834" y="217759"/>
                  </a:lnTo>
                  <a:lnTo>
                    <a:pt x="582508" y="239381"/>
                  </a:lnTo>
                  <a:lnTo>
                    <a:pt x="643188" y="265754"/>
                  </a:lnTo>
                  <a:lnTo>
                    <a:pt x="698454" y="282870"/>
                  </a:lnTo>
                  <a:lnTo>
                    <a:pt x="753780" y="304484"/>
                  </a:lnTo>
                  <a:lnTo>
                    <a:pt x="807443" y="329450"/>
                  </a:lnTo>
                  <a:lnTo>
                    <a:pt x="862871" y="350898"/>
                  </a:lnTo>
                  <a:lnTo>
                    <a:pt x="922301" y="374998"/>
                  </a:lnTo>
                  <a:lnTo>
                    <a:pt x="983501" y="401193"/>
                  </a:lnTo>
                  <a:lnTo>
                    <a:pt x="1046128" y="430385"/>
                  </a:lnTo>
                  <a:lnTo>
                    <a:pt x="1106563" y="459139"/>
                  </a:lnTo>
                  <a:lnTo>
                    <a:pt x="1131621" y="468369"/>
                  </a:lnTo>
                  <a:lnTo>
                    <a:pt x="1138107" y="467572"/>
                  </a:lnTo>
                  <a:lnTo>
                    <a:pt x="1143355" y="464267"/>
                  </a:lnTo>
                  <a:lnTo>
                    <a:pt x="1147779" y="459290"/>
                  </a:lnTo>
                  <a:lnTo>
                    <a:pt x="1148878" y="454123"/>
                  </a:lnTo>
                  <a:lnTo>
                    <a:pt x="1147763" y="448829"/>
                  </a:lnTo>
                  <a:lnTo>
                    <a:pt x="1137103" y="422629"/>
                  </a:lnTo>
                  <a:lnTo>
                    <a:pt x="1134365" y="420437"/>
                  </a:lnTo>
                  <a:lnTo>
                    <a:pt x="1131615" y="421749"/>
                  </a:lnTo>
                  <a:lnTo>
                    <a:pt x="1084365" y="479603"/>
                  </a:lnTo>
                  <a:lnTo>
                    <a:pt x="1084413" y="482458"/>
                  </a:lnTo>
                  <a:lnTo>
                    <a:pt x="1088143" y="483436"/>
                  </a:lnTo>
                  <a:lnTo>
                    <a:pt x="1116286" y="478364"/>
                  </a:lnTo>
                  <a:lnTo>
                    <a:pt x="1147630" y="470308"/>
                  </a:lnTo>
                  <a:lnTo>
                    <a:pt x="1173268" y="47429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081212" y="2030336"/>
              <a:ext cx="565832" cy="198684"/>
            </a:xfrm>
            <a:custGeom>
              <a:avLst/>
              <a:gdLst/>
              <a:ahLst/>
              <a:cxnLst/>
              <a:rect l="0" t="0" r="0" b="0"/>
              <a:pathLst>
                <a:path w="565832" h="198684">
                  <a:moveTo>
                    <a:pt x="0" y="0"/>
                  </a:moveTo>
                  <a:lnTo>
                    <a:pt x="58680" y="19560"/>
                  </a:lnTo>
                  <a:lnTo>
                    <a:pt x="102375" y="30837"/>
                  </a:lnTo>
                  <a:lnTo>
                    <a:pt x="140312" y="37218"/>
                  </a:lnTo>
                  <a:lnTo>
                    <a:pt x="194429" y="56665"/>
                  </a:lnTo>
                  <a:lnTo>
                    <a:pt x="254484" y="77626"/>
                  </a:lnTo>
                  <a:lnTo>
                    <a:pt x="310561" y="93935"/>
                  </a:lnTo>
                  <a:lnTo>
                    <a:pt x="357063" y="110590"/>
                  </a:lnTo>
                  <a:lnTo>
                    <a:pt x="414253" y="135084"/>
                  </a:lnTo>
                  <a:lnTo>
                    <a:pt x="474194" y="160500"/>
                  </a:lnTo>
                  <a:lnTo>
                    <a:pt x="532541" y="180267"/>
                  </a:lnTo>
                  <a:lnTo>
                    <a:pt x="549187" y="185827"/>
                  </a:lnTo>
                  <a:lnTo>
                    <a:pt x="553810" y="183981"/>
                  </a:lnTo>
                  <a:lnTo>
                    <a:pt x="555968" y="179052"/>
                  </a:lnTo>
                  <a:lnTo>
                    <a:pt x="557205" y="144569"/>
                  </a:lnTo>
                  <a:lnTo>
                    <a:pt x="552444" y="128664"/>
                  </a:lnTo>
                  <a:lnTo>
                    <a:pt x="548585" y="121834"/>
                  </a:lnTo>
                  <a:lnTo>
                    <a:pt x="544164" y="119130"/>
                  </a:lnTo>
                  <a:lnTo>
                    <a:pt x="539368" y="119176"/>
                  </a:lnTo>
                  <a:lnTo>
                    <a:pt x="534320" y="121056"/>
                  </a:lnTo>
                  <a:lnTo>
                    <a:pt x="530956" y="126007"/>
                  </a:lnTo>
                  <a:lnTo>
                    <a:pt x="520624" y="155596"/>
                  </a:lnTo>
                  <a:lnTo>
                    <a:pt x="485184" y="196785"/>
                  </a:lnTo>
                  <a:lnTo>
                    <a:pt x="485254" y="198683"/>
                  </a:lnTo>
                  <a:lnTo>
                    <a:pt x="495194" y="195860"/>
                  </a:lnTo>
                  <a:lnTo>
                    <a:pt x="552745" y="169359"/>
                  </a:lnTo>
                  <a:lnTo>
                    <a:pt x="565831" y="1664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6601333" y="973563"/>
            <a:ext cx="57549" cy="285015"/>
            <a:chOff x="6601333" y="973563"/>
            <a:chExt cx="57549" cy="285015"/>
          </a:xfrm>
        </p:grpSpPr>
        <p:sp>
          <p:nvSpPr>
            <p:cNvPr id="159" name="Freeform 158"/>
            <p:cNvSpPr/>
            <p:nvPr/>
          </p:nvSpPr>
          <p:spPr>
            <a:xfrm>
              <a:off x="6622992" y="973563"/>
              <a:ext cx="35890" cy="46779"/>
            </a:xfrm>
            <a:custGeom>
              <a:avLst/>
              <a:gdLst/>
              <a:ahLst/>
              <a:cxnLst/>
              <a:rect l="0" t="0" r="0" b="0"/>
              <a:pathLst>
                <a:path w="35890" h="46779">
                  <a:moveTo>
                    <a:pt x="33847" y="0"/>
                  </a:moveTo>
                  <a:lnTo>
                    <a:pt x="3519" y="23163"/>
                  </a:lnTo>
                  <a:lnTo>
                    <a:pt x="684" y="29310"/>
                  </a:lnTo>
                  <a:lnTo>
                    <a:pt x="0" y="43537"/>
                  </a:lnTo>
                  <a:lnTo>
                    <a:pt x="3886" y="46591"/>
                  </a:lnTo>
                  <a:lnTo>
                    <a:pt x="10175" y="46778"/>
                  </a:lnTo>
                  <a:lnTo>
                    <a:pt x="18065" y="45054"/>
                  </a:lnTo>
                  <a:lnTo>
                    <a:pt x="24250" y="41130"/>
                  </a:lnTo>
                  <a:lnTo>
                    <a:pt x="33589" y="29375"/>
                  </a:lnTo>
                  <a:lnTo>
                    <a:pt x="35889" y="14904"/>
                  </a:lnTo>
                  <a:lnTo>
                    <a:pt x="35209" y="7163"/>
                  </a:lnTo>
                  <a:lnTo>
                    <a:pt x="32906" y="3850"/>
                  </a:lnTo>
                  <a:lnTo>
                    <a:pt x="29521" y="3491"/>
                  </a:lnTo>
                  <a:lnTo>
                    <a:pt x="17204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606912" y="1085640"/>
              <a:ext cx="41606" cy="33277"/>
            </a:xfrm>
            <a:custGeom>
              <a:avLst/>
              <a:gdLst/>
              <a:ahLst/>
              <a:cxnLst/>
              <a:rect l="0" t="0" r="0" b="0"/>
              <a:pathLst>
                <a:path w="41606" h="33277">
                  <a:moveTo>
                    <a:pt x="41605" y="4417"/>
                  </a:moveTo>
                  <a:lnTo>
                    <a:pt x="28354" y="0"/>
                  </a:lnTo>
                  <a:lnTo>
                    <a:pt x="22600" y="548"/>
                  </a:lnTo>
                  <a:lnTo>
                    <a:pt x="11278" y="6088"/>
                  </a:lnTo>
                  <a:lnTo>
                    <a:pt x="7518" y="12003"/>
                  </a:lnTo>
                  <a:lnTo>
                    <a:pt x="3342" y="28437"/>
                  </a:lnTo>
                  <a:lnTo>
                    <a:pt x="4077" y="32450"/>
                  </a:lnTo>
                  <a:lnTo>
                    <a:pt x="6417" y="33276"/>
                  </a:lnTo>
                  <a:lnTo>
                    <a:pt x="9825" y="31977"/>
                  </a:lnTo>
                  <a:lnTo>
                    <a:pt x="12098" y="27413"/>
                  </a:lnTo>
                  <a:lnTo>
                    <a:pt x="14623" y="12481"/>
                  </a:lnTo>
                  <a:lnTo>
                    <a:pt x="13447" y="7944"/>
                  </a:lnTo>
                  <a:lnTo>
                    <a:pt x="10814" y="5844"/>
                  </a:lnTo>
                  <a:lnTo>
                    <a:pt x="0" y="441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613677" y="1156626"/>
              <a:ext cx="35296" cy="40331"/>
            </a:xfrm>
            <a:custGeom>
              <a:avLst/>
              <a:gdLst/>
              <a:ahLst/>
              <a:cxnLst/>
              <a:rect l="0" t="0" r="0" b="0"/>
              <a:pathLst>
                <a:path w="35296" h="40331">
                  <a:moveTo>
                    <a:pt x="26519" y="0"/>
                  </a:moveTo>
                  <a:lnTo>
                    <a:pt x="13267" y="4417"/>
                  </a:lnTo>
                  <a:lnTo>
                    <a:pt x="4296" y="13982"/>
                  </a:lnTo>
                  <a:lnTo>
                    <a:pt x="609" y="20416"/>
                  </a:lnTo>
                  <a:lnTo>
                    <a:pt x="0" y="26555"/>
                  </a:lnTo>
                  <a:lnTo>
                    <a:pt x="4255" y="38306"/>
                  </a:lnTo>
                  <a:lnTo>
                    <a:pt x="8902" y="40330"/>
                  </a:lnTo>
                  <a:lnTo>
                    <a:pt x="14775" y="39831"/>
                  </a:lnTo>
                  <a:lnTo>
                    <a:pt x="21464" y="37648"/>
                  </a:lnTo>
                  <a:lnTo>
                    <a:pt x="26847" y="33420"/>
                  </a:lnTo>
                  <a:lnTo>
                    <a:pt x="35295" y="21325"/>
                  </a:lnTo>
                  <a:lnTo>
                    <a:pt x="35144" y="17915"/>
                  </a:lnTo>
                  <a:lnTo>
                    <a:pt x="32269" y="16566"/>
                  </a:lnTo>
                  <a:lnTo>
                    <a:pt x="18199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601333" y="1231515"/>
              <a:ext cx="38864" cy="27063"/>
            </a:xfrm>
            <a:custGeom>
              <a:avLst/>
              <a:gdLst/>
              <a:ahLst/>
              <a:cxnLst/>
              <a:rect l="0" t="0" r="0" b="0"/>
              <a:pathLst>
                <a:path w="38864" h="27063">
                  <a:moveTo>
                    <a:pt x="38863" y="0"/>
                  </a:moveTo>
                  <a:lnTo>
                    <a:pt x="14140" y="7568"/>
                  </a:lnTo>
                  <a:lnTo>
                    <a:pt x="1372" y="15999"/>
                  </a:lnTo>
                  <a:lnTo>
                    <a:pt x="0" y="19912"/>
                  </a:lnTo>
                  <a:lnTo>
                    <a:pt x="1860" y="23445"/>
                  </a:lnTo>
                  <a:lnTo>
                    <a:pt x="5874" y="26725"/>
                  </a:lnTo>
                  <a:lnTo>
                    <a:pt x="10398" y="27062"/>
                  </a:lnTo>
                  <a:lnTo>
                    <a:pt x="20357" y="22506"/>
                  </a:lnTo>
                  <a:lnTo>
                    <a:pt x="20978" y="19627"/>
                  </a:lnTo>
                  <a:lnTo>
                    <a:pt x="18620" y="16783"/>
                  </a:lnTo>
                  <a:lnTo>
                    <a:pt x="5579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8221196" y="3041086"/>
            <a:ext cx="212448" cy="528645"/>
            <a:chOff x="8221196" y="3041086"/>
            <a:chExt cx="212448" cy="528645"/>
          </a:xfrm>
        </p:grpSpPr>
        <p:sp>
          <p:nvSpPr>
            <p:cNvPr id="164" name="Freeform 163"/>
            <p:cNvSpPr/>
            <p:nvPr/>
          </p:nvSpPr>
          <p:spPr>
            <a:xfrm>
              <a:off x="8368323" y="3041086"/>
              <a:ext cx="65321" cy="115662"/>
            </a:xfrm>
            <a:custGeom>
              <a:avLst/>
              <a:gdLst/>
              <a:ahLst/>
              <a:cxnLst/>
              <a:rect l="0" t="0" r="0" b="0"/>
              <a:pathLst>
                <a:path w="65321" h="115662">
                  <a:moveTo>
                    <a:pt x="60899" y="4418"/>
                  </a:moveTo>
                  <a:lnTo>
                    <a:pt x="47647" y="0"/>
                  </a:lnTo>
                  <a:lnTo>
                    <a:pt x="41895" y="548"/>
                  </a:lnTo>
                  <a:lnTo>
                    <a:pt x="30571" y="6088"/>
                  </a:lnTo>
                  <a:lnTo>
                    <a:pt x="13800" y="24020"/>
                  </a:lnTo>
                  <a:lnTo>
                    <a:pt x="1538" y="46900"/>
                  </a:lnTo>
                  <a:lnTo>
                    <a:pt x="0" y="65520"/>
                  </a:lnTo>
                  <a:lnTo>
                    <a:pt x="3322" y="85199"/>
                  </a:lnTo>
                  <a:lnTo>
                    <a:pt x="10962" y="103191"/>
                  </a:lnTo>
                  <a:lnTo>
                    <a:pt x="17438" y="109098"/>
                  </a:lnTo>
                  <a:lnTo>
                    <a:pt x="34494" y="115661"/>
                  </a:lnTo>
                  <a:lnTo>
                    <a:pt x="42371" y="115563"/>
                  </a:lnTo>
                  <a:lnTo>
                    <a:pt x="56054" y="110522"/>
                  </a:lnTo>
                  <a:lnTo>
                    <a:pt x="60443" y="104740"/>
                  </a:lnTo>
                  <a:lnTo>
                    <a:pt x="65320" y="88453"/>
                  </a:lnTo>
                  <a:lnTo>
                    <a:pt x="63647" y="62909"/>
                  </a:lnTo>
                  <a:lnTo>
                    <a:pt x="57189" y="48597"/>
                  </a:lnTo>
                  <a:lnTo>
                    <a:pt x="52878" y="42191"/>
                  </a:lnTo>
                  <a:lnTo>
                    <a:pt x="40692" y="32609"/>
                  </a:lnTo>
                  <a:lnTo>
                    <a:pt x="19294" y="2106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337690" y="3161998"/>
              <a:ext cx="58249" cy="199706"/>
            </a:xfrm>
            <a:custGeom>
              <a:avLst/>
              <a:gdLst/>
              <a:ahLst/>
              <a:cxnLst/>
              <a:rect l="0" t="0" r="0" b="0"/>
              <a:pathLst>
                <a:path w="58249" h="199706">
                  <a:moveTo>
                    <a:pt x="58248" y="0"/>
                  </a:moveTo>
                  <a:lnTo>
                    <a:pt x="38688" y="58681"/>
                  </a:lnTo>
                  <a:lnTo>
                    <a:pt x="22177" y="112629"/>
                  </a:lnTo>
                  <a:lnTo>
                    <a:pt x="3698" y="173591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221196" y="3336741"/>
              <a:ext cx="133138" cy="124816"/>
            </a:xfrm>
            <a:custGeom>
              <a:avLst/>
              <a:gdLst/>
              <a:ahLst/>
              <a:cxnLst/>
              <a:rect l="0" t="0" r="0" b="0"/>
              <a:pathLst>
                <a:path w="133138" h="124816">
                  <a:moveTo>
                    <a:pt x="133137" y="0"/>
                  </a:moveTo>
                  <a:lnTo>
                    <a:pt x="124302" y="13251"/>
                  </a:lnTo>
                  <a:lnTo>
                    <a:pt x="66822" y="58382"/>
                  </a:lnTo>
                  <a:lnTo>
                    <a:pt x="11591" y="105297"/>
                  </a:lnTo>
                  <a:lnTo>
                    <a:pt x="5151" y="113983"/>
                  </a:lnTo>
                  <a:lnTo>
                    <a:pt x="0" y="12481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8329369" y="3378346"/>
              <a:ext cx="24965" cy="191385"/>
            </a:xfrm>
            <a:custGeom>
              <a:avLst/>
              <a:gdLst/>
              <a:ahLst/>
              <a:cxnLst/>
              <a:rect l="0" t="0" r="0" b="0"/>
              <a:pathLst>
                <a:path w="24965" h="191385">
                  <a:moveTo>
                    <a:pt x="24964" y="0"/>
                  </a:moveTo>
                  <a:lnTo>
                    <a:pt x="22498" y="33740"/>
                  </a:lnTo>
                  <a:lnTo>
                    <a:pt x="14691" y="92302"/>
                  </a:lnTo>
                  <a:lnTo>
                    <a:pt x="3442" y="147106"/>
                  </a:lnTo>
                  <a:lnTo>
                    <a:pt x="0" y="1913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221196" y="3220246"/>
              <a:ext cx="166422" cy="41606"/>
            </a:xfrm>
            <a:custGeom>
              <a:avLst/>
              <a:gdLst/>
              <a:ahLst/>
              <a:cxnLst/>
              <a:rect l="0" t="0" r="0" b="0"/>
              <a:pathLst>
                <a:path w="166422" h="41606">
                  <a:moveTo>
                    <a:pt x="0" y="0"/>
                  </a:moveTo>
                  <a:lnTo>
                    <a:pt x="58382" y="16858"/>
                  </a:lnTo>
                  <a:lnTo>
                    <a:pt x="117950" y="30539"/>
                  </a:lnTo>
                  <a:lnTo>
                    <a:pt x="166421" y="416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8262801" y="2471351"/>
            <a:ext cx="142031" cy="490943"/>
            <a:chOff x="8262801" y="2471351"/>
            <a:chExt cx="142031" cy="490943"/>
          </a:xfrm>
        </p:grpSpPr>
        <p:sp>
          <p:nvSpPr>
            <p:cNvPr id="170" name="Freeform 169"/>
            <p:cNvSpPr/>
            <p:nvPr/>
          </p:nvSpPr>
          <p:spPr>
            <a:xfrm>
              <a:off x="8387617" y="2471351"/>
              <a:ext cx="8322" cy="33285"/>
            </a:xfrm>
            <a:custGeom>
              <a:avLst/>
              <a:gdLst/>
              <a:ahLst/>
              <a:cxnLst/>
              <a:rect l="0" t="0" r="0" b="0"/>
              <a:pathLst>
                <a:path w="8322" h="33285">
                  <a:moveTo>
                    <a:pt x="0" y="0"/>
                  </a:moveTo>
                  <a:lnTo>
                    <a:pt x="8321" y="332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354333" y="2596167"/>
              <a:ext cx="33285" cy="349485"/>
            </a:xfrm>
            <a:custGeom>
              <a:avLst/>
              <a:gdLst/>
              <a:ahLst/>
              <a:cxnLst/>
              <a:rect l="0" t="0" r="0" b="0"/>
              <a:pathLst>
                <a:path w="33285" h="349485">
                  <a:moveTo>
                    <a:pt x="33284" y="0"/>
                  </a:moveTo>
                  <a:lnTo>
                    <a:pt x="19091" y="55866"/>
                  </a:lnTo>
                  <a:lnTo>
                    <a:pt x="5504" y="113624"/>
                  </a:lnTo>
                  <a:lnTo>
                    <a:pt x="724" y="175825"/>
                  </a:lnTo>
                  <a:lnTo>
                    <a:pt x="143" y="230430"/>
                  </a:lnTo>
                  <a:lnTo>
                    <a:pt x="18" y="290535"/>
                  </a:lnTo>
                  <a:lnTo>
                    <a:pt x="0" y="3494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262801" y="2812514"/>
              <a:ext cx="66569" cy="149780"/>
            </a:xfrm>
            <a:custGeom>
              <a:avLst/>
              <a:gdLst/>
              <a:ahLst/>
              <a:cxnLst/>
              <a:rect l="0" t="0" r="0" b="0"/>
              <a:pathLst>
                <a:path w="66569" h="149780">
                  <a:moveTo>
                    <a:pt x="0" y="0"/>
                  </a:moveTo>
                  <a:lnTo>
                    <a:pt x="19560" y="58681"/>
                  </a:lnTo>
                  <a:lnTo>
                    <a:pt x="35768" y="104030"/>
                  </a:lnTo>
                  <a:lnTo>
                    <a:pt x="57735" y="142750"/>
                  </a:lnTo>
                  <a:lnTo>
                    <a:pt x="66568" y="1497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296085" y="2804193"/>
              <a:ext cx="108747" cy="91533"/>
            </a:xfrm>
            <a:custGeom>
              <a:avLst/>
              <a:gdLst/>
              <a:ahLst/>
              <a:cxnLst/>
              <a:rect l="0" t="0" r="0" b="0"/>
              <a:pathLst>
                <a:path w="108747" h="91533">
                  <a:moveTo>
                    <a:pt x="0" y="0"/>
                  </a:moveTo>
                  <a:lnTo>
                    <a:pt x="63098" y="39120"/>
                  </a:lnTo>
                  <a:lnTo>
                    <a:pt x="104608" y="72141"/>
                  </a:lnTo>
                  <a:lnTo>
                    <a:pt x="107646" y="76756"/>
                  </a:lnTo>
                  <a:lnTo>
                    <a:pt x="108746" y="80756"/>
                  </a:lnTo>
                  <a:lnTo>
                    <a:pt x="108174" y="9153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69271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898496" y="1081736"/>
            <a:ext cx="838428" cy="348968"/>
            <a:chOff x="1898496" y="1081736"/>
            <a:chExt cx="838428" cy="348968"/>
          </a:xfrm>
        </p:grpSpPr>
        <p:sp>
          <p:nvSpPr>
            <p:cNvPr id="2" name="Freeform 1"/>
            <p:cNvSpPr/>
            <p:nvPr/>
          </p:nvSpPr>
          <p:spPr>
            <a:xfrm>
              <a:off x="1898496" y="1206552"/>
              <a:ext cx="309738" cy="224152"/>
            </a:xfrm>
            <a:custGeom>
              <a:avLst/>
              <a:gdLst/>
              <a:ahLst/>
              <a:cxnLst/>
              <a:rect l="0" t="0" r="0" b="0"/>
              <a:pathLst>
                <a:path w="309738" h="224152">
                  <a:moveTo>
                    <a:pt x="31987" y="0"/>
                  </a:moveTo>
                  <a:lnTo>
                    <a:pt x="20405" y="55162"/>
                  </a:lnTo>
                  <a:lnTo>
                    <a:pt x="10626" y="117529"/>
                  </a:lnTo>
                  <a:lnTo>
                    <a:pt x="5270" y="175871"/>
                  </a:lnTo>
                  <a:lnTo>
                    <a:pt x="0" y="219344"/>
                  </a:lnTo>
                  <a:lnTo>
                    <a:pt x="492" y="223892"/>
                  </a:lnTo>
                  <a:lnTo>
                    <a:pt x="1745" y="224151"/>
                  </a:lnTo>
                  <a:lnTo>
                    <a:pt x="18691" y="186008"/>
                  </a:lnTo>
                  <a:lnTo>
                    <a:pt x="44909" y="131546"/>
                  </a:lnTo>
                  <a:lnTo>
                    <a:pt x="82519" y="77237"/>
                  </a:lnTo>
                  <a:lnTo>
                    <a:pt x="101290" y="66687"/>
                  </a:lnTo>
                  <a:lnTo>
                    <a:pt x="122885" y="62923"/>
                  </a:lnTo>
                  <a:lnTo>
                    <a:pt x="183543" y="70323"/>
                  </a:lnTo>
                  <a:lnTo>
                    <a:pt x="213111" y="69119"/>
                  </a:lnTo>
                  <a:lnTo>
                    <a:pt x="239439" y="62907"/>
                  </a:lnTo>
                  <a:lnTo>
                    <a:pt x="253935" y="52922"/>
                  </a:lnTo>
                  <a:lnTo>
                    <a:pt x="260389" y="46376"/>
                  </a:lnTo>
                  <a:lnTo>
                    <a:pt x="260994" y="43861"/>
                  </a:lnTo>
                  <a:lnTo>
                    <a:pt x="257699" y="44034"/>
                  </a:lnTo>
                  <a:lnTo>
                    <a:pt x="251804" y="45998"/>
                  </a:lnTo>
                  <a:lnTo>
                    <a:pt x="240322" y="55577"/>
                  </a:lnTo>
                  <a:lnTo>
                    <a:pt x="213242" y="92276"/>
                  </a:lnTo>
                  <a:lnTo>
                    <a:pt x="183720" y="149822"/>
                  </a:lnTo>
                  <a:lnTo>
                    <a:pt x="180295" y="158129"/>
                  </a:lnTo>
                  <a:lnTo>
                    <a:pt x="179861" y="165516"/>
                  </a:lnTo>
                  <a:lnTo>
                    <a:pt x="184309" y="178654"/>
                  </a:lnTo>
                  <a:lnTo>
                    <a:pt x="189009" y="181048"/>
                  </a:lnTo>
                  <a:lnTo>
                    <a:pt x="194916" y="180795"/>
                  </a:lnTo>
                  <a:lnTo>
                    <a:pt x="232328" y="167047"/>
                  </a:lnTo>
                  <a:lnTo>
                    <a:pt x="286704" y="119455"/>
                  </a:lnTo>
                  <a:lnTo>
                    <a:pt x="302621" y="90473"/>
                  </a:lnTo>
                  <a:lnTo>
                    <a:pt x="308828" y="74419"/>
                  </a:lnTo>
                  <a:lnTo>
                    <a:pt x="309737" y="58038"/>
                  </a:lnTo>
                  <a:lnTo>
                    <a:pt x="308686" y="49787"/>
                  </a:lnTo>
                  <a:lnTo>
                    <a:pt x="302437" y="46135"/>
                  </a:lnTo>
                  <a:lnTo>
                    <a:pt x="280701" y="47009"/>
                  </a:lnTo>
                  <a:lnTo>
                    <a:pt x="259946" y="56026"/>
                  </a:lnTo>
                  <a:lnTo>
                    <a:pt x="215050" y="915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2330426" y="1081736"/>
              <a:ext cx="125718" cy="316201"/>
            </a:xfrm>
            <a:custGeom>
              <a:avLst/>
              <a:gdLst/>
              <a:ahLst/>
              <a:cxnLst/>
              <a:rect l="0" t="0" r="0" b="0"/>
              <a:pathLst>
                <a:path w="125718" h="316201">
                  <a:moveTo>
                    <a:pt x="32752" y="0"/>
                  </a:moveTo>
                  <a:lnTo>
                    <a:pt x="13192" y="63098"/>
                  </a:lnTo>
                  <a:lnTo>
                    <a:pt x="8500" y="116768"/>
                  </a:lnTo>
                  <a:lnTo>
                    <a:pt x="2164" y="173854"/>
                  </a:lnTo>
                  <a:lnTo>
                    <a:pt x="0" y="234458"/>
                  </a:lnTo>
                  <a:lnTo>
                    <a:pt x="3990" y="286596"/>
                  </a:lnTo>
                  <a:lnTo>
                    <a:pt x="8030" y="294615"/>
                  </a:lnTo>
                  <a:lnTo>
                    <a:pt x="19915" y="305990"/>
                  </a:lnTo>
                  <a:lnTo>
                    <a:pt x="26968" y="307545"/>
                  </a:lnTo>
                  <a:lnTo>
                    <a:pt x="42200" y="304340"/>
                  </a:lnTo>
                  <a:lnTo>
                    <a:pt x="61953" y="292140"/>
                  </a:lnTo>
                  <a:lnTo>
                    <a:pt x="96431" y="260562"/>
                  </a:lnTo>
                  <a:lnTo>
                    <a:pt x="122656" y="211429"/>
                  </a:lnTo>
                  <a:lnTo>
                    <a:pt x="125717" y="192897"/>
                  </a:lnTo>
                  <a:lnTo>
                    <a:pt x="125239" y="184071"/>
                  </a:lnTo>
                  <a:lnTo>
                    <a:pt x="123072" y="181886"/>
                  </a:lnTo>
                  <a:lnTo>
                    <a:pt x="119777" y="184128"/>
                  </a:lnTo>
                  <a:lnTo>
                    <a:pt x="103841" y="200021"/>
                  </a:lnTo>
                  <a:lnTo>
                    <a:pt x="96786" y="205463"/>
                  </a:lnTo>
                  <a:lnTo>
                    <a:pt x="86483" y="226303"/>
                  </a:lnTo>
                  <a:lnTo>
                    <a:pt x="71160" y="286658"/>
                  </a:lnTo>
                  <a:lnTo>
                    <a:pt x="72320" y="305844"/>
                  </a:lnTo>
                  <a:lnTo>
                    <a:pt x="76697" y="311145"/>
                  </a:lnTo>
                  <a:lnTo>
                    <a:pt x="83313" y="313755"/>
                  </a:lnTo>
                  <a:lnTo>
                    <a:pt x="115962" y="3162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2587846" y="1256478"/>
              <a:ext cx="149078" cy="158101"/>
            </a:xfrm>
            <a:custGeom>
              <a:avLst/>
              <a:gdLst/>
              <a:ahLst/>
              <a:cxnLst/>
              <a:rect l="0" t="0" r="0" b="0"/>
              <a:pathLst>
                <a:path w="149078" h="158101">
                  <a:moveTo>
                    <a:pt x="33284" y="0"/>
                  </a:moveTo>
                  <a:lnTo>
                    <a:pt x="20032" y="8835"/>
                  </a:lnTo>
                  <a:lnTo>
                    <a:pt x="17053" y="15136"/>
                  </a:lnTo>
                  <a:lnTo>
                    <a:pt x="16208" y="31998"/>
                  </a:lnTo>
                  <a:lnTo>
                    <a:pt x="20051" y="38899"/>
                  </a:lnTo>
                  <a:lnTo>
                    <a:pt x="34183" y="49032"/>
                  </a:lnTo>
                  <a:lnTo>
                    <a:pt x="90646" y="59500"/>
                  </a:lnTo>
                  <a:lnTo>
                    <a:pt x="131318" y="69590"/>
                  </a:lnTo>
                  <a:lnTo>
                    <a:pt x="138396" y="74130"/>
                  </a:lnTo>
                  <a:lnTo>
                    <a:pt x="148726" y="86571"/>
                  </a:lnTo>
                  <a:lnTo>
                    <a:pt x="149077" y="93772"/>
                  </a:lnTo>
                  <a:lnTo>
                    <a:pt x="142071" y="109170"/>
                  </a:lnTo>
                  <a:lnTo>
                    <a:pt x="127245" y="120327"/>
                  </a:lnTo>
                  <a:lnTo>
                    <a:pt x="71169" y="138093"/>
                  </a:lnTo>
                  <a:lnTo>
                    <a:pt x="8234" y="155600"/>
                  </a:lnTo>
                  <a:lnTo>
                    <a:pt x="0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171409" y="1040131"/>
            <a:ext cx="946037" cy="391090"/>
            <a:chOff x="4171409" y="1040131"/>
            <a:chExt cx="946037" cy="391090"/>
          </a:xfrm>
        </p:grpSpPr>
        <p:sp>
          <p:nvSpPr>
            <p:cNvPr id="6" name="Freeform 5"/>
            <p:cNvSpPr/>
            <p:nvPr/>
          </p:nvSpPr>
          <p:spPr>
            <a:xfrm>
              <a:off x="4171409" y="1059173"/>
              <a:ext cx="205463" cy="338850"/>
            </a:xfrm>
            <a:custGeom>
              <a:avLst/>
              <a:gdLst/>
              <a:ahLst/>
              <a:cxnLst/>
              <a:rect l="0" t="0" r="0" b="0"/>
              <a:pathLst>
                <a:path w="205463" h="338850">
                  <a:moveTo>
                    <a:pt x="122252" y="139058"/>
                  </a:moveTo>
                  <a:lnTo>
                    <a:pt x="113417" y="130223"/>
                  </a:lnTo>
                  <a:lnTo>
                    <a:pt x="107117" y="128545"/>
                  </a:lnTo>
                  <a:lnTo>
                    <a:pt x="90254" y="129147"/>
                  </a:lnTo>
                  <a:lnTo>
                    <a:pt x="59968" y="143518"/>
                  </a:lnTo>
                  <a:lnTo>
                    <a:pt x="36407" y="165343"/>
                  </a:lnTo>
                  <a:lnTo>
                    <a:pt x="22132" y="189376"/>
                  </a:lnTo>
                  <a:lnTo>
                    <a:pt x="6087" y="243813"/>
                  </a:lnTo>
                  <a:lnTo>
                    <a:pt x="0" y="276113"/>
                  </a:lnTo>
                  <a:lnTo>
                    <a:pt x="425" y="299824"/>
                  </a:lnTo>
                  <a:lnTo>
                    <a:pt x="6777" y="319608"/>
                  </a:lnTo>
                  <a:lnTo>
                    <a:pt x="18230" y="332715"/>
                  </a:lnTo>
                  <a:lnTo>
                    <a:pt x="25167" y="337505"/>
                  </a:lnTo>
                  <a:lnTo>
                    <a:pt x="32565" y="338849"/>
                  </a:lnTo>
                  <a:lnTo>
                    <a:pt x="48183" y="335411"/>
                  </a:lnTo>
                  <a:lnTo>
                    <a:pt x="72568" y="314245"/>
                  </a:lnTo>
                  <a:lnTo>
                    <a:pt x="88526" y="288969"/>
                  </a:lnTo>
                  <a:lnTo>
                    <a:pt x="108101" y="227340"/>
                  </a:lnTo>
                  <a:lnTo>
                    <a:pt x="126336" y="165694"/>
                  </a:lnTo>
                  <a:lnTo>
                    <a:pt x="135734" y="103049"/>
                  </a:lnTo>
                  <a:lnTo>
                    <a:pt x="142895" y="45125"/>
                  </a:lnTo>
                  <a:lnTo>
                    <a:pt x="145437" y="1201"/>
                  </a:lnTo>
                  <a:lnTo>
                    <a:pt x="144181" y="0"/>
                  </a:lnTo>
                  <a:lnTo>
                    <a:pt x="142419" y="1974"/>
                  </a:lnTo>
                  <a:lnTo>
                    <a:pt x="142926" y="11563"/>
                  </a:lnTo>
                  <a:lnTo>
                    <a:pt x="153293" y="74842"/>
                  </a:lnTo>
                  <a:lnTo>
                    <a:pt x="161241" y="125784"/>
                  </a:lnTo>
                  <a:lnTo>
                    <a:pt x="174973" y="183333"/>
                  </a:lnTo>
                  <a:lnTo>
                    <a:pt x="188823" y="234776"/>
                  </a:lnTo>
                  <a:lnTo>
                    <a:pt x="205462" y="2971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4420165" y="1206552"/>
              <a:ext cx="131449" cy="170910"/>
            </a:xfrm>
            <a:custGeom>
              <a:avLst/>
              <a:gdLst/>
              <a:ahLst/>
              <a:cxnLst/>
              <a:rect l="0" t="0" r="0" b="0"/>
              <a:pathLst>
                <a:path w="131449" h="170910">
                  <a:moveTo>
                    <a:pt x="64880" y="0"/>
                  </a:moveTo>
                  <a:lnTo>
                    <a:pt x="45875" y="7568"/>
                  </a:lnTo>
                  <a:lnTo>
                    <a:pt x="34552" y="15999"/>
                  </a:lnTo>
                  <a:lnTo>
                    <a:pt x="25821" y="33307"/>
                  </a:lnTo>
                  <a:lnTo>
                    <a:pt x="6856" y="90803"/>
                  </a:lnTo>
                  <a:lnTo>
                    <a:pt x="2109" y="110624"/>
                  </a:lnTo>
                  <a:lnTo>
                    <a:pt x="0" y="137924"/>
                  </a:lnTo>
                  <a:lnTo>
                    <a:pt x="2211" y="149272"/>
                  </a:lnTo>
                  <a:lnTo>
                    <a:pt x="12064" y="166812"/>
                  </a:lnTo>
                  <a:lnTo>
                    <a:pt x="18575" y="170380"/>
                  </a:lnTo>
                  <a:lnTo>
                    <a:pt x="25689" y="170909"/>
                  </a:lnTo>
                  <a:lnTo>
                    <a:pt x="33205" y="169413"/>
                  </a:lnTo>
                  <a:lnTo>
                    <a:pt x="48953" y="157889"/>
                  </a:lnTo>
                  <a:lnTo>
                    <a:pt x="89175" y="112276"/>
                  </a:lnTo>
                  <a:lnTo>
                    <a:pt x="111901" y="75700"/>
                  </a:lnTo>
                  <a:lnTo>
                    <a:pt x="115643" y="73581"/>
                  </a:lnTo>
                  <a:lnTo>
                    <a:pt x="118138" y="75866"/>
                  </a:lnTo>
                  <a:lnTo>
                    <a:pt x="120910" y="89192"/>
                  </a:lnTo>
                  <a:lnTo>
                    <a:pt x="129584" y="149917"/>
                  </a:lnTo>
                  <a:lnTo>
                    <a:pt x="131448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4709713" y="1040131"/>
              <a:ext cx="66570" cy="374448"/>
            </a:xfrm>
            <a:custGeom>
              <a:avLst/>
              <a:gdLst/>
              <a:ahLst/>
              <a:cxnLst/>
              <a:rect l="0" t="0" r="0" b="0"/>
              <a:pathLst>
                <a:path w="66570" h="374448">
                  <a:moveTo>
                    <a:pt x="66569" y="0"/>
                  </a:moveTo>
                  <a:lnTo>
                    <a:pt x="47823" y="53491"/>
                  </a:lnTo>
                  <a:lnTo>
                    <a:pt x="40985" y="103878"/>
                  </a:lnTo>
                  <a:lnTo>
                    <a:pt x="28676" y="158347"/>
                  </a:lnTo>
                  <a:lnTo>
                    <a:pt x="21279" y="213623"/>
                  </a:lnTo>
                  <a:lnTo>
                    <a:pt x="16634" y="268132"/>
                  </a:lnTo>
                  <a:lnTo>
                    <a:pt x="10237" y="320402"/>
                  </a:lnTo>
                  <a:lnTo>
                    <a:pt x="6424" y="355044"/>
                  </a:lnTo>
                  <a:lnTo>
                    <a:pt x="0" y="3744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4693071" y="1289762"/>
              <a:ext cx="24964" cy="8323"/>
            </a:xfrm>
            <a:custGeom>
              <a:avLst/>
              <a:gdLst/>
              <a:ahLst/>
              <a:cxnLst/>
              <a:rect l="0" t="0" r="0" b="0"/>
              <a:pathLst>
                <a:path w="24964" h="8323">
                  <a:moveTo>
                    <a:pt x="0" y="8322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906460" y="1223194"/>
              <a:ext cx="210986" cy="208027"/>
            </a:xfrm>
            <a:custGeom>
              <a:avLst/>
              <a:gdLst/>
              <a:ahLst/>
              <a:cxnLst/>
              <a:rect l="0" t="0" r="0" b="0"/>
              <a:pathLst>
                <a:path w="210986" h="208027">
                  <a:moveTo>
                    <a:pt x="119453" y="0"/>
                  </a:moveTo>
                  <a:lnTo>
                    <a:pt x="101784" y="4418"/>
                  </a:lnTo>
                  <a:lnTo>
                    <a:pt x="52794" y="38306"/>
                  </a:lnTo>
                  <a:lnTo>
                    <a:pt x="21432" y="78998"/>
                  </a:lnTo>
                  <a:lnTo>
                    <a:pt x="1156" y="124261"/>
                  </a:lnTo>
                  <a:lnTo>
                    <a:pt x="0" y="143677"/>
                  </a:lnTo>
                  <a:lnTo>
                    <a:pt x="986" y="154032"/>
                  </a:lnTo>
                  <a:lnTo>
                    <a:pt x="4417" y="160011"/>
                  </a:lnTo>
                  <a:lnTo>
                    <a:pt x="9478" y="163072"/>
                  </a:lnTo>
                  <a:lnTo>
                    <a:pt x="15626" y="164188"/>
                  </a:lnTo>
                  <a:lnTo>
                    <a:pt x="32319" y="158032"/>
                  </a:lnTo>
                  <a:lnTo>
                    <a:pt x="50216" y="146051"/>
                  </a:lnTo>
                  <a:lnTo>
                    <a:pt x="112068" y="88061"/>
                  </a:lnTo>
                  <a:lnTo>
                    <a:pt x="125483" y="66465"/>
                  </a:lnTo>
                  <a:lnTo>
                    <a:pt x="138775" y="53887"/>
                  </a:lnTo>
                  <a:lnTo>
                    <a:pt x="143429" y="56265"/>
                  </a:lnTo>
                  <a:lnTo>
                    <a:pt x="148600" y="76166"/>
                  </a:lnTo>
                  <a:lnTo>
                    <a:pt x="151512" y="123756"/>
                  </a:lnTo>
                  <a:lnTo>
                    <a:pt x="160063" y="181758"/>
                  </a:lnTo>
                  <a:lnTo>
                    <a:pt x="168629" y="199742"/>
                  </a:lnTo>
                  <a:lnTo>
                    <a:pt x="174427" y="204352"/>
                  </a:lnTo>
                  <a:lnTo>
                    <a:pt x="181066" y="206501"/>
                  </a:lnTo>
                  <a:lnTo>
                    <a:pt x="210985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260118" y="1048452"/>
            <a:ext cx="742023" cy="324522"/>
            <a:chOff x="6260118" y="1048452"/>
            <a:chExt cx="742023" cy="324522"/>
          </a:xfrm>
        </p:grpSpPr>
        <p:sp>
          <p:nvSpPr>
            <p:cNvPr id="12" name="Freeform 11"/>
            <p:cNvSpPr/>
            <p:nvPr/>
          </p:nvSpPr>
          <p:spPr>
            <a:xfrm>
              <a:off x="6260118" y="1200734"/>
              <a:ext cx="88843" cy="147277"/>
            </a:xfrm>
            <a:custGeom>
              <a:avLst/>
              <a:gdLst/>
              <a:ahLst/>
              <a:cxnLst/>
              <a:rect l="0" t="0" r="0" b="0"/>
              <a:pathLst>
                <a:path w="88843" h="147277">
                  <a:moveTo>
                    <a:pt x="88842" y="64065"/>
                  </a:moveTo>
                  <a:lnTo>
                    <a:pt x="72800" y="16692"/>
                  </a:lnTo>
                  <a:lnTo>
                    <a:pt x="60447" y="2638"/>
                  </a:lnTo>
                  <a:lnTo>
                    <a:pt x="54194" y="0"/>
                  </a:lnTo>
                  <a:lnTo>
                    <a:pt x="48177" y="90"/>
                  </a:lnTo>
                  <a:lnTo>
                    <a:pt x="36560" y="5121"/>
                  </a:lnTo>
                  <a:lnTo>
                    <a:pt x="25233" y="13521"/>
                  </a:lnTo>
                  <a:lnTo>
                    <a:pt x="16501" y="30815"/>
                  </a:lnTo>
                  <a:lnTo>
                    <a:pt x="0" y="93232"/>
                  </a:lnTo>
                  <a:lnTo>
                    <a:pt x="355" y="115860"/>
                  </a:lnTo>
                  <a:lnTo>
                    <a:pt x="6676" y="132080"/>
                  </a:lnTo>
                  <a:lnTo>
                    <a:pt x="10951" y="134372"/>
                  </a:lnTo>
                  <a:lnTo>
                    <a:pt x="15650" y="133126"/>
                  </a:lnTo>
                  <a:lnTo>
                    <a:pt x="25802" y="124345"/>
                  </a:lnTo>
                  <a:lnTo>
                    <a:pt x="36477" y="111197"/>
                  </a:lnTo>
                  <a:lnTo>
                    <a:pt x="40988" y="109355"/>
                  </a:lnTo>
                  <a:lnTo>
                    <a:pt x="44920" y="110900"/>
                  </a:lnTo>
                  <a:lnTo>
                    <a:pt x="48466" y="114704"/>
                  </a:lnTo>
                  <a:lnTo>
                    <a:pt x="52406" y="128793"/>
                  </a:lnTo>
                  <a:lnTo>
                    <a:pt x="53456" y="137728"/>
                  </a:lnTo>
                  <a:lnTo>
                    <a:pt x="57855" y="142760"/>
                  </a:lnTo>
                  <a:lnTo>
                    <a:pt x="64485" y="145190"/>
                  </a:lnTo>
                  <a:lnTo>
                    <a:pt x="88842" y="14727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419316" y="1048452"/>
              <a:ext cx="62782" cy="291238"/>
            </a:xfrm>
            <a:custGeom>
              <a:avLst/>
              <a:gdLst/>
              <a:ahLst/>
              <a:cxnLst/>
              <a:rect l="0" t="0" r="0" b="0"/>
              <a:pathLst>
                <a:path w="62782" h="291238">
                  <a:moveTo>
                    <a:pt x="37817" y="0"/>
                  </a:moveTo>
                  <a:lnTo>
                    <a:pt x="16999" y="58604"/>
                  </a:lnTo>
                  <a:lnTo>
                    <a:pt x="8983" y="111360"/>
                  </a:lnTo>
                  <a:lnTo>
                    <a:pt x="2653" y="166475"/>
                  </a:lnTo>
                  <a:lnTo>
                    <a:pt x="0" y="189559"/>
                  </a:lnTo>
                  <a:lnTo>
                    <a:pt x="8171" y="251252"/>
                  </a:lnTo>
                  <a:lnTo>
                    <a:pt x="20301" y="276513"/>
                  </a:lnTo>
                  <a:lnTo>
                    <a:pt x="27065" y="281421"/>
                  </a:lnTo>
                  <a:lnTo>
                    <a:pt x="62781" y="2912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526192" y="1206552"/>
              <a:ext cx="80721" cy="133138"/>
            </a:xfrm>
            <a:custGeom>
              <a:avLst/>
              <a:gdLst/>
              <a:ahLst/>
              <a:cxnLst/>
              <a:rect l="0" t="0" r="0" b="0"/>
              <a:pathLst>
                <a:path w="80721" h="133138">
                  <a:moveTo>
                    <a:pt x="55757" y="0"/>
                  </a:moveTo>
                  <a:lnTo>
                    <a:pt x="21012" y="27581"/>
                  </a:lnTo>
                  <a:lnTo>
                    <a:pt x="5912" y="50702"/>
                  </a:lnTo>
                  <a:lnTo>
                    <a:pt x="0" y="79537"/>
                  </a:lnTo>
                  <a:lnTo>
                    <a:pt x="2868" y="85384"/>
                  </a:lnTo>
                  <a:lnTo>
                    <a:pt x="8478" y="88358"/>
                  </a:lnTo>
                  <a:lnTo>
                    <a:pt x="15916" y="89416"/>
                  </a:lnTo>
                  <a:lnTo>
                    <a:pt x="31578" y="83195"/>
                  </a:lnTo>
                  <a:lnTo>
                    <a:pt x="59816" y="61018"/>
                  </a:lnTo>
                  <a:lnTo>
                    <a:pt x="64935" y="61019"/>
                  </a:lnTo>
                  <a:lnTo>
                    <a:pt x="69272" y="64718"/>
                  </a:lnTo>
                  <a:lnTo>
                    <a:pt x="73088" y="70882"/>
                  </a:lnTo>
                  <a:lnTo>
                    <a:pt x="80720" y="1331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682958" y="1231515"/>
              <a:ext cx="90376" cy="82518"/>
            </a:xfrm>
            <a:custGeom>
              <a:avLst/>
              <a:gdLst/>
              <a:ahLst/>
              <a:cxnLst/>
              <a:rect l="0" t="0" r="0" b="0"/>
              <a:pathLst>
                <a:path w="90376" h="82518">
                  <a:moveTo>
                    <a:pt x="7165" y="8321"/>
                  </a:moveTo>
                  <a:lnTo>
                    <a:pt x="4699" y="42062"/>
                  </a:lnTo>
                  <a:lnTo>
                    <a:pt x="0" y="79397"/>
                  </a:lnTo>
                  <a:lnTo>
                    <a:pt x="539" y="82517"/>
                  </a:lnTo>
                  <a:lnTo>
                    <a:pt x="1822" y="80899"/>
                  </a:lnTo>
                  <a:lnTo>
                    <a:pt x="22851" y="32662"/>
                  </a:lnTo>
                  <a:lnTo>
                    <a:pt x="38214" y="12554"/>
                  </a:lnTo>
                  <a:lnTo>
                    <a:pt x="53940" y="5580"/>
                  </a:lnTo>
                  <a:lnTo>
                    <a:pt x="9037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20545" y="1223194"/>
              <a:ext cx="181596" cy="149780"/>
            </a:xfrm>
            <a:custGeom>
              <a:avLst/>
              <a:gdLst/>
              <a:ahLst/>
              <a:cxnLst/>
              <a:rect l="0" t="0" r="0" b="0"/>
              <a:pathLst>
                <a:path w="181596" h="149780">
                  <a:moveTo>
                    <a:pt x="35998" y="0"/>
                  </a:moveTo>
                  <a:lnTo>
                    <a:pt x="27164" y="8835"/>
                  </a:lnTo>
                  <a:lnTo>
                    <a:pt x="14256" y="41673"/>
                  </a:lnTo>
                  <a:lnTo>
                    <a:pt x="0" y="94679"/>
                  </a:lnTo>
                  <a:lnTo>
                    <a:pt x="905" y="101027"/>
                  </a:lnTo>
                  <a:lnTo>
                    <a:pt x="4282" y="104334"/>
                  </a:lnTo>
                  <a:lnTo>
                    <a:pt x="9307" y="105614"/>
                  </a:lnTo>
                  <a:lnTo>
                    <a:pt x="14506" y="102769"/>
                  </a:lnTo>
                  <a:lnTo>
                    <a:pt x="52682" y="53812"/>
                  </a:lnTo>
                  <a:lnTo>
                    <a:pt x="58216" y="44196"/>
                  </a:lnTo>
                  <a:lnTo>
                    <a:pt x="64678" y="38709"/>
                  </a:lnTo>
                  <a:lnTo>
                    <a:pt x="71761" y="35976"/>
                  </a:lnTo>
                  <a:lnTo>
                    <a:pt x="79256" y="35079"/>
                  </a:lnTo>
                  <a:lnTo>
                    <a:pt x="84252" y="38179"/>
                  </a:lnTo>
                  <a:lnTo>
                    <a:pt x="87584" y="43944"/>
                  </a:lnTo>
                  <a:lnTo>
                    <a:pt x="89805" y="51485"/>
                  </a:lnTo>
                  <a:lnTo>
                    <a:pt x="88512" y="84186"/>
                  </a:lnTo>
                  <a:lnTo>
                    <a:pt x="90424" y="89408"/>
                  </a:lnTo>
                  <a:lnTo>
                    <a:pt x="94472" y="90116"/>
                  </a:lnTo>
                  <a:lnTo>
                    <a:pt x="99943" y="87814"/>
                  </a:lnTo>
                  <a:lnTo>
                    <a:pt x="144672" y="46122"/>
                  </a:lnTo>
                  <a:lnTo>
                    <a:pt x="152827" y="42768"/>
                  </a:lnTo>
                  <a:lnTo>
                    <a:pt x="169283" y="41506"/>
                  </a:lnTo>
                  <a:lnTo>
                    <a:pt x="174782" y="45237"/>
                  </a:lnTo>
                  <a:lnTo>
                    <a:pt x="178447" y="51423"/>
                  </a:lnTo>
                  <a:lnTo>
                    <a:pt x="181595" y="68158"/>
                  </a:lnTo>
                  <a:lnTo>
                    <a:pt x="172224" y="127973"/>
                  </a:lnTo>
                  <a:lnTo>
                    <a:pt x="169135" y="1497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73039" y="1048452"/>
            <a:ext cx="1351159" cy="586890"/>
            <a:chOff x="6973039" y="1048452"/>
            <a:chExt cx="1351159" cy="586890"/>
          </a:xfrm>
        </p:grpSpPr>
        <p:sp>
          <p:nvSpPr>
            <p:cNvPr id="18" name="Freeform 17"/>
            <p:cNvSpPr/>
            <p:nvPr/>
          </p:nvSpPr>
          <p:spPr>
            <a:xfrm>
              <a:off x="6973039" y="1048452"/>
              <a:ext cx="166422" cy="507585"/>
            </a:xfrm>
            <a:custGeom>
              <a:avLst/>
              <a:gdLst/>
              <a:ahLst/>
              <a:cxnLst/>
              <a:rect l="0" t="0" r="0" b="0"/>
              <a:pathLst>
                <a:path w="166422" h="507585">
                  <a:moveTo>
                    <a:pt x="166421" y="0"/>
                  </a:moveTo>
                  <a:lnTo>
                    <a:pt x="159778" y="61378"/>
                  </a:lnTo>
                  <a:lnTo>
                    <a:pt x="147096" y="122695"/>
                  </a:lnTo>
                  <a:lnTo>
                    <a:pt x="131477" y="175453"/>
                  </a:lnTo>
                  <a:lnTo>
                    <a:pt x="112845" y="228130"/>
                  </a:lnTo>
                  <a:lnTo>
                    <a:pt x="91358" y="283052"/>
                  </a:lnTo>
                  <a:lnTo>
                    <a:pt x="69307" y="338416"/>
                  </a:lnTo>
                  <a:lnTo>
                    <a:pt x="41600" y="396218"/>
                  </a:lnTo>
                  <a:lnTo>
                    <a:pt x="14906" y="458108"/>
                  </a:lnTo>
                  <a:lnTo>
                    <a:pt x="0" y="5075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104814" y="1303342"/>
              <a:ext cx="70506" cy="127879"/>
            </a:xfrm>
            <a:custGeom>
              <a:avLst/>
              <a:gdLst/>
              <a:ahLst/>
              <a:cxnLst/>
              <a:rect l="0" t="0" r="0" b="0"/>
              <a:pathLst>
                <a:path w="70506" h="127879">
                  <a:moveTo>
                    <a:pt x="42967" y="61310"/>
                  </a:moveTo>
                  <a:lnTo>
                    <a:pt x="64710" y="18731"/>
                  </a:lnTo>
                  <a:lnTo>
                    <a:pt x="70505" y="2630"/>
                  </a:lnTo>
                  <a:lnTo>
                    <a:pt x="67797" y="0"/>
                  </a:lnTo>
                  <a:lnTo>
                    <a:pt x="52462" y="4475"/>
                  </a:lnTo>
                  <a:lnTo>
                    <a:pt x="31089" y="18171"/>
                  </a:lnTo>
                  <a:lnTo>
                    <a:pt x="21353" y="31043"/>
                  </a:lnTo>
                  <a:lnTo>
                    <a:pt x="3153" y="66323"/>
                  </a:lnTo>
                  <a:lnTo>
                    <a:pt x="0" y="87268"/>
                  </a:lnTo>
                  <a:lnTo>
                    <a:pt x="2606" y="106131"/>
                  </a:lnTo>
                  <a:lnTo>
                    <a:pt x="18003" y="1278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222157" y="1315160"/>
              <a:ext cx="366640" cy="86078"/>
            </a:xfrm>
            <a:custGeom>
              <a:avLst/>
              <a:gdLst/>
              <a:ahLst/>
              <a:cxnLst/>
              <a:rect l="0" t="0" r="0" b="0"/>
              <a:pathLst>
                <a:path w="366640" h="86078">
                  <a:moveTo>
                    <a:pt x="8834" y="41171"/>
                  </a:moveTo>
                  <a:lnTo>
                    <a:pt x="0" y="54423"/>
                  </a:lnTo>
                  <a:lnTo>
                    <a:pt x="170" y="57402"/>
                  </a:lnTo>
                  <a:lnTo>
                    <a:pt x="3059" y="58464"/>
                  </a:lnTo>
                  <a:lnTo>
                    <a:pt x="7758" y="58247"/>
                  </a:lnTo>
                  <a:lnTo>
                    <a:pt x="20375" y="48144"/>
                  </a:lnTo>
                  <a:lnTo>
                    <a:pt x="60778" y="4378"/>
                  </a:lnTo>
                  <a:lnTo>
                    <a:pt x="68427" y="0"/>
                  </a:lnTo>
                  <a:lnTo>
                    <a:pt x="74450" y="780"/>
                  </a:lnTo>
                  <a:lnTo>
                    <a:pt x="79390" y="4998"/>
                  </a:lnTo>
                  <a:lnTo>
                    <a:pt x="83608" y="11508"/>
                  </a:lnTo>
                  <a:lnTo>
                    <a:pt x="89545" y="42758"/>
                  </a:lnTo>
                  <a:lnTo>
                    <a:pt x="86757" y="75899"/>
                  </a:lnTo>
                  <a:lnTo>
                    <a:pt x="87595" y="75417"/>
                  </a:lnTo>
                  <a:lnTo>
                    <a:pt x="110463" y="42633"/>
                  </a:lnTo>
                  <a:lnTo>
                    <a:pt x="122112" y="29185"/>
                  </a:lnTo>
                  <a:lnTo>
                    <a:pt x="127807" y="26708"/>
                  </a:lnTo>
                  <a:lnTo>
                    <a:pt x="133453" y="26907"/>
                  </a:lnTo>
                  <a:lnTo>
                    <a:pt x="139066" y="28888"/>
                  </a:lnTo>
                  <a:lnTo>
                    <a:pt x="142807" y="34831"/>
                  </a:lnTo>
                  <a:lnTo>
                    <a:pt x="150848" y="61585"/>
                  </a:lnTo>
                  <a:lnTo>
                    <a:pt x="162559" y="72741"/>
                  </a:lnTo>
                  <a:lnTo>
                    <a:pt x="168640" y="74237"/>
                  </a:lnTo>
                  <a:lnTo>
                    <a:pt x="174543" y="73385"/>
                  </a:lnTo>
                  <a:lnTo>
                    <a:pt x="208617" y="58597"/>
                  </a:lnTo>
                  <a:lnTo>
                    <a:pt x="221210" y="46142"/>
                  </a:lnTo>
                  <a:lnTo>
                    <a:pt x="234277" y="23536"/>
                  </a:lnTo>
                  <a:lnTo>
                    <a:pt x="234019" y="20169"/>
                  </a:lnTo>
                  <a:lnTo>
                    <a:pt x="231073" y="19773"/>
                  </a:lnTo>
                  <a:lnTo>
                    <a:pt x="226336" y="21358"/>
                  </a:lnTo>
                  <a:lnTo>
                    <a:pt x="224102" y="25189"/>
                  </a:lnTo>
                  <a:lnTo>
                    <a:pt x="224085" y="36841"/>
                  </a:lnTo>
                  <a:lnTo>
                    <a:pt x="228149" y="41058"/>
                  </a:lnTo>
                  <a:lnTo>
                    <a:pt x="287394" y="65162"/>
                  </a:lnTo>
                  <a:lnTo>
                    <a:pt x="290695" y="71033"/>
                  </a:lnTo>
                  <a:lnTo>
                    <a:pt x="291897" y="84954"/>
                  </a:lnTo>
                  <a:lnTo>
                    <a:pt x="292773" y="86077"/>
                  </a:lnTo>
                  <a:lnTo>
                    <a:pt x="320131" y="40471"/>
                  </a:lnTo>
                  <a:lnTo>
                    <a:pt x="334874" y="26067"/>
                  </a:lnTo>
                  <a:lnTo>
                    <a:pt x="366639" y="788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637477" y="1289762"/>
              <a:ext cx="342409" cy="262297"/>
            </a:xfrm>
            <a:custGeom>
              <a:avLst/>
              <a:gdLst/>
              <a:ahLst/>
              <a:cxnLst/>
              <a:rect l="0" t="0" r="0" b="0"/>
              <a:pathLst>
                <a:path w="342409" h="262297">
                  <a:moveTo>
                    <a:pt x="67814" y="0"/>
                  </a:moveTo>
                  <a:lnTo>
                    <a:pt x="48809" y="14211"/>
                  </a:lnTo>
                  <a:lnTo>
                    <a:pt x="32802" y="35954"/>
                  </a:lnTo>
                  <a:lnTo>
                    <a:pt x="25133" y="55120"/>
                  </a:lnTo>
                  <a:lnTo>
                    <a:pt x="23573" y="75965"/>
                  </a:lnTo>
                  <a:lnTo>
                    <a:pt x="26886" y="96633"/>
                  </a:lnTo>
                  <a:lnTo>
                    <a:pt x="49217" y="141034"/>
                  </a:lnTo>
                  <a:lnTo>
                    <a:pt x="74619" y="176508"/>
                  </a:lnTo>
                  <a:lnTo>
                    <a:pt x="80084" y="200182"/>
                  </a:lnTo>
                  <a:lnTo>
                    <a:pt x="77582" y="221182"/>
                  </a:lnTo>
                  <a:lnTo>
                    <a:pt x="70306" y="238837"/>
                  </a:lnTo>
                  <a:lnTo>
                    <a:pt x="60909" y="252847"/>
                  </a:lnTo>
                  <a:lnTo>
                    <a:pt x="53964" y="257323"/>
                  </a:lnTo>
                  <a:lnTo>
                    <a:pt x="36387" y="262296"/>
                  </a:lnTo>
                  <a:lnTo>
                    <a:pt x="28371" y="261773"/>
                  </a:lnTo>
                  <a:lnTo>
                    <a:pt x="14534" y="256260"/>
                  </a:lnTo>
                  <a:lnTo>
                    <a:pt x="4685" y="245182"/>
                  </a:lnTo>
                  <a:lnTo>
                    <a:pt x="765" y="238344"/>
                  </a:lnTo>
                  <a:lnTo>
                    <a:pt x="0" y="231012"/>
                  </a:lnTo>
                  <a:lnTo>
                    <a:pt x="4082" y="215469"/>
                  </a:lnTo>
                  <a:lnTo>
                    <a:pt x="33534" y="170506"/>
                  </a:lnTo>
                  <a:lnTo>
                    <a:pt x="91016" y="116601"/>
                  </a:lnTo>
                  <a:lnTo>
                    <a:pt x="150355" y="59759"/>
                  </a:lnTo>
                  <a:lnTo>
                    <a:pt x="165722" y="38355"/>
                  </a:lnTo>
                  <a:lnTo>
                    <a:pt x="165445" y="37590"/>
                  </a:lnTo>
                  <a:lnTo>
                    <a:pt x="163412" y="38928"/>
                  </a:lnTo>
                  <a:lnTo>
                    <a:pt x="151716" y="54065"/>
                  </a:lnTo>
                  <a:lnTo>
                    <a:pt x="149636" y="61006"/>
                  </a:lnTo>
                  <a:lnTo>
                    <a:pt x="149790" y="76116"/>
                  </a:lnTo>
                  <a:lnTo>
                    <a:pt x="153900" y="80330"/>
                  </a:lnTo>
                  <a:lnTo>
                    <a:pt x="160339" y="82215"/>
                  </a:lnTo>
                  <a:lnTo>
                    <a:pt x="184603" y="80450"/>
                  </a:lnTo>
                  <a:lnTo>
                    <a:pt x="232595" y="70828"/>
                  </a:lnTo>
                  <a:lnTo>
                    <a:pt x="254154" y="72468"/>
                  </a:lnTo>
                  <a:lnTo>
                    <a:pt x="262307" y="76049"/>
                  </a:lnTo>
                  <a:lnTo>
                    <a:pt x="280974" y="91567"/>
                  </a:lnTo>
                  <a:lnTo>
                    <a:pt x="325163" y="107597"/>
                  </a:lnTo>
                  <a:lnTo>
                    <a:pt x="334744" y="115006"/>
                  </a:lnTo>
                  <a:lnTo>
                    <a:pt x="342408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052505" y="1331368"/>
              <a:ext cx="271693" cy="303974"/>
            </a:xfrm>
            <a:custGeom>
              <a:avLst/>
              <a:gdLst/>
              <a:ahLst/>
              <a:cxnLst/>
              <a:rect l="0" t="0" r="0" b="0"/>
              <a:pathLst>
                <a:path w="271693" h="303974">
                  <a:moveTo>
                    <a:pt x="52196" y="0"/>
                  </a:moveTo>
                  <a:lnTo>
                    <a:pt x="38945" y="4417"/>
                  </a:lnTo>
                  <a:lnTo>
                    <a:pt x="27507" y="13982"/>
                  </a:lnTo>
                  <a:lnTo>
                    <a:pt x="13138" y="34961"/>
                  </a:lnTo>
                  <a:lnTo>
                    <a:pt x="0" y="75734"/>
                  </a:lnTo>
                  <a:lnTo>
                    <a:pt x="159" y="110376"/>
                  </a:lnTo>
                  <a:lnTo>
                    <a:pt x="5485" y="117963"/>
                  </a:lnTo>
                  <a:lnTo>
                    <a:pt x="13659" y="123021"/>
                  </a:lnTo>
                  <a:lnTo>
                    <a:pt x="23731" y="126393"/>
                  </a:lnTo>
                  <a:lnTo>
                    <a:pt x="34144" y="125867"/>
                  </a:lnTo>
                  <a:lnTo>
                    <a:pt x="79894" y="105094"/>
                  </a:lnTo>
                  <a:lnTo>
                    <a:pt x="102414" y="90163"/>
                  </a:lnTo>
                  <a:lnTo>
                    <a:pt x="132488" y="49746"/>
                  </a:lnTo>
                  <a:lnTo>
                    <a:pt x="135310" y="48881"/>
                  </a:lnTo>
                  <a:lnTo>
                    <a:pt x="136266" y="52928"/>
                  </a:lnTo>
                  <a:lnTo>
                    <a:pt x="138127" y="75779"/>
                  </a:lnTo>
                  <a:lnTo>
                    <a:pt x="139993" y="83803"/>
                  </a:lnTo>
                  <a:lnTo>
                    <a:pt x="144936" y="88228"/>
                  </a:lnTo>
                  <a:lnTo>
                    <a:pt x="151930" y="90254"/>
                  </a:lnTo>
                  <a:lnTo>
                    <a:pt x="160291" y="90680"/>
                  </a:lnTo>
                  <a:lnTo>
                    <a:pt x="176976" y="86222"/>
                  </a:lnTo>
                  <a:lnTo>
                    <a:pt x="199499" y="73316"/>
                  </a:lnTo>
                  <a:lnTo>
                    <a:pt x="213818" y="64020"/>
                  </a:lnTo>
                  <a:lnTo>
                    <a:pt x="232510" y="56806"/>
                  </a:lnTo>
                  <a:lnTo>
                    <a:pt x="250680" y="55449"/>
                  </a:lnTo>
                  <a:lnTo>
                    <a:pt x="259408" y="56382"/>
                  </a:lnTo>
                  <a:lnTo>
                    <a:pt x="265227" y="61627"/>
                  </a:lnTo>
                  <a:lnTo>
                    <a:pt x="271692" y="79781"/>
                  </a:lnTo>
                  <a:lnTo>
                    <a:pt x="270915" y="107157"/>
                  </a:lnTo>
                  <a:lnTo>
                    <a:pt x="259804" y="163627"/>
                  </a:lnTo>
                  <a:lnTo>
                    <a:pt x="247223" y="223033"/>
                  </a:lnTo>
                  <a:lnTo>
                    <a:pt x="239642" y="273101"/>
                  </a:lnTo>
                  <a:lnTo>
                    <a:pt x="227724" y="294697"/>
                  </a:lnTo>
                  <a:lnTo>
                    <a:pt x="220065" y="299091"/>
                  </a:lnTo>
                  <a:lnTo>
                    <a:pt x="199229" y="303973"/>
                  </a:lnTo>
                  <a:lnTo>
                    <a:pt x="165925" y="302304"/>
                  </a:lnTo>
                  <a:lnTo>
                    <a:pt x="137052" y="291537"/>
                  </a:lnTo>
                  <a:lnTo>
                    <a:pt x="115348" y="276635"/>
                  </a:lnTo>
                  <a:lnTo>
                    <a:pt x="111864" y="269483"/>
                  </a:lnTo>
                  <a:lnTo>
                    <a:pt x="110459" y="251674"/>
                  </a:lnTo>
                  <a:lnTo>
                    <a:pt x="115382" y="236362"/>
                  </a:lnTo>
                  <a:lnTo>
                    <a:pt x="142444" y="198214"/>
                  </a:lnTo>
                  <a:lnTo>
                    <a:pt x="193654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07437" y="811781"/>
            <a:ext cx="2519219" cy="1818626"/>
            <a:chOff x="607437" y="811781"/>
            <a:chExt cx="2519219" cy="1818626"/>
          </a:xfrm>
        </p:grpSpPr>
        <p:sp>
          <p:nvSpPr>
            <p:cNvPr id="24" name="Freeform 23"/>
            <p:cNvSpPr/>
            <p:nvPr/>
          </p:nvSpPr>
          <p:spPr>
            <a:xfrm>
              <a:off x="1623247" y="811781"/>
              <a:ext cx="1503409" cy="894001"/>
            </a:xfrm>
            <a:custGeom>
              <a:avLst/>
              <a:gdLst/>
              <a:ahLst/>
              <a:cxnLst/>
              <a:rect l="0" t="0" r="0" b="0"/>
              <a:pathLst>
                <a:path w="1503409" h="894001">
                  <a:moveTo>
                    <a:pt x="781536" y="53608"/>
                  </a:moveTo>
                  <a:lnTo>
                    <a:pt x="720880" y="53608"/>
                  </a:lnTo>
                  <a:lnTo>
                    <a:pt x="669670" y="53608"/>
                  </a:lnTo>
                  <a:lnTo>
                    <a:pt x="612673" y="54533"/>
                  </a:lnTo>
                  <a:lnTo>
                    <a:pt x="550086" y="69607"/>
                  </a:lnTo>
                  <a:lnTo>
                    <a:pt x="490809" y="84368"/>
                  </a:lnTo>
                  <a:lnTo>
                    <a:pt x="436639" y="106597"/>
                  </a:lnTo>
                  <a:lnTo>
                    <a:pt x="381902" y="133006"/>
                  </a:lnTo>
                  <a:lnTo>
                    <a:pt x="329758" y="161748"/>
                  </a:lnTo>
                  <a:lnTo>
                    <a:pt x="267170" y="196340"/>
                  </a:lnTo>
                  <a:lnTo>
                    <a:pt x="207952" y="236839"/>
                  </a:lnTo>
                  <a:lnTo>
                    <a:pt x="152909" y="278298"/>
                  </a:lnTo>
                  <a:lnTo>
                    <a:pt x="94747" y="329129"/>
                  </a:lnTo>
                  <a:lnTo>
                    <a:pt x="49695" y="385679"/>
                  </a:lnTo>
                  <a:lnTo>
                    <a:pt x="10330" y="444652"/>
                  </a:lnTo>
                  <a:lnTo>
                    <a:pt x="4234" y="462244"/>
                  </a:lnTo>
                  <a:lnTo>
                    <a:pt x="0" y="523358"/>
                  </a:lnTo>
                  <a:lnTo>
                    <a:pt x="10959" y="583536"/>
                  </a:lnTo>
                  <a:lnTo>
                    <a:pt x="30129" y="641866"/>
                  </a:lnTo>
                  <a:lnTo>
                    <a:pt x="52349" y="677186"/>
                  </a:lnTo>
                  <a:lnTo>
                    <a:pt x="100546" y="735905"/>
                  </a:lnTo>
                  <a:lnTo>
                    <a:pt x="149254" y="781440"/>
                  </a:lnTo>
                  <a:lnTo>
                    <a:pt x="210655" y="816226"/>
                  </a:lnTo>
                  <a:lnTo>
                    <a:pt x="261278" y="832813"/>
                  </a:lnTo>
                  <a:lnTo>
                    <a:pt x="315793" y="850472"/>
                  </a:lnTo>
                  <a:lnTo>
                    <a:pt x="375495" y="863137"/>
                  </a:lnTo>
                  <a:lnTo>
                    <a:pt x="424232" y="871730"/>
                  </a:lnTo>
                  <a:lnTo>
                    <a:pt x="473806" y="880131"/>
                  </a:lnTo>
                  <a:lnTo>
                    <a:pt x="528045" y="884059"/>
                  </a:lnTo>
                  <a:lnTo>
                    <a:pt x="580687" y="889640"/>
                  </a:lnTo>
                  <a:lnTo>
                    <a:pt x="635836" y="892732"/>
                  </a:lnTo>
                  <a:lnTo>
                    <a:pt x="693165" y="893648"/>
                  </a:lnTo>
                  <a:lnTo>
                    <a:pt x="751140" y="893920"/>
                  </a:lnTo>
                  <a:lnTo>
                    <a:pt x="809307" y="894000"/>
                  </a:lnTo>
                  <a:lnTo>
                    <a:pt x="867530" y="889606"/>
                  </a:lnTo>
                  <a:lnTo>
                    <a:pt x="921353" y="882449"/>
                  </a:lnTo>
                  <a:lnTo>
                    <a:pt x="976851" y="878890"/>
                  </a:lnTo>
                  <a:lnTo>
                    <a:pt x="1034284" y="869001"/>
                  </a:lnTo>
                  <a:lnTo>
                    <a:pt x="1087873" y="854360"/>
                  </a:lnTo>
                  <a:lnTo>
                    <a:pt x="1138884" y="838311"/>
                  </a:lnTo>
                  <a:lnTo>
                    <a:pt x="1189132" y="821844"/>
                  </a:lnTo>
                  <a:lnTo>
                    <a:pt x="1249166" y="793071"/>
                  </a:lnTo>
                  <a:lnTo>
                    <a:pt x="1305541" y="758212"/>
                  </a:lnTo>
                  <a:lnTo>
                    <a:pt x="1367507" y="710789"/>
                  </a:lnTo>
                  <a:lnTo>
                    <a:pt x="1417718" y="653464"/>
                  </a:lnTo>
                  <a:lnTo>
                    <a:pt x="1460799" y="592473"/>
                  </a:lnTo>
                  <a:lnTo>
                    <a:pt x="1484552" y="530589"/>
                  </a:lnTo>
                  <a:lnTo>
                    <a:pt x="1499722" y="468153"/>
                  </a:lnTo>
                  <a:lnTo>
                    <a:pt x="1503408" y="416115"/>
                  </a:lnTo>
                  <a:lnTo>
                    <a:pt x="1496192" y="363785"/>
                  </a:lnTo>
                  <a:lnTo>
                    <a:pt x="1483611" y="326418"/>
                  </a:lnTo>
                  <a:lnTo>
                    <a:pt x="1451327" y="265269"/>
                  </a:lnTo>
                  <a:lnTo>
                    <a:pt x="1401921" y="209048"/>
                  </a:lnTo>
                  <a:lnTo>
                    <a:pt x="1344781" y="160062"/>
                  </a:lnTo>
                  <a:lnTo>
                    <a:pt x="1291383" y="121480"/>
                  </a:lnTo>
                  <a:lnTo>
                    <a:pt x="1236319" y="87150"/>
                  </a:lnTo>
                  <a:lnTo>
                    <a:pt x="1178461" y="56124"/>
                  </a:lnTo>
                  <a:lnTo>
                    <a:pt x="1118304" y="31916"/>
                  </a:lnTo>
                  <a:lnTo>
                    <a:pt x="1056187" y="11176"/>
                  </a:lnTo>
                  <a:lnTo>
                    <a:pt x="995977" y="2697"/>
                  </a:lnTo>
                  <a:lnTo>
                    <a:pt x="949858" y="0"/>
                  </a:lnTo>
                  <a:lnTo>
                    <a:pt x="892859" y="2954"/>
                  </a:lnTo>
                  <a:lnTo>
                    <a:pt x="830587" y="12637"/>
                  </a:lnTo>
                  <a:lnTo>
                    <a:pt x="806499" y="2032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572678" y="1614283"/>
              <a:ext cx="307880" cy="324522"/>
            </a:xfrm>
            <a:custGeom>
              <a:avLst/>
              <a:gdLst/>
              <a:ahLst/>
              <a:cxnLst/>
              <a:rect l="0" t="0" r="0" b="0"/>
              <a:pathLst>
                <a:path w="307880" h="324522">
                  <a:moveTo>
                    <a:pt x="307879" y="0"/>
                  </a:moveTo>
                  <a:lnTo>
                    <a:pt x="294627" y="4418"/>
                  </a:lnTo>
                  <a:lnTo>
                    <a:pt x="253616" y="38306"/>
                  </a:lnTo>
                  <a:lnTo>
                    <a:pt x="205608" y="100049"/>
                  </a:lnTo>
                  <a:lnTo>
                    <a:pt x="161219" y="158112"/>
                  </a:lnTo>
                  <a:lnTo>
                    <a:pt x="98561" y="220594"/>
                  </a:lnTo>
                  <a:lnTo>
                    <a:pt x="38906" y="277346"/>
                  </a:lnTo>
                  <a:lnTo>
                    <a:pt x="7403" y="309726"/>
                  </a:lnTo>
                  <a:lnTo>
                    <a:pt x="0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57363" y="2149144"/>
              <a:ext cx="191385" cy="481263"/>
            </a:xfrm>
            <a:custGeom>
              <a:avLst/>
              <a:gdLst/>
              <a:ahLst/>
              <a:cxnLst/>
              <a:rect l="0" t="0" r="0" b="0"/>
              <a:pathLst>
                <a:path w="191385" h="481263">
                  <a:moveTo>
                    <a:pt x="191384" y="14329"/>
                  </a:moveTo>
                  <a:lnTo>
                    <a:pt x="178132" y="5494"/>
                  </a:lnTo>
                  <a:lnTo>
                    <a:pt x="152221" y="0"/>
                  </a:lnTo>
                  <a:lnTo>
                    <a:pt x="144011" y="2002"/>
                  </a:lnTo>
                  <a:lnTo>
                    <a:pt x="122696" y="18073"/>
                  </a:lnTo>
                  <a:lnTo>
                    <a:pt x="101073" y="40401"/>
                  </a:lnTo>
                  <a:lnTo>
                    <a:pt x="72539" y="86371"/>
                  </a:lnTo>
                  <a:lnTo>
                    <a:pt x="61344" y="139404"/>
                  </a:lnTo>
                  <a:lnTo>
                    <a:pt x="59580" y="200953"/>
                  </a:lnTo>
                  <a:lnTo>
                    <a:pt x="69883" y="255526"/>
                  </a:lnTo>
                  <a:lnTo>
                    <a:pt x="80816" y="315972"/>
                  </a:lnTo>
                  <a:lnTo>
                    <a:pt x="82895" y="377784"/>
                  </a:lnTo>
                  <a:lnTo>
                    <a:pt x="81268" y="416440"/>
                  </a:lnTo>
                  <a:lnTo>
                    <a:pt x="69896" y="449878"/>
                  </a:lnTo>
                  <a:lnTo>
                    <a:pt x="60034" y="465550"/>
                  </a:lnTo>
                  <a:lnTo>
                    <a:pt x="47022" y="476214"/>
                  </a:lnTo>
                  <a:lnTo>
                    <a:pt x="39669" y="480352"/>
                  </a:lnTo>
                  <a:lnTo>
                    <a:pt x="31993" y="481262"/>
                  </a:lnTo>
                  <a:lnTo>
                    <a:pt x="0" y="47198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07437" y="2396462"/>
              <a:ext cx="24964" cy="33285"/>
            </a:xfrm>
            <a:custGeom>
              <a:avLst/>
              <a:gdLst/>
              <a:ahLst/>
              <a:cxnLst/>
              <a:rect l="0" t="0" r="0" b="0"/>
              <a:pathLst>
                <a:path w="24964" h="33285">
                  <a:moveTo>
                    <a:pt x="0" y="33284"/>
                  </a:moveTo>
                  <a:lnTo>
                    <a:pt x="4417" y="20032"/>
                  </a:lnTo>
                  <a:lnTo>
                    <a:pt x="11517" y="11060"/>
                  </a:ln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06034" y="2320305"/>
              <a:ext cx="92640" cy="151047"/>
            </a:xfrm>
            <a:custGeom>
              <a:avLst/>
              <a:gdLst/>
              <a:ahLst/>
              <a:cxnLst/>
              <a:rect l="0" t="0" r="0" b="0"/>
              <a:pathLst>
                <a:path w="92640" h="151047">
                  <a:moveTo>
                    <a:pt x="92639" y="9588"/>
                  </a:moveTo>
                  <a:lnTo>
                    <a:pt x="83805" y="754"/>
                  </a:lnTo>
                  <a:lnTo>
                    <a:pt x="78428" y="0"/>
                  </a:lnTo>
                  <a:lnTo>
                    <a:pt x="65058" y="4094"/>
                  </a:lnTo>
                  <a:lnTo>
                    <a:pt x="52336" y="17009"/>
                  </a:lnTo>
                  <a:lnTo>
                    <a:pt x="17864" y="72688"/>
                  </a:lnTo>
                  <a:lnTo>
                    <a:pt x="0" y="119851"/>
                  </a:lnTo>
                  <a:lnTo>
                    <a:pt x="369" y="126551"/>
                  </a:lnTo>
                  <a:lnTo>
                    <a:pt x="3389" y="130093"/>
                  </a:lnTo>
                  <a:lnTo>
                    <a:pt x="8176" y="131530"/>
                  </a:lnTo>
                  <a:lnTo>
                    <a:pt x="13216" y="130639"/>
                  </a:lnTo>
                  <a:lnTo>
                    <a:pt x="23748" y="124718"/>
                  </a:lnTo>
                  <a:lnTo>
                    <a:pt x="51294" y="92564"/>
                  </a:lnTo>
                  <a:lnTo>
                    <a:pt x="63785" y="72046"/>
                  </a:lnTo>
                  <a:lnTo>
                    <a:pt x="67856" y="68793"/>
                  </a:lnTo>
                  <a:lnTo>
                    <a:pt x="70570" y="70323"/>
                  </a:lnTo>
                  <a:lnTo>
                    <a:pt x="72379" y="75042"/>
                  </a:lnTo>
                  <a:lnTo>
                    <a:pt x="71924" y="87681"/>
                  </a:lnTo>
                  <a:lnTo>
                    <a:pt x="64098" y="127230"/>
                  </a:lnTo>
                  <a:lnTo>
                    <a:pt x="65291" y="135168"/>
                  </a:lnTo>
                  <a:lnTo>
                    <a:pt x="68859" y="140461"/>
                  </a:lnTo>
                  <a:lnTo>
                    <a:pt x="84318" y="15104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52898" y="2371499"/>
              <a:ext cx="145481" cy="83211"/>
            </a:xfrm>
            <a:custGeom>
              <a:avLst/>
              <a:gdLst/>
              <a:ahLst/>
              <a:cxnLst/>
              <a:rect l="0" t="0" r="0" b="0"/>
              <a:pathLst>
                <a:path w="145481" h="83211">
                  <a:moveTo>
                    <a:pt x="12344" y="0"/>
                  </a:moveTo>
                  <a:lnTo>
                    <a:pt x="0" y="55848"/>
                  </a:lnTo>
                  <a:lnTo>
                    <a:pt x="1618" y="73823"/>
                  </a:lnTo>
                  <a:lnTo>
                    <a:pt x="4269" y="77876"/>
                  </a:lnTo>
                  <a:lnTo>
                    <a:pt x="7885" y="78730"/>
                  </a:lnTo>
                  <a:lnTo>
                    <a:pt x="12145" y="77450"/>
                  </a:lnTo>
                  <a:lnTo>
                    <a:pt x="21809" y="66165"/>
                  </a:lnTo>
                  <a:lnTo>
                    <a:pt x="49477" y="26759"/>
                  </a:lnTo>
                  <a:lnTo>
                    <a:pt x="63981" y="17132"/>
                  </a:lnTo>
                  <a:lnTo>
                    <a:pt x="69882" y="17893"/>
                  </a:lnTo>
                  <a:lnTo>
                    <a:pt x="74741" y="22099"/>
                  </a:lnTo>
                  <a:lnTo>
                    <a:pt x="78905" y="28601"/>
                  </a:lnTo>
                  <a:lnTo>
                    <a:pt x="84766" y="55421"/>
                  </a:lnTo>
                  <a:lnTo>
                    <a:pt x="87437" y="59137"/>
                  </a:lnTo>
                  <a:lnTo>
                    <a:pt x="91067" y="58840"/>
                  </a:lnTo>
                  <a:lnTo>
                    <a:pt x="126289" y="27284"/>
                  </a:lnTo>
                  <a:lnTo>
                    <a:pt x="130837" y="26511"/>
                  </a:lnTo>
                  <a:lnTo>
                    <a:pt x="134794" y="28768"/>
                  </a:lnTo>
                  <a:lnTo>
                    <a:pt x="138356" y="33047"/>
                  </a:lnTo>
                  <a:lnTo>
                    <a:pt x="145480" y="832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123342" y="2421425"/>
              <a:ext cx="12739" cy="66569"/>
            </a:xfrm>
            <a:custGeom>
              <a:avLst/>
              <a:gdLst/>
              <a:ahLst/>
              <a:cxnLst/>
              <a:rect l="0" t="0" r="0" b="0"/>
              <a:pathLst>
                <a:path w="12739" h="66569">
                  <a:moveTo>
                    <a:pt x="8321" y="0"/>
                  </a:moveTo>
                  <a:lnTo>
                    <a:pt x="12738" y="13252"/>
                  </a:lnTo>
                  <a:lnTo>
                    <a:pt x="9976" y="29620"/>
                  </a:lnTo>
                  <a:lnTo>
                    <a:pt x="0" y="665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198231" y="2157465"/>
              <a:ext cx="207358" cy="469733"/>
            </a:xfrm>
            <a:custGeom>
              <a:avLst/>
              <a:gdLst/>
              <a:ahLst/>
              <a:cxnLst/>
              <a:rect l="0" t="0" r="0" b="0"/>
              <a:pathLst>
                <a:path w="207358" h="469733">
                  <a:moveTo>
                    <a:pt x="0" y="14329"/>
                  </a:moveTo>
                  <a:lnTo>
                    <a:pt x="8835" y="5494"/>
                  </a:lnTo>
                  <a:lnTo>
                    <a:pt x="23034" y="1157"/>
                  </a:lnTo>
                  <a:lnTo>
                    <a:pt x="31998" y="0"/>
                  </a:lnTo>
                  <a:lnTo>
                    <a:pt x="49355" y="3646"/>
                  </a:lnTo>
                  <a:lnTo>
                    <a:pt x="57866" y="7207"/>
                  </a:lnTo>
                  <a:lnTo>
                    <a:pt x="63541" y="15128"/>
                  </a:lnTo>
                  <a:lnTo>
                    <a:pt x="69845" y="38722"/>
                  </a:lnTo>
                  <a:lnTo>
                    <a:pt x="67250" y="96297"/>
                  </a:lnTo>
                  <a:lnTo>
                    <a:pt x="52516" y="154947"/>
                  </a:lnTo>
                  <a:lnTo>
                    <a:pt x="33273" y="216450"/>
                  </a:lnTo>
                  <a:lnTo>
                    <a:pt x="30503" y="226739"/>
                  </a:lnTo>
                  <a:lnTo>
                    <a:pt x="30506" y="235448"/>
                  </a:lnTo>
                  <a:lnTo>
                    <a:pt x="35439" y="250055"/>
                  </a:lnTo>
                  <a:lnTo>
                    <a:pt x="40268" y="251916"/>
                  </a:lnTo>
                  <a:lnTo>
                    <a:pt x="46261" y="250384"/>
                  </a:lnTo>
                  <a:lnTo>
                    <a:pt x="59392" y="241284"/>
                  </a:lnTo>
                  <a:lnTo>
                    <a:pt x="88543" y="204918"/>
                  </a:lnTo>
                  <a:lnTo>
                    <a:pt x="93238" y="202409"/>
                  </a:lnTo>
                  <a:lnTo>
                    <a:pt x="97292" y="203510"/>
                  </a:lnTo>
                  <a:lnTo>
                    <a:pt x="100919" y="207018"/>
                  </a:lnTo>
                  <a:lnTo>
                    <a:pt x="102413" y="212130"/>
                  </a:lnTo>
                  <a:lnTo>
                    <a:pt x="97254" y="265790"/>
                  </a:lnTo>
                  <a:lnTo>
                    <a:pt x="100894" y="272577"/>
                  </a:lnTo>
                  <a:lnTo>
                    <a:pt x="106094" y="278026"/>
                  </a:lnTo>
                  <a:lnTo>
                    <a:pt x="111410" y="277960"/>
                  </a:lnTo>
                  <a:lnTo>
                    <a:pt x="116803" y="274218"/>
                  </a:lnTo>
                  <a:lnTo>
                    <a:pt x="166604" y="214709"/>
                  </a:lnTo>
                  <a:lnTo>
                    <a:pt x="179138" y="201698"/>
                  </a:lnTo>
                  <a:lnTo>
                    <a:pt x="185069" y="200263"/>
                  </a:lnTo>
                  <a:lnTo>
                    <a:pt x="190872" y="202080"/>
                  </a:lnTo>
                  <a:lnTo>
                    <a:pt x="196590" y="206064"/>
                  </a:lnTo>
                  <a:lnTo>
                    <a:pt x="202944" y="225285"/>
                  </a:lnTo>
                  <a:lnTo>
                    <a:pt x="207357" y="288213"/>
                  </a:lnTo>
                  <a:lnTo>
                    <a:pt x="206903" y="339153"/>
                  </a:lnTo>
                  <a:lnTo>
                    <a:pt x="201324" y="393386"/>
                  </a:lnTo>
                  <a:lnTo>
                    <a:pt x="188691" y="449132"/>
                  </a:lnTo>
                  <a:lnTo>
                    <a:pt x="184041" y="459524"/>
                  </a:lnTo>
                  <a:lnTo>
                    <a:pt x="178168" y="465527"/>
                  </a:lnTo>
                  <a:lnTo>
                    <a:pt x="171478" y="468605"/>
                  </a:lnTo>
                  <a:lnTo>
                    <a:pt x="164245" y="469732"/>
                  </a:lnTo>
                  <a:lnTo>
                    <a:pt x="148812" y="466053"/>
                  </a:lnTo>
                  <a:lnTo>
                    <a:pt x="126995" y="453586"/>
                  </a:lnTo>
                  <a:lnTo>
                    <a:pt x="115614" y="442544"/>
                  </a:lnTo>
                  <a:lnTo>
                    <a:pt x="93276" y="400411"/>
                  </a:lnTo>
                  <a:lnTo>
                    <a:pt x="90150" y="381927"/>
                  </a:lnTo>
                  <a:lnTo>
                    <a:pt x="95676" y="347462"/>
                  </a:lnTo>
                  <a:lnTo>
                    <a:pt x="116495" y="31388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536274" y="1647568"/>
            <a:ext cx="2326631" cy="2130951"/>
            <a:chOff x="1536274" y="1647568"/>
            <a:chExt cx="2326631" cy="2130951"/>
          </a:xfrm>
        </p:grpSpPr>
        <p:sp>
          <p:nvSpPr>
            <p:cNvPr id="33" name="Freeform 32"/>
            <p:cNvSpPr/>
            <p:nvPr/>
          </p:nvSpPr>
          <p:spPr>
            <a:xfrm>
              <a:off x="2030336" y="1647568"/>
              <a:ext cx="66569" cy="532548"/>
            </a:xfrm>
            <a:custGeom>
              <a:avLst/>
              <a:gdLst/>
              <a:ahLst/>
              <a:cxnLst/>
              <a:rect l="0" t="0" r="0" b="0"/>
              <a:pathLst>
                <a:path w="66569" h="532548">
                  <a:moveTo>
                    <a:pt x="0" y="0"/>
                  </a:moveTo>
                  <a:lnTo>
                    <a:pt x="11581" y="57908"/>
                  </a:lnTo>
                  <a:lnTo>
                    <a:pt x="18441" y="113619"/>
                  </a:lnTo>
                  <a:lnTo>
                    <a:pt x="30976" y="175220"/>
                  </a:lnTo>
                  <a:lnTo>
                    <a:pt x="39623" y="231203"/>
                  </a:lnTo>
                  <a:lnTo>
                    <a:pt x="48387" y="292862"/>
                  </a:lnTo>
                  <a:lnTo>
                    <a:pt x="56310" y="355918"/>
                  </a:lnTo>
                  <a:lnTo>
                    <a:pt x="63711" y="413030"/>
                  </a:lnTo>
                  <a:lnTo>
                    <a:pt x="66192" y="468719"/>
                  </a:lnTo>
                  <a:lnTo>
                    <a:pt x="66519" y="520945"/>
                  </a:lnTo>
                  <a:lnTo>
                    <a:pt x="66568" y="5325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900625" y="2288288"/>
              <a:ext cx="88107" cy="382770"/>
            </a:xfrm>
            <a:custGeom>
              <a:avLst/>
              <a:gdLst/>
              <a:ahLst/>
              <a:cxnLst/>
              <a:rect l="0" t="0" r="0" b="0"/>
              <a:pathLst>
                <a:path w="88107" h="382770">
                  <a:moveTo>
                    <a:pt x="88106" y="0"/>
                  </a:moveTo>
                  <a:lnTo>
                    <a:pt x="53360" y="15999"/>
                  </a:lnTo>
                  <a:lnTo>
                    <a:pt x="33843" y="31142"/>
                  </a:lnTo>
                  <a:lnTo>
                    <a:pt x="16348" y="56175"/>
                  </a:lnTo>
                  <a:lnTo>
                    <a:pt x="1439" y="103484"/>
                  </a:lnTo>
                  <a:lnTo>
                    <a:pt x="0" y="151866"/>
                  </a:lnTo>
                  <a:lnTo>
                    <a:pt x="3928" y="205665"/>
                  </a:lnTo>
                  <a:lnTo>
                    <a:pt x="17066" y="259883"/>
                  </a:lnTo>
                  <a:lnTo>
                    <a:pt x="27991" y="318497"/>
                  </a:lnTo>
                  <a:lnTo>
                    <a:pt x="29305" y="352117"/>
                  </a:lnTo>
                  <a:lnTo>
                    <a:pt x="27640" y="360485"/>
                  </a:lnTo>
                  <a:lnTo>
                    <a:pt x="13216" y="3827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855594" y="2479672"/>
              <a:ext cx="108174" cy="8322"/>
            </a:xfrm>
            <a:custGeom>
              <a:avLst/>
              <a:gdLst/>
              <a:ahLst/>
              <a:cxnLst/>
              <a:rect l="0" t="0" r="0" b="0"/>
              <a:pathLst>
                <a:path w="108174" h="8322">
                  <a:moveTo>
                    <a:pt x="0" y="0"/>
                  </a:moveTo>
                  <a:lnTo>
                    <a:pt x="53491" y="4418"/>
                  </a:lnTo>
                  <a:lnTo>
                    <a:pt x="108173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005373" y="2488377"/>
              <a:ext cx="141458" cy="124433"/>
            </a:xfrm>
            <a:custGeom>
              <a:avLst/>
              <a:gdLst/>
              <a:ahLst/>
              <a:cxnLst/>
              <a:rect l="0" t="0" r="0" b="0"/>
              <a:pathLst>
                <a:path w="141458" h="124433">
                  <a:moveTo>
                    <a:pt x="0" y="74506"/>
                  </a:moveTo>
                  <a:lnTo>
                    <a:pt x="12361" y="88717"/>
                  </a:lnTo>
                  <a:lnTo>
                    <a:pt x="18746" y="102087"/>
                  </a:lnTo>
                  <a:lnTo>
                    <a:pt x="21743" y="103063"/>
                  </a:lnTo>
                  <a:lnTo>
                    <a:pt x="24665" y="100016"/>
                  </a:lnTo>
                  <a:lnTo>
                    <a:pt x="44361" y="41923"/>
                  </a:lnTo>
                  <a:lnTo>
                    <a:pt x="57112" y="16466"/>
                  </a:lnTo>
                  <a:lnTo>
                    <a:pt x="69762" y="4640"/>
                  </a:lnTo>
                  <a:lnTo>
                    <a:pt x="77018" y="192"/>
                  </a:lnTo>
                  <a:lnTo>
                    <a:pt x="82781" y="0"/>
                  </a:lnTo>
                  <a:lnTo>
                    <a:pt x="87547" y="2646"/>
                  </a:lnTo>
                  <a:lnTo>
                    <a:pt x="91648" y="7183"/>
                  </a:lnTo>
                  <a:lnTo>
                    <a:pt x="106724" y="38265"/>
                  </a:lnTo>
                  <a:lnTo>
                    <a:pt x="125002" y="55344"/>
                  </a:lnTo>
                  <a:lnTo>
                    <a:pt x="133528" y="72770"/>
                  </a:lnTo>
                  <a:lnTo>
                    <a:pt x="141457" y="1244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130188" y="2463030"/>
              <a:ext cx="208028" cy="99854"/>
            </a:xfrm>
            <a:custGeom>
              <a:avLst/>
              <a:gdLst/>
              <a:ahLst/>
              <a:cxnLst/>
              <a:rect l="0" t="0" r="0" b="0"/>
              <a:pathLst>
                <a:path w="208028" h="99854">
                  <a:moveTo>
                    <a:pt x="0" y="0"/>
                  </a:moveTo>
                  <a:lnTo>
                    <a:pt x="12362" y="14211"/>
                  </a:lnTo>
                  <a:lnTo>
                    <a:pt x="31956" y="46285"/>
                  </a:lnTo>
                  <a:lnTo>
                    <a:pt x="37946" y="49348"/>
                  </a:lnTo>
                  <a:lnTo>
                    <a:pt x="51999" y="50286"/>
                  </a:lnTo>
                  <a:lnTo>
                    <a:pt x="75504" y="45616"/>
                  </a:lnTo>
                  <a:lnTo>
                    <a:pt x="78997" y="46128"/>
                  </a:lnTo>
                  <a:lnTo>
                    <a:pt x="79477" y="48319"/>
                  </a:lnTo>
                  <a:lnTo>
                    <a:pt x="77948" y="51628"/>
                  </a:lnTo>
                  <a:lnTo>
                    <a:pt x="78715" y="62702"/>
                  </a:lnTo>
                  <a:lnTo>
                    <a:pt x="80213" y="69538"/>
                  </a:lnTo>
                  <a:lnTo>
                    <a:pt x="84911" y="74096"/>
                  </a:lnTo>
                  <a:lnTo>
                    <a:pt x="99992" y="79160"/>
                  </a:lnTo>
                  <a:lnTo>
                    <a:pt x="154209" y="75691"/>
                  </a:lnTo>
                  <a:lnTo>
                    <a:pt x="173013" y="80177"/>
                  </a:lnTo>
                  <a:lnTo>
                    <a:pt x="208027" y="998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356679" y="2371643"/>
              <a:ext cx="93231" cy="217741"/>
            </a:xfrm>
            <a:custGeom>
              <a:avLst/>
              <a:gdLst/>
              <a:ahLst/>
              <a:cxnLst/>
              <a:rect l="0" t="0" r="0" b="0"/>
              <a:pathLst>
                <a:path w="93231" h="217741">
                  <a:moveTo>
                    <a:pt x="64746" y="83066"/>
                  </a:moveTo>
                  <a:lnTo>
                    <a:pt x="47077" y="91901"/>
                  </a:lnTo>
                  <a:lnTo>
                    <a:pt x="33471" y="106100"/>
                  </a:lnTo>
                  <a:lnTo>
                    <a:pt x="14087" y="140933"/>
                  </a:lnTo>
                  <a:lnTo>
                    <a:pt x="912" y="198506"/>
                  </a:lnTo>
                  <a:lnTo>
                    <a:pt x="0" y="209953"/>
                  </a:lnTo>
                  <a:lnTo>
                    <a:pt x="1242" y="215734"/>
                  </a:lnTo>
                  <a:lnTo>
                    <a:pt x="3919" y="217740"/>
                  </a:lnTo>
                  <a:lnTo>
                    <a:pt x="7552" y="217227"/>
                  </a:lnTo>
                  <a:lnTo>
                    <a:pt x="21501" y="207672"/>
                  </a:lnTo>
                  <a:lnTo>
                    <a:pt x="37345" y="179877"/>
                  </a:lnTo>
                  <a:lnTo>
                    <a:pt x="51618" y="124636"/>
                  </a:lnTo>
                  <a:lnTo>
                    <a:pt x="60856" y="91377"/>
                  </a:lnTo>
                  <a:lnTo>
                    <a:pt x="64866" y="70118"/>
                  </a:lnTo>
                  <a:lnTo>
                    <a:pt x="89310" y="8393"/>
                  </a:lnTo>
                  <a:lnTo>
                    <a:pt x="92217" y="0"/>
                  </a:lnTo>
                  <a:lnTo>
                    <a:pt x="93230" y="877"/>
                  </a:lnTo>
                  <a:lnTo>
                    <a:pt x="90356" y="52507"/>
                  </a:lnTo>
                  <a:lnTo>
                    <a:pt x="80743" y="114609"/>
                  </a:lnTo>
                  <a:lnTo>
                    <a:pt x="74078" y="171595"/>
                  </a:lnTo>
                  <a:lnTo>
                    <a:pt x="73067" y="21620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520011" y="2537920"/>
              <a:ext cx="117369" cy="174743"/>
            </a:xfrm>
            <a:custGeom>
              <a:avLst/>
              <a:gdLst/>
              <a:ahLst/>
              <a:cxnLst/>
              <a:rect l="0" t="0" r="0" b="0"/>
              <a:pathLst>
                <a:path w="117369" h="174743">
                  <a:moveTo>
                    <a:pt x="9588" y="0"/>
                  </a:moveTo>
                  <a:lnTo>
                    <a:pt x="753" y="8834"/>
                  </a:lnTo>
                  <a:lnTo>
                    <a:pt x="0" y="13286"/>
                  </a:lnTo>
                  <a:lnTo>
                    <a:pt x="1347" y="18103"/>
                  </a:lnTo>
                  <a:lnTo>
                    <a:pt x="4094" y="23163"/>
                  </a:lnTo>
                  <a:lnTo>
                    <a:pt x="8699" y="25612"/>
                  </a:lnTo>
                  <a:lnTo>
                    <a:pt x="66535" y="27547"/>
                  </a:lnTo>
                  <a:lnTo>
                    <a:pt x="92413" y="36515"/>
                  </a:lnTo>
                  <a:lnTo>
                    <a:pt x="100862" y="40986"/>
                  </a:lnTo>
                  <a:lnTo>
                    <a:pt x="112716" y="55815"/>
                  </a:lnTo>
                  <a:lnTo>
                    <a:pt x="117171" y="64946"/>
                  </a:lnTo>
                  <a:lnTo>
                    <a:pt x="117368" y="74733"/>
                  </a:lnTo>
                  <a:lnTo>
                    <a:pt x="110190" y="95468"/>
                  </a:lnTo>
                  <a:lnTo>
                    <a:pt x="90555" y="123516"/>
                  </a:lnTo>
                  <a:lnTo>
                    <a:pt x="59071" y="150275"/>
                  </a:lnTo>
                  <a:lnTo>
                    <a:pt x="17909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789025" y="2770909"/>
              <a:ext cx="232991" cy="432696"/>
            </a:xfrm>
            <a:custGeom>
              <a:avLst/>
              <a:gdLst/>
              <a:ahLst/>
              <a:cxnLst/>
              <a:rect l="0" t="0" r="0" b="0"/>
              <a:pathLst>
                <a:path w="232991" h="432696">
                  <a:moveTo>
                    <a:pt x="232990" y="0"/>
                  </a:moveTo>
                  <a:lnTo>
                    <a:pt x="224155" y="8835"/>
                  </a:lnTo>
                  <a:lnTo>
                    <a:pt x="198287" y="65031"/>
                  </a:lnTo>
                  <a:lnTo>
                    <a:pt x="175991" y="120777"/>
                  </a:lnTo>
                  <a:lnTo>
                    <a:pt x="149578" y="174941"/>
                  </a:lnTo>
                  <a:lnTo>
                    <a:pt x="122016" y="230242"/>
                  </a:lnTo>
                  <a:lnTo>
                    <a:pt x="88756" y="291068"/>
                  </a:lnTo>
                  <a:lnTo>
                    <a:pt x="55474" y="347693"/>
                  </a:lnTo>
                  <a:lnTo>
                    <a:pt x="35750" y="376011"/>
                  </a:lnTo>
                  <a:lnTo>
                    <a:pt x="20763" y="399874"/>
                  </a:lnTo>
                  <a:lnTo>
                    <a:pt x="6152" y="419580"/>
                  </a:lnTo>
                  <a:lnTo>
                    <a:pt x="0" y="4326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536274" y="3311777"/>
              <a:ext cx="247019" cy="257954"/>
            </a:xfrm>
            <a:custGeom>
              <a:avLst/>
              <a:gdLst/>
              <a:ahLst/>
              <a:cxnLst/>
              <a:rect l="0" t="0" r="0" b="0"/>
              <a:pathLst>
                <a:path w="247019" h="257954">
                  <a:moveTo>
                    <a:pt x="36404" y="0"/>
                  </a:moveTo>
                  <a:lnTo>
                    <a:pt x="22211" y="61567"/>
                  </a:lnTo>
                  <a:lnTo>
                    <a:pt x="11584" y="121775"/>
                  </a:lnTo>
                  <a:lnTo>
                    <a:pt x="0" y="179273"/>
                  </a:lnTo>
                  <a:lnTo>
                    <a:pt x="115" y="187008"/>
                  </a:lnTo>
                  <a:lnTo>
                    <a:pt x="2041" y="190316"/>
                  </a:lnTo>
                  <a:lnTo>
                    <a:pt x="5175" y="190672"/>
                  </a:lnTo>
                  <a:lnTo>
                    <a:pt x="13587" y="178740"/>
                  </a:lnTo>
                  <a:lnTo>
                    <a:pt x="38816" y="116729"/>
                  </a:lnTo>
                  <a:lnTo>
                    <a:pt x="68636" y="77386"/>
                  </a:lnTo>
                  <a:lnTo>
                    <a:pt x="74534" y="71006"/>
                  </a:lnTo>
                  <a:lnTo>
                    <a:pt x="81240" y="68603"/>
                  </a:lnTo>
                  <a:lnTo>
                    <a:pt x="88484" y="68849"/>
                  </a:lnTo>
                  <a:lnTo>
                    <a:pt x="96087" y="70863"/>
                  </a:lnTo>
                  <a:lnTo>
                    <a:pt x="102081" y="75903"/>
                  </a:lnTo>
                  <a:lnTo>
                    <a:pt x="111205" y="91366"/>
                  </a:lnTo>
                  <a:lnTo>
                    <a:pt x="117123" y="125281"/>
                  </a:lnTo>
                  <a:lnTo>
                    <a:pt x="114459" y="155773"/>
                  </a:lnTo>
                  <a:lnTo>
                    <a:pt x="116177" y="161171"/>
                  </a:lnTo>
                  <a:lnTo>
                    <a:pt x="120097" y="163846"/>
                  </a:lnTo>
                  <a:lnTo>
                    <a:pt x="125483" y="164704"/>
                  </a:lnTo>
                  <a:lnTo>
                    <a:pt x="130924" y="161578"/>
                  </a:lnTo>
                  <a:lnTo>
                    <a:pt x="141899" y="148243"/>
                  </a:lnTo>
                  <a:lnTo>
                    <a:pt x="162967" y="89868"/>
                  </a:lnTo>
                  <a:lnTo>
                    <a:pt x="173449" y="51899"/>
                  </a:lnTo>
                  <a:lnTo>
                    <a:pt x="174920" y="40147"/>
                  </a:lnTo>
                  <a:lnTo>
                    <a:pt x="174051" y="36010"/>
                  </a:lnTo>
                  <a:lnTo>
                    <a:pt x="171623" y="36951"/>
                  </a:lnTo>
                  <a:lnTo>
                    <a:pt x="164919" y="46933"/>
                  </a:lnTo>
                  <a:lnTo>
                    <a:pt x="153082" y="83338"/>
                  </a:lnTo>
                  <a:lnTo>
                    <a:pt x="146258" y="138710"/>
                  </a:lnTo>
                  <a:lnTo>
                    <a:pt x="149396" y="148871"/>
                  </a:lnTo>
                  <a:lnTo>
                    <a:pt x="155186" y="156571"/>
                  </a:lnTo>
                  <a:lnTo>
                    <a:pt x="162745" y="162628"/>
                  </a:lnTo>
                  <a:lnTo>
                    <a:pt x="170557" y="164817"/>
                  </a:lnTo>
                  <a:lnTo>
                    <a:pt x="186635" y="162318"/>
                  </a:lnTo>
                  <a:lnTo>
                    <a:pt x="214762" y="148421"/>
                  </a:lnTo>
                  <a:lnTo>
                    <a:pt x="233402" y="148559"/>
                  </a:lnTo>
                  <a:lnTo>
                    <a:pt x="239852" y="153589"/>
                  </a:lnTo>
                  <a:lnTo>
                    <a:pt x="247018" y="171504"/>
                  </a:lnTo>
                  <a:lnTo>
                    <a:pt x="245410" y="233214"/>
                  </a:lnTo>
                  <a:lnTo>
                    <a:pt x="244430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780704" y="3345061"/>
              <a:ext cx="1" cy="8323"/>
            </a:xfrm>
            <a:custGeom>
              <a:avLst/>
              <a:gdLst/>
              <a:ahLst/>
              <a:cxnLst/>
              <a:rect l="0" t="0" r="0" b="0"/>
              <a:pathLst>
                <a:path w="1" h="8323">
                  <a:moveTo>
                    <a:pt x="0" y="0"/>
                  </a:moveTo>
                  <a:lnTo>
                    <a:pt x="0" y="832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838952" y="3419951"/>
              <a:ext cx="66569" cy="274595"/>
            </a:xfrm>
            <a:custGeom>
              <a:avLst/>
              <a:gdLst/>
              <a:ahLst/>
              <a:cxnLst/>
              <a:rect l="0" t="0" r="0" b="0"/>
              <a:pathLst>
                <a:path w="66569" h="274595">
                  <a:moveTo>
                    <a:pt x="66568" y="0"/>
                  </a:moveTo>
                  <a:lnTo>
                    <a:pt x="47563" y="7568"/>
                  </a:lnTo>
                  <a:lnTo>
                    <a:pt x="30632" y="21761"/>
                  </a:lnTo>
                  <a:lnTo>
                    <a:pt x="19470" y="35559"/>
                  </a:lnTo>
                  <a:lnTo>
                    <a:pt x="13276" y="53403"/>
                  </a:lnTo>
                  <a:lnTo>
                    <a:pt x="11448" y="73661"/>
                  </a:lnTo>
                  <a:lnTo>
                    <a:pt x="20192" y="123375"/>
                  </a:lnTo>
                  <a:lnTo>
                    <a:pt x="43290" y="167451"/>
                  </a:lnTo>
                  <a:lnTo>
                    <a:pt x="44511" y="183521"/>
                  </a:lnTo>
                  <a:lnTo>
                    <a:pt x="41047" y="200833"/>
                  </a:lnTo>
                  <a:lnTo>
                    <a:pt x="14257" y="255350"/>
                  </a:lnTo>
                  <a:lnTo>
                    <a:pt x="0" y="2745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942810" y="3311777"/>
              <a:ext cx="75129" cy="282917"/>
            </a:xfrm>
            <a:custGeom>
              <a:avLst/>
              <a:gdLst/>
              <a:ahLst/>
              <a:cxnLst/>
              <a:rect l="0" t="0" r="0" b="0"/>
              <a:pathLst>
                <a:path w="75129" h="282917">
                  <a:moveTo>
                    <a:pt x="12636" y="0"/>
                  </a:moveTo>
                  <a:lnTo>
                    <a:pt x="5472" y="55162"/>
                  </a:lnTo>
                  <a:lnTo>
                    <a:pt x="3619" y="114755"/>
                  </a:lnTo>
                  <a:lnTo>
                    <a:pt x="0" y="136987"/>
                  </a:lnTo>
                  <a:lnTo>
                    <a:pt x="1438" y="143100"/>
                  </a:lnTo>
                  <a:lnTo>
                    <a:pt x="5171" y="146251"/>
                  </a:lnTo>
                  <a:lnTo>
                    <a:pt x="10433" y="147427"/>
                  </a:lnTo>
                  <a:lnTo>
                    <a:pt x="15790" y="146362"/>
                  </a:lnTo>
                  <a:lnTo>
                    <a:pt x="47614" y="130826"/>
                  </a:lnTo>
                  <a:lnTo>
                    <a:pt x="54446" y="131597"/>
                  </a:lnTo>
                  <a:lnTo>
                    <a:pt x="66968" y="139849"/>
                  </a:lnTo>
                  <a:lnTo>
                    <a:pt x="73766" y="157693"/>
                  </a:lnTo>
                  <a:lnTo>
                    <a:pt x="75128" y="193729"/>
                  </a:lnTo>
                  <a:lnTo>
                    <a:pt x="67305" y="247321"/>
                  </a:lnTo>
                  <a:lnTo>
                    <a:pt x="62563" y="2829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063620" y="3286814"/>
              <a:ext cx="122279" cy="311962"/>
            </a:xfrm>
            <a:custGeom>
              <a:avLst/>
              <a:gdLst/>
              <a:ahLst/>
              <a:cxnLst/>
              <a:rect l="0" t="0" r="0" b="0"/>
              <a:pathLst>
                <a:path w="122279" h="311962">
                  <a:moveTo>
                    <a:pt x="66568" y="0"/>
                  </a:moveTo>
                  <a:lnTo>
                    <a:pt x="66568" y="51844"/>
                  </a:lnTo>
                  <a:lnTo>
                    <a:pt x="66568" y="105779"/>
                  </a:lnTo>
                  <a:lnTo>
                    <a:pt x="57517" y="159154"/>
                  </a:lnTo>
                  <a:lnTo>
                    <a:pt x="54987" y="169897"/>
                  </a:lnTo>
                  <a:lnTo>
                    <a:pt x="55149" y="175211"/>
                  </a:lnTo>
                  <a:lnTo>
                    <a:pt x="57106" y="176904"/>
                  </a:lnTo>
                  <a:lnTo>
                    <a:pt x="85252" y="170233"/>
                  </a:lnTo>
                  <a:lnTo>
                    <a:pt x="100760" y="172122"/>
                  </a:lnTo>
                  <a:lnTo>
                    <a:pt x="106929" y="175769"/>
                  </a:lnTo>
                  <a:lnTo>
                    <a:pt x="116250" y="187218"/>
                  </a:lnTo>
                  <a:lnTo>
                    <a:pt x="122278" y="213675"/>
                  </a:lnTo>
                  <a:lnTo>
                    <a:pt x="116291" y="234267"/>
                  </a:lnTo>
                  <a:lnTo>
                    <a:pt x="86882" y="286782"/>
                  </a:lnTo>
                  <a:lnTo>
                    <a:pt x="68816" y="301893"/>
                  </a:lnTo>
                  <a:lnTo>
                    <a:pt x="48460" y="309841"/>
                  </a:lnTo>
                  <a:lnTo>
                    <a:pt x="37854" y="311961"/>
                  </a:lnTo>
                  <a:lnTo>
                    <a:pt x="21139" y="309385"/>
                  </a:lnTo>
                  <a:lnTo>
                    <a:pt x="0" y="2995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230041" y="3428272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8321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188436" y="3456212"/>
              <a:ext cx="77516" cy="115710"/>
            </a:xfrm>
            <a:custGeom>
              <a:avLst/>
              <a:gdLst/>
              <a:ahLst/>
              <a:cxnLst/>
              <a:rect l="0" t="0" r="0" b="0"/>
              <a:pathLst>
                <a:path w="77516" h="115710">
                  <a:moveTo>
                    <a:pt x="0" y="105197"/>
                  </a:moveTo>
                  <a:lnTo>
                    <a:pt x="8834" y="114031"/>
                  </a:lnTo>
                  <a:lnTo>
                    <a:pt x="14211" y="115709"/>
                  </a:lnTo>
                  <a:lnTo>
                    <a:pt x="27580" y="115108"/>
                  </a:lnTo>
                  <a:lnTo>
                    <a:pt x="40303" y="109294"/>
                  </a:lnTo>
                  <a:lnTo>
                    <a:pt x="52121" y="99621"/>
                  </a:lnTo>
                  <a:lnTo>
                    <a:pt x="68246" y="77657"/>
                  </a:lnTo>
                  <a:lnTo>
                    <a:pt x="75943" y="58440"/>
                  </a:lnTo>
                  <a:lnTo>
                    <a:pt x="77515" y="37571"/>
                  </a:lnTo>
                  <a:lnTo>
                    <a:pt x="74207" y="17818"/>
                  </a:lnTo>
                  <a:lnTo>
                    <a:pt x="66573" y="2875"/>
                  </a:lnTo>
                  <a:lnTo>
                    <a:pt x="60099" y="0"/>
                  </a:lnTo>
                  <a:lnTo>
                    <a:pt x="43045" y="1736"/>
                  </a:lnTo>
                  <a:lnTo>
                    <a:pt x="28068" y="11137"/>
                  </a:lnTo>
                  <a:lnTo>
                    <a:pt x="14172" y="27093"/>
                  </a:lnTo>
                  <a:lnTo>
                    <a:pt x="8321" y="3862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279967" y="3461556"/>
              <a:ext cx="74891" cy="141459"/>
            </a:xfrm>
            <a:custGeom>
              <a:avLst/>
              <a:gdLst/>
              <a:ahLst/>
              <a:cxnLst/>
              <a:rect l="0" t="0" r="0" b="0"/>
              <a:pathLst>
                <a:path w="74891" h="141459">
                  <a:moveTo>
                    <a:pt x="0" y="0"/>
                  </a:moveTo>
                  <a:lnTo>
                    <a:pt x="8835" y="13252"/>
                  </a:lnTo>
                  <a:lnTo>
                    <a:pt x="10707" y="29620"/>
                  </a:lnTo>
                  <a:lnTo>
                    <a:pt x="8792" y="70262"/>
                  </a:lnTo>
                  <a:lnTo>
                    <a:pt x="12334" y="75503"/>
                  </a:lnTo>
                  <a:lnTo>
                    <a:pt x="18393" y="77147"/>
                  </a:lnTo>
                  <a:lnTo>
                    <a:pt x="34062" y="74044"/>
                  </a:lnTo>
                  <a:lnTo>
                    <a:pt x="50272" y="66501"/>
                  </a:lnTo>
                  <a:lnTo>
                    <a:pt x="56629" y="66523"/>
                  </a:lnTo>
                  <a:lnTo>
                    <a:pt x="61791" y="69312"/>
                  </a:lnTo>
                  <a:lnTo>
                    <a:pt x="66157" y="73945"/>
                  </a:lnTo>
                  <a:lnTo>
                    <a:pt x="71009" y="88954"/>
                  </a:lnTo>
                  <a:lnTo>
                    <a:pt x="74890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400988" y="3453235"/>
              <a:ext cx="103648" cy="102687"/>
            </a:xfrm>
            <a:custGeom>
              <a:avLst/>
              <a:gdLst/>
              <a:ahLst/>
              <a:cxnLst/>
              <a:rect l="0" t="0" r="0" b="0"/>
              <a:pathLst>
                <a:path w="103648" h="102687">
                  <a:moveTo>
                    <a:pt x="20437" y="33284"/>
                  </a:moveTo>
                  <a:lnTo>
                    <a:pt x="3578" y="91667"/>
                  </a:lnTo>
                  <a:lnTo>
                    <a:pt x="0" y="102686"/>
                  </a:lnTo>
                  <a:lnTo>
                    <a:pt x="11832" y="72947"/>
                  </a:lnTo>
                  <a:lnTo>
                    <a:pt x="38667" y="43687"/>
                  </a:lnTo>
                  <a:lnTo>
                    <a:pt x="84679" y="10969"/>
                  </a:lnTo>
                  <a:lnTo>
                    <a:pt x="10364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521278" y="3428272"/>
              <a:ext cx="100007" cy="266274"/>
            </a:xfrm>
            <a:custGeom>
              <a:avLst/>
              <a:gdLst/>
              <a:ahLst/>
              <a:cxnLst/>
              <a:rect l="0" t="0" r="0" b="0"/>
              <a:pathLst>
                <a:path w="100007" h="266274">
                  <a:moveTo>
                    <a:pt x="66568" y="0"/>
                  </a:moveTo>
                  <a:lnTo>
                    <a:pt x="38182" y="55865"/>
                  </a:lnTo>
                  <a:lnTo>
                    <a:pt x="15426" y="113624"/>
                  </a:lnTo>
                  <a:lnTo>
                    <a:pt x="16756" y="120128"/>
                  </a:lnTo>
                  <a:lnTo>
                    <a:pt x="21341" y="124464"/>
                  </a:lnTo>
                  <a:lnTo>
                    <a:pt x="28095" y="127355"/>
                  </a:lnTo>
                  <a:lnTo>
                    <a:pt x="42997" y="128102"/>
                  </a:lnTo>
                  <a:lnTo>
                    <a:pt x="58866" y="127201"/>
                  </a:lnTo>
                  <a:lnTo>
                    <a:pt x="75164" y="129882"/>
                  </a:lnTo>
                  <a:lnTo>
                    <a:pt x="89188" y="136621"/>
                  </a:lnTo>
                  <a:lnTo>
                    <a:pt x="95517" y="141007"/>
                  </a:lnTo>
                  <a:lnTo>
                    <a:pt x="98811" y="146705"/>
                  </a:lnTo>
                  <a:lnTo>
                    <a:pt x="100006" y="160431"/>
                  </a:lnTo>
                  <a:lnTo>
                    <a:pt x="91063" y="188171"/>
                  </a:lnTo>
                  <a:lnTo>
                    <a:pt x="76702" y="210978"/>
                  </a:lnTo>
                  <a:lnTo>
                    <a:pt x="30301" y="251329"/>
                  </a:lnTo>
                  <a:lnTo>
                    <a:pt x="0" y="2662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737625" y="2820835"/>
              <a:ext cx="316201" cy="382770"/>
            </a:xfrm>
            <a:custGeom>
              <a:avLst/>
              <a:gdLst/>
              <a:ahLst/>
              <a:cxnLst/>
              <a:rect l="0" t="0" r="0" b="0"/>
              <a:pathLst>
                <a:path w="316201" h="382770">
                  <a:moveTo>
                    <a:pt x="0" y="0"/>
                  </a:moveTo>
                  <a:lnTo>
                    <a:pt x="4417" y="13252"/>
                  </a:lnTo>
                  <a:lnTo>
                    <a:pt x="58222" y="75332"/>
                  </a:lnTo>
                  <a:lnTo>
                    <a:pt x="108171" y="132324"/>
                  </a:lnTo>
                  <a:lnTo>
                    <a:pt x="158100" y="188711"/>
                  </a:lnTo>
                  <a:lnTo>
                    <a:pt x="216347" y="249475"/>
                  </a:lnTo>
                  <a:lnTo>
                    <a:pt x="273516" y="310476"/>
                  </a:lnTo>
                  <a:lnTo>
                    <a:pt x="306490" y="370131"/>
                  </a:lnTo>
                  <a:lnTo>
                    <a:pt x="316200" y="3827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970614" y="3378346"/>
              <a:ext cx="158101" cy="237704"/>
            </a:xfrm>
            <a:custGeom>
              <a:avLst/>
              <a:gdLst/>
              <a:ahLst/>
              <a:cxnLst/>
              <a:rect l="0" t="0" r="0" b="0"/>
              <a:pathLst>
                <a:path w="158101" h="237704">
                  <a:moveTo>
                    <a:pt x="0" y="58247"/>
                  </a:moveTo>
                  <a:lnTo>
                    <a:pt x="0" y="116156"/>
                  </a:lnTo>
                  <a:lnTo>
                    <a:pt x="11582" y="173981"/>
                  </a:lnTo>
                  <a:lnTo>
                    <a:pt x="29854" y="218388"/>
                  </a:lnTo>
                  <a:lnTo>
                    <a:pt x="43779" y="234513"/>
                  </a:lnTo>
                  <a:lnTo>
                    <a:pt x="52300" y="237703"/>
                  </a:lnTo>
                  <a:lnTo>
                    <a:pt x="71630" y="236317"/>
                  </a:lnTo>
                  <a:lnTo>
                    <a:pt x="80113" y="230585"/>
                  </a:lnTo>
                  <a:lnTo>
                    <a:pt x="100887" y="200431"/>
                  </a:lnTo>
                  <a:lnTo>
                    <a:pt x="122007" y="146361"/>
                  </a:lnTo>
                  <a:lnTo>
                    <a:pt x="138314" y="84198"/>
                  </a:lnTo>
                  <a:lnTo>
                    <a:pt x="152504" y="23232"/>
                  </a:lnTo>
                  <a:lnTo>
                    <a:pt x="15810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137035" y="3511483"/>
              <a:ext cx="8322" cy="99853"/>
            </a:xfrm>
            <a:custGeom>
              <a:avLst/>
              <a:gdLst/>
              <a:ahLst/>
              <a:cxnLst/>
              <a:rect l="0" t="0" r="0" b="0"/>
              <a:pathLst>
                <a:path w="8322" h="99853">
                  <a:moveTo>
                    <a:pt x="0" y="0"/>
                  </a:moveTo>
                  <a:lnTo>
                    <a:pt x="5719" y="61566"/>
                  </a:lnTo>
                  <a:lnTo>
                    <a:pt x="8321" y="998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170320" y="3370025"/>
              <a:ext cx="8322" cy="16643"/>
            </a:xfrm>
            <a:custGeom>
              <a:avLst/>
              <a:gdLst/>
              <a:ahLst/>
              <a:cxnLst/>
              <a:rect l="0" t="0" r="0" b="0"/>
              <a:pathLst>
                <a:path w="8322" h="16643">
                  <a:moveTo>
                    <a:pt x="0" y="0"/>
                  </a:moveTo>
                  <a:lnTo>
                    <a:pt x="8321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216647" y="3428272"/>
              <a:ext cx="128416" cy="199706"/>
            </a:xfrm>
            <a:custGeom>
              <a:avLst/>
              <a:gdLst/>
              <a:ahLst/>
              <a:cxnLst/>
              <a:rect l="0" t="0" r="0" b="0"/>
              <a:pathLst>
                <a:path w="128416" h="199706">
                  <a:moveTo>
                    <a:pt x="61846" y="0"/>
                  </a:moveTo>
                  <a:lnTo>
                    <a:pt x="48594" y="4417"/>
                  </a:lnTo>
                  <a:lnTo>
                    <a:pt x="37157" y="13982"/>
                  </a:lnTo>
                  <a:lnTo>
                    <a:pt x="22787" y="34962"/>
                  </a:lnTo>
                  <a:lnTo>
                    <a:pt x="3823" y="90754"/>
                  </a:lnTo>
                  <a:lnTo>
                    <a:pt x="0" y="117074"/>
                  </a:lnTo>
                  <a:lnTo>
                    <a:pt x="1383" y="138017"/>
                  </a:lnTo>
                  <a:lnTo>
                    <a:pt x="7545" y="154105"/>
                  </a:lnTo>
                  <a:lnTo>
                    <a:pt x="11777" y="160984"/>
                  </a:lnTo>
                  <a:lnTo>
                    <a:pt x="17372" y="162796"/>
                  </a:lnTo>
                  <a:lnTo>
                    <a:pt x="23876" y="161231"/>
                  </a:lnTo>
                  <a:lnTo>
                    <a:pt x="46281" y="145775"/>
                  </a:lnTo>
                  <a:lnTo>
                    <a:pt x="99097" y="95714"/>
                  </a:lnTo>
                  <a:lnTo>
                    <a:pt x="105171" y="94320"/>
                  </a:lnTo>
                  <a:lnTo>
                    <a:pt x="111070" y="96164"/>
                  </a:lnTo>
                  <a:lnTo>
                    <a:pt x="116852" y="100167"/>
                  </a:lnTo>
                  <a:lnTo>
                    <a:pt x="123275" y="116943"/>
                  </a:lnTo>
                  <a:lnTo>
                    <a:pt x="127963" y="178171"/>
                  </a:lnTo>
                  <a:lnTo>
                    <a:pt x="128415" y="1997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370025" y="3419951"/>
              <a:ext cx="1" cy="41606"/>
            </a:xfrm>
            <a:custGeom>
              <a:avLst/>
              <a:gdLst/>
              <a:ahLst/>
              <a:cxnLst/>
              <a:rect l="0" t="0" r="0" b="0"/>
              <a:pathLst>
                <a:path w="1" h="41606">
                  <a:moveTo>
                    <a:pt x="0" y="0"/>
                  </a:moveTo>
                  <a:lnTo>
                    <a:pt x="0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436593" y="3520263"/>
              <a:ext cx="74891" cy="82752"/>
            </a:xfrm>
            <a:custGeom>
              <a:avLst/>
              <a:gdLst/>
              <a:ahLst/>
              <a:cxnLst/>
              <a:rect l="0" t="0" r="0" b="0"/>
              <a:pathLst>
                <a:path w="74891" h="82752">
                  <a:moveTo>
                    <a:pt x="0" y="16182"/>
                  </a:moveTo>
                  <a:lnTo>
                    <a:pt x="13252" y="11765"/>
                  </a:lnTo>
                  <a:lnTo>
                    <a:pt x="17156" y="15087"/>
                  </a:lnTo>
                  <a:lnTo>
                    <a:pt x="21493" y="31105"/>
                  </a:lnTo>
                  <a:lnTo>
                    <a:pt x="24499" y="33527"/>
                  </a:lnTo>
                  <a:lnTo>
                    <a:pt x="28352" y="31444"/>
                  </a:lnTo>
                  <a:lnTo>
                    <a:pt x="36639" y="20191"/>
                  </a:lnTo>
                  <a:lnTo>
                    <a:pt x="43405" y="5945"/>
                  </a:lnTo>
                  <a:lnTo>
                    <a:pt x="48352" y="1961"/>
                  </a:lnTo>
                  <a:lnTo>
                    <a:pt x="54424" y="229"/>
                  </a:lnTo>
                  <a:lnTo>
                    <a:pt x="61246" y="0"/>
                  </a:lnTo>
                  <a:lnTo>
                    <a:pt x="65794" y="3545"/>
                  </a:lnTo>
                  <a:lnTo>
                    <a:pt x="70847" y="17346"/>
                  </a:lnTo>
                  <a:lnTo>
                    <a:pt x="74357" y="62062"/>
                  </a:lnTo>
                  <a:lnTo>
                    <a:pt x="74890" y="8275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561409" y="3519803"/>
              <a:ext cx="8322" cy="99854"/>
            </a:xfrm>
            <a:custGeom>
              <a:avLst/>
              <a:gdLst/>
              <a:ahLst/>
              <a:cxnLst/>
              <a:rect l="0" t="0" r="0" b="0"/>
              <a:pathLst>
                <a:path w="8322" h="99854">
                  <a:moveTo>
                    <a:pt x="8321" y="0"/>
                  </a:moveTo>
                  <a:lnTo>
                    <a:pt x="770" y="63398"/>
                  </a:lnTo>
                  <a:lnTo>
                    <a:pt x="0" y="998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606917" y="3419951"/>
              <a:ext cx="4419" cy="58248"/>
            </a:xfrm>
            <a:custGeom>
              <a:avLst/>
              <a:gdLst/>
              <a:ahLst/>
              <a:cxnLst/>
              <a:rect l="0" t="0" r="0" b="0"/>
              <a:pathLst>
                <a:path w="4419" h="58248">
                  <a:moveTo>
                    <a:pt x="4418" y="0"/>
                  </a:moveTo>
                  <a:lnTo>
                    <a:pt x="0" y="13252"/>
                  </a:lnTo>
                  <a:lnTo>
                    <a:pt x="297" y="27155"/>
                  </a:lnTo>
                  <a:lnTo>
                    <a:pt x="4418" y="582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637559" y="3286814"/>
              <a:ext cx="225346" cy="491705"/>
            </a:xfrm>
            <a:custGeom>
              <a:avLst/>
              <a:gdLst/>
              <a:ahLst/>
              <a:cxnLst/>
              <a:rect l="0" t="0" r="0" b="0"/>
              <a:pathLst>
                <a:path w="225346" h="491705">
                  <a:moveTo>
                    <a:pt x="40344" y="0"/>
                  </a:moveTo>
                  <a:lnTo>
                    <a:pt x="25951" y="60848"/>
                  </a:lnTo>
                  <a:lnTo>
                    <a:pt x="18280" y="114064"/>
                  </a:lnTo>
                  <a:lnTo>
                    <a:pt x="15763" y="169240"/>
                  </a:lnTo>
                  <a:lnTo>
                    <a:pt x="8845" y="227140"/>
                  </a:lnTo>
                  <a:lnTo>
                    <a:pt x="2996" y="271796"/>
                  </a:lnTo>
                  <a:lnTo>
                    <a:pt x="1577" y="274578"/>
                  </a:lnTo>
                  <a:lnTo>
                    <a:pt x="631" y="272734"/>
                  </a:lnTo>
                  <a:lnTo>
                    <a:pt x="0" y="267807"/>
                  </a:lnTo>
                  <a:lnTo>
                    <a:pt x="3278" y="265447"/>
                  </a:lnTo>
                  <a:lnTo>
                    <a:pt x="54661" y="258512"/>
                  </a:lnTo>
                  <a:lnTo>
                    <a:pt x="72595" y="250188"/>
                  </a:lnTo>
                  <a:lnTo>
                    <a:pt x="87346" y="235394"/>
                  </a:lnTo>
                  <a:lnTo>
                    <a:pt x="128931" y="182047"/>
                  </a:lnTo>
                  <a:lnTo>
                    <a:pt x="133611" y="180537"/>
                  </a:lnTo>
                  <a:lnTo>
                    <a:pt x="137656" y="183228"/>
                  </a:lnTo>
                  <a:lnTo>
                    <a:pt x="141276" y="188720"/>
                  </a:lnTo>
                  <a:lnTo>
                    <a:pt x="147088" y="229827"/>
                  </a:lnTo>
                  <a:lnTo>
                    <a:pt x="147882" y="252232"/>
                  </a:lnTo>
                  <a:lnTo>
                    <a:pt x="150868" y="257837"/>
                  </a:lnTo>
                  <a:lnTo>
                    <a:pt x="155632" y="259725"/>
                  </a:lnTo>
                  <a:lnTo>
                    <a:pt x="161582" y="259134"/>
                  </a:lnTo>
                  <a:lnTo>
                    <a:pt x="173124" y="253547"/>
                  </a:lnTo>
                  <a:lnTo>
                    <a:pt x="178790" y="249468"/>
                  </a:lnTo>
                  <a:lnTo>
                    <a:pt x="185341" y="247673"/>
                  </a:lnTo>
                  <a:lnTo>
                    <a:pt x="200017" y="248145"/>
                  </a:lnTo>
                  <a:lnTo>
                    <a:pt x="205965" y="252339"/>
                  </a:lnTo>
                  <a:lnTo>
                    <a:pt x="215039" y="266861"/>
                  </a:lnTo>
                  <a:lnTo>
                    <a:pt x="225345" y="300245"/>
                  </a:lnTo>
                  <a:lnTo>
                    <a:pt x="223824" y="359585"/>
                  </a:lnTo>
                  <a:lnTo>
                    <a:pt x="212155" y="419794"/>
                  </a:lnTo>
                  <a:lnTo>
                    <a:pt x="197576" y="451370"/>
                  </a:lnTo>
                  <a:lnTo>
                    <a:pt x="179079" y="472437"/>
                  </a:lnTo>
                  <a:lnTo>
                    <a:pt x="162101" y="483642"/>
                  </a:lnTo>
                  <a:lnTo>
                    <a:pt x="139145" y="491704"/>
                  </a:lnTo>
                  <a:lnTo>
                    <a:pt x="115999" y="490972"/>
                  </a:lnTo>
                  <a:lnTo>
                    <a:pt x="95234" y="484484"/>
                  </a:lnTo>
                  <a:lnTo>
                    <a:pt x="79841" y="475436"/>
                  </a:lnTo>
                  <a:lnTo>
                    <a:pt x="69302" y="460320"/>
                  </a:lnTo>
                  <a:lnTo>
                    <a:pt x="62460" y="441274"/>
                  </a:lnTo>
                  <a:lnTo>
                    <a:pt x="57707" y="383567"/>
                  </a:lnTo>
                  <a:lnTo>
                    <a:pt x="66035" y="347769"/>
                  </a:lnTo>
                  <a:lnTo>
                    <a:pt x="96126" y="284652"/>
                  </a:lnTo>
                  <a:lnTo>
                    <a:pt x="124711" y="250899"/>
                  </a:lnTo>
                  <a:lnTo>
                    <a:pt x="165160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66682" y="1940253"/>
            <a:ext cx="2236096" cy="888667"/>
            <a:chOff x="566682" y="1940253"/>
            <a:chExt cx="2236096" cy="888667"/>
          </a:xfrm>
        </p:grpSpPr>
        <p:sp>
          <p:nvSpPr>
            <p:cNvPr id="62" name="Freeform 61"/>
            <p:cNvSpPr/>
            <p:nvPr/>
          </p:nvSpPr>
          <p:spPr>
            <a:xfrm>
              <a:off x="566682" y="1940253"/>
              <a:ext cx="946786" cy="888667"/>
            </a:xfrm>
            <a:custGeom>
              <a:avLst/>
              <a:gdLst/>
              <a:ahLst/>
              <a:cxnLst/>
              <a:rect l="0" t="0" r="0" b="0"/>
              <a:pathLst>
                <a:path w="946786" h="888667">
                  <a:moveTo>
                    <a:pt x="797970" y="23514"/>
                  </a:moveTo>
                  <a:lnTo>
                    <a:pt x="742808" y="7515"/>
                  </a:lnTo>
                  <a:lnTo>
                    <a:pt x="692149" y="1207"/>
                  </a:lnTo>
                  <a:lnTo>
                    <a:pt x="631260" y="0"/>
                  </a:lnTo>
                  <a:lnTo>
                    <a:pt x="571220" y="5785"/>
                  </a:lnTo>
                  <a:lnTo>
                    <a:pt x="519643" y="19019"/>
                  </a:lnTo>
                  <a:lnTo>
                    <a:pt x="464939" y="33961"/>
                  </a:lnTo>
                  <a:lnTo>
                    <a:pt x="401480" y="59852"/>
                  </a:lnTo>
                  <a:lnTo>
                    <a:pt x="348114" y="84283"/>
                  </a:lnTo>
                  <a:lnTo>
                    <a:pt x="284942" y="123699"/>
                  </a:lnTo>
                  <a:lnTo>
                    <a:pt x="231611" y="159182"/>
                  </a:lnTo>
                  <a:lnTo>
                    <a:pt x="169370" y="213383"/>
                  </a:lnTo>
                  <a:lnTo>
                    <a:pt x="113005" y="274807"/>
                  </a:lnTo>
                  <a:lnTo>
                    <a:pt x="62345" y="331247"/>
                  </a:lnTo>
                  <a:lnTo>
                    <a:pt x="25517" y="386848"/>
                  </a:lnTo>
                  <a:lnTo>
                    <a:pt x="5612" y="442338"/>
                  </a:lnTo>
                  <a:lnTo>
                    <a:pt x="0" y="497814"/>
                  </a:lnTo>
                  <a:lnTo>
                    <a:pt x="5905" y="554212"/>
                  </a:lnTo>
                  <a:lnTo>
                    <a:pt x="23141" y="615926"/>
                  </a:lnTo>
                  <a:lnTo>
                    <a:pt x="51779" y="672404"/>
                  </a:lnTo>
                  <a:lnTo>
                    <a:pt x="91037" y="727085"/>
                  </a:lnTo>
                  <a:lnTo>
                    <a:pt x="146357" y="780403"/>
                  </a:lnTo>
                  <a:lnTo>
                    <a:pt x="205272" y="829703"/>
                  </a:lnTo>
                  <a:lnTo>
                    <a:pt x="264407" y="860676"/>
                  </a:lnTo>
                  <a:lnTo>
                    <a:pt x="325637" y="879787"/>
                  </a:lnTo>
                  <a:lnTo>
                    <a:pt x="388477" y="887703"/>
                  </a:lnTo>
                  <a:lnTo>
                    <a:pt x="444851" y="888666"/>
                  </a:lnTo>
                  <a:lnTo>
                    <a:pt x="485624" y="883902"/>
                  </a:lnTo>
                  <a:lnTo>
                    <a:pt x="544682" y="870143"/>
                  </a:lnTo>
                  <a:lnTo>
                    <a:pt x="600864" y="851879"/>
                  </a:lnTo>
                  <a:lnTo>
                    <a:pt x="654012" y="830465"/>
                  </a:lnTo>
                  <a:lnTo>
                    <a:pt x="717375" y="796251"/>
                  </a:lnTo>
                  <a:lnTo>
                    <a:pt x="775394" y="755619"/>
                  </a:lnTo>
                  <a:lnTo>
                    <a:pt x="831203" y="707556"/>
                  </a:lnTo>
                  <a:lnTo>
                    <a:pt x="851572" y="689036"/>
                  </a:lnTo>
                  <a:lnTo>
                    <a:pt x="890168" y="636112"/>
                  </a:lnTo>
                  <a:lnTo>
                    <a:pt x="922143" y="580974"/>
                  </a:lnTo>
                  <a:lnTo>
                    <a:pt x="940431" y="532218"/>
                  </a:lnTo>
                  <a:lnTo>
                    <a:pt x="946785" y="470898"/>
                  </a:lnTo>
                  <a:lnTo>
                    <a:pt x="946697" y="408970"/>
                  </a:lnTo>
                  <a:lnTo>
                    <a:pt x="938672" y="355791"/>
                  </a:lnTo>
                  <a:lnTo>
                    <a:pt x="923766" y="300771"/>
                  </a:lnTo>
                  <a:lnTo>
                    <a:pt x="903016" y="245387"/>
                  </a:lnTo>
                  <a:lnTo>
                    <a:pt x="884774" y="204722"/>
                  </a:lnTo>
                  <a:lnTo>
                    <a:pt x="830767" y="141429"/>
                  </a:lnTo>
                  <a:lnTo>
                    <a:pt x="799777" y="117316"/>
                  </a:lnTo>
                  <a:lnTo>
                    <a:pt x="745143" y="92242"/>
                  </a:lnTo>
                  <a:lnTo>
                    <a:pt x="699941" y="83832"/>
                  </a:lnTo>
                  <a:lnTo>
                    <a:pt x="661881" y="84224"/>
                  </a:lnTo>
                  <a:lnTo>
                    <a:pt x="599588" y="103559"/>
                  </a:lnTo>
                  <a:lnTo>
                    <a:pt x="564981" y="11504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666396" y="2105225"/>
              <a:ext cx="1136382" cy="681824"/>
            </a:xfrm>
            <a:custGeom>
              <a:avLst/>
              <a:gdLst/>
              <a:ahLst/>
              <a:cxnLst/>
              <a:rect l="0" t="0" r="0" b="0"/>
              <a:pathLst>
                <a:path w="1136382" h="681824">
                  <a:moveTo>
                    <a:pt x="505398" y="0"/>
                  </a:moveTo>
                  <a:lnTo>
                    <a:pt x="459329" y="2466"/>
                  </a:lnTo>
                  <a:lnTo>
                    <a:pt x="409154" y="9052"/>
                  </a:lnTo>
                  <a:lnTo>
                    <a:pt x="350784" y="19560"/>
                  </a:lnTo>
                  <a:lnTo>
                    <a:pt x="294739" y="42901"/>
                  </a:lnTo>
                  <a:lnTo>
                    <a:pt x="239152" y="66277"/>
                  </a:lnTo>
                  <a:lnTo>
                    <a:pt x="176429" y="100910"/>
                  </a:lnTo>
                  <a:lnTo>
                    <a:pt x="120001" y="141597"/>
                  </a:lnTo>
                  <a:lnTo>
                    <a:pt x="57717" y="191397"/>
                  </a:lnTo>
                  <a:lnTo>
                    <a:pt x="17862" y="248476"/>
                  </a:lnTo>
                  <a:lnTo>
                    <a:pt x="5192" y="274252"/>
                  </a:lnTo>
                  <a:lnTo>
                    <a:pt x="0" y="312709"/>
                  </a:lnTo>
                  <a:lnTo>
                    <a:pt x="4889" y="355472"/>
                  </a:lnTo>
                  <a:lnTo>
                    <a:pt x="21848" y="403521"/>
                  </a:lnTo>
                  <a:lnTo>
                    <a:pt x="50448" y="448782"/>
                  </a:lnTo>
                  <a:lnTo>
                    <a:pt x="110563" y="507552"/>
                  </a:lnTo>
                  <a:lnTo>
                    <a:pt x="164472" y="549185"/>
                  </a:lnTo>
                  <a:lnTo>
                    <a:pt x="227307" y="589870"/>
                  </a:lnTo>
                  <a:lnTo>
                    <a:pt x="287538" y="617493"/>
                  </a:lnTo>
                  <a:lnTo>
                    <a:pt x="348643" y="644967"/>
                  </a:lnTo>
                  <a:lnTo>
                    <a:pt x="397622" y="658108"/>
                  </a:lnTo>
                  <a:lnTo>
                    <a:pt x="447268" y="667857"/>
                  </a:lnTo>
                  <a:lnTo>
                    <a:pt x="497111" y="676601"/>
                  </a:lnTo>
                  <a:lnTo>
                    <a:pt x="551431" y="680630"/>
                  </a:lnTo>
                  <a:lnTo>
                    <a:pt x="608514" y="681823"/>
                  </a:lnTo>
                  <a:lnTo>
                    <a:pt x="661999" y="677760"/>
                  </a:lnTo>
                  <a:lnTo>
                    <a:pt x="712980" y="670700"/>
                  </a:lnTo>
                  <a:lnTo>
                    <a:pt x="767636" y="662753"/>
                  </a:lnTo>
                  <a:lnTo>
                    <a:pt x="815984" y="650125"/>
                  </a:lnTo>
                  <a:lnTo>
                    <a:pt x="879455" y="629292"/>
                  </a:lnTo>
                  <a:lnTo>
                    <a:pt x="937467" y="607371"/>
                  </a:lnTo>
                  <a:lnTo>
                    <a:pt x="1000709" y="573048"/>
                  </a:lnTo>
                  <a:lnTo>
                    <a:pt x="1060784" y="524129"/>
                  </a:lnTo>
                  <a:lnTo>
                    <a:pt x="1092774" y="482608"/>
                  </a:lnTo>
                  <a:lnTo>
                    <a:pt x="1119482" y="421112"/>
                  </a:lnTo>
                  <a:lnTo>
                    <a:pt x="1130626" y="366062"/>
                  </a:lnTo>
                  <a:lnTo>
                    <a:pt x="1136381" y="317317"/>
                  </a:lnTo>
                  <a:lnTo>
                    <a:pt x="1128559" y="258465"/>
                  </a:lnTo>
                  <a:lnTo>
                    <a:pt x="1114563" y="202546"/>
                  </a:lnTo>
                  <a:lnTo>
                    <a:pt x="1090142" y="147014"/>
                  </a:lnTo>
                  <a:lnTo>
                    <a:pt x="1045735" y="84855"/>
                  </a:lnTo>
                  <a:lnTo>
                    <a:pt x="995539" y="44287"/>
                  </a:lnTo>
                  <a:lnTo>
                    <a:pt x="960353" y="28224"/>
                  </a:lnTo>
                  <a:lnTo>
                    <a:pt x="902631" y="18930"/>
                  </a:lnTo>
                  <a:lnTo>
                    <a:pt x="854236" y="21737"/>
                  </a:lnTo>
                  <a:lnTo>
                    <a:pt x="804764" y="28425"/>
                  </a:lnTo>
                  <a:lnTo>
                    <a:pt x="754972" y="40679"/>
                  </a:lnTo>
                  <a:lnTo>
                    <a:pt x="696942" y="61386"/>
                  </a:lnTo>
                  <a:lnTo>
                    <a:pt x="655176" y="832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374663" y="3100415"/>
            <a:ext cx="2804107" cy="852041"/>
            <a:chOff x="1374663" y="3100415"/>
            <a:chExt cx="2804107" cy="852041"/>
          </a:xfrm>
        </p:grpSpPr>
        <p:sp>
          <p:nvSpPr>
            <p:cNvPr id="65" name="Freeform 64"/>
            <p:cNvSpPr/>
            <p:nvPr/>
          </p:nvSpPr>
          <p:spPr>
            <a:xfrm>
              <a:off x="1374663" y="3113071"/>
              <a:ext cx="1409626" cy="839385"/>
            </a:xfrm>
            <a:custGeom>
              <a:avLst/>
              <a:gdLst/>
              <a:ahLst/>
              <a:cxnLst/>
              <a:rect l="0" t="0" r="0" b="0"/>
              <a:pathLst>
                <a:path w="1409626" h="839385">
                  <a:moveTo>
                    <a:pt x="589104" y="15643"/>
                  </a:moveTo>
                  <a:lnTo>
                    <a:pt x="525671" y="2374"/>
                  </a:lnTo>
                  <a:lnTo>
                    <a:pt x="475799" y="0"/>
                  </a:lnTo>
                  <a:lnTo>
                    <a:pt x="412739" y="3550"/>
                  </a:lnTo>
                  <a:lnTo>
                    <a:pt x="356266" y="13411"/>
                  </a:lnTo>
                  <a:lnTo>
                    <a:pt x="300661" y="22917"/>
                  </a:lnTo>
                  <a:lnTo>
                    <a:pt x="245170" y="42329"/>
                  </a:lnTo>
                  <a:lnTo>
                    <a:pt x="189694" y="68627"/>
                  </a:lnTo>
                  <a:lnTo>
                    <a:pt x="132177" y="109178"/>
                  </a:lnTo>
                  <a:lnTo>
                    <a:pt x="81585" y="163863"/>
                  </a:lnTo>
                  <a:lnTo>
                    <a:pt x="52666" y="202815"/>
                  </a:lnTo>
                  <a:lnTo>
                    <a:pt x="25957" y="257129"/>
                  </a:lnTo>
                  <a:lnTo>
                    <a:pt x="9758" y="312451"/>
                  </a:lnTo>
                  <a:lnTo>
                    <a:pt x="0" y="367904"/>
                  </a:lnTo>
                  <a:lnTo>
                    <a:pt x="7584" y="423375"/>
                  </a:lnTo>
                  <a:lnTo>
                    <a:pt x="26344" y="478848"/>
                  </a:lnTo>
                  <a:lnTo>
                    <a:pt x="38257" y="511208"/>
                  </a:lnTo>
                  <a:lnTo>
                    <a:pt x="83030" y="571151"/>
                  </a:lnTo>
                  <a:lnTo>
                    <a:pt x="134784" y="625955"/>
                  </a:lnTo>
                  <a:lnTo>
                    <a:pt x="192234" y="678875"/>
                  </a:lnTo>
                  <a:lnTo>
                    <a:pt x="245669" y="714127"/>
                  </a:lnTo>
                  <a:lnTo>
                    <a:pt x="301665" y="747800"/>
                  </a:lnTo>
                  <a:lnTo>
                    <a:pt x="348919" y="771905"/>
                  </a:lnTo>
                  <a:lnTo>
                    <a:pt x="398978" y="790246"/>
                  </a:lnTo>
                  <a:lnTo>
                    <a:pt x="454389" y="801946"/>
                  </a:lnTo>
                  <a:lnTo>
                    <a:pt x="511795" y="811269"/>
                  </a:lnTo>
                  <a:lnTo>
                    <a:pt x="570718" y="819886"/>
                  </a:lnTo>
                  <a:lnTo>
                    <a:pt x="633686" y="828295"/>
                  </a:lnTo>
                  <a:lnTo>
                    <a:pt x="694667" y="835718"/>
                  </a:lnTo>
                  <a:lnTo>
                    <a:pt x="737415" y="837779"/>
                  </a:lnTo>
                  <a:lnTo>
                    <a:pt x="798647" y="838938"/>
                  </a:lnTo>
                  <a:lnTo>
                    <a:pt x="840643" y="839210"/>
                  </a:lnTo>
                  <a:lnTo>
                    <a:pt x="883962" y="839330"/>
                  </a:lnTo>
                  <a:lnTo>
                    <a:pt x="927870" y="839384"/>
                  </a:lnTo>
                  <a:lnTo>
                    <a:pt x="989756" y="834997"/>
                  </a:lnTo>
                  <a:lnTo>
                    <a:pt x="1049082" y="827842"/>
                  </a:lnTo>
                  <a:lnTo>
                    <a:pt x="1107648" y="815449"/>
                  </a:lnTo>
                  <a:lnTo>
                    <a:pt x="1161573" y="804483"/>
                  </a:lnTo>
                  <a:lnTo>
                    <a:pt x="1222849" y="785851"/>
                  </a:lnTo>
                  <a:lnTo>
                    <a:pt x="1277004" y="761899"/>
                  </a:lnTo>
                  <a:lnTo>
                    <a:pt x="1333014" y="722585"/>
                  </a:lnTo>
                  <a:lnTo>
                    <a:pt x="1373375" y="672051"/>
                  </a:lnTo>
                  <a:lnTo>
                    <a:pt x="1393646" y="628199"/>
                  </a:lnTo>
                  <a:lnTo>
                    <a:pt x="1408848" y="567356"/>
                  </a:lnTo>
                  <a:lnTo>
                    <a:pt x="1409625" y="511843"/>
                  </a:lnTo>
                  <a:lnTo>
                    <a:pt x="1401149" y="452150"/>
                  </a:lnTo>
                  <a:lnTo>
                    <a:pt x="1389647" y="394918"/>
                  </a:lnTo>
                  <a:lnTo>
                    <a:pt x="1372993" y="333619"/>
                  </a:lnTo>
                  <a:lnTo>
                    <a:pt x="1358538" y="290764"/>
                  </a:lnTo>
                  <a:lnTo>
                    <a:pt x="1326493" y="227608"/>
                  </a:lnTo>
                  <a:lnTo>
                    <a:pt x="1283236" y="171123"/>
                  </a:lnTo>
                  <a:lnTo>
                    <a:pt x="1227088" y="124567"/>
                  </a:lnTo>
                  <a:lnTo>
                    <a:pt x="1173811" y="95098"/>
                  </a:lnTo>
                  <a:lnTo>
                    <a:pt x="1111203" y="78114"/>
                  </a:lnTo>
                  <a:lnTo>
                    <a:pt x="1057329" y="69697"/>
                  </a:lnTo>
                  <a:lnTo>
                    <a:pt x="1004898" y="67717"/>
                  </a:lnTo>
                  <a:lnTo>
                    <a:pt x="948785" y="71650"/>
                  </a:lnTo>
                  <a:lnTo>
                    <a:pt x="891170" y="75076"/>
                  </a:lnTo>
                  <a:lnTo>
                    <a:pt x="833109" y="86056"/>
                  </a:lnTo>
                  <a:lnTo>
                    <a:pt x="774918" y="96500"/>
                  </a:lnTo>
                  <a:lnTo>
                    <a:pt x="717611" y="110895"/>
                  </a:lnTo>
                  <a:lnTo>
                    <a:pt x="665087" y="127796"/>
                  </a:lnTo>
                  <a:lnTo>
                    <a:pt x="602573" y="155421"/>
                  </a:lnTo>
                  <a:lnTo>
                    <a:pt x="547499" y="18206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886482" y="3100415"/>
              <a:ext cx="1292288" cy="784389"/>
            </a:xfrm>
            <a:custGeom>
              <a:avLst/>
              <a:gdLst/>
              <a:ahLst/>
              <a:cxnLst/>
              <a:rect l="0" t="0" r="0" b="0"/>
              <a:pathLst>
                <a:path w="1292288" h="784389">
                  <a:moveTo>
                    <a:pt x="508506" y="44941"/>
                  </a:moveTo>
                  <a:lnTo>
                    <a:pt x="447846" y="25030"/>
                  </a:lnTo>
                  <a:lnTo>
                    <a:pt x="389650" y="13601"/>
                  </a:lnTo>
                  <a:lnTo>
                    <a:pt x="331353" y="20964"/>
                  </a:lnTo>
                  <a:lnTo>
                    <a:pt x="277814" y="31268"/>
                  </a:lnTo>
                  <a:lnTo>
                    <a:pt x="223647" y="43131"/>
                  </a:lnTo>
                  <a:lnTo>
                    <a:pt x="165044" y="67623"/>
                  </a:lnTo>
                  <a:lnTo>
                    <a:pt x="109158" y="94932"/>
                  </a:lnTo>
                  <a:lnTo>
                    <a:pt x="50182" y="129286"/>
                  </a:lnTo>
                  <a:lnTo>
                    <a:pt x="30105" y="143178"/>
                  </a:lnTo>
                  <a:lnTo>
                    <a:pt x="16862" y="163422"/>
                  </a:lnTo>
                  <a:lnTo>
                    <a:pt x="2666" y="195822"/>
                  </a:lnTo>
                  <a:lnTo>
                    <a:pt x="0" y="239117"/>
                  </a:lnTo>
                  <a:lnTo>
                    <a:pt x="7383" y="291083"/>
                  </a:lnTo>
                  <a:lnTo>
                    <a:pt x="24875" y="354221"/>
                  </a:lnTo>
                  <a:lnTo>
                    <a:pt x="53546" y="413352"/>
                  </a:lnTo>
                  <a:lnTo>
                    <a:pt x="92809" y="474067"/>
                  </a:lnTo>
                  <a:lnTo>
                    <a:pt x="138523" y="534648"/>
                  </a:lnTo>
                  <a:lnTo>
                    <a:pt x="194994" y="587017"/>
                  </a:lnTo>
                  <a:lnTo>
                    <a:pt x="248311" y="630427"/>
                  </a:lnTo>
                  <a:lnTo>
                    <a:pt x="304283" y="667971"/>
                  </a:lnTo>
                  <a:lnTo>
                    <a:pt x="351532" y="693672"/>
                  </a:lnTo>
                  <a:lnTo>
                    <a:pt x="400666" y="717929"/>
                  </a:lnTo>
                  <a:lnTo>
                    <a:pt x="451282" y="737239"/>
                  </a:lnTo>
                  <a:lnTo>
                    <a:pt x="506857" y="753747"/>
                  </a:lnTo>
                  <a:lnTo>
                    <a:pt x="564313" y="764904"/>
                  </a:lnTo>
                  <a:lnTo>
                    <a:pt x="622326" y="774066"/>
                  </a:lnTo>
                  <a:lnTo>
                    <a:pt x="680503" y="781712"/>
                  </a:lnTo>
                  <a:lnTo>
                    <a:pt x="738730" y="784388"/>
                  </a:lnTo>
                  <a:lnTo>
                    <a:pt x="797896" y="784256"/>
                  </a:lnTo>
                  <a:lnTo>
                    <a:pt x="860011" y="778773"/>
                  </a:lnTo>
                  <a:lnTo>
                    <a:pt x="915295" y="771292"/>
                  </a:lnTo>
                  <a:lnTo>
                    <a:pt x="972253" y="762296"/>
                  </a:lnTo>
                  <a:lnTo>
                    <a:pt x="1029194" y="748330"/>
                  </a:lnTo>
                  <a:lnTo>
                    <a:pt x="1080686" y="732481"/>
                  </a:lnTo>
                  <a:lnTo>
                    <a:pt x="1139968" y="710559"/>
                  </a:lnTo>
                  <a:lnTo>
                    <a:pt x="1196194" y="688423"/>
                  </a:lnTo>
                  <a:lnTo>
                    <a:pt x="1238530" y="665319"/>
                  </a:lnTo>
                  <a:lnTo>
                    <a:pt x="1271137" y="635005"/>
                  </a:lnTo>
                  <a:lnTo>
                    <a:pt x="1282921" y="616919"/>
                  </a:lnTo>
                  <a:lnTo>
                    <a:pt x="1291241" y="593472"/>
                  </a:lnTo>
                  <a:lnTo>
                    <a:pt x="1292287" y="545447"/>
                  </a:lnTo>
                  <a:lnTo>
                    <a:pt x="1271996" y="483600"/>
                  </a:lnTo>
                  <a:lnTo>
                    <a:pt x="1253918" y="434408"/>
                  </a:lnTo>
                  <a:lnTo>
                    <a:pt x="1230481" y="380179"/>
                  </a:lnTo>
                  <a:lnTo>
                    <a:pt x="1200525" y="328567"/>
                  </a:lnTo>
                  <a:lnTo>
                    <a:pt x="1169151" y="278141"/>
                  </a:lnTo>
                  <a:lnTo>
                    <a:pt x="1141878" y="228991"/>
                  </a:lnTo>
                  <a:lnTo>
                    <a:pt x="1105348" y="172965"/>
                  </a:lnTo>
                  <a:lnTo>
                    <a:pt x="1058491" y="114706"/>
                  </a:lnTo>
                  <a:lnTo>
                    <a:pt x="1011777" y="63283"/>
                  </a:lnTo>
                  <a:lnTo>
                    <a:pt x="955174" y="29253"/>
                  </a:lnTo>
                  <a:lnTo>
                    <a:pt x="901841" y="10715"/>
                  </a:lnTo>
                  <a:lnTo>
                    <a:pt x="840148" y="0"/>
                  </a:lnTo>
                  <a:lnTo>
                    <a:pt x="790141" y="2861"/>
                  </a:lnTo>
                  <a:lnTo>
                    <a:pt x="734747" y="11413"/>
                  </a:lnTo>
                  <a:lnTo>
                    <a:pt x="678269" y="30693"/>
                  </a:lnTo>
                  <a:lnTo>
                    <a:pt x="616415" y="57125"/>
                  </a:lnTo>
                  <a:lnTo>
                    <a:pt x="583395" y="6990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565520" y="765689"/>
            <a:ext cx="1967978" cy="1895246"/>
            <a:chOff x="3565520" y="765689"/>
            <a:chExt cx="1967978" cy="1895246"/>
          </a:xfrm>
        </p:grpSpPr>
        <p:sp>
          <p:nvSpPr>
            <p:cNvPr id="68" name="Freeform 67"/>
            <p:cNvSpPr/>
            <p:nvPr/>
          </p:nvSpPr>
          <p:spPr>
            <a:xfrm>
              <a:off x="4268698" y="765689"/>
              <a:ext cx="382769" cy="41454"/>
            </a:xfrm>
            <a:custGeom>
              <a:avLst/>
              <a:gdLst/>
              <a:ahLst/>
              <a:cxnLst/>
              <a:rect l="0" t="0" r="0" b="0"/>
              <a:pathLst>
                <a:path w="382769" h="41454">
                  <a:moveTo>
                    <a:pt x="382768" y="8169"/>
                  </a:moveTo>
                  <a:lnTo>
                    <a:pt x="324146" y="2450"/>
                  </a:lnTo>
                  <a:lnTo>
                    <a:pt x="264556" y="362"/>
                  </a:lnTo>
                  <a:lnTo>
                    <a:pt x="215838" y="0"/>
                  </a:lnTo>
                  <a:lnTo>
                    <a:pt x="166270" y="2358"/>
                  </a:lnTo>
                  <a:lnTo>
                    <a:pt x="116450" y="8912"/>
                  </a:lnTo>
                  <a:lnTo>
                    <a:pt x="54335" y="19410"/>
                  </a:lnTo>
                  <a:lnTo>
                    <a:pt x="0" y="414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779899" y="773858"/>
              <a:ext cx="1576150" cy="953289"/>
            </a:xfrm>
            <a:custGeom>
              <a:avLst/>
              <a:gdLst/>
              <a:ahLst/>
              <a:cxnLst/>
              <a:rect l="0" t="0" r="0" b="0"/>
              <a:pathLst>
                <a:path w="1576150" h="953289">
                  <a:moveTo>
                    <a:pt x="106030" y="274594"/>
                  </a:moveTo>
                  <a:lnTo>
                    <a:pt x="55455" y="337908"/>
                  </a:lnTo>
                  <a:lnTo>
                    <a:pt x="21981" y="397132"/>
                  </a:lnTo>
                  <a:lnTo>
                    <a:pt x="4024" y="459218"/>
                  </a:lnTo>
                  <a:lnTo>
                    <a:pt x="0" y="510289"/>
                  </a:lnTo>
                  <a:lnTo>
                    <a:pt x="9599" y="568230"/>
                  </a:lnTo>
                  <a:lnTo>
                    <a:pt x="27742" y="612909"/>
                  </a:lnTo>
                  <a:lnTo>
                    <a:pt x="69491" y="668447"/>
                  </a:lnTo>
                  <a:lnTo>
                    <a:pt x="122974" y="723929"/>
                  </a:lnTo>
                  <a:lnTo>
                    <a:pt x="184829" y="779404"/>
                  </a:lnTo>
                  <a:lnTo>
                    <a:pt x="241857" y="821318"/>
                  </a:lnTo>
                  <a:lnTo>
                    <a:pt x="301850" y="856580"/>
                  </a:lnTo>
                  <a:lnTo>
                    <a:pt x="353072" y="881886"/>
                  </a:lnTo>
                  <a:lnTo>
                    <a:pt x="409238" y="902534"/>
                  </a:lnTo>
                  <a:lnTo>
                    <a:pt x="466869" y="920363"/>
                  </a:lnTo>
                  <a:lnTo>
                    <a:pt x="524934" y="932939"/>
                  </a:lnTo>
                  <a:lnTo>
                    <a:pt x="587544" y="942521"/>
                  </a:lnTo>
                  <a:lnTo>
                    <a:pt x="630997" y="945898"/>
                  </a:lnTo>
                  <a:lnTo>
                    <a:pt x="674965" y="947399"/>
                  </a:lnTo>
                  <a:lnTo>
                    <a:pt x="719161" y="948066"/>
                  </a:lnTo>
                  <a:lnTo>
                    <a:pt x="763459" y="950827"/>
                  </a:lnTo>
                  <a:lnTo>
                    <a:pt x="807801" y="953288"/>
                  </a:lnTo>
                  <a:lnTo>
                    <a:pt x="852164" y="951299"/>
                  </a:lnTo>
                  <a:lnTo>
                    <a:pt x="896536" y="949799"/>
                  </a:lnTo>
                  <a:lnTo>
                    <a:pt x="940912" y="949133"/>
                  </a:lnTo>
                  <a:lnTo>
                    <a:pt x="985289" y="948836"/>
                  </a:lnTo>
                  <a:lnTo>
                    <a:pt x="1047439" y="944252"/>
                  </a:lnTo>
                  <a:lnTo>
                    <a:pt x="1089650" y="939579"/>
                  </a:lnTo>
                  <a:lnTo>
                    <a:pt x="1150066" y="929284"/>
                  </a:lnTo>
                  <a:lnTo>
                    <a:pt x="1205566" y="914523"/>
                  </a:lnTo>
                  <a:lnTo>
                    <a:pt x="1260533" y="895973"/>
                  </a:lnTo>
                  <a:lnTo>
                    <a:pt x="1311953" y="872910"/>
                  </a:lnTo>
                  <a:lnTo>
                    <a:pt x="1374609" y="835850"/>
                  </a:lnTo>
                  <a:lnTo>
                    <a:pt x="1436435" y="786061"/>
                  </a:lnTo>
                  <a:lnTo>
                    <a:pt x="1491821" y="726291"/>
                  </a:lnTo>
                  <a:lnTo>
                    <a:pt x="1525709" y="673375"/>
                  </a:lnTo>
                  <a:lnTo>
                    <a:pt x="1550483" y="618406"/>
                  </a:lnTo>
                  <a:lnTo>
                    <a:pt x="1566540" y="563032"/>
                  </a:lnTo>
                  <a:lnTo>
                    <a:pt x="1576149" y="505113"/>
                  </a:lnTo>
                  <a:lnTo>
                    <a:pt x="1573904" y="444944"/>
                  </a:lnTo>
                  <a:lnTo>
                    <a:pt x="1563633" y="382825"/>
                  </a:lnTo>
                  <a:lnTo>
                    <a:pt x="1542291" y="325080"/>
                  </a:lnTo>
                  <a:lnTo>
                    <a:pt x="1511640" y="264740"/>
                  </a:lnTo>
                  <a:lnTo>
                    <a:pt x="1471308" y="206970"/>
                  </a:lnTo>
                  <a:lnTo>
                    <a:pt x="1419784" y="156521"/>
                  </a:lnTo>
                  <a:lnTo>
                    <a:pt x="1365090" y="111149"/>
                  </a:lnTo>
                  <a:lnTo>
                    <a:pt x="1308846" y="70683"/>
                  </a:lnTo>
                  <a:lnTo>
                    <a:pt x="1261549" y="49193"/>
                  </a:lnTo>
                  <a:lnTo>
                    <a:pt x="1212402" y="31115"/>
                  </a:lnTo>
                  <a:lnTo>
                    <a:pt x="1162707" y="15896"/>
                  </a:lnTo>
                  <a:lnTo>
                    <a:pt x="1113773" y="9641"/>
                  </a:lnTo>
                  <a:lnTo>
                    <a:pt x="1060286" y="2178"/>
                  </a:lnTo>
                  <a:lnTo>
                    <a:pt x="102966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060672" y="1689173"/>
              <a:ext cx="158101" cy="208027"/>
            </a:xfrm>
            <a:custGeom>
              <a:avLst/>
              <a:gdLst/>
              <a:ahLst/>
              <a:cxnLst/>
              <a:rect l="0" t="0" r="0" b="0"/>
              <a:pathLst>
                <a:path w="158101" h="208027">
                  <a:moveTo>
                    <a:pt x="158100" y="0"/>
                  </a:moveTo>
                  <a:lnTo>
                    <a:pt x="138170" y="15135"/>
                  </a:lnTo>
                  <a:lnTo>
                    <a:pt x="86343" y="75933"/>
                  </a:lnTo>
                  <a:lnTo>
                    <a:pt x="41454" y="137085"/>
                  </a:lnTo>
                  <a:lnTo>
                    <a:pt x="5084" y="198639"/>
                  </a:lnTo>
                  <a:lnTo>
                    <a:pt x="0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790671" y="2121867"/>
              <a:ext cx="251485" cy="141459"/>
            </a:xfrm>
            <a:custGeom>
              <a:avLst/>
              <a:gdLst/>
              <a:ahLst/>
              <a:cxnLst/>
              <a:rect l="0" t="0" r="0" b="0"/>
              <a:pathLst>
                <a:path w="251485" h="141459">
                  <a:moveTo>
                    <a:pt x="28690" y="0"/>
                  </a:moveTo>
                  <a:lnTo>
                    <a:pt x="14497" y="63416"/>
                  </a:lnTo>
                  <a:lnTo>
                    <a:pt x="0" y="124684"/>
                  </a:lnTo>
                  <a:lnTo>
                    <a:pt x="1454" y="117977"/>
                  </a:lnTo>
                  <a:lnTo>
                    <a:pt x="33235" y="55515"/>
                  </a:lnTo>
                  <a:lnTo>
                    <a:pt x="58455" y="22164"/>
                  </a:lnTo>
                  <a:lnTo>
                    <a:pt x="64251" y="20323"/>
                  </a:lnTo>
                  <a:lnTo>
                    <a:pt x="69964" y="21870"/>
                  </a:lnTo>
                  <a:lnTo>
                    <a:pt x="75622" y="25675"/>
                  </a:lnTo>
                  <a:lnTo>
                    <a:pt x="84374" y="39764"/>
                  </a:lnTo>
                  <a:lnTo>
                    <a:pt x="89496" y="57429"/>
                  </a:lnTo>
                  <a:lnTo>
                    <a:pt x="88691" y="74526"/>
                  </a:lnTo>
                  <a:lnTo>
                    <a:pt x="90880" y="79270"/>
                  </a:lnTo>
                  <a:lnTo>
                    <a:pt x="95114" y="81508"/>
                  </a:lnTo>
                  <a:lnTo>
                    <a:pt x="100709" y="82076"/>
                  </a:lnTo>
                  <a:lnTo>
                    <a:pt x="106289" y="78756"/>
                  </a:lnTo>
                  <a:lnTo>
                    <a:pt x="138499" y="45619"/>
                  </a:lnTo>
                  <a:lnTo>
                    <a:pt x="146275" y="44281"/>
                  </a:lnTo>
                  <a:lnTo>
                    <a:pt x="154233" y="46163"/>
                  </a:lnTo>
                  <a:lnTo>
                    <a:pt x="162311" y="50191"/>
                  </a:lnTo>
                  <a:lnTo>
                    <a:pt x="167697" y="57499"/>
                  </a:lnTo>
                  <a:lnTo>
                    <a:pt x="175278" y="88947"/>
                  </a:lnTo>
                  <a:lnTo>
                    <a:pt x="177050" y="111032"/>
                  </a:lnTo>
                  <a:lnTo>
                    <a:pt x="179372" y="116551"/>
                  </a:lnTo>
                  <a:lnTo>
                    <a:pt x="182769" y="118382"/>
                  </a:lnTo>
                  <a:lnTo>
                    <a:pt x="186884" y="117753"/>
                  </a:lnTo>
                  <a:lnTo>
                    <a:pt x="205925" y="99198"/>
                  </a:lnTo>
                  <a:lnTo>
                    <a:pt x="242900" y="44989"/>
                  </a:lnTo>
                  <a:lnTo>
                    <a:pt x="251484" y="32939"/>
                  </a:lnTo>
                  <a:lnTo>
                    <a:pt x="251184" y="34903"/>
                  </a:lnTo>
                  <a:lnTo>
                    <a:pt x="231084" y="92844"/>
                  </a:lnTo>
                  <a:lnTo>
                    <a:pt x="220074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093001" y="2055534"/>
              <a:ext cx="137487" cy="307645"/>
            </a:xfrm>
            <a:custGeom>
              <a:avLst/>
              <a:gdLst/>
              <a:ahLst/>
              <a:cxnLst/>
              <a:rect l="0" t="0" r="0" b="0"/>
              <a:pathLst>
                <a:path w="137487" h="307645">
                  <a:moveTo>
                    <a:pt x="59202" y="116260"/>
                  </a:moveTo>
                  <a:lnTo>
                    <a:pt x="40197" y="123827"/>
                  </a:lnTo>
                  <a:lnTo>
                    <a:pt x="28874" y="132259"/>
                  </a:lnTo>
                  <a:lnTo>
                    <a:pt x="20144" y="147101"/>
                  </a:lnTo>
                  <a:lnTo>
                    <a:pt x="195" y="196546"/>
                  </a:lnTo>
                  <a:lnTo>
                    <a:pt x="0" y="214812"/>
                  </a:lnTo>
                  <a:lnTo>
                    <a:pt x="4017" y="219869"/>
                  </a:lnTo>
                  <a:lnTo>
                    <a:pt x="10393" y="222315"/>
                  </a:lnTo>
                  <a:lnTo>
                    <a:pt x="18341" y="223021"/>
                  </a:lnTo>
                  <a:lnTo>
                    <a:pt x="26414" y="219793"/>
                  </a:lnTo>
                  <a:lnTo>
                    <a:pt x="42781" y="206345"/>
                  </a:lnTo>
                  <a:lnTo>
                    <a:pt x="73760" y="150573"/>
                  </a:lnTo>
                  <a:lnTo>
                    <a:pt x="94312" y="96557"/>
                  </a:lnTo>
                  <a:lnTo>
                    <a:pt x="123465" y="34242"/>
                  </a:lnTo>
                  <a:lnTo>
                    <a:pt x="136410" y="0"/>
                  </a:lnTo>
                  <a:lnTo>
                    <a:pt x="137486" y="846"/>
                  </a:lnTo>
                  <a:lnTo>
                    <a:pt x="130304" y="56842"/>
                  </a:lnTo>
                  <a:lnTo>
                    <a:pt x="120023" y="111029"/>
                  </a:lnTo>
                  <a:lnTo>
                    <a:pt x="109089" y="166249"/>
                  </a:lnTo>
                  <a:lnTo>
                    <a:pt x="102443" y="221672"/>
                  </a:lnTo>
                  <a:lnTo>
                    <a:pt x="101023" y="283607"/>
                  </a:lnTo>
                  <a:lnTo>
                    <a:pt x="100807" y="30764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565520" y="1855594"/>
              <a:ext cx="900746" cy="805341"/>
            </a:xfrm>
            <a:custGeom>
              <a:avLst/>
              <a:gdLst/>
              <a:ahLst/>
              <a:cxnLst/>
              <a:rect l="0" t="0" r="0" b="0"/>
              <a:pathLst>
                <a:path w="900746" h="805341">
                  <a:moveTo>
                    <a:pt x="353694" y="0"/>
                  </a:moveTo>
                  <a:lnTo>
                    <a:pt x="292846" y="19324"/>
                  </a:lnTo>
                  <a:lnTo>
                    <a:pt x="237701" y="50162"/>
                  </a:lnTo>
                  <a:lnTo>
                    <a:pt x="178981" y="100353"/>
                  </a:lnTo>
                  <a:lnTo>
                    <a:pt x="129028" y="154240"/>
                  </a:lnTo>
                  <a:lnTo>
                    <a:pt x="87421" y="210714"/>
                  </a:lnTo>
                  <a:lnTo>
                    <a:pt x="52458" y="272003"/>
                  </a:lnTo>
                  <a:lnTo>
                    <a:pt x="28187" y="334361"/>
                  </a:lnTo>
                  <a:lnTo>
                    <a:pt x="8646" y="397510"/>
                  </a:lnTo>
                  <a:lnTo>
                    <a:pt x="0" y="454634"/>
                  </a:lnTo>
                  <a:lnTo>
                    <a:pt x="3473" y="510324"/>
                  </a:lnTo>
                  <a:lnTo>
                    <a:pt x="11632" y="549011"/>
                  </a:lnTo>
                  <a:lnTo>
                    <a:pt x="41600" y="607493"/>
                  </a:lnTo>
                  <a:lnTo>
                    <a:pt x="87781" y="665761"/>
                  </a:lnTo>
                  <a:lnTo>
                    <a:pt x="144021" y="723086"/>
                  </a:lnTo>
                  <a:lnTo>
                    <a:pt x="198516" y="761008"/>
                  </a:lnTo>
                  <a:lnTo>
                    <a:pt x="255137" y="783681"/>
                  </a:lnTo>
                  <a:lnTo>
                    <a:pt x="311797" y="798021"/>
                  </a:lnTo>
                  <a:lnTo>
                    <a:pt x="367505" y="805340"/>
                  </a:lnTo>
                  <a:lnTo>
                    <a:pt x="429668" y="800143"/>
                  </a:lnTo>
                  <a:lnTo>
                    <a:pt x="492900" y="790213"/>
                  </a:lnTo>
                  <a:lnTo>
                    <a:pt x="554598" y="774931"/>
                  </a:lnTo>
                  <a:lnTo>
                    <a:pt x="613561" y="753181"/>
                  </a:lnTo>
                  <a:lnTo>
                    <a:pt x="669724" y="723134"/>
                  </a:lnTo>
                  <a:lnTo>
                    <a:pt x="732570" y="681296"/>
                  </a:lnTo>
                  <a:lnTo>
                    <a:pt x="775381" y="637504"/>
                  </a:lnTo>
                  <a:lnTo>
                    <a:pt x="810821" y="584612"/>
                  </a:lnTo>
                  <a:lnTo>
                    <a:pt x="838812" y="534442"/>
                  </a:lnTo>
                  <a:lnTo>
                    <a:pt x="865161" y="473030"/>
                  </a:lnTo>
                  <a:lnTo>
                    <a:pt x="879070" y="423997"/>
                  </a:lnTo>
                  <a:lnTo>
                    <a:pt x="889972" y="374336"/>
                  </a:lnTo>
                  <a:lnTo>
                    <a:pt x="895667" y="324488"/>
                  </a:lnTo>
                  <a:lnTo>
                    <a:pt x="900745" y="274585"/>
                  </a:lnTo>
                  <a:lnTo>
                    <a:pt x="899784" y="224665"/>
                  </a:lnTo>
                  <a:lnTo>
                    <a:pt x="886759" y="162517"/>
                  </a:lnTo>
                  <a:lnTo>
                    <a:pt x="871174" y="113292"/>
                  </a:lnTo>
                  <a:lnTo>
                    <a:pt x="850033" y="84727"/>
                  </a:lnTo>
                  <a:lnTo>
                    <a:pt x="799506" y="46222"/>
                  </a:lnTo>
                  <a:lnTo>
                    <a:pt x="749086" y="24402"/>
                  </a:lnTo>
                  <a:lnTo>
                    <a:pt x="707432" y="19866"/>
                  </a:lnTo>
                  <a:lnTo>
                    <a:pt x="644127" y="26148"/>
                  </a:lnTo>
                  <a:lnTo>
                    <a:pt x="594766" y="38566"/>
                  </a:lnTo>
                  <a:lnTo>
                    <a:pt x="542542" y="57347"/>
                  </a:lnTo>
                  <a:lnTo>
                    <a:pt x="480166" y="84676"/>
                  </a:lnTo>
                  <a:lnTo>
                    <a:pt x="428583" y="1081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075839" y="1689173"/>
              <a:ext cx="457659" cy="399411"/>
            </a:xfrm>
            <a:custGeom>
              <a:avLst/>
              <a:gdLst/>
              <a:ahLst/>
              <a:cxnLst/>
              <a:rect l="0" t="0" r="0" b="0"/>
              <a:pathLst>
                <a:path w="457659" h="399411">
                  <a:moveTo>
                    <a:pt x="0" y="0"/>
                  </a:moveTo>
                  <a:lnTo>
                    <a:pt x="45496" y="58382"/>
                  </a:lnTo>
                  <a:lnTo>
                    <a:pt x="108326" y="109714"/>
                  </a:lnTo>
                  <a:lnTo>
                    <a:pt x="169695" y="158235"/>
                  </a:lnTo>
                  <a:lnTo>
                    <a:pt x="228643" y="208038"/>
                  </a:lnTo>
                  <a:lnTo>
                    <a:pt x="289699" y="257953"/>
                  </a:lnTo>
                  <a:lnTo>
                    <a:pt x="348193" y="307879"/>
                  </a:lnTo>
                  <a:lnTo>
                    <a:pt x="409487" y="357651"/>
                  </a:lnTo>
                  <a:lnTo>
                    <a:pt x="457658" y="3994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910063" y="1464505"/>
            <a:ext cx="2948669" cy="1212755"/>
            <a:chOff x="4910063" y="1464505"/>
            <a:chExt cx="2948669" cy="1212755"/>
          </a:xfrm>
        </p:grpSpPr>
        <p:sp>
          <p:nvSpPr>
            <p:cNvPr id="76" name="Freeform 75"/>
            <p:cNvSpPr/>
            <p:nvPr/>
          </p:nvSpPr>
          <p:spPr>
            <a:xfrm>
              <a:off x="5065745" y="2171794"/>
              <a:ext cx="101627" cy="241311"/>
            </a:xfrm>
            <a:custGeom>
              <a:avLst/>
              <a:gdLst/>
              <a:ahLst/>
              <a:cxnLst/>
              <a:rect l="0" t="0" r="0" b="0"/>
              <a:pathLst>
                <a:path w="101627" h="241311">
                  <a:moveTo>
                    <a:pt x="101626" y="0"/>
                  </a:moveTo>
                  <a:lnTo>
                    <a:pt x="57055" y="47345"/>
                  </a:lnTo>
                  <a:lnTo>
                    <a:pt x="23946" y="108822"/>
                  </a:lnTo>
                  <a:lnTo>
                    <a:pt x="641" y="168366"/>
                  </a:lnTo>
                  <a:lnTo>
                    <a:pt x="0" y="202233"/>
                  </a:lnTo>
                  <a:lnTo>
                    <a:pt x="8382" y="219628"/>
                  </a:lnTo>
                  <a:lnTo>
                    <a:pt x="20428" y="231673"/>
                  </a:lnTo>
                  <a:lnTo>
                    <a:pt x="43379" y="2413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182595" y="2300598"/>
              <a:ext cx="259372" cy="111367"/>
            </a:xfrm>
            <a:custGeom>
              <a:avLst/>
              <a:gdLst/>
              <a:ahLst/>
              <a:cxnLst/>
              <a:rect l="0" t="0" r="0" b="0"/>
              <a:pathLst>
                <a:path w="259372" h="111367">
                  <a:moveTo>
                    <a:pt x="34702" y="45938"/>
                  </a:moveTo>
                  <a:lnTo>
                    <a:pt x="21416" y="61073"/>
                  </a:lnTo>
                  <a:lnTo>
                    <a:pt x="0" y="103804"/>
                  </a:lnTo>
                  <a:lnTo>
                    <a:pt x="2321" y="108554"/>
                  </a:lnTo>
                  <a:lnTo>
                    <a:pt x="8492" y="110796"/>
                  </a:lnTo>
                  <a:lnTo>
                    <a:pt x="17229" y="111366"/>
                  </a:lnTo>
                  <a:lnTo>
                    <a:pt x="34333" y="104603"/>
                  </a:lnTo>
                  <a:lnTo>
                    <a:pt x="75334" y="69860"/>
                  </a:lnTo>
                  <a:lnTo>
                    <a:pt x="98065" y="37411"/>
                  </a:lnTo>
                  <a:lnTo>
                    <a:pt x="101907" y="29158"/>
                  </a:lnTo>
                  <a:lnTo>
                    <a:pt x="103711" y="12593"/>
                  </a:lnTo>
                  <a:lnTo>
                    <a:pt x="102898" y="4292"/>
                  </a:lnTo>
                  <a:lnTo>
                    <a:pt x="100506" y="607"/>
                  </a:lnTo>
                  <a:lnTo>
                    <a:pt x="97063" y="0"/>
                  </a:lnTo>
                  <a:lnTo>
                    <a:pt x="92918" y="1444"/>
                  </a:lnTo>
                  <a:lnTo>
                    <a:pt x="73833" y="16729"/>
                  </a:lnTo>
                  <a:lnTo>
                    <a:pt x="65962" y="33572"/>
                  </a:lnTo>
                  <a:lnTo>
                    <a:pt x="63863" y="43241"/>
                  </a:lnTo>
                  <a:lnTo>
                    <a:pt x="65237" y="48763"/>
                  </a:lnTo>
                  <a:lnTo>
                    <a:pt x="68927" y="51519"/>
                  </a:lnTo>
                  <a:lnTo>
                    <a:pt x="74161" y="52432"/>
                  </a:lnTo>
                  <a:lnTo>
                    <a:pt x="87373" y="48516"/>
                  </a:lnTo>
                  <a:lnTo>
                    <a:pt x="143037" y="19508"/>
                  </a:lnTo>
                  <a:lnTo>
                    <a:pt x="150379" y="19072"/>
                  </a:lnTo>
                  <a:lnTo>
                    <a:pt x="163469" y="23519"/>
                  </a:lnTo>
                  <a:lnTo>
                    <a:pt x="172985" y="36590"/>
                  </a:lnTo>
                  <a:lnTo>
                    <a:pt x="179372" y="55652"/>
                  </a:lnTo>
                  <a:lnTo>
                    <a:pt x="185741" y="88675"/>
                  </a:lnTo>
                  <a:lnTo>
                    <a:pt x="197061" y="101298"/>
                  </a:lnTo>
                  <a:lnTo>
                    <a:pt x="203038" y="102260"/>
                  </a:lnTo>
                  <a:lnTo>
                    <a:pt x="208872" y="100128"/>
                  </a:lnTo>
                  <a:lnTo>
                    <a:pt x="214610" y="95933"/>
                  </a:lnTo>
                  <a:lnTo>
                    <a:pt x="230847" y="91272"/>
                  </a:lnTo>
                  <a:lnTo>
                    <a:pt x="246694" y="90125"/>
                  </a:lnTo>
                  <a:lnTo>
                    <a:pt x="250919" y="91113"/>
                  </a:lnTo>
                  <a:lnTo>
                    <a:pt x="259371" y="9586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485211" y="2188436"/>
              <a:ext cx="148140" cy="232990"/>
            </a:xfrm>
            <a:custGeom>
              <a:avLst/>
              <a:gdLst/>
              <a:ahLst/>
              <a:cxnLst/>
              <a:rect l="0" t="0" r="0" b="0"/>
              <a:pathLst>
                <a:path w="148140" h="232990">
                  <a:moveTo>
                    <a:pt x="48286" y="0"/>
                  </a:moveTo>
                  <a:lnTo>
                    <a:pt x="40736" y="56772"/>
                  </a:lnTo>
                  <a:lnTo>
                    <a:pt x="35649" y="115535"/>
                  </a:lnTo>
                  <a:lnTo>
                    <a:pt x="25792" y="168628"/>
                  </a:lnTo>
                  <a:lnTo>
                    <a:pt x="12188" y="227002"/>
                  </a:lnTo>
                  <a:lnTo>
                    <a:pt x="9428" y="231771"/>
                  </a:lnTo>
                  <a:lnTo>
                    <a:pt x="6663" y="232177"/>
                  </a:lnTo>
                  <a:lnTo>
                    <a:pt x="3895" y="229674"/>
                  </a:lnTo>
                  <a:lnTo>
                    <a:pt x="820" y="217031"/>
                  </a:lnTo>
                  <a:lnTo>
                    <a:pt x="0" y="208482"/>
                  </a:lnTo>
                  <a:lnTo>
                    <a:pt x="2227" y="203707"/>
                  </a:lnTo>
                  <a:lnTo>
                    <a:pt x="6485" y="201448"/>
                  </a:lnTo>
                  <a:lnTo>
                    <a:pt x="18613" y="201404"/>
                  </a:lnTo>
                  <a:lnTo>
                    <a:pt x="41960" y="204728"/>
                  </a:lnTo>
                  <a:lnTo>
                    <a:pt x="93293" y="196132"/>
                  </a:lnTo>
                  <a:lnTo>
                    <a:pt x="117301" y="183956"/>
                  </a:lnTo>
                  <a:lnTo>
                    <a:pt x="136125" y="168637"/>
                  </a:lnTo>
                  <a:lnTo>
                    <a:pt x="138280" y="163275"/>
                  </a:lnTo>
                  <a:lnTo>
                    <a:pt x="137868" y="157852"/>
                  </a:lnTo>
                  <a:lnTo>
                    <a:pt x="135744" y="152387"/>
                  </a:lnTo>
                  <a:lnTo>
                    <a:pt x="131555" y="152442"/>
                  </a:lnTo>
                  <a:lnTo>
                    <a:pt x="101542" y="179909"/>
                  </a:lnTo>
                  <a:lnTo>
                    <a:pt x="84509" y="205653"/>
                  </a:lnTo>
                  <a:lnTo>
                    <a:pt x="85378" y="211067"/>
                  </a:lnTo>
                  <a:lnTo>
                    <a:pt x="90581" y="213751"/>
                  </a:lnTo>
                  <a:lnTo>
                    <a:pt x="106840" y="214269"/>
                  </a:lnTo>
                  <a:lnTo>
                    <a:pt x="123312" y="211417"/>
                  </a:lnTo>
                  <a:lnTo>
                    <a:pt x="129738" y="213060"/>
                  </a:lnTo>
                  <a:lnTo>
                    <a:pt x="134947" y="216930"/>
                  </a:lnTo>
                  <a:lnTo>
                    <a:pt x="148139" y="2329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697384" y="2329893"/>
              <a:ext cx="77425" cy="149568"/>
            </a:xfrm>
            <a:custGeom>
              <a:avLst/>
              <a:gdLst/>
              <a:ahLst/>
              <a:cxnLst/>
              <a:rect l="0" t="0" r="0" b="0"/>
              <a:pathLst>
                <a:path w="77425" h="149568">
                  <a:moveTo>
                    <a:pt x="52460" y="0"/>
                  </a:moveTo>
                  <a:lnTo>
                    <a:pt x="25329" y="58383"/>
                  </a:lnTo>
                  <a:lnTo>
                    <a:pt x="6118" y="100795"/>
                  </a:lnTo>
                  <a:lnTo>
                    <a:pt x="121" y="120920"/>
                  </a:lnTo>
                  <a:lnTo>
                    <a:pt x="0" y="129615"/>
                  </a:lnTo>
                  <a:lnTo>
                    <a:pt x="4798" y="144208"/>
                  </a:lnTo>
                  <a:lnTo>
                    <a:pt x="10515" y="147914"/>
                  </a:lnTo>
                  <a:lnTo>
                    <a:pt x="26730" y="149567"/>
                  </a:lnTo>
                  <a:lnTo>
                    <a:pt x="56650" y="140882"/>
                  </a:lnTo>
                  <a:lnTo>
                    <a:pt x="68191" y="134114"/>
                  </a:lnTo>
                  <a:lnTo>
                    <a:pt x="77424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874660" y="2171794"/>
              <a:ext cx="16643" cy="116495"/>
            </a:xfrm>
            <a:custGeom>
              <a:avLst/>
              <a:gdLst/>
              <a:ahLst/>
              <a:cxnLst/>
              <a:rect l="0" t="0" r="0" b="0"/>
              <a:pathLst>
                <a:path w="16643" h="116495">
                  <a:moveTo>
                    <a:pt x="16642" y="0"/>
                  </a:moveTo>
                  <a:lnTo>
                    <a:pt x="12225" y="53491"/>
                  </a:lnTo>
                  <a:lnTo>
                    <a:pt x="0" y="1164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825619" y="2354857"/>
              <a:ext cx="32400" cy="83211"/>
            </a:xfrm>
            <a:custGeom>
              <a:avLst/>
              <a:gdLst/>
              <a:ahLst/>
              <a:cxnLst/>
              <a:rect l="0" t="0" r="0" b="0"/>
              <a:pathLst>
                <a:path w="32400" h="83211">
                  <a:moveTo>
                    <a:pt x="32399" y="83210"/>
                  </a:moveTo>
                  <a:lnTo>
                    <a:pt x="9731" y="27362"/>
                  </a:lnTo>
                  <a:lnTo>
                    <a:pt x="443" y="9387"/>
                  </a:lnTo>
                  <a:lnTo>
                    <a:pt x="0" y="4409"/>
                  </a:lnTo>
                  <a:lnTo>
                    <a:pt x="2479" y="2015"/>
                  </a:lnTo>
                  <a:lnTo>
                    <a:pt x="3239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910063" y="1972241"/>
              <a:ext cx="1121665" cy="705019"/>
            </a:xfrm>
            <a:custGeom>
              <a:avLst/>
              <a:gdLst/>
              <a:ahLst/>
              <a:cxnLst/>
              <a:rect l="0" t="0" r="0" b="0"/>
              <a:pathLst>
                <a:path w="1121665" h="705019">
                  <a:moveTo>
                    <a:pt x="781534" y="8169"/>
                  </a:moveTo>
                  <a:lnTo>
                    <a:pt x="723837" y="619"/>
                  </a:lnTo>
                  <a:lnTo>
                    <a:pt x="669908" y="0"/>
                  </a:lnTo>
                  <a:lnTo>
                    <a:pt x="610528" y="4295"/>
                  </a:lnTo>
                  <a:lnTo>
                    <a:pt x="547639" y="14046"/>
                  </a:lnTo>
                  <a:lnTo>
                    <a:pt x="498350" y="23059"/>
                  </a:lnTo>
                  <a:lnTo>
                    <a:pt x="448613" y="36106"/>
                  </a:lnTo>
                  <a:lnTo>
                    <a:pt x="399667" y="47162"/>
                  </a:lnTo>
                  <a:lnTo>
                    <a:pt x="341244" y="66996"/>
                  </a:lnTo>
                  <a:lnTo>
                    <a:pt x="285188" y="93137"/>
                  </a:lnTo>
                  <a:lnTo>
                    <a:pt x="230524" y="119292"/>
                  </a:lnTo>
                  <a:lnTo>
                    <a:pt x="171815" y="158336"/>
                  </a:lnTo>
                  <a:lnTo>
                    <a:pt x="109216" y="207908"/>
                  </a:lnTo>
                  <a:lnTo>
                    <a:pt x="57751" y="269385"/>
                  </a:lnTo>
                  <a:lnTo>
                    <a:pt x="25069" y="326898"/>
                  </a:lnTo>
                  <a:lnTo>
                    <a:pt x="4248" y="387400"/>
                  </a:lnTo>
                  <a:lnTo>
                    <a:pt x="0" y="443536"/>
                  </a:lnTo>
                  <a:lnTo>
                    <a:pt x="10994" y="498615"/>
                  </a:lnTo>
                  <a:lnTo>
                    <a:pt x="29220" y="538015"/>
                  </a:lnTo>
                  <a:lnTo>
                    <a:pt x="58571" y="571001"/>
                  </a:lnTo>
                  <a:lnTo>
                    <a:pt x="116665" y="616072"/>
                  </a:lnTo>
                  <a:lnTo>
                    <a:pt x="154307" y="638241"/>
                  </a:lnTo>
                  <a:lnTo>
                    <a:pt x="212307" y="662298"/>
                  </a:lnTo>
                  <a:lnTo>
                    <a:pt x="269205" y="683932"/>
                  </a:lnTo>
                  <a:lnTo>
                    <a:pt x="317539" y="694919"/>
                  </a:lnTo>
                  <a:lnTo>
                    <a:pt x="372439" y="703106"/>
                  </a:lnTo>
                  <a:lnTo>
                    <a:pt x="428770" y="705018"/>
                  </a:lnTo>
                  <a:lnTo>
                    <a:pt x="481929" y="700140"/>
                  </a:lnTo>
                  <a:lnTo>
                    <a:pt x="538258" y="692839"/>
                  </a:lnTo>
                  <a:lnTo>
                    <a:pt x="596861" y="683895"/>
                  </a:lnTo>
                  <a:lnTo>
                    <a:pt x="659734" y="669945"/>
                  </a:lnTo>
                  <a:lnTo>
                    <a:pt x="719763" y="653176"/>
                  </a:lnTo>
                  <a:lnTo>
                    <a:pt x="778538" y="631052"/>
                  </a:lnTo>
                  <a:lnTo>
                    <a:pt x="836017" y="606930"/>
                  </a:lnTo>
                  <a:lnTo>
                    <a:pt x="887668" y="581291"/>
                  </a:lnTo>
                  <a:lnTo>
                    <a:pt x="947004" y="539964"/>
                  </a:lnTo>
                  <a:lnTo>
                    <a:pt x="1003241" y="496188"/>
                  </a:lnTo>
                  <a:lnTo>
                    <a:pt x="1061229" y="438378"/>
                  </a:lnTo>
                  <a:lnTo>
                    <a:pt x="1092680" y="384898"/>
                  </a:lnTo>
                  <a:lnTo>
                    <a:pt x="1114850" y="330743"/>
                  </a:lnTo>
                  <a:lnTo>
                    <a:pt x="1121664" y="267725"/>
                  </a:lnTo>
                  <a:lnTo>
                    <a:pt x="1120644" y="214115"/>
                  </a:lnTo>
                  <a:lnTo>
                    <a:pt x="1099507" y="155630"/>
                  </a:lnTo>
                  <a:lnTo>
                    <a:pt x="1070553" y="111810"/>
                  </a:lnTo>
                  <a:lnTo>
                    <a:pt x="1030179" y="77951"/>
                  </a:lnTo>
                  <a:lnTo>
                    <a:pt x="968919" y="48348"/>
                  </a:lnTo>
                  <a:lnTo>
                    <a:pt x="928176" y="38976"/>
                  </a:lnTo>
                  <a:lnTo>
                    <a:pt x="870528" y="40690"/>
                  </a:lnTo>
                  <a:lnTo>
                    <a:pt x="810413" y="45719"/>
                  </a:lnTo>
                  <a:lnTo>
                    <a:pt x="756571" y="580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342113" y="1464505"/>
              <a:ext cx="1339689" cy="682326"/>
            </a:xfrm>
            <a:custGeom>
              <a:avLst/>
              <a:gdLst/>
              <a:ahLst/>
              <a:cxnLst/>
              <a:rect l="0" t="0" r="0" b="0"/>
              <a:pathLst>
                <a:path w="1339689" h="682326">
                  <a:moveTo>
                    <a:pt x="0" y="0"/>
                  </a:moveTo>
                  <a:lnTo>
                    <a:pt x="58680" y="23977"/>
                  </a:lnTo>
                  <a:lnTo>
                    <a:pt x="119794" y="55630"/>
                  </a:lnTo>
                  <a:lnTo>
                    <a:pt x="176113" y="84337"/>
                  </a:lnTo>
                  <a:lnTo>
                    <a:pt x="235178" y="116717"/>
                  </a:lnTo>
                  <a:lnTo>
                    <a:pt x="286030" y="143989"/>
                  </a:lnTo>
                  <a:lnTo>
                    <a:pt x="339620" y="173026"/>
                  </a:lnTo>
                  <a:lnTo>
                    <a:pt x="393098" y="201662"/>
                  </a:lnTo>
                  <a:lnTo>
                    <a:pt x="452397" y="233569"/>
                  </a:lnTo>
                  <a:lnTo>
                    <a:pt x="495076" y="255436"/>
                  </a:lnTo>
                  <a:lnTo>
                    <a:pt x="538699" y="277482"/>
                  </a:lnTo>
                  <a:lnTo>
                    <a:pt x="582742" y="299608"/>
                  </a:lnTo>
                  <a:lnTo>
                    <a:pt x="627896" y="322694"/>
                  </a:lnTo>
                  <a:lnTo>
                    <a:pt x="675702" y="348364"/>
                  </a:lnTo>
                  <a:lnTo>
                    <a:pt x="722220" y="372716"/>
                  </a:lnTo>
                  <a:lnTo>
                    <a:pt x="768474" y="395867"/>
                  </a:lnTo>
                  <a:lnTo>
                    <a:pt x="816768" y="418484"/>
                  </a:lnTo>
                  <a:lnTo>
                    <a:pt x="863504" y="440863"/>
                  </a:lnTo>
                  <a:lnTo>
                    <a:pt x="908930" y="462212"/>
                  </a:lnTo>
                  <a:lnTo>
                    <a:pt x="953775" y="480947"/>
                  </a:lnTo>
                  <a:lnTo>
                    <a:pt x="1016187" y="511505"/>
                  </a:lnTo>
                  <a:lnTo>
                    <a:pt x="1075669" y="539564"/>
                  </a:lnTo>
                  <a:lnTo>
                    <a:pt x="1134282" y="569862"/>
                  </a:lnTo>
                  <a:lnTo>
                    <a:pt x="1183803" y="593427"/>
                  </a:lnTo>
                  <a:lnTo>
                    <a:pt x="1241951" y="624598"/>
                  </a:lnTo>
                  <a:lnTo>
                    <a:pt x="1303031" y="661334"/>
                  </a:lnTo>
                  <a:lnTo>
                    <a:pt x="1339688" y="68232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396677" y="2055299"/>
              <a:ext cx="1462055" cy="582089"/>
            </a:xfrm>
            <a:custGeom>
              <a:avLst/>
              <a:gdLst/>
              <a:ahLst/>
              <a:cxnLst/>
              <a:rect l="0" t="0" r="0" b="0"/>
              <a:pathLst>
                <a:path w="1462055" h="582089">
                  <a:moveTo>
                    <a:pt x="784388" y="99853"/>
                  </a:moveTo>
                  <a:lnTo>
                    <a:pt x="727615" y="72391"/>
                  </a:lnTo>
                  <a:lnTo>
                    <a:pt x="673270" y="51458"/>
                  </a:lnTo>
                  <a:lnTo>
                    <a:pt x="615479" y="33851"/>
                  </a:lnTo>
                  <a:lnTo>
                    <a:pt x="554016" y="20415"/>
                  </a:lnTo>
                  <a:lnTo>
                    <a:pt x="500893" y="17387"/>
                  </a:lnTo>
                  <a:lnTo>
                    <a:pt x="445884" y="16789"/>
                  </a:lnTo>
                  <a:lnTo>
                    <a:pt x="390502" y="23314"/>
                  </a:lnTo>
                  <a:lnTo>
                    <a:pt x="335046" y="33506"/>
                  </a:lnTo>
                  <a:lnTo>
                    <a:pt x="279576" y="48840"/>
                  </a:lnTo>
                  <a:lnTo>
                    <a:pt x="224103" y="63957"/>
                  </a:lnTo>
                  <a:lnTo>
                    <a:pt x="171095" y="86256"/>
                  </a:lnTo>
                  <a:lnTo>
                    <a:pt x="114405" y="119498"/>
                  </a:lnTo>
                  <a:lnTo>
                    <a:pt x="56016" y="160966"/>
                  </a:lnTo>
                  <a:lnTo>
                    <a:pt x="17586" y="202559"/>
                  </a:lnTo>
                  <a:lnTo>
                    <a:pt x="0" y="241686"/>
                  </a:lnTo>
                  <a:lnTo>
                    <a:pt x="116" y="275219"/>
                  </a:lnTo>
                  <a:lnTo>
                    <a:pt x="15082" y="326117"/>
                  </a:lnTo>
                  <a:lnTo>
                    <a:pt x="38310" y="364797"/>
                  </a:lnTo>
                  <a:lnTo>
                    <a:pt x="98323" y="417131"/>
                  </a:lnTo>
                  <a:lnTo>
                    <a:pt x="152226" y="455334"/>
                  </a:lnTo>
                  <a:lnTo>
                    <a:pt x="214137" y="485088"/>
                  </a:lnTo>
                  <a:lnTo>
                    <a:pt x="271171" y="505058"/>
                  </a:lnTo>
                  <a:lnTo>
                    <a:pt x="331165" y="522597"/>
                  </a:lnTo>
                  <a:lnTo>
                    <a:pt x="382388" y="534016"/>
                  </a:lnTo>
                  <a:lnTo>
                    <a:pt x="434136" y="543255"/>
                  </a:lnTo>
                  <a:lnTo>
                    <a:pt x="489021" y="551848"/>
                  </a:lnTo>
                  <a:lnTo>
                    <a:pt x="550688" y="560250"/>
                  </a:lnTo>
                  <a:lnTo>
                    <a:pt x="611387" y="568595"/>
                  </a:lnTo>
                  <a:lnTo>
                    <a:pt x="670361" y="572506"/>
                  </a:lnTo>
                  <a:lnTo>
                    <a:pt x="733241" y="578082"/>
                  </a:lnTo>
                  <a:lnTo>
                    <a:pt x="794299" y="581172"/>
                  </a:lnTo>
                  <a:lnTo>
                    <a:pt x="857796" y="582088"/>
                  </a:lnTo>
                  <a:lnTo>
                    <a:pt x="919038" y="577942"/>
                  </a:lnTo>
                  <a:lnTo>
                    <a:pt x="978172" y="575275"/>
                  </a:lnTo>
                  <a:lnTo>
                    <a:pt x="1036682" y="570067"/>
                  </a:lnTo>
                  <a:lnTo>
                    <a:pt x="1095008" y="562669"/>
                  </a:lnTo>
                  <a:lnTo>
                    <a:pt x="1148861" y="554621"/>
                  </a:lnTo>
                  <a:lnTo>
                    <a:pt x="1211038" y="536976"/>
                  </a:lnTo>
                  <a:lnTo>
                    <a:pt x="1273314" y="515684"/>
                  </a:lnTo>
                  <a:lnTo>
                    <a:pt x="1325988" y="489255"/>
                  </a:lnTo>
                  <a:lnTo>
                    <a:pt x="1387254" y="440867"/>
                  </a:lnTo>
                  <a:lnTo>
                    <a:pt x="1434185" y="386659"/>
                  </a:lnTo>
                  <a:lnTo>
                    <a:pt x="1449781" y="358958"/>
                  </a:lnTo>
                  <a:lnTo>
                    <a:pt x="1462054" y="300816"/>
                  </a:lnTo>
                  <a:lnTo>
                    <a:pt x="1460915" y="270550"/>
                  </a:lnTo>
                  <a:lnTo>
                    <a:pt x="1451323" y="228115"/>
                  </a:lnTo>
                  <a:lnTo>
                    <a:pt x="1421033" y="169326"/>
                  </a:lnTo>
                  <a:lnTo>
                    <a:pt x="1378549" y="125198"/>
                  </a:lnTo>
                  <a:lnTo>
                    <a:pt x="1315917" y="83261"/>
                  </a:lnTo>
                  <a:lnTo>
                    <a:pt x="1256843" y="54353"/>
                  </a:lnTo>
                  <a:lnTo>
                    <a:pt x="1203797" y="36548"/>
                  </a:lnTo>
                  <a:lnTo>
                    <a:pt x="1147091" y="19561"/>
                  </a:lnTo>
                  <a:lnTo>
                    <a:pt x="1084883" y="7234"/>
                  </a:lnTo>
                  <a:lnTo>
                    <a:pt x="1039058" y="3215"/>
                  </a:lnTo>
                  <a:lnTo>
                    <a:pt x="993729" y="1429"/>
                  </a:lnTo>
                  <a:lnTo>
                    <a:pt x="938871" y="423"/>
                  </a:lnTo>
                  <a:lnTo>
                    <a:pt x="88424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655184" y="2288288"/>
              <a:ext cx="176398" cy="199706"/>
            </a:xfrm>
            <a:custGeom>
              <a:avLst/>
              <a:gdLst/>
              <a:ahLst/>
              <a:cxnLst/>
              <a:rect l="0" t="0" r="0" b="0"/>
              <a:pathLst>
                <a:path w="176398" h="199706">
                  <a:moveTo>
                    <a:pt x="176397" y="0"/>
                  </a:moveTo>
                  <a:lnTo>
                    <a:pt x="142655" y="2466"/>
                  </a:lnTo>
                  <a:lnTo>
                    <a:pt x="134487" y="4418"/>
                  </a:lnTo>
                  <a:lnTo>
                    <a:pt x="109738" y="20417"/>
                  </a:lnTo>
                  <a:lnTo>
                    <a:pt x="47332" y="72070"/>
                  </a:lnTo>
                  <a:lnTo>
                    <a:pt x="18468" y="111364"/>
                  </a:lnTo>
                  <a:lnTo>
                    <a:pt x="559" y="148766"/>
                  </a:lnTo>
                  <a:lnTo>
                    <a:pt x="0" y="157425"/>
                  </a:lnTo>
                  <a:lnTo>
                    <a:pt x="4310" y="174442"/>
                  </a:lnTo>
                  <a:lnTo>
                    <a:pt x="9896" y="181014"/>
                  </a:lnTo>
                  <a:lnTo>
                    <a:pt x="25966" y="190782"/>
                  </a:lnTo>
                  <a:lnTo>
                    <a:pt x="59902" y="1997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828049" y="2325476"/>
              <a:ext cx="80046" cy="129234"/>
            </a:xfrm>
            <a:custGeom>
              <a:avLst/>
              <a:gdLst/>
              <a:ahLst/>
              <a:cxnLst/>
              <a:rect l="0" t="0" r="0" b="0"/>
              <a:pathLst>
                <a:path w="80046" h="129234">
                  <a:moveTo>
                    <a:pt x="70100" y="4417"/>
                  </a:moveTo>
                  <a:lnTo>
                    <a:pt x="56848" y="0"/>
                  </a:lnTo>
                  <a:lnTo>
                    <a:pt x="42946" y="2763"/>
                  </a:lnTo>
                  <a:lnTo>
                    <a:pt x="35355" y="6088"/>
                  </a:lnTo>
                  <a:lnTo>
                    <a:pt x="24455" y="17179"/>
                  </a:lnTo>
                  <a:lnTo>
                    <a:pt x="13122" y="41483"/>
                  </a:lnTo>
                  <a:lnTo>
                    <a:pt x="0" y="87030"/>
                  </a:lnTo>
                  <a:lnTo>
                    <a:pt x="1346" y="104004"/>
                  </a:lnTo>
                  <a:lnTo>
                    <a:pt x="7491" y="118329"/>
                  </a:lnTo>
                  <a:lnTo>
                    <a:pt x="11719" y="124737"/>
                  </a:lnTo>
                  <a:lnTo>
                    <a:pt x="17311" y="127161"/>
                  </a:lnTo>
                  <a:lnTo>
                    <a:pt x="23813" y="126927"/>
                  </a:lnTo>
                  <a:lnTo>
                    <a:pt x="30921" y="124922"/>
                  </a:lnTo>
                  <a:lnTo>
                    <a:pt x="43750" y="115298"/>
                  </a:lnTo>
                  <a:lnTo>
                    <a:pt x="71766" y="78568"/>
                  </a:lnTo>
                  <a:lnTo>
                    <a:pt x="79470" y="62336"/>
                  </a:lnTo>
                  <a:lnTo>
                    <a:pt x="80045" y="58748"/>
                  </a:lnTo>
                  <a:lnTo>
                    <a:pt x="78578" y="58204"/>
                  </a:lnTo>
                  <a:lnTo>
                    <a:pt x="75752" y="59691"/>
                  </a:lnTo>
                  <a:lnTo>
                    <a:pt x="67357" y="75036"/>
                  </a:lnTo>
                  <a:lnTo>
                    <a:pt x="66724" y="89428"/>
                  </a:lnTo>
                  <a:lnTo>
                    <a:pt x="78421" y="12923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981359" y="2295628"/>
              <a:ext cx="229119" cy="167403"/>
            </a:xfrm>
            <a:custGeom>
              <a:avLst/>
              <a:gdLst/>
              <a:ahLst/>
              <a:cxnLst/>
              <a:rect l="0" t="0" r="0" b="0"/>
              <a:pathLst>
                <a:path w="229119" h="167403">
                  <a:moveTo>
                    <a:pt x="0" y="34265"/>
                  </a:moveTo>
                  <a:lnTo>
                    <a:pt x="0" y="51935"/>
                  </a:lnTo>
                  <a:lnTo>
                    <a:pt x="3698" y="57140"/>
                  </a:lnTo>
                  <a:lnTo>
                    <a:pt x="9862" y="60610"/>
                  </a:lnTo>
                  <a:lnTo>
                    <a:pt x="50130" y="71430"/>
                  </a:lnTo>
                  <a:lnTo>
                    <a:pt x="106592" y="67755"/>
                  </a:lnTo>
                  <a:lnTo>
                    <a:pt x="157962" y="48822"/>
                  </a:lnTo>
                  <a:lnTo>
                    <a:pt x="215415" y="14565"/>
                  </a:lnTo>
                  <a:lnTo>
                    <a:pt x="228569" y="3629"/>
                  </a:lnTo>
                  <a:lnTo>
                    <a:pt x="229118" y="897"/>
                  </a:lnTo>
                  <a:lnTo>
                    <a:pt x="225786" y="0"/>
                  </a:lnTo>
                  <a:lnTo>
                    <a:pt x="219867" y="327"/>
                  </a:lnTo>
                  <a:lnTo>
                    <a:pt x="208358" y="5622"/>
                  </a:lnTo>
                  <a:lnTo>
                    <a:pt x="189017" y="23929"/>
                  </a:lnTo>
                  <a:lnTo>
                    <a:pt x="150302" y="84746"/>
                  </a:lnTo>
                  <a:lnTo>
                    <a:pt x="141691" y="105703"/>
                  </a:lnTo>
                  <a:lnTo>
                    <a:pt x="140945" y="124263"/>
                  </a:lnTo>
                  <a:lnTo>
                    <a:pt x="143890" y="132171"/>
                  </a:lnTo>
                  <a:lnTo>
                    <a:pt x="154558" y="145888"/>
                  </a:lnTo>
                  <a:lnTo>
                    <a:pt x="183063" y="16740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976566" y="2313251"/>
              <a:ext cx="88005" cy="115956"/>
            </a:xfrm>
            <a:custGeom>
              <a:avLst/>
              <a:gdLst/>
              <a:ahLst/>
              <a:cxnLst/>
              <a:rect l="0" t="0" r="0" b="0"/>
              <a:pathLst>
                <a:path w="88005" h="115956">
                  <a:moveTo>
                    <a:pt x="4793" y="0"/>
                  </a:moveTo>
                  <a:lnTo>
                    <a:pt x="4793" y="56773"/>
                  </a:lnTo>
                  <a:lnTo>
                    <a:pt x="0" y="115685"/>
                  </a:lnTo>
                  <a:lnTo>
                    <a:pt x="673" y="115955"/>
                  </a:lnTo>
                  <a:lnTo>
                    <a:pt x="2046" y="113361"/>
                  </a:lnTo>
                  <a:lnTo>
                    <a:pt x="7406" y="53554"/>
                  </a:lnTo>
                  <a:lnTo>
                    <a:pt x="17974" y="38903"/>
                  </a:lnTo>
                  <a:lnTo>
                    <a:pt x="34382" y="31159"/>
                  </a:lnTo>
                  <a:lnTo>
                    <a:pt x="88004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9043989" y="840426"/>
            <a:ext cx="1058644" cy="746242"/>
            <a:chOff x="9043989" y="840426"/>
            <a:chExt cx="1058644" cy="746242"/>
          </a:xfrm>
        </p:grpSpPr>
        <p:sp>
          <p:nvSpPr>
            <p:cNvPr id="90" name="Freeform 89"/>
            <p:cNvSpPr/>
            <p:nvPr/>
          </p:nvSpPr>
          <p:spPr>
            <a:xfrm>
              <a:off x="9043989" y="840426"/>
              <a:ext cx="167413" cy="310856"/>
            </a:xfrm>
            <a:custGeom>
              <a:avLst/>
              <a:gdLst/>
              <a:ahLst/>
              <a:cxnLst/>
              <a:rect l="0" t="0" r="0" b="0"/>
              <a:pathLst>
                <a:path w="167413" h="310856">
                  <a:moveTo>
                    <a:pt x="67559" y="0"/>
                  </a:moveTo>
                  <a:lnTo>
                    <a:pt x="67559" y="53491"/>
                  </a:lnTo>
                  <a:lnTo>
                    <a:pt x="65094" y="112398"/>
                  </a:lnTo>
                  <a:lnTo>
                    <a:pt x="53366" y="171771"/>
                  </a:lnTo>
                  <a:lnTo>
                    <a:pt x="40067" y="231581"/>
                  </a:lnTo>
                  <a:lnTo>
                    <a:pt x="14526" y="293654"/>
                  </a:lnTo>
                  <a:lnTo>
                    <a:pt x="3616" y="309569"/>
                  </a:lnTo>
                  <a:lnTo>
                    <a:pt x="891" y="310855"/>
                  </a:lnTo>
                  <a:lnTo>
                    <a:pt x="0" y="308014"/>
                  </a:lnTo>
                  <a:lnTo>
                    <a:pt x="330" y="302421"/>
                  </a:lnTo>
                  <a:lnTo>
                    <a:pt x="9630" y="281299"/>
                  </a:lnTo>
                  <a:lnTo>
                    <a:pt x="51675" y="221265"/>
                  </a:lnTo>
                  <a:lnTo>
                    <a:pt x="93745" y="174017"/>
                  </a:lnTo>
                  <a:lnTo>
                    <a:pt x="122265" y="158399"/>
                  </a:lnTo>
                  <a:lnTo>
                    <a:pt x="130842" y="157375"/>
                  </a:lnTo>
                  <a:lnTo>
                    <a:pt x="145303" y="161168"/>
                  </a:lnTo>
                  <a:lnTo>
                    <a:pt x="148974" y="166617"/>
                  </a:lnTo>
                  <a:lnTo>
                    <a:pt x="150588" y="182534"/>
                  </a:lnTo>
                  <a:lnTo>
                    <a:pt x="139172" y="240107"/>
                  </a:lnTo>
                  <a:lnTo>
                    <a:pt x="139340" y="247905"/>
                  </a:lnTo>
                  <a:lnTo>
                    <a:pt x="144456" y="261500"/>
                  </a:lnTo>
                  <a:lnTo>
                    <a:pt x="148410" y="265865"/>
                  </a:lnTo>
                  <a:lnTo>
                    <a:pt x="167412" y="2745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9287790" y="1031810"/>
              <a:ext cx="93504" cy="124817"/>
            </a:xfrm>
            <a:custGeom>
              <a:avLst/>
              <a:gdLst/>
              <a:ahLst/>
              <a:cxnLst/>
              <a:rect l="0" t="0" r="0" b="0"/>
              <a:pathLst>
                <a:path w="93504" h="124817">
                  <a:moveTo>
                    <a:pt x="15142" y="0"/>
                  </a:moveTo>
                  <a:lnTo>
                    <a:pt x="749" y="59627"/>
                  </a:lnTo>
                  <a:lnTo>
                    <a:pt x="0" y="70262"/>
                  </a:lnTo>
                  <a:lnTo>
                    <a:pt x="1348" y="74578"/>
                  </a:lnTo>
                  <a:lnTo>
                    <a:pt x="4098" y="74682"/>
                  </a:lnTo>
                  <a:lnTo>
                    <a:pt x="7779" y="71977"/>
                  </a:lnTo>
                  <a:lnTo>
                    <a:pt x="49816" y="12083"/>
                  </a:lnTo>
                  <a:lnTo>
                    <a:pt x="57674" y="5282"/>
                  </a:lnTo>
                  <a:lnTo>
                    <a:pt x="65686" y="1672"/>
                  </a:lnTo>
                  <a:lnTo>
                    <a:pt x="81985" y="127"/>
                  </a:lnTo>
                  <a:lnTo>
                    <a:pt x="87441" y="4707"/>
                  </a:lnTo>
                  <a:lnTo>
                    <a:pt x="93503" y="22124"/>
                  </a:lnTo>
                  <a:lnTo>
                    <a:pt x="92498" y="49085"/>
                  </a:lnTo>
                  <a:lnTo>
                    <a:pt x="77232" y="93557"/>
                  </a:lnTo>
                  <a:lnTo>
                    <a:pt x="56747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432808" y="1034405"/>
              <a:ext cx="83073" cy="117380"/>
            </a:xfrm>
            <a:custGeom>
              <a:avLst/>
              <a:gdLst/>
              <a:ahLst/>
              <a:cxnLst/>
              <a:rect l="0" t="0" r="0" b="0"/>
              <a:pathLst>
                <a:path w="83073" h="117380">
                  <a:moveTo>
                    <a:pt x="11582" y="39010"/>
                  </a:moveTo>
                  <a:lnTo>
                    <a:pt x="0" y="82590"/>
                  </a:lnTo>
                  <a:lnTo>
                    <a:pt x="856" y="112019"/>
                  </a:lnTo>
                  <a:lnTo>
                    <a:pt x="4431" y="116344"/>
                  </a:lnTo>
                  <a:lnTo>
                    <a:pt x="9589" y="117379"/>
                  </a:lnTo>
                  <a:lnTo>
                    <a:pt x="15801" y="116219"/>
                  </a:lnTo>
                  <a:lnTo>
                    <a:pt x="37795" y="101335"/>
                  </a:lnTo>
                  <a:lnTo>
                    <a:pt x="69263" y="54363"/>
                  </a:lnTo>
                  <a:lnTo>
                    <a:pt x="78824" y="32890"/>
                  </a:lnTo>
                  <a:lnTo>
                    <a:pt x="83072" y="11019"/>
                  </a:lnTo>
                  <a:lnTo>
                    <a:pt x="79583" y="4632"/>
                  </a:lnTo>
                  <a:lnTo>
                    <a:pt x="72634" y="1298"/>
                  </a:lnTo>
                  <a:lnTo>
                    <a:pt x="63377" y="0"/>
                  </a:lnTo>
                  <a:lnTo>
                    <a:pt x="45697" y="3489"/>
                  </a:lnTo>
                  <a:lnTo>
                    <a:pt x="3261" y="223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9548146" y="1015168"/>
              <a:ext cx="158754" cy="139563"/>
            </a:xfrm>
            <a:custGeom>
              <a:avLst/>
              <a:gdLst/>
              <a:ahLst/>
              <a:cxnLst/>
              <a:rect l="0" t="0" r="0" b="0"/>
              <a:pathLst>
                <a:path w="158754" h="139563">
                  <a:moveTo>
                    <a:pt x="4417" y="41605"/>
                  </a:moveTo>
                  <a:lnTo>
                    <a:pt x="0" y="59274"/>
                  </a:lnTo>
                  <a:lnTo>
                    <a:pt x="2762" y="75346"/>
                  </a:lnTo>
                  <a:lnTo>
                    <a:pt x="6088" y="83515"/>
                  </a:lnTo>
                  <a:lnTo>
                    <a:pt x="12003" y="88036"/>
                  </a:lnTo>
                  <a:lnTo>
                    <a:pt x="28438" y="90594"/>
                  </a:lnTo>
                  <a:lnTo>
                    <a:pt x="43138" y="86184"/>
                  </a:lnTo>
                  <a:lnTo>
                    <a:pt x="49647" y="82419"/>
                  </a:lnTo>
                  <a:lnTo>
                    <a:pt x="55836" y="81758"/>
                  </a:lnTo>
                  <a:lnTo>
                    <a:pt x="67642" y="85955"/>
                  </a:lnTo>
                  <a:lnTo>
                    <a:pt x="76588" y="96450"/>
                  </a:lnTo>
                  <a:lnTo>
                    <a:pt x="82721" y="111284"/>
                  </a:lnTo>
                  <a:lnTo>
                    <a:pt x="85447" y="130204"/>
                  </a:lnTo>
                  <a:lnTo>
                    <a:pt x="89872" y="135805"/>
                  </a:lnTo>
                  <a:lnTo>
                    <a:pt x="96521" y="138614"/>
                  </a:lnTo>
                  <a:lnTo>
                    <a:pt x="104651" y="139562"/>
                  </a:lnTo>
                  <a:lnTo>
                    <a:pt x="112845" y="136495"/>
                  </a:lnTo>
                  <a:lnTo>
                    <a:pt x="129346" y="123226"/>
                  </a:lnTo>
                  <a:lnTo>
                    <a:pt x="149812" y="94964"/>
                  </a:lnTo>
                  <a:lnTo>
                    <a:pt x="158753" y="58751"/>
                  </a:lnTo>
                  <a:lnTo>
                    <a:pt x="156985" y="23160"/>
                  </a:lnTo>
                  <a:lnTo>
                    <a:pt x="154206" y="15440"/>
                  </a:lnTo>
                  <a:lnTo>
                    <a:pt x="150505" y="10293"/>
                  </a:lnTo>
                  <a:lnTo>
                    <a:pt x="13755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773525" y="931957"/>
              <a:ext cx="89766" cy="199707"/>
            </a:xfrm>
            <a:custGeom>
              <a:avLst/>
              <a:gdLst/>
              <a:ahLst/>
              <a:cxnLst/>
              <a:rect l="0" t="0" r="0" b="0"/>
              <a:pathLst>
                <a:path w="89766" h="199707">
                  <a:moveTo>
                    <a:pt x="36991" y="0"/>
                  </a:moveTo>
                  <a:lnTo>
                    <a:pt x="25409" y="55162"/>
                  </a:lnTo>
                  <a:lnTo>
                    <a:pt x="9212" y="115494"/>
                  </a:lnTo>
                  <a:lnTo>
                    <a:pt x="0" y="155300"/>
                  </a:lnTo>
                  <a:lnTo>
                    <a:pt x="1443" y="173498"/>
                  </a:lnTo>
                  <a:lnTo>
                    <a:pt x="4971" y="180385"/>
                  </a:lnTo>
                  <a:lnTo>
                    <a:pt x="16288" y="190502"/>
                  </a:lnTo>
                  <a:lnTo>
                    <a:pt x="23189" y="191721"/>
                  </a:lnTo>
                  <a:lnTo>
                    <a:pt x="38253" y="188144"/>
                  </a:lnTo>
                  <a:lnTo>
                    <a:pt x="70525" y="164138"/>
                  </a:lnTo>
                  <a:lnTo>
                    <a:pt x="89765" y="146329"/>
                  </a:lnTo>
                  <a:lnTo>
                    <a:pt x="85410" y="151019"/>
                  </a:lnTo>
                  <a:lnTo>
                    <a:pt x="70275" y="19970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903476" y="973460"/>
              <a:ext cx="71907" cy="194550"/>
            </a:xfrm>
            <a:custGeom>
              <a:avLst/>
              <a:gdLst/>
              <a:ahLst/>
              <a:cxnLst/>
              <a:rect l="0" t="0" r="0" b="0"/>
              <a:pathLst>
                <a:path w="71907" h="194550">
                  <a:moveTo>
                    <a:pt x="31856" y="133239"/>
                  </a:moveTo>
                  <a:lnTo>
                    <a:pt x="15857" y="167985"/>
                  </a:lnTo>
                  <a:lnTo>
                    <a:pt x="714" y="191920"/>
                  </a:lnTo>
                  <a:lnTo>
                    <a:pt x="0" y="194549"/>
                  </a:lnTo>
                  <a:lnTo>
                    <a:pt x="2298" y="193528"/>
                  </a:lnTo>
                  <a:lnTo>
                    <a:pt x="6603" y="190074"/>
                  </a:lnTo>
                  <a:lnTo>
                    <a:pt x="42171" y="133441"/>
                  </a:lnTo>
                  <a:lnTo>
                    <a:pt x="52068" y="107411"/>
                  </a:lnTo>
                  <a:lnTo>
                    <a:pt x="63045" y="50805"/>
                  </a:lnTo>
                  <a:lnTo>
                    <a:pt x="71906" y="4109"/>
                  </a:lnTo>
                  <a:lnTo>
                    <a:pt x="71500" y="0"/>
                  </a:lnTo>
                  <a:lnTo>
                    <a:pt x="70304" y="34"/>
                  </a:lnTo>
                  <a:lnTo>
                    <a:pt x="68583" y="2831"/>
                  </a:lnTo>
                  <a:lnTo>
                    <a:pt x="59007" y="52945"/>
                  </a:lnTo>
                  <a:lnTo>
                    <a:pt x="56819" y="10827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966292" y="1098378"/>
              <a:ext cx="136341" cy="228730"/>
            </a:xfrm>
            <a:custGeom>
              <a:avLst/>
              <a:gdLst/>
              <a:ahLst/>
              <a:cxnLst/>
              <a:rect l="0" t="0" r="0" b="0"/>
              <a:pathLst>
                <a:path w="136341" h="228730">
                  <a:moveTo>
                    <a:pt x="68892" y="0"/>
                  </a:moveTo>
                  <a:lnTo>
                    <a:pt x="60057" y="8835"/>
                  </a:lnTo>
                  <a:lnTo>
                    <a:pt x="55720" y="23035"/>
                  </a:lnTo>
                  <a:lnTo>
                    <a:pt x="54716" y="41673"/>
                  </a:lnTo>
                  <a:lnTo>
                    <a:pt x="60274" y="72958"/>
                  </a:lnTo>
                  <a:lnTo>
                    <a:pt x="83452" y="127701"/>
                  </a:lnTo>
                  <a:lnTo>
                    <a:pt x="90772" y="160907"/>
                  </a:lnTo>
                  <a:lnTo>
                    <a:pt x="87554" y="183078"/>
                  </a:lnTo>
                  <a:lnTo>
                    <a:pt x="79036" y="203410"/>
                  </a:lnTo>
                  <a:lnTo>
                    <a:pt x="66004" y="218611"/>
                  </a:lnTo>
                  <a:lnTo>
                    <a:pt x="48501" y="226599"/>
                  </a:lnTo>
                  <a:lnTo>
                    <a:pt x="38655" y="228729"/>
                  </a:lnTo>
                  <a:lnTo>
                    <a:pt x="30244" y="228300"/>
                  </a:lnTo>
                  <a:lnTo>
                    <a:pt x="15965" y="222893"/>
                  </a:lnTo>
                  <a:lnTo>
                    <a:pt x="5921" y="211860"/>
                  </a:lnTo>
                  <a:lnTo>
                    <a:pt x="1948" y="205035"/>
                  </a:lnTo>
                  <a:lnTo>
                    <a:pt x="0" y="190055"/>
                  </a:lnTo>
                  <a:lnTo>
                    <a:pt x="3140" y="175076"/>
                  </a:lnTo>
                  <a:lnTo>
                    <a:pt x="35980" y="126733"/>
                  </a:lnTo>
                  <a:lnTo>
                    <a:pt x="92130" y="68353"/>
                  </a:lnTo>
                  <a:lnTo>
                    <a:pt x="132585" y="27842"/>
                  </a:lnTo>
                  <a:lnTo>
                    <a:pt x="135393" y="27807"/>
                  </a:lnTo>
                  <a:lnTo>
                    <a:pt x="136340" y="31482"/>
                  </a:lnTo>
                  <a:lnTo>
                    <a:pt x="131216" y="59535"/>
                  </a:lnTo>
                  <a:lnTo>
                    <a:pt x="114504" y="104143"/>
                  </a:lnTo>
                  <a:lnTo>
                    <a:pt x="110498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9215766" y="1289762"/>
              <a:ext cx="151424" cy="158101"/>
            </a:xfrm>
            <a:custGeom>
              <a:avLst/>
              <a:gdLst/>
              <a:ahLst/>
              <a:cxnLst/>
              <a:rect l="0" t="0" r="0" b="0"/>
              <a:pathLst>
                <a:path w="151424" h="158101">
                  <a:moveTo>
                    <a:pt x="20597" y="0"/>
                  </a:moveTo>
                  <a:lnTo>
                    <a:pt x="14879" y="21779"/>
                  </a:lnTo>
                  <a:lnTo>
                    <a:pt x="10326" y="71145"/>
                  </a:lnTo>
                  <a:lnTo>
                    <a:pt x="0" y="123981"/>
                  </a:lnTo>
                  <a:lnTo>
                    <a:pt x="21745" y="66632"/>
                  </a:lnTo>
                  <a:lnTo>
                    <a:pt x="33127" y="47181"/>
                  </a:lnTo>
                  <a:lnTo>
                    <a:pt x="47431" y="35454"/>
                  </a:lnTo>
                  <a:lnTo>
                    <a:pt x="54204" y="33807"/>
                  </a:lnTo>
                  <a:lnTo>
                    <a:pt x="60569" y="34557"/>
                  </a:lnTo>
                  <a:lnTo>
                    <a:pt x="66660" y="36907"/>
                  </a:lnTo>
                  <a:lnTo>
                    <a:pt x="91574" y="57833"/>
                  </a:lnTo>
                  <a:lnTo>
                    <a:pt x="109773" y="62686"/>
                  </a:lnTo>
                  <a:lnTo>
                    <a:pt x="117955" y="62131"/>
                  </a:lnTo>
                  <a:lnTo>
                    <a:pt x="131977" y="56584"/>
                  </a:lnTo>
                  <a:lnTo>
                    <a:pt x="150267" y="38647"/>
                  </a:lnTo>
                  <a:lnTo>
                    <a:pt x="151423" y="35935"/>
                  </a:lnTo>
                  <a:lnTo>
                    <a:pt x="149420" y="35976"/>
                  </a:lnTo>
                  <a:lnTo>
                    <a:pt x="140722" y="40953"/>
                  </a:lnTo>
                  <a:lnTo>
                    <a:pt x="130693" y="49328"/>
                  </a:lnTo>
                  <a:lnTo>
                    <a:pt x="119067" y="68857"/>
                  </a:lnTo>
                  <a:lnTo>
                    <a:pt x="109767" y="101045"/>
                  </a:lnTo>
                  <a:lnTo>
                    <a:pt x="109991" y="131025"/>
                  </a:lnTo>
                  <a:lnTo>
                    <a:pt x="120450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382117" y="1404840"/>
              <a:ext cx="105695" cy="181828"/>
            </a:xfrm>
            <a:custGeom>
              <a:avLst/>
              <a:gdLst/>
              <a:ahLst/>
              <a:cxnLst/>
              <a:rect l="0" t="0" r="0" b="0"/>
              <a:pathLst>
                <a:path w="105695" h="181828">
                  <a:moveTo>
                    <a:pt x="62273" y="1417"/>
                  </a:moveTo>
                  <a:lnTo>
                    <a:pt x="59808" y="51606"/>
                  </a:lnTo>
                  <a:lnTo>
                    <a:pt x="50691" y="104712"/>
                  </a:lnTo>
                  <a:lnTo>
                    <a:pt x="34780" y="159605"/>
                  </a:lnTo>
                  <a:lnTo>
                    <a:pt x="30076" y="170671"/>
                  </a:lnTo>
                  <a:lnTo>
                    <a:pt x="24166" y="177123"/>
                  </a:lnTo>
                  <a:lnTo>
                    <a:pt x="17453" y="180500"/>
                  </a:lnTo>
                  <a:lnTo>
                    <a:pt x="10204" y="181827"/>
                  </a:lnTo>
                  <a:lnTo>
                    <a:pt x="5370" y="177164"/>
                  </a:lnTo>
                  <a:lnTo>
                    <a:pt x="0" y="157190"/>
                  </a:lnTo>
                  <a:lnTo>
                    <a:pt x="3196" y="96221"/>
                  </a:lnTo>
                  <a:lnTo>
                    <a:pt x="15376" y="44549"/>
                  </a:lnTo>
                  <a:lnTo>
                    <a:pt x="32352" y="18512"/>
                  </a:lnTo>
                  <a:lnTo>
                    <a:pt x="49591" y="6549"/>
                  </a:lnTo>
                  <a:lnTo>
                    <a:pt x="68656" y="0"/>
                  </a:lnTo>
                  <a:lnTo>
                    <a:pt x="86375" y="171"/>
                  </a:lnTo>
                  <a:lnTo>
                    <a:pt x="93133" y="3360"/>
                  </a:lnTo>
                  <a:lnTo>
                    <a:pt x="103109" y="14300"/>
                  </a:lnTo>
                  <a:lnTo>
                    <a:pt x="105694" y="30873"/>
                  </a:lnTo>
                  <a:lnTo>
                    <a:pt x="105088" y="40470"/>
                  </a:lnTo>
                  <a:lnTo>
                    <a:pt x="97020" y="56065"/>
                  </a:lnTo>
                  <a:lnTo>
                    <a:pt x="81814" y="70309"/>
                  </a:lnTo>
                  <a:lnTo>
                    <a:pt x="70594" y="7630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510462" y="1366497"/>
              <a:ext cx="258450" cy="106330"/>
            </a:xfrm>
            <a:custGeom>
              <a:avLst/>
              <a:gdLst/>
              <a:ahLst/>
              <a:cxnLst/>
              <a:rect l="0" t="0" r="0" b="0"/>
              <a:pathLst>
                <a:path w="258450" h="106330">
                  <a:moveTo>
                    <a:pt x="17139" y="6476"/>
                  </a:moveTo>
                  <a:lnTo>
                    <a:pt x="12721" y="52803"/>
                  </a:lnTo>
                  <a:lnTo>
                    <a:pt x="5621" y="68979"/>
                  </a:lnTo>
                  <a:lnTo>
                    <a:pt x="0" y="77710"/>
                  </a:lnTo>
                  <a:lnTo>
                    <a:pt x="8157" y="67955"/>
                  </a:lnTo>
                  <a:lnTo>
                    <a:pt x="20543" y="58147"/>
                  </a:lnTo>
                  <a:lnTo>
                    <a:pt x="37759" y="55020"/>
                  </a:lnTo>
                  <a:lnTo>
                    <a:pt x="78946" y="51712"/>
                  </a:lnTo>
                  <a:lnTo>
                    <a:pt x="98232" y="42298"/>
                  </a:lnTo>
                  <a:lnTo>
                    <a:pt x="107259" y="35905"/>
                  </a:lnTo>
                  <a:lnTo>
                    <a:pt x="113276" y="27944"/>
                  </a:lnTo>
                  <a:lnTo>
                    <a:pt x="119963" y="9237"/>
                  </a:lnTo>
                  <a:lnTo>
                    <a:pt x="118047" y="3694"/>
                  </a:lnTo>
                  <a:lnTo>
                    <a:pt x="113072" y="923"/>
                  </a:lnTo>
                  <a:lnTo>
                    <a:pt x="106058" y="0"/>
                  </a:lnTo>
                  <a:lnTo>
                    <a:pt x="100457" y="2159"/>
                  </a:lnTo>
                  <a:lnTo>
                    <a:pt x="91767" y="11954"/>
                  </a:lnTo>
                  <a:lnTo>
                    <a:pt x="81677" y="37480"/>
                  </a:lnTo>
                  <a:lnTo>
                    <a:pt x="82354" y="44712"/>
                  </a:lnTo>
                  <a:lnTo>
                    <a:pt x="85579" y="50458"/>
                  </a:lnTo>
                  <a:lnTo>
                    <a:pt x="90502" y="55213"/>
                  </a:lnTo>
                  <a:lnTo>
                    <a:pt x="105835" y="60496"/>
                  </a:lnTo>
                  <a:lnTo>
                    <a:pt x="155620" y="63242"/>
                  </a:lnTo>
                  <a:lnTo>
                    <a:pt x="182678" y="59764"/>
                  </a:lnTo>
                  <a:lnTo>
                    <a:pt x="199810" y="61903"/>
                  </a:lnTo>
                  <a:lnTo>
                    <a:pt x="225048" y="72722"/>
                  </a:lnTo>
                  <a:lnTo>
                    <a:pt x="245676" y="87639"/>
                  </a:lnTo>
                  <a:lnTo>
                    <a:pt x="252772" y="95865"/>
                  </a:lnTo>
                  <a:lnTo>
                    <a:pt x="258449" y="10632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802195" y="1356331"/>
              <a:ext cx="50351" cy="116496"/>
            </a:xfrm>
            <a:custGeom>
              <a:avLst/>
              <a:gdLst/>
              <a:ahLst/>
              <a:cxnLst/>
              <a:rect l="0" t="0" r="0" b="0"/>
              <a:pathLst>
                <a:path w="50351" h="116496">
                  <a:moveTo>
                    <a:pt x="33284" y="0"/>
                  </a:moveTo>
                  <a:lnTo>
                    <a:pt x="20922" y="14211"/>
                  </a:lnTo>
                  <a:lnTo>
                    <a:pt x="14538" y="27581"/>
                  </a:lnTo>
                  <a:lnTo>
                    <a:pt x="14315" y="35029"/>
                  </a:lnTo>
                  <a:lnTo>
                    <a:pt x="18998" y="50702"/>
                  </a:lnTo>
                  <a:lnTo>
                    <a:pt x="29709" y="64447"/>
                  </a:lnTo>
                  <a:lnTo>
                    <a:pt x="41865" y="77645"/>
                  </a:lnTo>
                  <a:lnTo>
                    <a:pt x="50350" y="92756"/>
                  </a:lnTo>
                  <a:lnTo>
                    <a:pt x="50208" y="98820"/>
                  </a:lnTo>
                  <a:lnTo>
                    <a:pt x="47340" y="103787"/>
                  </a:lnTo>
                  <a:lnTo>
                    <a:pt x="42655" y="108023"/>
                  </a:lnTo>
                  <a:lnTo>
                    <a:pt x="27587" y="112729"/>
                  </a:lnTo>
                  <a:lnTo>
                    <a:pt x="0" y="1164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902048" y="1406257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0" y="0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8487470" y="666027"/>
            <a:ext cx="1729634" cy="2221378"/>
            <a:chOff x="8487470" y="666027"/>
            <a:chExt cx="1729634" cy="2221378"/>
          </a:xfrm>
        </p:grpSpPr>
        <p:sp>
          <p:nvSpPr>
            <p:cNvPr id="103" name="Freeform 102"/>
            <p:cNvSpPr/>
            <p:nvPr/>
          </p:nvSpPr>
          <p:spPr>
            <a:xfrm>
              <a:off x="9802195" y="1198231"/>
              <a:ext cx="66570" cy="307880"/>
            </a:xfrm>
            <a:custGeom>
              <a:avLst/>
              <a:gdLst/>
              <a:ahLst/>
              <a:cxnLst/>
              <a:rect l="0" t="0" r="0" b="0"/>
              <a:pathLst>
                <a:path w="66570" h="307880">
                  <a:moveTo>
                    <a:pt x="66569" y="0"/>
                  </a:moveTo>
                  <a:lnTo>
                    <a:pt x="44826" y="57679"/>
                  </a:lnTo>
                  <a:lnTo>
                    <a:pt x="24990" y="116461"/>
                  </a:lnTo>
                  <a:lnTo>
                    <a:pt x="12022" y="178025"/>
                  </a:lnTo>
                  <a:lnTo>
                    <a:pt x="9052" y="239493"/>
                  </a:lnTo>
                  <a:lnTo>
                    <a:pt x="1799" y="298862"/>
                  </a:lnTo>
                  <a:lnTo>
                    <a:pt x="0" y="3078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793874" y="1364652"/>
              <a:ext cx="24964" cy="1"/>
            </a:xfrm>
            <a:custGeom>
              <a:avLst/>
              <a:gdLst/>
              <a:ahLst/>
              <a:cxnLst/>
              <a:rect l="0" t="0" r="0" b="0"/>
              <a:pathLst>
                <a:path w="24964" h="1">
                  <a:moveTo>
                    <a:pt x="0" y="0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9867324" y="1401840"/>
              <a:ext cx="68009" cy="54682"/>
            </a:xfrm>
            <a:custGeom>
              <a:avLst/>
              <a:gdLst/>
              <a:ahLst/>
              <a:cxnLst/>
              <a:rect l="0" t="0" r="0" b="0"/>
              <a:pathLst>
                <a:path w="68009" h="54682">
                  <a:moveTo>
                    <a:pt x="68008" y="4417"/>
                  </a:moveTo>
                  <a:lnTo>
                    <a:pt x="54756" y="0"/>
                  </a:lnTo>
                  <a:lnTo>
                    <a:pt x="40853" y="297"/>
                  </a:lnTo>
                  <a:lnTo>
                    <a:pt x="26353" y="4435"/>
                  </a:lnTo>
                  <a:lnTo>
                    <a:pt x="13745" y="12438"/>
                  </a:lnTo>
                  <a:lnTo>
                    <a:pt x="4442" y="24624"/>
                  </a:lnTo>
                  <a:lnTo>
                    <a:pt x="668" y="31757"/>
                  </a:lnTo>
                  <a:lnTo>
                    <a:pt x="0" y="38361"/>
                  </a:lnTo>
                  <a:lnTo>
                    <a:pt x="4191" y="50630"/>
                  </a:lnTo>
                  <a:lnTo>
                    <a:pt x="8820" y="53717"/>
                  </a:lnTo>
                  <a:lnTo>
                    <a:pt x="21362" y="54681"/>
                  </a:lnTo>
                  <a:lnTo>
                    <a:pt x="59686" y="3770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9958639" y="1289762"/>
              <a:ext cx="59904" cy="216349"/>
            </a:xfrm>
            <a:custGeom>
              <a:avLst/>
              <a:gdLst/>
              <a:ahLst/>
              <a:cxnLst/>
              <a:rect l="0" t="0" r="0" b="0"/>
              <a:pathLst>
                <a:path w="59904" h="216349">
                  <a:moveTo>
                    <a:pt x="59903" y="0"/>
                  </a:moveTo>
                  <a:lnTo>
                    <a:pt x="45710" y="60660"/>
                  </a:lnTo>
                  <a:lnTo>
                    <a:pt x="29365" y="123445"/>
                  </a:lnTo>
                  <a:lnTo>
                    <a:pt x="11823" y="173698"/>
                  </a:lnTo>
                  <a:lnTo>
                    <a:pt x="2785" y="186914"/>
                  </a:lnTo>
                  <a:lnTo>
                    <a:pt x="559" y="188404"/>
                  </a:lnTo>
                  <a:lnTo>
                    <a:pt x="0" y="186624"/>
                  </a:lnTo>
                  <a:lnTo>
                    <a:pt x="552" y="182663"/>
                  </a:lnTo>
                  <a:lnTo>
                    <a:pt x="24722" y="140693"/>
                  </a:lnTo>
                  <a:lnTo>
                    <a:pt x="30902" y="137250"/>
                  </a:lnTo>
                  <a:lnTo>
                    <a:pt x="37796" y="136803"/>
                  </a:lnTo>
                  <a:lnTo>
                    <a:pt x="45164" y="138355"/>
                  </a:lnTo>
                  <a:lnTo>
                    <a:pt x="49152" y="143088"/>
                  </a:lnTo>
                  <a:lnTo>
                    <a:pt x="51118" y="158208"/>
                  </a:lnTo>
                  <a:lnTo>
                    <a:pt x="43261" y="2163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0060147" y="139793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0064052" y="1439449"/>
              <a:ext cx="145875" cy="99946"/>
            </a:xfrm>
            <a:custGeom>
              <a:avLst/>
              <a:gdLst/>
              <a:ahLst/>
              <a:cxnLst/>
              <a:rect l="0" t="0" r="0" b="0"/>
              <a:pathLst>
                <a:path w="145875" h="99946">
                  <a:moveTo>
                    <a:pt x="4416" y="41698"/>
                  </a:moveTo>
                  <a:lnTo>
                    <a:pt x="0" y="54950"/>
                  </a:lnTo>
                  <a:lnTo>
                    <a:pt x="2396" y="57929"/>
                  </a:lnTo>
                  <a:lnTo>
                    <a:pt x="7692" y="58990"/>
                  </a:lnTo>
                  <a:lnTo>
                    <a:pt x="14921" y="58774"/>
                  </a:lnTo>
                  <a:lnTo>
                    <a:pt x="21590" y="55855"/>
                  </a:lnTo>
                  <a:lnTo>
                    <a:pt x="33930" y="45216"/>
                  </a:lnTo>
                  <a:lnTo>
                    <a:pt x="40648" y="28777"/>
                  </a:lnTo>
                  <a:lnTo>
                    <a:pt x="42439" y="19215"/>
                  </a:lnTo>
                  <a:lnTo>
                    <a:pt x="40860" y="11916"/>
                  </a:lnTo>
                  <a:lnTo>
                    <a:pt x="37033" y="6126"/>
                  </a:lnTo>
                  <a:lnTo>
                    <a:pt x="30007" y="0"/>
                  </a:lnTo>
                  <a:lnTo>
                    <a:pt x="33049" y="3442"/>
                  </a:lnTo>
                  <a:lnTo>
                    <a:pt x="68363" y="12690"/>
                  </a:lnTo>
                  <a:lnTo>
                    <a:pt x="74784" y="16812"/>
                  </a:lnTo>
                  <a:lnTo>
                    <a:pt x="79065" y="23258"/>
                  </a:lnTo>
                  <a:lnTo>
                    <a:pt x="87864" y="47226"/>
                  </a:lnTo>
                  <a:lnTo>
                    <a:pt x="99752" y="57407"/>
                  </a:lnTo>
                  <a:lnTo>
                    <a:pt x="116746" y="62548"/>
                  </a:lnTo>
                  <a:lnTo>
                    <a:pt x="126455" y="63919"/>
                  </a:lnTo>
                  <a:lnTo>
                    <a:pt x="132929" y="68531"/>
                  </a:lnTo>
                  <a:lnTo>
                    <a:pt x="137244" y="75304"/>
                  </a:lnTo>
                  <a:lnTo>
                    <a:pt x="145874" y="9994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853897" y="666027"/>
              <a:ext cx="1363207" cy="1197234"/>
            </a:xfrm>
            <a:custGeom>
              <a:avLst/>
              <a:gdLst/>
              <a:ahLst/>
              <a:cxnLst/>
              <a:rect l="0" t="0" r="0" b="0"/>
              <a:pathLst>
                <a:path w="1363207" h="1197234">
                  <a:moveTo>
                    <a:pt x="823482" y="7978"/>
                  </a:moveTo>
                  <a:lnTo>
                    <a:pt x="772738" y="814"/>
                  </a:lnTo>
                  <a:lnTo>
                    <a:pt x="724825" y="0"/>
                  </a:lnTo>
                  <a:lnTo>
                    <a:pt x="669640" y="4176"/>
                  </a:lnTo>
                  <a:lnTo>
                    <a:pt x="612300" y="11269"/>
                  </a:lnTo>
                  <a:lnTo>
                    <a:pt x="554322" y="23643"/>
                  </a:lnTo>
                  <a:lnTo>
                    <a:pt x="496154" y="43438"/>
                  </a:lnTo>
                  <a:lnTo>
                    <a:pt x="437930" y="66870"/>
                  </a:lnTo>
                  <a:lnTo>
                    <a:pt x="379690" y="91379"/>
                  </a:lnTo>
                  <a:lnTo>
                    <a:pt x="321444" y="120626"/>
                  </a:lnTo>
                  <a:lnTo>
                    <a:pt x="267615" y="157131"/>
                  </a:lnTo>
                  <a:lnTo>
                    <a:pt x="206372" y="211805"/>
                  </a:lnTo>
                  <a:lnTo>
                    <a:pt x="149758" y="275066"/>
                  </a:lnTo>
                  <a:lnTo>
                    <a:pt x="110421" y="326885"/>
                  </a:lnTo>
                  <a:lnTo>
                    <a:pt x="77808" y="380762"/>
                  </a:lnTo>
                  <a:lnTo>
                    <a:pt x="50579" y="434324"/>
                  </a:lnTo>
                  <a:lnTo>
                    <a:pt x="27410" y="491183"/>
                  </a:lnTo>
                  <a:lnTo>
                    <a:pt x="11299" y="546554"/>
                  </a:lnTo>
                  <a:lnTo>
                    <a:pt x="3135" y="600559"/>
                  </a:lnTo>
                  <a:lnTo>
                    <a:pt x="716" y="657549"/>
                  </a:lnTo>
                  <a:lnTo>
                    <a:pt x="0" y="715424"/>
                  </a:lnTo>
                  <a:lnTo>
                    <a:pt x="4719" y="773561"/>
                  </a:lnTo>
                  <a:lnTo>
                    <a:pt x="20293" y="829310"/>
                  </a:lnTo>
                  <a:lnTo>
                    <a:pt x="42475" y="878496"/>
                  </a:lnTo>
                  <a:lnTo>
                    <a:pt x="79237" y="940948"/>
                  </a:lnTo>
                  <a:lnTo>
                    <a:pt x="129679" y="1000061"/>
                  </a:lnTo>
                  <a:lnTo>
                    <a:pt x="192103" y="1056253"/>
                  </a:lnTo>
                  <a:lnTo>
                    <a:pt x="243777" y="1093052"/>
                  </a:lnTo>
                  <a:lnTo>
                    <a:pt x="300077" y="1123987"/>
                  </a:lnTo>
                  <a:lnTo>
                    <a:pt x="357747" y="1151644"/>
                  </a:lnTo>
                  <a:lnTo>
                    <a:pt x="420754" y="1171550"/>
                  </a:lnTo>
                  <a:lnTo>
                    <a:pt x="466977" y="1182484"/>
                  </a:lnTo>
                  <a:lnTo>
                    <a:pt x="512174" y="1190425"/>
                  </a:lnTo>
                  <a:lnTo>
                    <a:pt x="556918" y="1194571"/>
                  </a:lnTo>
                  <a:lnTo>
                    <a:pt x="602382" y="1196414"/>
                  </a:lnTo>
                  <a:lnTo>
                    <a:pt x="650326" y="1197233"/>
                  </a:lnTo>
                  <a:lnTo>
                    <a:pt x="696906" y="1192666"/>
                  </a:lnTo>
                  <a:lnTo>
                    <a:pt x="743188" y="1184472"/>
                  </a:lnTo>
                  <a:lnTo>
                    <a:pt x="791493" y="1174667"/>
                  </a:lnTo>
                  <a:lnTo>
                    <a:pt x="840700" y="1161680"/>
                  </a:lnTo>
                  <a:lnTo>
                    <a:pt x="889382" y="1145737"/>
                  </a:lnTo>
                  <a:lnTo>
                    <a:pt x="935673" y="1126324"/>
                  </a:lnTo>
                  <a:lnTo>
                    <a:pt x="980902" y="1105369"/>
                  </a:lnTo>
                  <a:lnTo>
                    <a:pt x="1024734" y="1082803"/>
                  </a:lnTo>
                  <a:lnTo>
                    <a:pt x="1085797" y="1045034"/>
                  </a:lnTo>
                  <a:lnTo>
                    <a:pt x="1143953" y="1008161"/>
                  </a:lnTo>
                  <a:lnTo>
                    <a:pt x="1195805" y="963849"/>
                  </a:lnTo>
                  <a:lnTo>
                    <a:pt x="1255209" y="904526"/>
                  </a:lnTo>
                  <a:lnTo>
                    <a:pt x="1302625" y="844080"/>
                  </a:lnTo>
                  <a:lnTo>
                    <a:pt x="1330036" y="792779"/>
                  </a:lnTo>
                  <a:lnTo>
                    <a:pt x="1351306" y="736590"/>
                  </a:lnTo>
                  <a:lnTo>
                    <a:pt x="1360486" y="678952"/>
                  </a:lnTo>
                  <a:lnTo>
                    <a:pt x="1363206" y="620886"/>
                  </a:lnTo>
                  <a:lnTo>
                    <a:pt x="1355177" y="558275"/>
                  </a:lnTo>
                  <a:lnTo>
                    <a:pt x="1346097" y="514821"/>
                  </a:lnTo>
                  <a:lnTo>
                    <a:pt x="1335897" y="470854"/>
                  </a:lnTo>
                  <a:lnTo>
                    <a:pt x="1325200" y="426658"/>
                  </a:lnTo>
                  <a:lnTo>
                    <a:pt x="1304365" y="364610"/>
                  </a:lnTo>
                  <a:lnTo>
                    <a:pt x="1280625" y="305236"/>
                  </a:lnTo>
                  <a:lnTo>
                    <a:pt x="1251606" y="251072"/>
                  </a:lnTo>
                  <a:lnTo>
                    <a:pt x="1219587" y="199891"/>
                  </a:lnTo>
                  <a:lnTo>
                    <a:pt x="1168991" y="146184"/>
                  </a:lnTo>
                  <a:lnTo>
                    <a:pt x="1114481" y="102429"/>
                  </a:lnTo>
                  <a:lnTo>
                    <a:pt x="1052913" y="65856"/>
                  </a:lnTo>
                  <a:lnTo>
                    <a:pt x="1014867" y="4958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928484" y="1764062"/>
              <a:ext cx="232991" cy="399412"/>
            </a:xfrm>
            <a:custGeom>
              <a:avLst/>
              <a:gdLst/>
              <a:ahLst/>
              <a:cxnLst/>
              <a:rect l="0" t="0" r="0" b="0"/>
              <a:pathLst>
                <a:path w="232991" h="399412">
                  <a:moveTo>
                    <a:pt x="232990" y="0"/>
                  </a:moveTo>
                  <a:lnTo>
                    <a:pt x="219703" y="15136"/>
                  </a:lnTo>
                  <a:lnTo>
                    <a:pt x="178814" y="77186"/>
                  </a:lnTo>
                  <a:lnTo>
                    <a:pt x="149049" y="137309"/>
                  </a:lnTo>
                  <a:lnTo>
                    <a:pt x="122755" y="189195"/>
                  </a:lnTo>
                  <a:lnTo>
                    <a:pt x="83864" y="251364"/>
                  </a:lnTo>
                  <a:lnTo>
                    <a:pt x="47454" y="313019"/>
                  </a:lnTo>
                  <a:lnTo>
                    <a:pt x="14820" y="370641"/>
                  </a:lnTo>
                  <a:lnTo>
                    <a:pt x="0" y="3994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545716" y="2313251"/>
              <a:ext cx="83212" cy="332843"/>
            </a:xfrm>
            <a:custGeom>
              <a:avLst/>
              <a:gdLst/>
              <a:ahLst/>
              <a:cxnLst/>
              <a:rect l="0" t="0" r="0" b="0"/>
              <a:pathLst>
                <a:path w="83212" h="332843">
                  <a:moveTo>
                    <a:pt x="83211" y="0"/>
                  </a:moveTo>
                  <a:lnTo>
                    <a:pt x="74376" y="8835"/>
                  </a:lnTo>
                  <a:lnTo>
                    <a:pt x="64465" y="31998"/>
                  </a:lnTo>
                  <a:lnTo>
                    <a:pt x="52480" y="90358"/>
                  </a:lnTo>
                  <a:lnTo>
                    <a:pt x="44544" y="146851"/>
                  </a:lnTo>
                  <a:lnTo>
                    <a:pt x="37576" y="202459"/>
                  </a:lnTo>
                  <a:lnTo>
                    <a:pt x="24798" y="262071"/>
                  </a:lnTo>
                  <a:lnTo>
                    <a:pt x="8308" y="321607"/>
                  </a:lnTo>
                  <a:lnTo>
                    <a:pt x="0" y="3328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487470" y="2421425"/>
              <a:ext cx="158100" cy="24964"/>
            </a:xfrm>
            <a:custGeom>
              <a:avLst/>
              <a:gdLst/>
              <a:ahLst/>
              <a:cxnLst/>
              <a:rect l="0" t="0" r="0" b="0"/>
              <a:pathLst>
                <a:path w="158100" h="24964">
                  <a:moveTo>
                    <a:pt x="0" y="24963"/>
                  </a:moveTo>
                  <a:lnTo>
                    <a:pt x="55161" y="17799"/>
                  </a:lnTo>
                  <a:lnTo>
                    <a:pt x="109136" y="7743"/>
                  </a:lnTo>
                  <a:lnTo>
                    <a:pt x="15809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702166" y="2346536"/>
              <a:ext cx="109825" cy="291237"/>
            </a:xfrm>
            <a:custGeom>
              <a:avLst/>
              <a:gdLst/>
              <a:ahLst/>
              <a:cxnLst/>
              <a:rect l="0" t="0" r="0" b="0"/>
              <a:pathLst>
                <a:path w="109825" h="291237">
                  <a:moveTo>
                    <a:pt x="84861" y="0"/>
                  </a:moveTo>
                  <a:lnTo>
                    <a:pt x="72499" y="29346"/>
                  </a:lnTo>
                  <a:lnTo>
                    <a:pt x="57730" y="87192"/>
                  </a:lnTo>
                  <a:lnTo>
                    <a:pt x="41698" y="139470"/>
                  </a:lnTo>
                  <a:lnTo>
                    <a:pt x="29627" y="193388"/>
                  </a:lnTo>
                  <a:lnTo>
                    <a:pt x="11842" y="256545"/>
                  </a:lnTo>
                  <a:lnTo>
                    <a:pt x="561" y="276951"/>
                  </a:lnTo>
                  <a:lnTo>
                    <a:pt x="0" y="276165"/>
                  </a:lnTo>
                  <a:lnTo>
                    <a:pt x="2766" y="266972"/>
                  </a:lnTo>
                  <a:lnTo>
                    <a:pt x="19609" y="235866"/>
                  </a:lnTo>
                  <a:lnTo>
                    <a:pt x="30897" y="224098"/>
                  </a:lnTo>
                  <a:lnTo>
                    <a:pt x="45160" y="215785"/>
                  </a:lnTo>
                  <a:lnTo>
                    <a:pt x="50997" y="215973"/>
                  </a:lnTo>
                  <a:lnTo>
                    <a:pt x="55813" y="218871"/>
                  </a:lnTo>
                  <a:lnTo>
                    <a:pt x="59948" y="223577"/>
                  </a:lnTo>
                  <a:lnTo>
                    <a:pt x="64543" y="238668"/>
                  </a:lnTo>
                  <a:lnTo>
                    <a:pt x="65769" y="247870"/>
                  </a:lnTo>
                  <a:lnTo>
                    <a:pt x="68434" y="251230"/>
                  </a:lnTo>
                  <a:lnTo>
                    <a:pt x="72061" y="250697"/>
                  </a:lnTo>
                  <a:lnTo>
                    <a:pt x="88465" y="241626"/>
                  </a:lnTo>
                  <a:lnTo>
                    <a:pt x="95585" y="238747"/>
                  </a:lnTo>
                  <a:lnTo>
                    <a:pt x="100331" y="240526"/>
                  </a:lnTo>
                  <a:lnTo>
                    <a:pt x="103495" y="245410"/>
                  </a:lnTo>
                  <a:lnTo>
                    <a:pt x="109824" y="2912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853595" y="2487523"/>
              <a:ext cx="72863" cy="133608"/>
            </a:xfrm>
            <a:custGeom>
              <a:avLst/>
              <a:gdLst/>
              <a:ahLst/>
              <a:cxnLst/>
              <a:rect l="0" t="0" r="0" b="0"/>
              <a:pathLst>
                <a:path w="72863" h="133608">
                  <a:moveTo>
                    <a:pt x="0" y="470"/>
                  </a:moveTo>
                  <a:lnTo>
                    <a:pt x="4417" y="13723"/>
                  </a:lnTo>
                  <a:lnTo>
                    <a:pt x="9417" y="16702"/>
                  </a:lnTo>
                  <a:lnTo>
                    <a:pt x="24834" y="17546"/>
                  </a:lnTo>
                  <a:lnTo>
                    <a:pt x="49888" y="12824"/>
                  </a:lnTo>
                  <a:lnTo>
                    <a:pt x="72862" y="0"/>
                  </a:lnTo>
                  <a:lnTo>
                    <a:pt x="72614" y="1081"/>
                  </a:lnTo>
                  <a:lnTo>
                    <a:pt x="39343" y="49239"/>
                  </a:lnTo>
                  <a:lnTo>
                    <a:pt x="22622" y="91850"/>
                  </a:lnTo>
                  <a:lnTo>
                    <a:pt x="21766" y="108576"/>
                  </a:lnTo>
                  <a:lnTo>
                    <a:pt x="22832" y="116920"/>
                  </a:lnTo>
                  <a:lnTo>
                    <a:pt x="25392" y="122482"/>
                  </a:lnTo>
                  <a:lnTo>
                    <a:pt x="28947" y="126191"/>
                  </a:lnTo>
                  <a:lnTo>
                    <a:pt x="41605" y="13360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934935" y="2521278"/>
              <a:ext cx="43889" cy="158101"/>
            </a:xfrm>
            <a:custGeom>
              <a:avLst/>
              <a:gdLst/>
              <a:ahLst/>
              <a:cxnLst/>
              <a:rect l="0" t="0" r="0" b="0"/>
              <a:pathLst>
                <a:path w="43889" h="158101">
                  <a:moveTo>
                    <a:pt x="35155" y="0"/>
                  </a:moveTo>
                  <a:lnTo>
                    <a:pt x="11992" y="27580"/>
                  </a:lnTo>
                  <a:lnTo>
                    <a:pt x="452" y="50702"/>
                  </a:lnTo>
                  <a:lnTo>
                    <a:pt x="0" y="58764"/>
                  </a:lnTo>
                  <a:lnTo>
                    <a:pt x="4429" y="75119"/>
                  </a:lnTo>
                  <a:lnTo>
                    <a:pt x="15027" y="86702"/>
                  </a:lnTo>
                  <a:lnTo>
                    <a:pt x="40013" y="106089"/>
                  </a:lnTo>
                  <a:lnTo>
                    <a:pt x="43017" y="112331"/>
                  </a:lnTo>
                  <a:lnTo>
                    <a:pt x="43888" y="126663"/>
                  </a:lnTo>
                  <a:lnTo>
                    <a:pt x="38728" y="139813"/>
                  </a:lnTo>
                  <a:lnTo>
                    <a:pt x="31196" y="149972"/>
                  </a:lnTo>
                  <a:lnTo>
                    <a:pt x="18513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9051289" y="2429746"/>
              <a:ext cx="51939" cy="224669"/>
            </a:xfrm>
            <a:custGeom>
              <a:avLst/>
              <a:gdLst/>
              <a:ahLst/>
              <a:cxnLst/>
              <a:rect l="0" t="0" r="0" b="0"/>
              <a:pathLst>
                <a:path w="51939" h="224669">
                  <a:moveTo>
                    <a:pt x="43617" y="0"/>
                  </a:moveTo>
                  <a:lnTo>
                    <a:pt x="29423" y="56790"/>
                  </a:lnTo>
                  <a:lnTo>
                    <a:pt x="16124" y="112920"/>
                  </a:lnTo>
                  <a:lnTo>
                    <a:pt x="382" y="155750"/>
                  </a:lnTo>
                  <a:lnTo>
                    <a:pt x="0" y="160232"/>
                  </a:lnTo>
                  <a:lnTo>
                    <a:pt x="1596" y="161370"/>
                  </a:lnTo>
                  <a:lnTo>
                    <a:pt x="4508" y="160280"/>
                  </a:lnTo>
                  <a:lnTo>
                    <a:pt x="26276" y="158746"/>
                  </a:lnTo>
                  <a:lnTo>
                    <a:pt x="32981" y="162229"/>
                  </a:lnTo>
                  <a:lnTo>
                    <a:pt x="42896" y="175961"/>
                  </a:lnTo>
                  <a:lnTo>
                    <a:pt x="51938" y="2246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9158899" y="2562883"/>
              <a:ext cx="27539" cy="77148"/>
            </a:xfrm>
            <a:custGeom>
              <a:avLst/>
              <a:gdLst/>
              <a:ahLst/>
              <a:cxnLst/>
              <a:rect l="0" t="0" r="0" b="0"/>
              <a:pathLst>
                <a:path w="27539" h="77148">
                  <a:moveTo>
                    <a:pt x="27538" y="0"/>
                  </a:moveTo>
                  <a:lnTo>
                    <a:pt x="15177" y="20854"/>
                  </a:lnTo>
                  <a:lnTo>
                    <a:pt x="0" y="70262"/>
                  </a:lnTo>
                  <a:lnTo>
                    <a:pt x="858" y="75502"/>
                  </a:lnTo>
                  <a:lnTo>
                    <a:pt x="4204" y="77147"/>
                  </a:lnTo>
                  <a:lnTo>
                    <a:pt x="9209" y="76395"/>
                  </a:lnTo>
                  <a:lnTo>
                    <a:pt x="13470" y="73119"/>
                  </a:lnTo>
                  <a:lnTo>
                    <a:pt x="20669" y="62083"/>
                  </a:lnTo>
                  <a:lnTo>
                    <a:pt x="22020" y="47933"/>
                  </a:lnTo>
                  <a:lnTo>
                    <a:pt x="21086" y="40276"/>
                  </a:lnTo>
                  <a:lnTo>
                    <a:pt x="18614" y="35172"/>
                  </a:lnTo>
                  <a:lnTo>
                    <a:pt x="15117" y="31769"/>
                  </a:lnTo>
                  <a:lnTo>
                    <a:pt x="2575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9233932" y="2404783"/>
              <a:ext cx="60680" cy="241311"/>
            </a:xfrm>
            <a:custGeom>
              <a:avLst/>
              <a:gdLst/>
              <a:ahLst/>
              <a:cxnLst/>
              <a:rect l="0" t="0" r="0" b="0"/>
              <a:pathLst>
                <a:path w="60680" h="241311">
                  <a:moveTo>
                    <a:pt x="60679" y="0"/>
                  </a:moveTo>
                  <a:lnTo>
                    <a:pt x="41119" y="58680"/>
                  </a:lnTo>
                  <a:lnTo>
                    <a:pt x="20191" y="119793"/>
                  </a:lnTo>
                  <a:lnTo>
                    <a:pt x="0" y="183136"/>
                  </a:lnTo>
                  <a:lnTo>
                    <a:pt x="273" y="213903"/>
                  </a:lnTo>
                  <a:lnTo>
                    <a:pt x="3766" y="221190"/>
                  </a:lnTo>
                  <a:lnTo>
                    <a:pt x="27395" y="2413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9292308" y="2477690"/>
              <a:ext cx="97530" cy="259936"/>
            </a:xfrm>
            <a:custGeom>
              <a:avLst/>
              <a:gdLst/>
              <a:ahLst/>
              <a:cxnLst/>
              <a:rect l="0" t="0" r="0" b="0"/>
              <a:pathLst>
                <a:path w="97530" h="259936">
                  <a:moveTo>
                    <a:pt x="68871" y="85193"/>
                  </a:moveTo>
                  <a:lnTo>
                    <a:pt x="46784" y="94027"/>
                  </a:lnTo>
                  <a:lnTo>
                    <a:pt x="31010" y="108227"/>
                  </a:lnTo>
                  <a:lnTo>
                    <a:pt x="10233" y="143059"/>
                  </a:lnTo>
                  <a:lnTo>
                    <a:pt x="236" y="172708"/>
                  </a:lnTo>
                  <a:lnTo>
                    <a:pt x="0" y="181443"/>
                  </a:lnTo>
                  <a:lnTo>
                    <a:pt x="4669" y="196080"/>
                  </a:lnTo>
                  <a:lnTo>
                    <a:pt x="8503" y="197949"/>
                  </a:lnTo>
                  <a:lnTo>
                    <a:pt x="12909" y="196422"/>
                  </a:lnTo>
                  <a:lnTo>
                    <a:pt x="37682" y="169623"/>
                  </a:lnTo>
                  <a:lnTo>
                    <a:pt x="55999" y="134436"/>
                  </a:lnTo>
                  <a:lnTo>
                    <a:pt x="74262" y="77664"/>
                  </a:lnTo>
                  <a:lnTo>
                    <a:pt x="91047" y="21297"/>
                  </a:lnTo>
                  <a:lnTo>
                    <a:pt x="97529" y="0"/>
                  </a:lnTo>
                  <a:lnTo>
                    <a:pt x="75286" y="56066"/>
                  </a:lnTo>
                  <a:lnTo>
                    <a:pt x="63130" y="119390"/>
                  </a:lnTo>
                  <a:lnTo>
                    <a:pt x="55172" y="181296"/>
                  </a:lnTo>
                  <a:lnTo>
                    <a:pt x="52617" y="237617"/>
                  </a:lnTo>
                  <a:lnTo>
                    <a:pt x="52229" y="25993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602490" y="1905520"/>
              <a:ext cx="124816" cy="407732"/>
            </a:xfrm>
            <a:custGeom>
              <a:avLst/>
              <a:gdLst/>
              <a:ahLst/>
              <a:cxnLst/>
              <a:rect l="0" t="0" r="0" b="0"/>
              <a:pathLst>
                <a:path w="124816" h="407732">
                  <a:moveTo>
                    <a:pt x="0" y="0"/>
                  </a:moveTo>
                  <a:lnTo>
                    <a:pt x="2465" y="33741"/>
                  </a:lnTo>
                  <a:lnTo>
                    <a:pt x="16858" y="92302"/>
                  </a:lnTo>
                  <a:lnTo>
                    <a:pt x="30538" y="152825"/>
                  </a:lnTo>
                  <a:lnTo>
                    <a:pt x="48800" y="210471"/>
                  </a:lnTo>
                  <a:lnTo>
                    <a:pt x="68520" y="272816"/>
                  </a:lnTo>
                  <a:lnTo>
                    <a:pt x="90972" y="331955"/>
                  </a:lnTo>
                  <a:lnTo>
                    <a:pt x="118079" y="391037"/>
                  </a:lnTo>
                  <a:lnTo>
                    <a:pt x="124815" y="4077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629633" y="2498000"/>
              <a:ext cx="210209" cy="281231"/>
            </a:xfrm>
            <a:custGeom>
              <a:avLst/>
              <a:gdLst/>
              <a:ahLst/>
              <a:cxnLst/>
              <a:rect l="0" t="0" r="0" b="0"/>
              <a:pathLst>
                <a:path w="210209" h="281231">
                  <a:moveTo>
                    <a:pt x="139278" y="106488"/>
                  </a:moveTo>
                  <a:lnTo>
                    <a:pt x="125066" y="94126"/>
                  </a:lnTo>
                  <a:lnTo>
                    <a:pt x="111697" y="87742"/>
                  </a:lnTo>
                  <a:lnTo>
                    <a:pt x="94043" y="86754"/>
                  </a:lnTo>
                  <a:lnTo>
                    <a:pt x="84159" y="87785"/>
                  </a:lnTo>
                  <a:lnTo>
                    <a:pt x="65778" y="96326"/>
                  </a:lnTo>
                  <a:lnTo>
                    <a:pt x="35796" y="119993"/>
                  </a:lnTo>
                  <a:lnTo>
                    <a:pt x="17804" y="150143"/>
                  </a:lnTo>
                  <a:lnTo>
                    <a:pt x="2726" y="200822"/>
                  </a:lnTo>
                  <a:lnTo>
                    <a:pt x="0" y="224536"/>
                  </a:lnTo>
                  <a:lnTo>
                    <a:pt x="3720" y="244938"/>
                  </a:lnTo>
                  <a:lnTo>
                    <a:pt x="7300" y="254262"/>
                  </a:lnTo>
                  <a:lnTo>
                    <a:pt x="18676" y="267087"/>
                  </a:lnTo>
                  <a:lnTo>
                    <a:pt x="25592" y="271801"/>
                  </a:lnTo>
                  <a:lnTo>
                    <a:pt x="32977" y="272171"/>
                  </a:lnTo>
                  <a:lnTo>
                    <a:pt x="48579" y="265184"/>
                  </a:lnTo>
                  <a:lnTo>
                    <a:pt x="68539" y="245657"/>
                  </a:lnTo>
                  <a:lnTo>
                    <a:pt x="88437" y="206039"/>
                  </a:lnTo>
                  <a:lnTo>
                    <a:pt x="105914" y="147336"/>
                  </a:lnTo>
                  <a:lnTo>
                    <a:pt x="119851" y="87726"/>
                  </a:lnTo>
                  <a:lnTo>
                    <a:pt x="129860" y="25500"/>
                  </a:lnTo>
                  <a:lnTo>
                    <a:pt x="130469" y="3617"/>
                  </a:lnTo>
                  <a:lnTo>
                    <a:pt x="129707" y="0"/>
                  </a:lnTo>
                  <a:lnTo>
                    <a:pt x="128274" y="1287"/>
                  </a:lnTo>
                  <a:lnTo>
                    <a:pt x="119332" y="29926"/>
                  </a:lnTo>
                  <a:lnTo>
                    <a:pt x="116230" y="87427"/>
                  </a:lnTo>
                  <a:lnTo>
                    <a:pt x="126027" y="142775"/>
                  </a:lnTo>
                  <a:lnTo>
                    <a:pt x="153687" y="204717"/>
                  </a:lnTo>
                  <a:lnTo>
                    <a:pt x="160904" y="209881"/>
                  </a:lnTo>
                  <a:lnTo>
                    <a:pt x="178783" y="213154"/>
                  </a:lnTo>
                  <a:lnTo>
                    <a:pt x="186879" y="210883"/>
                  </a:lnTo>
                  <a:lnTo>
                    <a:pt x="200806" y="200963"/>
                  </a:lnTo>
                  <a:lnTo>
                    <a:pt x="208229" y="182377"/>
                  </a:lnTo>
                  <a:lnTo>
                    <a:pt x="210208" y="170949"/>
                  </a:lnTo>
                  <a:lnTo>
                    <a:pt x="208754" y="164255"/>
                  </a:lnTo>
                  <a:lnTo>
                    <a:pt x="205012" y="160717"/>
                  </a:lnTo>
                  <a:lnTo>
                    <a:pt x="199742" y="159283"/>
                  </a:lnTo>
                  <a:lnTo>
                    <a:pt x="194381" y="161100"/>
                  </a:lnTo>
                  <a:lnTo>
                    <a:pt x="183491" y="170516"/>
                  </a:lnTo>
                  <a:lnTo>
                    <a:pt x="162359" y="211523"/>
                  </a:lnTo>
                  <a:lnTo>
                    <a:pt x="154775" y="233915"/>
                  </a:lnTo>
                  <a:lnTo>
                    <a:pt x="155719" y="253729"/>
                  </a:lnTo>
                  <a:lnTo>
                    <a:pt x="161378" y="269008"/>
                  </a:lnTo>
                  <a:lnTo>
                    <a:pt x="172562" y="28123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885405" y="2701645"/>
              <a:ext cx="66570" cy="119191"/>
            </a:xfrm>
            <a:custGeom>
              <a:avLst/>
              <a:gdLst/>
              <a:ahLst/>
              <a:cxnLst/>
              <a:rect l="0" t="0" r="0" b="0"/>
              <a:pathLst>
                <a:path w="66570" h="119191">
                  <a:moveTo>
                    <a:pt x="0" y="77585"/>
                  </a:moveTo>
                  <a:lnTo>
                    <a:pt x="0" y="99672"/>
                  </a:lnTo>
                  <a:lnTo>
                    <a:pt x="1850" y="104329"/>
                  </a:lnTo>
                  <a:lnTo>
                    <a:pt x="4932" y="105584"/>
                  </a:lnTo>
                  <a:lnTo>
                    <a:pt x="8835" y="104572"/>
                  </a:lnTo>
                  <a:lnTo>
                    <a:pt x="18104" y="91120"/>
                  </a:lnTo>
                  <a:lnTo>
                    <a:pt x="41003" y="33972"/>
                  </a:lnTo>
                  <a:lnTo>
                    <a:pt x="47810" y="14747"/>
                  </a:lnTo>
                  <a:lnTo>
                    <a:pt x="56999" y="39"/>
                  </a:lnTo>
                  <a:lnTo>
                    <a:pt x="60189" y="0"/>
                  </a:lnTo>
                  <a:lnTo>
                    <a:pt x="62316" y="4597"/>
                  </a:lnTo>
                  <a:lnTo>
                    <a:pt x="66009" y="56913"/>
                  </a:lnTo>
                  <a:lnTo>
                    <a:pt x="66569" y="1191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951974" y="265441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983523" y="2687699"/>
              <a:ext cx="110788" cy="108174"/>
            </a:xfrm>
            <a:custGeom>
              <a:avLst/>
              <a:gdLst/>
              <a:ahLst/>
              <a:cxnLst/>
              <a:rect l="0" t="0" r="0" b="0"/>
              <a:pathLst>
                <a:path w="110788" h="108174">
                  <a:moveTo>
                    <a:pt x="51661" y="0"/>
                  </a:moveTo>
                  <a:lnTo>
                    <a:pt x="12541" y="50701"/>
                  </a:lnTo>
                  <a:lnTo>
                    <a:pt x="520" y="75119"/>
                  </a:lnTo>
                  <a:lnTo>
                    <a:pt x="0" y="82439"/>
                  </a:lnTo>
                  <a:lnTo>
                    <a:pt x="4354" y="95503"/>
                  </a:lnTo>
                  <a:lnTo>
                    <a:pt x="9953" y="98802"/>
                  </a:lnTo>
                  <a:lnTo>
                    <a:pt x="26036" y="100002"/>
                  </a:lnTo>
                  <a:lnTo>
                    <a:pt x="55882" y="91062"/>
                  </a:lnTo>
                  <a:lnTo>
                    <a:pt x="79313" y="76702"/>
                  </a:lnTo>
                  <a:lnTo>
                    <a:pt x="97967" y="56318"/>
                  </a:lnTo>
                  <a:lnTo>
                    <a:pt x="110787" y="32712"/>
                  </a:lnTo>
                  <a:lnTo>
                    <a:pt x="110494" y="28280"/>
                  </a:lnTo>
                  <a:lnTo>
                    <a:pt x="107525" y="26250"/>
                  </a:lnTo>
                  <a:lnTo>
                    <a:pt x="102773" y="25821"/>
                  </a:lnTo>
                  <a:lnTo>
                    <a:pt x="97755" y="29233"/>
                  </a:lnTo>
                  <a:lnTo>
                    <a:pt x="87248" y="42886"/>
                  </a:lnTo>
                  <a:lnTo>
                    <a:pt x="79772" y="75782"/>
                  </a:lnTo>
                  <a:lnTo>
                    <a:pt x="76624" y="1081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0108655" y="2704341"/>
              <a:ext cx="64601" cy="183064"/>
            </a:xfrm>
            <a:custGeom>
              <a:avLst/>
              <a:gdLst/>
              <a:ahLst/>
              <a:cxnLst/>
              <a:rect l="0" t="0" r="0" b="0"/>
              <a:pathLst>
                <a:path w="64601" h="183064">
                  <a:moveTo>
                    <a:pt x="34703" y="0"/>
                  </a:moveTo>
                  <a:lnTo>
                    <a:pt x="21417" y="15135"/>
                  </a:lnTo>
                  <a:lnTo>
                    <a:pt x="0" y="57866"/>
                  </a:lnTo>
                  <a:lnTo>
                    <a:pt x="1398" y="65390"/>
                  </a:lnTo>
                  <a:lnTo>
                    <a:pt x="12812" y="78680"/>
                  </a:lnTo>
                  <a:lnTo>
                    <a:pt x="55518" y="106402"/>
                  </a:lnTo>
                  <a:lnTo>
                    <a:pt x="62446" y="121871"/>
                  </a:lnTo>
                  <a:lnTo>
                    <a:pt x="64600" y="140149"/>
                  </a:lnTo>
                  <a:lnTo>
                    <a:pt x="59666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8391734" y="2147081"/>
            <a:ext cx="1839725" cy="823455"/>
            <a:chOff x="8391734" y="2147081"/>
            <a:chExt cx="1839725" cy="823455"/>
          </a:xfrm>
        </p:grpSpPr>
        <p:sp>
          <p:nvSpPr>
            <p:cNvPr id="127" name="Freeform 126"/>
            <p:cNvSpPr/>
            <p:nvPr/>
          </p:nvSpPr>
          <p:spPr>
            <a:xfrm>
              <a:off x="8391734" y="2147081"/>
              <a:ext cx="1115978" cy="731937"/>
            </a:xfrm>
            <a:custGeom>
              <a:avLst/>
              <a:gdLst/>
              <a:ahLst/>
              <a:cxnLst/>
              <a:rect l="0" t="0" r="0" b="0"/>
              <a:pathLst>
                <a:path w="1115978" h="731937">
                  <a:moveTo>
                    <a:pt x="852951" y="41355"/>
                  </a:moveTo>
                  <a:lnTo>
                    <a:pt x="844116" y="32520"/>
                  </a:lnTo>
                  <a:lnTo>
                    <a:pt x="783502" y="9399"/>
                  </a:lnTo>
                  <a:lnTo>
                    <a:pt x="721535" y="1020"/>
                  </a:lnTo>
                  <a:lnTo>
                    <a:pt x="662523" y="0"/>
                  </a:lnTo>
                  <a:lnTo>
                    <a:pt x="605700" y="724"/>
                  </a:lnTo>
                  <a:lnTo>
                    <a:pt x="542426" y="6345"/>
                  </a:lnTo>
                  <a:lnTo>
                    <a:pt x="480242" y="12147"/>
                  </a:lnTo>
                  <a:lnTo>
                    <a:pt x="425564" y="22196"/>
                  </a:lnTo>
                  <a:lnTo>
                    <a:pt x="367890" y="35841"/>
                  </a:lnTo>
                  <a:lnTo>
                    <a:pt x="312127" y="58732"/>
                  </a:lnTo>
                  <a:lnTo>
                    <a:pt x="256615" y="85831"/>
                  </a:lnTo>
                  <a:lnTo>
                    <a:pt x="201136" y="117901"/>
                  </a:lnTo>
                  <a:lnTo>
                    <a:pt x="141731" y="166316"/>
                  </a:lnTo>
                  <a:lnTo>
                    <a:pt x="79350" y="225351"/>
                  </a:lnTo>
                  <a:lnTo>
                    <a:pt x="36757" y="282819"/>
                  </a:lnTo>
                  <a:lnTo>
                    <a:pt x="10928" y="340998"/>
                  </a:lnTo>
                  <a:lnTo>
                    <a:pt x="0" y="404034"/>
                  </a:lnTo>
                  <a:lnTo>
                    <a:pt x="7886" y="466302"/>
                  </a:lnTo>
                  <a:lnTo>
                    <a:pt x="24895" y="512481"/>
                  </a:lnTo>
                  <a:lnTo>
                    <a:pt x="69112" y="573716"/>
                  </a:lnTo>
                  <a:lnTo>
                    <a:pt x="91854" y="598810"/>
                  </a:lnTo>
                  <a:lnTo>
                    <a:pt x="147786" y="639735"/>
                  </a:lnTo>
                  <a:lnTo>
                    <a:pt x="201415" y="668110"/>
                  </a:lnTo>
                  <a:lnTo>
                    <a:pt x="261063" y="695931"/>
                  </a:lnTo>
                  <a:lnTo>
                    <a:pt x="315188" y="711488"/>
                  </a:lnTo>
                  <a:lnTo>
                    <a:pt x="372860" y="723464"/>
                  </a:lnTo>
                  <a:lnTo>
                    <a:pt x="432981" y="730315"/>
                  </a:lnTo>
                  <a:lnTo>
                    <a:pt x="489373" y="731669"/>
                  </a:lnTo>
                  <a:lnTo>
                    <a:pt x="547492" y="731936"/>
                  </a:lnTo>
                  <a:lnTo>
                    <a:pt x="607701" y="727571"/>
                  </a:lnTo>
                  <a:lnTo>
                    <a:pt x="669828" y="717806"/>
                  </a:lnTo>
                  <a:lnTo>
                    <a:pt x="727576" y="706974"/>
                  </a:lnTo>
                  <a:lnTo>
                    <a:pt x="783498" y="695931"/>
                  </a:lnTo>
                  <a:lnTo>
                    <a:pt x="839060" y="679128"/>
                  </a:lnTo>
                  <a:lnTo>
                    <a:pt x="892086" y="663481"/>
                  </a:lnTo>
                  <a:lnTo>
                    <a:pt x="949704" y="643158"/>
                  </a:lnTo>
                  <a:lnTo>
                    <a:pt x="1001043" y="617904"/>
                  </a:lnTo>
                  <a:lnTo>
                    <a:pt x="1054235" y="570953"/>
                  </a:lnTo>
                  <a:lnTo>
                    <a:pt x="1074917" y="540035"/>
                  </a:lnTo>
                  <a:lnTo>
                    <a:pt x="1104041" y="477919"/>
                  </a:lnTo>
                  <a:lnTo>
                    <a:pt x="1115266" y="423449"/>
                  </a:lnTo>
                  <a:lnTo>
                    <a:pt x="1115977" y="377625"/>
                  </a:lnTo>
                  <a:lnTo>
                    <a:pt x="1104928" y="315887"/>
                  </a:lnTo>
                  <a:lnTo>
                    <a:pt x="1091711" y="275975"/>
                  </a:lnTo>
                  <a:lnTo>
                    <a:pt x="1047581" y="213854"/>
                  </a:lnTo>
                  <a:lnTo>
                    <a:pt x="1009458" y="175121"/>
                  </a:lnTo>
                  <a:lnTo>
                    <a:pt x="962193" y="148846"/>
                  </a:lnTo>
                  <a:lnTo>
                    <a:pt x="908143" y="133162"/>
                  </a:lnTo>
                  <a:lnTo>
                    <a:pt x="882103" y="129310"/>
                  </a:lnTo>
                  <a:lnTo>
                    <a:pt x="827720" y="131906"/>
                  </a:lnTo>
                  <a:lnTo>
                    <a:pt x="772461" y="137110"/>
                  </a:lnTo>
                  <a:lnTo>
                    <a:pt x="710561" y="156305"/>
                  </a:lnTo>
                  <a:lnTo>
                    <a:pt x="686530" y="16617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9505172" y="2271646"/>
              <a:ext cx="726287" cy="698890"/>
            </a:xfrm>
            <a:custGeom>
              <a:avLst/>
              <a:gdLst/>
              <a:ahLst/>
              <a:cxnLst/>
              <a:rect l="0" t="0" r="0" b="0"/>
              <a:pathLst>
                <a:path w="726287" h="698890">
                  <a:moveTo>
                    <a:pt x="280381" y="58247"/>
                  </a:moveTo>
                  <a:lnTo>
                    <a:pt x="246640" y="60713"/>
                  </a:lnTo>
                  <a:lnTo>
                    <a:pt x="221999" y="69765"/>
                  </a:lnTo>
                  <a:lnTo>
                    <a:pt x="163878" y="105587"/>
                  </a:lnTo>
                  <a:lnTo>
                    <a:pt x="106563" y="157511"/>
                  </a:lnTo>
                  <a:lnTo>
                    <a:pt x="57664" y="215146"/>
                  </a:lnTo>
                  <a:lnTo>
                    <a:pt x="29157" y="258719"/>
                  </a:lnTo>
                  <a:lnTo>
                    <a:pt x="8908" y="322058"/>
                  </a:lnTo>
                  <a:lnTo>
                    <a:pt x="0" y="373584"/>
                  </a:lnTo>
                  <a:lnTo>
                    <a:pt x="2383" y="427593"/>
                  </a:lnTo>
                  <a:lnTo>
                    <a:pt x="17069" y="486590"/>
                  </a:lnTo>
                  <a:lnTo>
                    <a:pt x="50501" y="548935"/>
                  </a:lnTo>
                  <a:lnTo>
                    <a:pt x="82364" y="590761"/>
                  </a:lnTo>
                  <a:lnTo>
                    <a:pt x="139022" y="640565"/>
                  </a:lnTo>
                  <a:lnTo>
                    <a:pt x="164840" y="658344"/>
                  </a:lnTo>
                  <a:lnTo>
                    <a:pt x="228008" y="684870"/>
                  </a:lnTo>
                  <a:lnTo>
                    <a:pt x="274590" y="695909"/>
                  </a:lnTo>
                  <a:lnTo>
                    <a:pt x="336016" y="698565"/>
                  </a:lnTo>
                  <a:lnTo>
                    <a:pt x="389134" y="698889"/>
                  </a:lnTo>
                  <a:lnTo>
                    <a:pt x="430331" y="694014"/>
                  </a:lnTo>
                  <a:lnTo>
                    <a:pt x="485667" y="680217"/>
                  </a:lnTo>
                  <a:lnTo>
                    <a:pt x="545928" y="656720"/>
                  </a:lnTo>
                  <a:lnTo>
                    <a:pt x="601108" y="629541"/>
                  </a:lnTo>
                  <a:lnTo>
                    <a:pt x="662927" y="588324"/>
                  </a:lnTo>
                  <a:lnTo>
                    <a:pt x="704004" y="540651"/>
                  </a:lnTo>
                  <a:lnTo>
                    <a:pt x="709801" y="532403"/>
                  </a:lnTo>
                  <a:lnTo>
                    <a:pt x="724825" y="475436"/>
                  </a:lnTo>
                  <a:lnTo>
                    <a:pt x="726286" y="425694"/>
                  </a:lnTo>
                  <a:lnTo>
                    <a:pt x="721115" y="362431"/>
                  </a:lnTo>
                  <a:lnTo>
                    <a:pt x="712472" y="310162"/>
                  </a:lnTo>
                  <a:lnTo>
                    <a:pt x="699127" y="246987"/>
                  </a:lnTo>
                  <a:lnTo>
                    <a:pt x="685328" y="188993"/>
                  </a:lnTo>
                  <a:lnTo>
                    <a:pt x="666674" y="144307"/>
                  </a:lnTo>
                  <a:lnTo>
                    <a:pt x="626841" y="84313"/>
                  </a:lnTo>
                  <a:lnTo>
                    <a:pt x="583444" y="41751"/>
                  </a:lnTo>
                  <a:lnTo>
                    <a:pt x="539779" y="15918"/>
                  </a:lnTo>
                  <a:lnTo>
                    <a:pt x="487597" y="3418"/>
                  </a:lnTo>
                  <a:lnTo>
                    <a:pt x="426526" y="450"/>
                  </a:lnTo>
                  <a:lnTo>
                    <a:pt x="38855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30" name="Freeform 129"/>
          <p:cNvSpPr/>
          <p:nvPr/>
        </p:nvSpPr>
        <p:spPr>
          <a:xfrm>
            <a:off x="2804193" y="1597641"/>
            <a:ext cx="224670" cy="274596"/>
          </a:xfrm>
          <a:custGeom>
            <a:avLst/>
            <a:gdLst/>
            <a:ahLst/>
            <a:cxnLst/>
            <a:rect l="0" t="0" r="0" b="0"/>
            <a:pathLst>
              <a:path w="224670" h="274596">
                <a:moveTo>
                  <a:pt x="0" y="0"/>
                </a:moveTo>
                <a:lnTo>
                  <a:pt x="29311" y="50130"/>
                </a:lnTo>
                <a:lnTo>
                  <a:pt x="69553" y="105589"/>
                </a:lnTo>
                <a:lnTo>
                  <a:pt x="131577" y="168735"/>
                </a:lnTo>
                <a:lnTo>
                  <a:pt x="173875" y="224141"/>
                </a:lnTo>
                <a:lnTo>
                  <a:pt x="202365" y="258637"/>
                </a:lnTo>
                <a:lnTo>
                  <a:pt x="224669" y="274595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" name="Freeform 130"/>
          <p:cNvSpPr/>
          <p:nvPr/>
        </p:nvSpPr>
        <p:spPr>
          <a:xfrm>
            <a:off x="1763300" y="2113555"/>
            <a:ext cx="1121826" cy="681899"/>
          </a:xfrm>
          <a:custGeom>
            <a:avLst/>
            <a:gdLst/>
            <a:ahLst/>
            <a:cxnLst/>
            <a:rect l="0" t="0" r="0" b="0"/>
            <a:pathLst>
              <a:path w="1121826" h="681899">
                <a:moveTo>
                  <a:pt x="899436" y="33275"/>
                </a:moveTo>
                <a:lnTo>
                  <a:pt x="878582" y="20914"/>
                </a:lnTo>
                <a:lnTo>
                  <a:pt x="823179" y="3822"/>
                </a:lnTo>
                <a:lnTo>
                  <a:pt x="759841" y="496"/>
                </a:lnTo>
                <a:lnTo>
                  <a:pt x="700341" y="58"/>
                </a:lnTo>
                <a:lnTo>
                  <a:pt x="644337" y="0"/>
                </a:lnTo>
                <a:lnTo>
                  <a:pt x="584376" y="4410"/>
                </a:lnTo>
                <a:lnTo>
                  <a:pt x="530213" y="7541"/>
                </a:lnTo>
                <a:lnTo>
                  <a:pt x="474998" y="10626"/>
                </a:lnTo>
                <a:lnTo>
                  <a:pt x="412355" y="15842"/>
                </a:lnTo>
                <a:lnTo>
                  <a:pt x="351520" y="20946"/>
                </a:lnTo>
                <a:lnTo>
                  <a:pt x="298175" y="25087"/>
                </a:lnTo>
                <a:lnTo>
                  <a:pt x="239747" y="32014"/>
                </a:lnTo>
                <a:lnTo>
                  <a:pt x="183884" y="48747"/>
                </a:lnTo>
                <a:lnTo>
                  <a:pt x="129284" y="65481"/>
                </a:lnTo>
                <a:lnTo>
                  <a:pt x="84461" y="96380"/>
                </a:lnTo>
                <a:lnTo>
                  <a:pt x="45671" y="149040"/>
                </a:lnTo>
                <a:lnTo>
                  <a:pt x="16321" y="211214"/>
                </a:lnTo>
                <a:lnTo>
                  <a:pt x="0" y="256178"/>
                </a:lnTo>
                <a:lnTo>
                  <a:pt x="479" y="317819"/>
                </a:lnTo>
                <a:lnTo>
                  <a:pt x="8274" y="362193"/>
                </a:lnTo>
                <a:lnTo>
                  <a:pt x="32442" y="421418"/>
                </a:lnTo>
                <a:lnTo>
                  <a:pt x="52679" y="447530"/>
                </a:lnTo>
                <a:lnTo>
                  <a:pt x="111437" y="501909"/>
                </a:lnTo>
                <a:lnTo>
                  <a:pt x="143828" y="529749"/>
                </a:lnTo>
                <a:lnTo>
                  <a:pt x="201486" y="566764"/>
                </a:lnTo>
                <a:lnTo>
                  <a:pt x="233026" y="583771"/>
                </a:lnTo>
                <a:lnTo>
                  <a:pt x="293764" y="605739"/>
                </a:lnTo>
                <a:lnTo>
                  <a:pt x="350113" y="632534"/>
                </a:lnTo>
                <a:lnTo>
                  <a:pt x="411421" y="654428"/>
                </a:lnTo>
                <a:lnTo>
                  <a:pt x="460368" y="669583"/>
                </a:lnTo>
                <a:lnTo>
                  <a:pt x="521375" y="679134"/>
                </a:lnTo>
                <a:lnTo>
                  <a:pt x="581995" y="681898"/>
                </a:lnTo>
                <a:lnTo>
                  <a:pt x="635314" y="675591"/>
                </a:lnTo>
                <a:lnTo>
                  <a:pt x="689319" y="662746"/>
                </a:lnTo>
                <a:lnTo>
                  <a:pt x="750842" y="646547"/>
                </a:lnTo>
                <a:lnTo>
                  <a:pt x="805365" y="626352"/>
                </a:lnTo>
                <a:lnTo>
                  <a:pt x="862986" y="601508"/>
                </a:lnTo>
                <a:lnTo>
                  <a:pt x="922386" y="573624"/>
                </a:lnTo>
                <a:lnTo>
                  <a:pt x="976614" y="531762"/>
                </a:lnTo>
                <a:lnTo>
                  <a:pt x="1036163" y="482544"/>
                </a:lnTo>
                <a:lnTo>
                  <a:pt x="1079448" y="427108"/>
                </a:lnTo>
                <a:lnTo>
                  <a:pt x="1105820" y="370262"/>
                </a:lnTo>
                <a:lnTo>
                  <a:pt x="1119533" y="331803"/>
                </a:lnTo>
                <a:lnTo>
                  <a:pt x="1121825" y="296675"/>
                </a:lnTo>
                <a:lnTo>
                  <a:pt x="1112344" y="250340"/>
                </a:lnTo>
                <a:lnTo>
                  <a:pt x="1085080" y="191417"/>
                </a:lnTo>
                <a:lnTo>
                  <a:pt x="1049041" y="133130"/>
                </a:lnTo>
                <a:lnTo>
                  <a:pt x="1003904" y="75034"/>
                </a:lnTo>
                <a:lnTo>
                  <a:pt x="965516" y="44756"/>
                </a:lnTo>
                <a:lnTo>
                  <a:pt x="908870" y="18284"/>
                </a:lnTo>
                <a:lnTo>
                  <a:pt x="883123" y="6850"/>
                </a:lnTo>
                <a:lnTo>
                  <a:pt x="849093" y="2023"/>
                </a:lnTo>
                <a:lnTo>
                  <a:pt x="794038" y="9310"/>
                </a:lnTo>
                <a:lnTo>
                  <a:pt x="777703" y="15228"/>
                </a:lnTo>
                <a:lnTo>
                  <a:pt x="757978" y="33275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40" name="Group 139"/>
          <p:cNvGrpSpPr/>
          <p:nvPr/>
        </p:nvGrpSpPr>
        <p:grpSpPr>
          <a:xfrm>
            <a:off x="2929009" y="1973055"/>
            <a:ext cx="3133785" cy="797853"/>
            <a:chOff x="2929009" y="1973055"/>
            <a:chExt cx="3133785" cy="797853"/>
          </a:xfrm>
        </p:grpSpPr>
        <p:sp>
          <p:nvSpPr>
            <p:cNvPr id="132" name="Freeform 131"/>
            <p:cNvSpPr/>
            <p:nvPr/>
          </p:nvSpPr>
          <p:spPr>
            <a:xfrm>
              <a:off x="4897724" y="1973055"/>
              <a:ext cx="1165070" cy="664685"/>
            </a:xfrm>
            <a:custGeom>
              <a:avLst/>
              <a:gdLst/>
              <a:ahLst/>
              <a:cxnLst/>
              <a:rect l="0" t="0" r="0" b="0"/>
              <a:pathLst>
                <a:path w="1165070" h="664685">
                  <a:moveTo>
                    <a:pt x="1001899" y="48960"/>
                  </a:moveTo>
                  <a:lnTo>
                    <a:pt x="993065" y="35708"/>
                  </a:lnTo>
                  <a:lnTo>
                    <a:pt x="969901" y="18632"/>
                  </a:lnTo>
                  <a:lnTo>
                    <a:pt x="907219" y="3927"/>
                  </a:lnTo>
                  <a:lnTo>
                    <a:pt x="856498" y="0"/>
                  </a:lnTo>
                  <a:lnTo>
                    <a:pt x="801963" y="1690"/>
                  </a:lnTo>
                  <a:lnTo>
                    <a:pt x="746674" y="6236"/>
                  </a:lnTo>
                  <a:lnTo>
                    <a:pt x="687368" y="8058"/>
                  </a:lnTo>
                  <a:lnTo>
                    <a:pt x="638671" y="13897"/>
                  </a:lnTo>
                  <a:lnTo>
                    <a:pt x="576455" y="19742"/>
                  </a:lnTo>
                  <a:lnTo>
                    <a:pt x="527282" y="22736"/>
                  </a:lnTo>
                  <a:lnTo>
                    <a:pt x="477579" y="28040"/>
                  </a:lnTo>
                  <a:lnTo>
                    <a:pt x="427719" y="35468"/>
                  </a:lnTo>
                  <a:lnTo>
                    <a:pt x="377812" y="43524"/>
                  </a:lnTo>
                  <a:lnTo>
                    <a:pt x="321764" y="57295"/>
                  </a:lnTo>
                  <a:lnTo>
                    <a:pt x="304829" y="63759"/>
                  </a:lnTo>
                  <a:lnTo>
                    <a:pt x="244379" y="97414"/>
                  </a:lnTo>
                  <a:lnTo>
                    <a:pt x="199148" y="122346"/>
                  </a:lnTo>
                  <a:lnTo>
                    <a:pt x="141698" y="167970"/>
                  </a:lnTo>
                  <a:lnTo>
                    <a:pt x="115550" y="191163"/>
                  </a:lnTo>
                  <a:lnTo>
                    <a:pt x="56143" y="254081"/>
                  </a:lnTo>
                  <a:lnTo>
                    <a:pt x="33898" y="284868"/>
                  </a:lnTo>
                  <a:lnTo>
                    <a:pt x="10566" y="342441"/>
                  </a:lnTo>
                  <a:lnTo>
                    <a:pt x="0" y="381526"/>
                  </a:lnTo>
                  <a:lnTo>
                    <a:pt x="4899" y="421435"/>
                  </a:lnTo>
                  <a:lnTo>
                    <a:pt x="11448" y="440097"/>
                  </a:lnTo>
                  <a:lnTo>
                    <a:pt x="46042" y="488703"/>
                  </a:lnTo>
                  <a:lnTo>
                    <a:pt x="101316" y="546221"/>
                  </a:lnTo>
                  <a:lnTo>
                    <a:pt x="138290" y="574434"/>
                  </a:lnTo>
                  <a:lnTo>
                    <a:pt x="198747" y="603438"/>
                  </a:lnTo>
                  <a:lnTo>
                    <a:pt x="261073" y="625708"/>
                  </a:lnTo>
                  <a:lnTo>
                    <a:pt x="305363" y="637265"/>
                  </a:lnTo>
                  <a:lnTo>
                    <a:pt x="360662" y="648587"/>
                  </a:lnTo>
                  <a:lnTo>
                    <a:pt x="420111" y="658176"/>
                  </a:lnTo>
                  <a:lnTo>
                    <a:pt x="474990" y="663856"/>
                  </a:lnTo>
                  <a:lnTo>
                    <a:pt x="526693" y="664547"/>
                  </a:lnTo>
                  <a:lnTo>
                    <a:pt x="585154" y="664684"/>
                  </a:lnTo>
                  <a:lnTo>
                    <a:pt x="643638" y="655661"/>
                  </a:lnTo>
                  <a:lnTo>
                    <a:pt x="699508" y="648150"/>
                  </a:lnTo>
                  <a:lnTo>
                    <a:pt x="760412" y="634894"/>
                  </a:lnTo>
                  <a:lnTo>
                    <a:pt x="813631" y="627472"/>
                  </a:lnTo>
                  <a:lnTo>
                    <a:pt x="876204" y="612169"/>
                  </a:lnTo>
                  <a:lnTo>
                    <a:pt x="930226" y="596501"/>
                  </a:lnTo>
                  <a:lnTo>
                    <a:pt x="993280" y="570307"/>
                  </a:lnTo>
                  <a:lnTo>
                    <a:pt x="1035144" y="549704"/>
                  </a:lnTo>
                  <a:lnTo>
                    <a:pt x="1079235" y="503615"/>
                  </a:lnTo>
                  <a:lnTo>
                    <a:pt x="1122496" y="448194"/>
                  </a:lnTo>
                  <a:lnTo>
                    <a:pt x="1149573" y="385256"/>
                  </a:lnTo>
                  <a:lnTo>
                    <a:pt x="1164345" y="337878"/>
                  </a:lnTo>
                  <a:lnTo>
                    <a:pt x="1165069" y="279847"/>
                  </a:lnTo>
                  <a:lnTo>
                    <a:pt x="1156584" y="228218"/>
                  </a:lnTo>
                  <a:lnTo>
                    <a:pt x="1131793" y="178948"/>
                  </a:lnTo>
                  <a:lnTo>
                    <a:pt x="1083075" y="123478"/>
                  </a:lnTo>
                  <a:lnTo>
                    <a:pt x="1046493" y="99361"/>
                  </a:lnTo>
                  <a:lnTo>
                    <a:pt x="990881" y="76790"/>
                  </a:lnTo>
                  <a:lnTo>
                    <a:pt x="933120" y="55450"/>
                  </a:lnTo>
                  <a:lnTo>
                    <a:pt x="879660" y="43838"/>
                  </a:lnTo>
                  <a:lnTo>
                    <a:pt x="833214" y="41271"/>
                  </a:lnTo>
                  <a:lnTo>
                    <a:pt x="815672" y="45851"/>
                  </a:lnTo>
                  <a:lnTo>
                    <a:pt x="793873" y="5728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929009" y="2537920"/>
              <a:ext cx="2105226" cy="232988"/>
            </a:xfrm>
            <a:custGeom>
              <a:avLst/>
              <a:gdLst/>
              <a:ahLst/>
              <a:cxnLst/>
              <a:rect l="0" t="0" r="0" b="0"/>
              <a:pathLst>
                <a:path w="2105226" h="232988">
                  <a:moveTo>
                    <a:pt x="0" y="0"/>
                  </a:moveTo>
                  <a:lnTo>
                    <a:pt x="24723" y="14211"/>
                  </a:lnTo>
                  <a:lnTo>
                    <a:pt x="63912" y="46284"/>
                  </a:lnTo>
                  <a:lnTo>
                    <a:pt x="119341" y="72309"/>
                  </a:lnTo>
                  <a:lnTo>
                    <a:pt x="181852" y="91305"/>
                  </a:lnTo>
                  <a:lnTo>
                    <a:pt x="235348" y="108153"/>
                  </a:lnTo>
                  <a:lnTo>
                    <a:pt x="293179" y="124814"/>
                  </a:lnTo>
                  <a:lnTo>
                    <a:pt x="353855" y="141457"/>
                  </a:lnTo>
                  <a:lnTo>
                    <a:pt x="412759" y="155326"/>
                  </a:lnTo>
                  <a:lnTo>
                    <a:pt x="473101" y="169194"/>
                  </a:lnTo>
                  <a:lnTo>
                    <a:pt x="534490" y="176477"/>
                  </a:lnTo>
                  <a:lnTo>
                    <a:pt x="588405" y="186179"/>
                  </a:lnTo>
                  <a:lnTo>
                    <a:pt x="643570" y="196999"/>
                  </a:lnTo>
                  <a:lnTo>
                    <a:pt x="696517" y="205574"/>
                  </a:lnTo>
                  <a:lnTo>
                    <a:pt x="747281" y="211959"/>
                  </a:lnTo>
                  <a:lnTo>
                    <a:pt x="801823" y="221199"/>
                  </a:lnTo>
                  <a:lnTo>
                    <a:pt x="859579" y="226448"/>
                  </a:lnTo>
                  <a:lnTo>
                    <a:pt x="919715" y="231697"/>
                  </a:lnTo>
                  <a:lnTo>
                    <a:pt x="981828" y="232734"/>
                  </a:lnTo>
                  <a:lnTo>
                    <a:pt x="1042038" y="232939"/>
                  </a:lnTo>
                  <a:lnTo>
                    <a:pt x="1102658" y="232979"/>
                  </a:lnTo>
                  <a:lnTo>
                    <a:pt x="1164868" y="232987"/>
                  </a:lnTo>
                  <a:lnTo>
                    <a:pt x="1222631" y="230523"/>
                  </a:lnTo>
                  <a:lnTo>
                    <a:pt x="1278556" y="225825"/>
                  </a:lnTo>
                  <a:lnTo>
                    <a:pt x="1334120" y="219178"/>
                  </a:lnTo>
                  <a:lnTo>
                    <a:pt x="1392076" y="214441"/>
                  </a:lnTo>
                  <a:lnTo>
                    <a:pt x="1452252" y="204876"/>
                  </a:lnTo>
                  <a:lnTo>
                    <a:pt x="1508655" y="199802"/>
                  </a:lnTo>
                  <a:lnTo>
                    <a:pt x="1564312" y="190855"/>
                  </a:lnTo>
                  <a:lnTo>
                    <a:pt x="1619822" y="180185"/>
                  </a:lnTo>
                  <a:lnTo>
                    <a:pt x="1682585" y="166407"/>
                  </a:lnTo>
                  <a:lnTo>
                    <a:pt x="1743779" y="152550"/>
                  </a:lnTo>
                  <a:lnTo>
                    <a:pt x="1805420" y="135910"/>
                  </a:lnTo>
                  <a:lnTo>
                    <a:pt x="1868759" y="118343"/>
                  </a:lnTo>
                  <a:lnTo>
                    <a:pt x="1930280" y="92045"/>
                  </a:lnTo>
                  <a:lnTo>
                    <a:pt x="1986978" y="68348"/>
                  </a:lnTo>
                  <a:lnTo>
                    <a:pt x="2045089" y="41031"/>
                  </a:lnTo>
                  <a:lnTo>
                    <a:pt x="2087687" y="13201"/>
                  </a:lnTo>
                  <a:lnTo>
                    <a:pt x="2105225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311460" y="2587846"/>
              <a:ext cx="82055" cy="99854"/>
            </a:xfrm>
            <a:custGeom>
              <a:avLst/>
              <a:gdLst/>
              <a:ahLst/>
              <a:cxnLst/>
              <a:rect l="0" t="0" r="0" b="0"/>
              <a:pathLst>
                <a:path w="82055" h="99854">
                  <a:moveTo>
                    <a:pt x="7164" y="0"/>
                  </a:moveTo>
                  <a:lnTo>
                    <a:pt x="0" y="50744"/>
                  </a:lnTo>
                  <a:lnTo>
                    <a:pt x="3603" y="80987"/>
                  </a:lnTo>
                  <a:lnTo>
                    <a:pt x="8488" y="86351"/>
                  </a:lnTo>
                  <a:lnTo>
                    <a:pt x="15443" y="89002"/>
                  </a:lnTo>
                  <a:lnTo>
                    <a:pt x="23778" y="89846"/>
                  </a:lnTo>
                  <a:lnTo>
                    <a:pt x="31184" y="87634"/>
                  </a:lnTo>
                  <a:lnTo>
                    <a:pt x="79135" y="44389"/>
                  </a:lnTo>
                  <a:lnTo>
                    <a:pt x="81957" y="45310"/>
                  </a:lnTo>
                  <a:lnTo>
                    <a:pt x="82054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431998" y="2598803"/>
              <a:ext cx="64051" cy="163607"/>
            </a:xfrm>
            <a:custGeom>
              <a:avLst/>
              <a:gdLst/>
              <a:ahLst/>
              <a:cxnLst/>
              <a:rect l="0" t="0" r="0" b="0"/>
              <a:pathLst>
                <a:path w="64051" h="163607">
                  <a:moveTo>
                    <a:pt x="36405" y="47290"/>
                  </a:moveTo>
                  <a:lnTo>
                    <a:pt x="22212" y="108857"/>
                  </a:lnTo>
                  <a:lnTo>
                    <a:pt x="11584" y="163517"/>
                  </a:lnTo>
                  <a:lnTo>
                    <a:pt x="9688" y="163606"/>
                  </a:lnTo>
                  <a:lnTo>
                    <a:pt x="7499" y="160892"/>
                  </a:lnTo>
                  <a:lnTo>
                    <a:pt x="0" y="134986"/>
                  </a:lnTo>
                  <a:lnTo>
                    <a:pt x="2470" y="84816"/>
                  </a:lnTo>
                  <a:lnTo>
                    <a:pt x="14327" y="35321"/>
                  </a:lnTo>
                  <a:lnTo>
                    <a:pt x="34201" y="2705"/>
                  </a:lnTo>
                  <a:lnTo>
                    <a:pt x="39559" y="0"/>
                  </a:lnTo>
                  <a:lnTo>
                    <a:pt x="44980" y="46"/>
                  </a:lnTo>
                  <a:lnTo>
                    <a:pt x="50442" y="1925"/>
                  </a:lnTo>
                  <a:lnTo>
                    <a:pt x="58978" y="11411"/>
                  </a:lnTo>
                  <a:lnTo>
                    <a:pt x="62548" y="17823"/>
                  </a:lnTo>
                  <a:lnTo>
                    <a:pt x="64050" y="32345"/>
                  </a:lnTo>
                  <a:lnTo>
                    <a:pt x="60711" y="47120"/>
                  </a:lnTo>
                  <a:lnTo>
                    <a:pt x="53063" y="59850"/>
                  </a:lnTo>
                  <a:lnTo>
                    <a:pt x="28084" y="8057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503763" y="2514753"/>
              <a:ext cx="70772" cy="139557"/>
            </a:xfrm>
            <a:custGeom>
              <a:avLst/>
              <a:gdLst/>
              <a:ahLst/>
              <a:cxnLst/>
              <a:rect l="0" t="0" r="0" b="0"/>
              <a:pathLst>
                <a:path w="70772" h="139557">
                  <a:moveTo>
                    <a:pt x="47850" y="81414"/>
                  </a:moveTo>
                  <a:lnTo>
                    <a:pt x="43433" y="68162"/>
                  </a:lnTo>
                  <a:lnTo>
                    <a:pt x="40283" y="66107"/>
                  </a:lnTo>
                  <a:lnTo>
                    <a:pt x="36334" y="66587"/>
                  </a:lnTo>
                  <a:lnTo>
                    <a:pt x="21941" y="76096"/>
                  </a:lnTo>
                  <a:lnTo>
                    <a:pt x="16709" y="80642"/>
                  </a:lnTo>
                  <a:lnTo>
                    <a:pt x="4928" y="104710"/>
                  </a:lnTo>
                  <a:lnTo>
                    <a:pt x="0" y="135264"/>
                  </a:lnTo>
                  <a:lnTo>
                    <a:pt x="2082" y="139503"/>
                  </a:lnTo>
                  <a:lnTo>
                    <a:pt x="6243" y="139556"/>
                  </a:lnTo>
                  <a:lnTo>
                    <a:pt x="11791" y="136818"/>
                  </a:lnTo>
                  <a:lnTo>
                    <a:pt x="20421" y="126378"/>
                  </a:lnTo>
                  <a:lnTo>
                    <a:pt x="45899" y="67806"/>
                  </a:lnTo>
                  <a:lnTo>
                    <a:pt x="64321" y="12647"/>
                  </a:lnTo>
                  <a:lnTo>
                    <a:pt x="67152" y="2285"/>
                  </a:lnTo>
                  <a:lnTo>
                    <a:pt x="69039" y="0"/>
                  </a:lnTo>
                  <a:lnTo>
                    <a:pt x="70297" y="3099"/>
                  </a:lnTo>
                  <a:lnTo>
                    <a:pt x="70771" y="17022"/>
                  </a:lnTo>
                  <a:lnTo>
                    <a:pt x="65165" y="80270"/>
                  </a:lnTo>
                  <a:lnTo>
                    <a:pt x="64493" y="10637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607527" y="2580860"/>
              <a:ext cx="43940" cy="45066"/>
            </a:xfrm>
            <a:custGeom>
              <a:avLst/>
              <a:gdLst/>
              <a:ahLst/>
              <a:cxnLst/>
              <a:rect l="0" t="0" r="0" b="0"/>
              <a:pathLst>
                <a:path w="43940" h="45066">
                  <a:moveTo>
                    <a:pt x="27297" y="15307"/>
                  </a:moveTo>
                  <a:lnTo>
                    <a:pt x="31714" y="2055"/>
                  </a:lnTo>
                  <a:lnTo>
                    <a:pt x="30242" y="0"/>
                  </a:lnTo>
                  <a:lnTo>
                    <a:pt x="26486" y="480"/>
                  </a:lnTo>
                  <a:lnTo>
                    <a:pt x="21209" y="2649"/>
                  </a:lnTo>
                  <a:lnTo>
                    <a:pt x="12880" y="12455"/>
                  </a:lnTo>
                  <a:lnTo>
                    <a:pt x="0" y="41350"/>
                  </a:lnTo>
                  <a:lnTo>
                    <a:pt x="778" y="44689"/>
                  </a:lnTo>
                  <a:lnTo>
                    <a:pt x="4070" y="45065"/>
                  </a:lnTo>
                  <a:lnTo>
                    <a:pt x="14200" y="40552"/>
                  </a:lnTo>
                  <a:lnTo>
                    <a:pt x="43939" y="1530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673695" y="2429746"/>
              <a:ext cx="70607" cy="187229"/>
            </a:xfrm>
            <a:custGeom>
              <a:avLst/>
              <a:gdLst/>
              <a:ahLst/>
              <a:cxnLst/>
              <a:rect l="0" t="0" r="0" b="0"/>
              <a:pathLst>
                <a:path w="70607" h="187229">
                  <a:moveTo>
                    <a:pt x="36018" y="0"/>
                  </a:moveTo>
                  <a:lnTo>
                    <a:pt x="20380" y="50189"/>
                  </a:lnTo>
                  <a:lnTo>
                    <a:pt x="8480" y="107712"/>
                  </a:lnTo>
                  <a:lnTo>
                    <a:pt x="0" y="164275"/>
                  </a:lnTo>
                  <a:lnTo>
                    <a:pt x="4909" y="182726"/>
                  </a:lnTo>
                  <a:lnTo>
                    <a:pt x="8807" y="186537"/>
                  </a:lnTo>
                  <a:lnTo>
                    <a:pt x="13255" y="187228"/>
                  </a:lnTo>
                  <a:lnTo>
                    <a:pt x="18069" y="185840"/>
                  </a:lnTo>
                  <a:lnTo>
                    <a:pt x="38096" y="170634"/>
                  </a:lnTo>
                  <a:lnTo>
                    <a:pt x="67381" y="124455"/>
                  </a:lnTo>
                  <a:lnTo>
                    <a:pt x="70606" y="105548"/>
                  </a:lnTo>
                  <a:lnTo>
                    <a:pt x="70172" y="95328"/>
                  </a:lnTo>
                  <a:lnTo>
                    <a:pt x="66184" y="89440"/>
                  </a:lnTo>
                  <a:lnTo>
                    <a:pt x="59827" y="86439"/>
                  </a:lnTo>
                  <a:lnTo>
                    <a:pt x="51891" y="85363"/>
                  </a:lnTo>
                  <a:lnTo>
                    <a:pt x="44751" y="88344"/>
                  </a:lnTo>
                  <a:lnTo>
                    <a:pt x="31887" y="101518"/>
                  </a:lnTo>
                  <a:lnTo>
                    <a:pt x="11055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670422" y="2454709"/>
              <a:ext cx="30971" cy="66570"/>
            </a:xfrm>
            <a:custGeom>
              <a:avLst/>
              <a:gdLst/>
              <a:ahLst/>
              <a:cxnLst/>
              <a:rect l="0" t="0" r="0" b="0"/>
              <a:pathLst>
                <a:path w="30971" h="66570">
                  <a:moveTo>
                    <a:pt x="14328" y="0"/>
                  </a:moveTo>
                  <a:lnTo>
                    <a:pt x="5493" y="8835"/>
                  </a:lnTo>
                  <a:lnTo>
                    <a:pt x="1156" y="23034"/>
                  </a:lnTo>
                  <a:lnTo>
                    <a:pt x="0" y="31998"/>
                  </a:lnTo>
                  <a:lnTo>
                    <a:pt x="2002" y="39823"/>
                  </a:lnTo>
                  <a:lnTo>
                    <a:pt x="11624" y="53449"/>
                  </a:lnTo>
                  <a:lnTo>
                    <a:pt x="20214" y="60738"/>
                  </a:lnTo>
                  <a:lnTo>
                    <a:pt x="30970" y="6656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7326050" y="133137"/>
            <a:ext cx="805954" cy="382769"/>
            <a:chOff x="7326050" y="133137"/>
            <a:chExt cx="805954" cy="382769"/>
          </a:xfrm>
        </p:grpSpPr>
        <p:sp>
          <p:nvSpPr>
            <p:cNvPr id="141" name="Freeform 140"/>
            <p:cNvSpPr/>
            <p:nvPr/>
          </p:nvSpPr>
          <p:spPr>
            <a:xfrm>
              <a:off x="7326050" y="241310"/>
              <a:ext cx="229463" cy="186312"/>
            </a:xfrm>
            <a:custGeom>
              <a:avLst/>
              <a:gdLst/>
              <a:ahLst/>
              <a:cxnLst/>
              <a:rect l="0" t="0" r="0" b="0"/>
              <a:pathLst>
                <a:path w="229463" h="186312">
                  <a:moveTo>
                    <a:pt x="4793" y="8321"/>
                  </a:moveTo>
                  <a:lnTo>
                    <a:pt x="0" y="69699"/>
                  </a:lnTo>
                  <a:lnTo>
                    <a:pt x="3572" y="131016"/>
                  </a:lnTo>
                  <a:lnTo>
                    <a:pt x="4633" y="186311"/>
                  </a:lnTo>
                  <a:lnTo>
                    <a:pt x="9189" y="131990"/>
                  </a:lnTo>
                  <a:lnTo>
                    <a:pt x="16368" y="82871"/>
                  </a:lnTo>
                  <a:lnTo>
                    <a:pt x="28003" y="31711"/>
                  </a:lnTo>
                  <a:lnTo>
                    <a:pt x="36990" y="15327"/>
                  </a:lnTo>
                  <a:lnTo>
                    <a:pt x="41975" y="12067"/>
                  </a:lnTo>
                  <a:lnTo>
                    <a:pt x="47148" y="11743"/>
                  </a:lnTo>
                  <a:lnTo>
                    <a:pt x="52446" y="13376"/>
                  </a:lnTo>
                  <a:lnTo>
                    <a:pt x="56902" y="18163"/>
                  </a:lnTo>
                  <a:lnTo>
                    <a:pt x="70698" y="52419"/>
                  </a:lnTo>
                  <a:lnTo>
                    <a:pt x="73693" y="62683"/>
                  </a:lnTo>
                  <a:lnTo>
                    <a:pt x="78463" y="68601"/>
                  </a:lnTo>
                  <a:lnTo>
                    <a:pt x="84417" y="71622"/>
                  </a:lnTo>
                  <a:lnTo>
                    <a:pt x="91160" y="72711"/>
                  </a:lnTo>
                  <a:lnTo>
                    <a:pt x="106049" y="68991"/>
                  </a:lnTo>
                  <a:lnTo>
                    <a:pt x="121912" y="60249"/>
                  </a:lnTo>
                  <a:lnTo>
                    <a:pt x="176987" y="22731"/>
                  </a:lnTo>
                  <a:lnTo>
                    <a:pt x="209851" y="5038"/>
                  </a:lnTo>
                  <a:lnTo>
                    <a:pt x="22946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564035" y="249631"/>
              <a:ext cx="149578" cy="196139"/>
            </a:xfrm>
            <a:custGeom>
              <a:avLst/>
              <a:gdLst/>
              <a:ahLst/>
              <a:cxnLst/>
              <a:rect l="0" t="0" r="0" b="0"/>
              <a:pathLst>
                <a:path w="149578" h="196139">
                  <a:moveTo>
                    <a:pt x="16440" y="0"/>
                  </a:moveTo>
                  <a:lnTo>
                    <a:pt x="5002" y="33216"/>
                  </a:lnTo>
                  <a:lnTo>
                    <a:pt x="826" y="86759"/>
                  </a:lnTo>
                  <a:lnTo>
                    <a:pt x="0" y="141645"/>
                  </a:lnTo>
                  <a:lnTo>
                    <a:pt x="3631" y="148055"/>
                  </a:lnTo>
                  <a:lnTo>
                    <a:pt x="9750" y="150479"/>
                  </a:lnTo>
                  <a:lnTo>
                    <a:pt x="17527" y="150246"/>
                  </a:lnTo>
                  <a:lnTo>
                    <a:pt x="23637" y="147317"/>
                  </a:lnTo>
                  <a:lnTo>
                    <a:pt x="63820" y="95529"/>
                  </a:lnTo>
                  <a:lnTo>
                    <a:pt x="82308" y="57678"/>
                  </a:lnTo>
                  <a:lnTo>
                    <a:pt x="85315" y="49547"/>
                  </a:lnTo>
                  <a:lnTo>
                    <a:pt x="87320" y="47825"/>
                  </a:lnTo>
                  <a:lnTo>
                    <a:pt x="88656" y="50374"/>
                  </a:lnTo>
                  <a:lnTo>
                    <a:pt x="90978" y="102446"/>
                  </a:lnTo>
                  <a:lnTo>
                    <a:pt x="91283" y="164902"/>
                  </a:lnTo>
                  <a:lnTo>
                    <a:pt x="96240" y="184546"/>
                  </a:lnTo>
                  <a:lnTo>
                    <a:pt x="100151" y="192373"/>
                  </a:lnTo>
                  <a:lnTo>
                    <a:pt x="105532" y="195742"/>
                  </a:lnTo>
                  <a:lnTo>
                    <a:pt x="111892" y="196138"/>
                  </a:lnTo>
                  <a:lnTo>
                    <a:pt x="118906" y="194554"/>
                  </a:lnTo>
                  <a:lnTo>
                    <a:pt x="131631" y="185397"/>
                  </a:lnTo>
                  <a:lnTo>
                    <a:pt x="149577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739089" y="133137"/>
              <a:ext cx="168329" cy="316201"/>
            </a:xfrm>
            <a:custGeom>
              <a:avLst/>
              <a:gdLst/>
              <a:ahLst/>
              <a:cxnLst/>
              <a:rect l="0" t="0" r="0" b="0"/>
              <a:pathLst>
                <a:path w="168329" h="316201">
                  <a:moveTo>
                    <a:pt x="7807" y="0"/>
                  </a:moveTo>
                  <a:lnTo>
                    <a:pt x="2088" y="21778"/>
                  </a:lnTo>
                  <a:lnTo>
                    <a:pt x="0" y="71144"/>
                  </a:lnTo>
                  <a:lnTo>
                    <a:pt x="4004" y="125206"/>
                  </a:lnTo>
                  <a:lnTo>
                    <a:pt x="19055" y="186784"/>
                  </a:lnTo>
                  <a:lnTo>
                    <a:pt x="36102" y="219401"/>
                  </a:lnTo>
                  <a:lnTo>
                    <a:pt x="58720" y="243653"/>
                  </a:lnTo>
                  <a:lnTo>
                    <a:pt x="82989" y="258133"/>
                  </a:lnTo>
                  <a:lnTo>
                    <a:pt x="91213" y="258997"/>
                  </a:lnTo>
                  <a:lnTo>
                    <a:pt x="107746" y="255027"/>
                  </a:lnTo>
                  <a:lnTo>
                    <a:pt x="128232" y="242395"/>
                  </a:lnTo>
                  <a:lnTo>
                    <a:pt x="146012" y="226941"/>
                  </a:lnTo>
                  <a:lnTo>
                    <a:pt x="158574" y="206234"/>
                  </a:lnTo>
                  <a:lnTo>
                    <a:pt x="168151" y="182532"/>
                  </a:lnTo>
                  <a:lnTo>
                    <a:pt x="168328" y="175312"/>
                  </a:lnTo>
                  <a:lnTo>
                    <a:pt x="163592" y="162360"/>
                  </a:lnTo>
                  <a:lnTo>
                    <a:pt x="159741" y="160940"/>
                  </a:lnTo>
                  <a:lnTo>
                    <a:pt x="155324" y="162767"/>
                  </a:lnTo>
                  <a:lnTo>
                    <a:pt x="150531" y="166758"/>
                  </a:lnTo>
                  <a:lnTo>
                    <a:pt x="126568" y="214017"/>
                  </a:lnTo>
                  <a:lnTo>
                    <a:pt x="113654" y="249171"/>
                  </a:lnTo>
                  <a:lnTo>
                    <a:pt x="113853" y="278875"/>
                  </a:lnTo>
                  <a:lnTo>
                    <a:pt x="119966" y="295296"/>
                  </a:lnTo>
                  <a:lnTo>
                    <a:pt x="132623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991597" y="249631"/>
              <a:ext cx="140407" cy="266275"/>
            </a:xfrm>
            <a:custGeom>
              <a:avLst/>
              <a:gdLst/>
              <a:ahLst/>
              <a:cxnLst/>
              <a:rect l="0" t="0" r="0" b="0"/>
              <a:pathLst>
                <a:path w="140407" h="266275">
                  <a:moveTo>
                    <a:pt x="96462" y="0"/>
                  </a:moveTo>
                  <a:lnTo>
                    <a:pt x="77457" y="7568"/>
                  </a:lnTo>
                  <a:lnTo>
                    <a:pt x="31652" y="44352"/>
                  </a:lnTo>
                  <a:lnTo>
                    <a:pt x="13773" y="72313"/>
                  </a:lnTo>
                  <a:lnTo>
                    <a:pt x="4237" y="95934"/>
                  </a:lnTo>
                  <a:lnTo>
                    <a:pt x="0" y="118760"/>
                  </a:lnTo>
                  <a:lnTo>
                    <a:pt x="2568" y="128175"/>
                  </a:lnTo>
                  <a:lnTo>
                    <a:pt x="15283" y="143568"/>
                  </a:lnTo>
                  <a:lnTo>
                    <a:pt x="52069" y="158212"/>
                  </a:lnTo>
                  <a:lnTo>
                    <a:pt x="111423" y="171443"/>
                  </a:lnTo>
                  <a:lnTo>
                    <a:pt x="133622" y="177282"/>
                  </a:lnTo>
                  <a:lnTo>
                    <a:pt x="138802" y="182908"/>
                  </a:lnTo>
                  <a:lnTo>
                    <a:pt x="140406" y="190356"/>
                  </a:lnTo>
                  <a:lnTo>
                    <a:pt x="139627" y="199020"/>
                  </a:lnTo>
                  <a:lnTo>
                    <a:pt x="131364" y="213577"/>
                  </a:lnTo>
                  <a:lnTo>
                    <a:pt x="118446" y="225287"/>
                  </a:lnTo>
                  <a:lnTo>
                    <a:pt x="63003" y="251809"/>
                  </a:lnTo>
                  <a:lnTo>
                    <a:pt x="40628" y="261988"/>
                  </a:lnTo>
                  <a:lnTo>
                    <a:pt x="21573" y="2662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863794" y="2157618"/>
            <a:ext cx="6622046" cy="1786496"/>
            <a:chOff x="2863794" y="2157618"/>
            <a:chExt cx="6622046" cy="1786496"/>
          </a:xfrm>
        </p:grpSpPr>
        <p:sp>
          <p:nvSpPr>
            <p:cNvPr id="146" name="Freeform 145"/>
            <p:cNvSpPr/>
            <p:nvPr/>
          </p:nvSpPr>
          <p:spPr>
            <a:xfrm>
              <a:off x="8323087" y="2157618"/>
              <a:ext cx="1162753" cy="800661"/>
            </a:xfrm>
            <a:custGeom>
              <a:avLst/>
              <a:gdLst/>
              <a:ahLst/>
              <a:cxnLst/>
              <a:rect l="0" t="0" r="0" b="0"/>
              <a:pathLst>
                <a:path w="1162753" h="800661">
                  <a:moveTo>
                    <a:pt x="830066" y="14176"/>
                  </a:moveTo>
                  <a:lnTo>
                    <a:pt x="821232" y="5341"/>
                  </a:lnTo>
                  <a:lnTo>
                    <a:pt x="807032" y="1004"/>
                  </a:lnTo>
                  <a:lnTo>
                    <a:pt x="789318" y="0"/>
                  </a:lnTo>
                  <a:lnTo>
                    <a:pt x="731967" y="6143"/>
                  </a:lnTo>
                  <a:lnTo>
                    <a:pt x="672962" y="12935"/>
                  </a:lnTo>
                  <a:lnTo>
                    <a:pt x="615870" y="20598"/>
                  </a:lnTo>
                  <a:lnTo>
                    <a:pt x="558670" y="26539"/>
                  </a:lnTo>
                  <a:lnTo>
                    <a:pt x="496212" y="36616"/>
                  </a:lnTo>
                  <a:lnTo>
                    <a:pt x="437852" y="47509"/>
                  </a:lnTo>
                  <a:lnTo>
                    <a:pt x="385540" y="58564"/>
                  </a:lnTo>
                  <a:lnTo>
                    <a:pt x="341718" y="70576"/>
                  </a:lnTo>
                  <a:lnTo>
                    <a:pt x="281029" y="96872"/>
                  </a:lnTo>
                  <a:lnTo>
                    <a:pt x="230964" y="123035"/>
                  </a:lnTo>
                  <a:lnTo>
                    <a:pt x="168286" y="165638"/>
                  </a:lnTo>
                  <a:lnTo>
                    <a:pt x="107018" y="205923"/>
                  </a:lnTo>
                  <a:lnTo>
                    <a:pt x="62938" y="260412"/>
                  </a:lnTo>
                  <a:lnTo>
                    <a:pt x="30463" y="313435"/>
                  </a:lnTo>
                  <a:lnTo>
                    <a:pt x="8280" y="373403"/>
                  </a:lnTo>
                  <a:lnTo>
                    <a:pt x="0" y="423318"/>
                  </a:lnTo>
                  <a:lnTo>
                    <a:pt x="7281" y="484095"/>
                  </a:lnTo>
                  <a:lnTo>
                    <a:pt x="25478" y="542948"/>
                  </a:lnTo>
                  <a:lnTo>
                    <a:pt x="50036" y="590356"/>
                  </a:lnTo>
                  <a:lnTo>
                    <a:pt x="100750" y="648770"/>
                  </a:lnTo>
                  <a:lnTo>
                    <a:pt x="125959" y="672725"/>
                  </a:lnTo>
                  <a:lnTo>
                    <a:pt x="188607" y="707763"/>
                  </a:lnTo>
                  <a:lnTo>
                    <a:pt x="245304" y="734453"/>
                  </a:lnTo>
                  <a:lnTo>
                    <a:pt x="308171" y="762450"/>
                  </a:lnTo>
                  <a:lnTo>
                    <a:pt x="366027" y="777192"/>
                  </a:lnTo>
                  <a:lnTo>
                    <a:pt x="424240" y="786077"/>
                  </a:lnTo>
                  <a:lnTo>
                    <a:pt x="478060" y="793494"/>
                  </a:lnTo>
                  <a:lnTo>
                    <a:pt x="529634" y="795789"/>
                  </a:lnTo>
                  <a:lnTo>
                    <a:pt x="583652" y="800660"/>
                  </a:lnTo>
                  <a:lnTo>
                    <a:pt x="646137" y="797561"/>
                  </a:lnTo>
                  <a:lnTo>
                    <a:pt x="699137" y="796712"/>
                  </a:lnTo>
                  <a:lnTo>
                    <a:pt x="761776" y="792008"/>
                  </a:lnTo>
                  <a:lnTo>
                    <a:pt x="814567" y="781970"/>
                  </a:lnTo>
                  <a:lnTo>
                    <a:pt x="835197" y="778867"/>
                  </a:lnTo>
                  <a:lnTo>
                    <a:pt x="896448" y="755105"/>
                  </a:lnTo>
                  <a:lnTo>
                    <a:pt x="954871" y="728190"/>
                  </a:lnTo>
                  <a:lnTo>
                    <a:pt x="982446" y="708582"/>
                  </a:lnTo>
                  <a:lnTo>
                    <a:pt x="1039350" y="657979"/>
                  </a:lnTo>
                  <a:lnTo>
                    <a:pt x="1093455" y="607752"/>
                  </a:lnTo>
                  <a:lnTo>
                    <a:pt x="1124841" y="552870"/>
                  </a:lnTo>
                  <a:lnTo>
                    <a:pt x="1150784" y="489989"/>
                  </a:lnTo>
                  <a:lnTo>
                    <a:pt x="1158906" y="461187"/>
                  </a:lnTo>
                  <a:lnTo>
                    <a:pt x="1162117" y="405627"/>
                  </a:lnTo>
                  <a:lnTo>
                    <a:pt x="1162752" y="349863"/>
                  </a:lnTo>
                  <a:lnTo>
                    <a:pt x="1149591" y="294332"/>
                  </a:lnTo>
                  <a:lnTo>
                    <a:pt x="1129185" y="241312"/>
                  </a:lnTo>
                  <a:lnTo>
                    <a:pt x="1090766" y="180071"/>
                  </a:lnTo>
                  <a:lnTo>
                    <a:pt x="1054000" y="134802"/>
                  </a:lnTo>
                  <a:lnTo>
                    <a:pt x="999191" y="87663"/>
                  </a:lnTo>
                  <a:lnTo>
                    <a:pt x="936611" y="49573"/>
                  </a:lnTo>
                  <a:lnTo>
                    <a:pt x="879897" y="28168"/>
                  </a:lnTo>
                  <a:lnTo>
                    <a:pt x="820271" y="14192"/>
                  </a:lnTo>
                  <a:lnTo>
                    <a:pt x="765980" y="7501"/>
                  </a:lnTo>
                  <a:lnTo>
                    <a:pt x="711665" y="1386"/>
                  </a:lnTo>
                  <a:lnTo>
                    <a:pt x="653030" y="5084"/>
                  </a:lnTo>
                  <a:lnTo>
                    <a:pt x="597141" y="12339"/>
                  </a:lnTo>
                  <a:lnTo>
                    <a:pt x="570379" y="13813"/>
                  </a:lnTo>
                  <a:lnTo>
                    <a:pt x="569108" y="14858"/>
                  </a:lnTo>
                  <a:lnTo>
                    <a:pt x="569186" y="16480"/>
                  </a:lnTo>
                  <a:lnTo>
                    <a:pt x="572113" y="2249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4077314" y="2870762"/>
              <a:ext cx="4676429" cy="1006847"/>
            </a:xfrm>
            <a:custGeom>
              <a:avLst/>
              <a:gdLst/>
              <a:ahLst/>
              <a:cxnLst/>
              <a:rect l="0" t="0" r="0" b="0"/>
              <a:pathLst>
                <a:path w="4676429" h="1006847">
                  <a:moveTo>
                    <a:pt x="4676428" y="0"/>
                  </a:moveTo>
                  <a:lnTo>
                    <a:pt x="4617122" y="44571"/>
                  </a:lnTo>
                  <a:lnTo>
                    <a:pt x="4562443" y="78604"/>
                  </a:lnTo>
                  <a:lnTo>
                    <a:pt x="4499369" y="124302"/>
                  </a:lnTo>
                  <a:lnTo>
                    <a:pt x="4437381" y="155589"/>
                  </a:lnTo>
                  <a:lnTo>
                    <a:pt x="4380525" y="172562"/>
                  </a:lnTo>
                  <a:lnTo>
                    <a:pt x="4321662" y="192957"/>
                  </a:lnTo>
                  <a:lnTo>
                    <a:pt x="4270022" y="210333"/>
                  </a:lnTo>
                  <a:lnTo>
                    <a:pt x="4211892" y="235142"/>
                  </a:lnTo>
                  <a:lnTo>
                    <a:pt x="4152257" y="255805"/>
                  </a:lnTo>
                  <a:lnTo>
                    <a:pt x="4099144" y="276172"/>
                  </a:lnTo>
                  <a:lnTo>
                    <a:pt x="4043982" y="297665"/>
                  </a:lnTo>
                  <a:lnTo>
                    <a:pt x="3981577" y="322619"/>
                  </a:lnTo>
                  <a:lnTo>
                    <a:pt x="3922529" y="343857"/>
                  </a:lnTo>
                  <a:lnTo>
                    <a:pt x="3862167" y="364620"/>
                  </a:lnTo>
                  <a:lnTo>
                    <a:pt x="3800776" y="388791"/>
                  </a:lnTo>
                  <a:lnTo>
                    <a:pt x="3738839" y="411298"/>
                  </a:lnTo>
                  <a:lnTo>
                    <a:pt x="3685659" y="432851"/>
                  </a:lnTo>
                  <a:lnTo>
                    <a:pt x="3622526" y="460452"/>
                  </a:lnTo>
                  <a:lnTo>
                    <a:pt x="3569201" y="482625"/>
                  </a:lnTo>
                  <a:lnTo>
                    <a:pt x="3514151" y="509228"/>
                  </a:lnTo>
                  <a:lnTo>
                    <a:pt x="3458762" y="534550"/>
                  </a:lnTo>
                  <a:lnTo>
                    <a:pt x="3400839" y="559823"/>
                  </a:lnTo>
                  <a:lnTo>
                    <a:pt x="3340670" y="586834"/>
                  </a:lnTo>
                  <a:lnTo>
                    <a:pt x="3278549" y="609976"/>
                  </a:lnTo>
                  <a:lnTo>
                    <a:pt x="3218338" y="632353"/>
                  </a:lnTo>
                  <a:lnTo>
                    <a:pt x="3157718" y="654579"/>
                  </a:lnTo>
                  <a:lnTo>
                    <a:pt x="3100302" y="671058"/>
                  </a:lnTo>
                  <a:lnTo>
                    <a:pt x="3038966" y="688695"/>
                  </a:lnTo>
                  <a:lnTo>
                    <a:pt x="2977644" y="705773"/>
                  </a:lnTo>
                  <a:lnTo>
                    <a:pt x="2917830" y="721235"/>
                  </a:lnTo>
                  <a:lnTo>
                    <a:pt x="2869915" y="734946"/>
                  </a:lnTo>
                  <a:lnTo>
                    <a:pt x="2806492" y="750796"/>
                  </a:lnTo>
                  <a:lnTo>
                    <a:pt x="2744756" y="767042"/>
                  </a:lnTo>
                  <a:lnTo>
                    <a:pt x="2695667" y="780672"/>
                  </a:lnTo>
                  <a:lnTo>
                    <a:pt x="2635100" y="795201"/>
                  </a:lnTo>
                  <a:lnTo>
                    <a:pt x="2587054" y="805042"/>
                  </a:lnTo>
                  <a:lnTo>
                    <a:pt x="2537685" y="818333"/>
                  </a:lnTo>
                  <a:lnTo>
                    <a:pt x="2487924" y="828538"/>
                  </a:lnTo>
                  <a:lnTo>
                    <a:pt x="2438046" y="837417"/>
                  </a:lnTo>
                  <a:lnTo>
                    <a:pt x="2388134" y="845903"/>
                  </a:lnTo>
                  <a:lnTo>
                    <a:pt x="2339137" y="854273"/>
                  </a:lnTo>
                  <a:lnTo>
                    <a:pt x="2278231" y="865384"/>
                  </a:lnTo>
                  <a:lnTo>
                    <a:pt x="2217473" y="876483"/>
                  </a:lnTo>
                  <a:lnTo>
                    <a:pt x="2154313" y="886653"/>
                  </a:lnTo>
                  <a:lnTo>
                    <a:pt x="2104976" y="891105"/>
                  </a:lnTo>
                  <a:lnTo>
                    <a:pt x="2055225" y="902389"/>
                  </a:lnTo>
                  <a:lnTo>
                    <a:pt x="2006275" y="911999"/>
                  </a:lnTo>
                  <a:lnTo>
                    <a:pt x="1945386" y="923529"/>
                  </a:lnTo>
                  <a:lnTo>
                    <a:pt x="1896683" y="931925"/>
                  </a:lnTo>
                  <a:lnTo>
                    <a:pt x="1847120" y="937804"/>
                  </a:lnTo>
                  <a:lnTo>
                    <a:pt x="1794835" y="942011"/>
                  </a:lnTo>
                  <a:lnTo>
                    <a:pt x="1743286" y="949112"/>
                  </a:lnTo>
                  <a:lnTo>
                    <a:pt x="1680035" y="959795"/>
                  </a:lnTo>
                  <a:lnTo>
                    <a:pt x="1630683" y="963628"/>
                  </a:lnTo>
                  <a:lnTo>
                    <a:pt x="1576510" y="969180"/>
                  </a:lnTo>
                  <a:lnTo>
                    <a:pt x="1523887" y="972264"/>
                  </a:lnTo>
                  <a:lnTo>
                    <a:pt x="1473162" y="977595"/>
                  </a:lnTo>
                  <a:lnTo>
                    <a:pt x="1422999" y="985030"/>
                  </a:lnTo>
                  <a:lnTo>
                    <a:pt x="1368585" y="988671"/>
                  </a:lnTo>
                  <a:lnTo>
                    <a:pt x="1315891" y="994168"/>
                  </a:lnTo>
                  <a:lnTo>
                    <a:pt x="1260727" y="997234"/>
                  </a:lnTo>
                  <a:lnTo>
                    <a:pt x="1207811" y="1002560"/>
                  </a:lnTo>
                  <a:lnTo>
                    <a:pt x="1156998" y="1005577"/>
                  </a:lnTo>
                  <a:lnTo>
                    <a:pt x="1106809" y="1006470"/>
                  </a:lnTo>
                  <a:lnTo>
                    <a:pt x="1056806" y="1006735"/>
                  </a:lnTo>
                  <a:lnTo>
                    <a:pt x="1006856" y="1006814"/>
                  </a:lnTo>
                  <a:lnTo>
                    <a:pt x="956923" y="1006837"/>
                  </a:lnTo>
                  <a:lnTo>
                    <a:pt x="906995" y="1006844"/>
                  </a:lnTo>
                  <a:lnTo>
                    <a:pt x="857068" y="1006846"/>
                  </a:lnTo>
                  <a:lnTo>
                    <a:pt x="807141" y="1006846"/>
                  </a:lnTo>
                  <a:lnTo>
                    <a:pt x="746292" y="1001128"/>
                  </a:lnTo>
                  <a:lnTo>
                    <a:pt x="684277" y="999039"/>
                  </a:lnTo>
                  <a:lnTo>
                    <a:pt x="627238" y="998627"/>
                  </a:lnTo>
                  <a:lnTo>
                    <a:pt x="571455" y="997621"/>
                  </a:lnTo>
                  <a:lnTo>
                    <a:pt x="515920" y="991943"/>
                  </a:lnTo>
                  <a:lnTo>
                    <a:pt x="453208" y="983790"/>
                  </a:lnTo>
                  <a:lnTo>
                    <a:pt x="392363" y="970674"/>
                  </a:lnTo>
                  <a:lnTo>
                    <a:pt x="333375" y="956905"/>
                  </a:lnTo>
                  <a:lnTo>
                    <a:pt x="272906" y="940277"/>
                  </a:lnTo>
                  <a:lnTo>
                    <a:pt x="213180" y="927334"/>
                  </a:lnTo>
                  <a:lnTo>
                    <a:pt x="151222" y="919705"/>
                  </a:lnTo>
                  <a:lnTo>
                    <a:pt x="87966" y="906842"/>
                  </a:lnTo>
                  <a:lnTo>
                    <a:pt x="31236" y="892804"/>
                  </a:lnTo>
                  <a:lnTo>
                    <a:pt x="20824" y="891987"/>
                  </a:lnTo>
                  <a:lnTo>
                    <a:pt x="13882" y="893291"/>
                  </a:lnTo>
                  <a:lnTo>
                    <a:pt x="9255" y="896009"/>
                  </a:lnTo>
                  <a:lnTo>
                    <a:pt x="0" y="9069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863794" y="3029217"/>
              <a:ext cx="1353498" cy="914897"/>
            </a:xfrm>
            <a:custGeom>
              <a:avLst/>
              <a:gdLst/>
              <a:ahLst/>
              <a:cxnLst/>
              <a:rect l="0" t="0" r="0" b="0"/>
              <a:pathLst>
                <a:path w="1353498" h="914897">
                  <a:moveTo>
                    <a:pt x="1330014" y="632044"/>
                  </a:moveTo>
                  <a:lnTo>
                    <a:pt x="1312345" y="627627"/>
                  </a:lnTo>
                  <a:lnTo>
                    <a:pt x="1307140" y="622628"/>
                  </a:lnTo>
                  <a:lnTo>
                    <a:pt x="1301357" y="607211"/>
                  </a:lnTo>
                  <a:lnTo>
                    <a:pt x="1294874" y="552321"/>
                  </a:lnTo>
                  <a:lnTo>
                    <a:pt x="1289686" y="502986"/>
                  </a:lnTo>
                  <a:lnTo>
                    <a:pt x="1282018" y="442596"/>
                  </a:lnTo>
                  <a:lnTo>
                    <a:pt x="1268882" y="392085"/>
                  </a:lnTo>
                  <a:lnTo>
                    <a:pt x="1234062" y="332025"/>
                  </a:lnTo>
                  <a:lnTo>
                    <a:pt x="1217141" y="307387"/>
                  </a:lnTo>
                  <a:lnTo>
                    <a:pt x="1207733" y="291745"/>
                  </a:lnTo>
                  <a:lnTo>
                    <a:pt x="1151748" y="230726"/>
                  </a:lnTo>
                  <a:lnTo>
                    <a:pt x="1088566" y="181098"/>
                  </a:lnTo>
                  <a:lnTo>
                    <a:pt x="1034348" y="144222"/>
                  </a:lnTo>
                  <a:lnTo>
                    <a:pt x="976455" y="110622"/>
                  </a:lnTo>
                  <a:lnTo>
                    <a:pt x="915491" y="84475"/>
                  </a:lnTo>
                  <a:lnTo>
                    <a:pt x="852588" y="56661"/>
                  </a:lnTo>
                  <a:lnTo>
                    <a:pt x="794955" y="41453"/>
                  </a:lnTo>
                  <a:lnTo>
                    <a:pt x="734438" y="27408"/>
                  </a:lnTo>
                  <a:lnTo>
                    <a:pt x="678299" y="13516"/>
                  </a:lnTo>
                  <a:lnTo>
                    <a:pt x="620273" y="8697"/>
                  </a:lnTo>
                  <a:lnTo>
                    <a:pt x="558779" y="2343"/>
                  </a:lnTo>
                  <a:lnTo>
                    <a:pt x="496394" y="0"/>
                  </a:lnTo>
                  <a:lnTo>
                    <a:pt x="439828" y="6278"/>
                  </a:lnTo>
                  <a:lnTo>
                    <a:pt x="381437" y="14387"/>
                  </a:lnTo>
                  <a:lnTo>
                    <a:pt x="320056" y="24780"/>
                  </a:lnTo>
                  <a:lnTo>
                    <a:pt x="260983" y="38499"/>
                  </a:lnTo>
                  <a:lnTo>
                    <a:pt x="201339" y="60839"/>
                  </a:lnTo>
                  <a:lnTo>
                    <a:pt x="157140" y="81383"/>
                  </a:lnTo>
                  <a:lnTo>
                    <a:pt x="94263" y="137206"/>
                  </a:lnTo>
                  <a:lnTo>
                    <a:pt x="48624" y="199522"/>
                  </a:lnTo>
                  <a:lnTo>
                    <a:pt x="16909" y="257607"/>
                  </a:lnTo>
                  <a:lnTo>
                    <a:pt x="5496" y="282563"/>
                  </a:lnTo>
                  <a:lnTo>
                    <a:pt x="0" y="335775"/>
                  </a:lnTo>
                  <a:lnTo>
                    <a:pt x="1379" y="397239"/>
                  </a:lnTo>
                  <a:lnTo>
                    <a:pt x="12875" y="454871"/>
                  </a:lnTo>
                  <a:lnTo>
                    <a:pt x="38538" y="515407"/>
                  </a:lnTo>
                  <a:lnTo>
                    <a:pt x="60538" y="556211"/>
                  </a:lnTo>
                  <a:lnTo>
                    <a:pt x="115662" y="615744"/>
                  </a:lnTo>
                  <a:lnTo>
                    <a:pt x="173419" y="659476"/>
                  </a:lnTo>
                  <a:lnTo>
                    <a:pt x="231638" y="702715"/>
                  </a:lnTo>
                  <a:lnTo>
                    <a:pt x="288148" y="738843"/>
                  </a:lnTo>
                  <a:lnTo>
                    <a:pt x="346243" y="773381"/>
                  </a:lnTo>
                  <a:lnTo>
                    <a:pt x="406943" y="806776"/>
                  </a:lnTo>
                  <a:lnTo>
                    <a:pt x="461926" y="834522"/>
                  </a:lnTo>
                  <a:lnTo>
                    <a:pt x="517335" y="862260"/>
                  </a:lnTo>
                  <a:lnTo>
                    <a:pt x="572800" y="880945"/>
                  </a:lnTo>
                  <a:lnTo>
                    <a:pt x="627348" y="895448"/>
                  </a:lnTo>
                  <a:lnTo>
                    <a:pt x="687291" y="911253"/>
                  </a:lnTo>
                  <a:lnTo>
                    <a:pt x="742095" y="914472"/>
                  </a:lnTo>
                  <a:lnTo>
                    <a:pt x="797481" y="914896"/>
                  </a:lnTo>
                  <a:lnTo>
                    <a:pt x="852943" y="908309"/>
                  </a:lnTo>
                  <a:lnTo>
                    <a:pt x="908415" y="895399"/>
                  </a:lnTo>
                  <a:lnTo>
                    <a:pt x="963888" y="881656"/>
                  </a:lnTo>
                  <a:lnTo>
                    <a:pt x="994707" y="870883"/>
                  </a:lnTo>
                  <a:lnTo>
                    <a:pt x="1055934" y="839853"/>
                  </a:lnTo>
                  <a:lnTo>
                    <a:pt x="1110037" y="812305"/>
                  </a:lnTo>
                  <a:lnTo>
                    <a:pt x="1168993" y="779047"/>
                  </a:lnTo>
                  <a:lnTo>
                    <a:pt x="1229991" y="733632"/>
                  </a:lnTo>
                  <a:lnTo>
                    <a:pt x="1270820" y="697745"/>
                  </a:lnTo>
                  <a:lnTo>
                    <a:pt x="1306574" y="648610"/>
                  </a:lnTo>
                  <a:lnTo>
                    <a:pt x="1329779" y="590435"/>
                  </a:lnTo>
                  <a:lnTo>
                    <a:pt x="1352163" y="527774"/>
                  </a:lnTo>
                  <a:lnTo>
                    <a:pt x="1353497" y="477146"/>
                  </a:lnTo>
                  <a:lnTo>
                    <a:pt x="1345816" y="422083"/>
                  </a:lnTo>
                  <a:lnTo>
                    <a:pt x="1333156" y="387695"/>
                  </a:lnTo>
                  <a:lnTo>
                    <a:pt x="1303592" y="327825"/>
                  </a:lnTo>
                  <a:lnTo>
                    <a:pt x="1290442" y="306142"/>
                  </a:lnTo>
                  <a:lnTo>
                    <a:pt x="1278225" y="284616"/>
                  </a:lnTo>
                  <a:lnTo>
                    <a:pt x="1220165" y="222705"/>
                  </a:lnTo>
                  <a:lnTo>
                    <a:pt x="1182507" y="198279"/>
                  </a:lnTo>
                  <a:lnTo>
                    <a:pt x="1122121" y="174649"/>
                  </a:lnTo>
                  <a:lnTo>
                    <a:pt x="1105405" y="170805"/>
                  </a:lnTo>
                  <a:lnTo>
                    <a:pt x="1088730" y="172178"/>
                  </a:lnTo>
                  <a:lnTo>
                    <a:pt x="1083174" y="175688"/>
                  </a:lnTo>
                  <a:lnTo>
                    <a:pt x="1079470" y="180802"/>
                  </a:lnTo>
                  <a:lnTo>
                    <a:pt x="1072062" y="19935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7904996" y="3927535"/>
            <a:ext cx="2081058" cy="549190"/>
            <a:chOff x="7904996" y="3927535"/>
            <a:chExt cx="2081058" cy="549190"/>
          </a:xfrm>
        </p:grpSpPr>
        <p:sp>
          <p:nvSpPr>
            <p:cNvPr id="150" name="Freeform 149"/>
            <p:cNvSpPr/>
            <p:nvPr/>
          </p:nvSpPr>
          <p:spPr>
            <a:xfrm>
              <a:off x="7988206" y="3927535"/>
              <a:ext cx="33285" cy="441016"/>
            </a:xfrm>
            <a:custGeom>
              <a:avLst/>
              <a:gdLst/>
              <a:ahLst/>
              <a:cxnLst/>
              <a:rect l="0" t="0" r="0" b="0"/>
              <a:pathLst>
                <a:path w="33285" h="441016">
                  <a:moveTo>
                    <a:pt x="33284" y="0"/>
                  </a:moveTo>
                  <a:lnTo>
                    <a:pt x="20016" y="59546"/>
                  </a:lnTo>
                  <a:lnTo>
                    <a:pt x="14843" y="119867"/>
                  </a:lnTo>
                  <a:lnTo>
                    <a:pt x="8256" y="179638"/>
                  </a:lnTo>
                  <a:lnTo>
                    <a:pt x="1270" y="235677"/>
                  </a:lnTo>
                  <a:lnTo>
                    <a:pt x="168" y="291225"/>
                  </a:lnTo>
                  <a:lnTo>
                    <a:pt x="34" y="348865"/>
                  </a:lnTo>
                  <a:lnTo>
                    <a:pt x="4" y="412044"/>
                  </a:lnTo>
                  <a:lnTo>
                    <a:pt x="0" y="4410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904996" y="4139947"/>
              <a:ext cx="174743" cy="28899"/>
            </a:xfrm>
            <a:custGeom>
              <a:avLst/>
              <a:gdLst/>
              <a:ahLst/>
              <a:cxnLst/>
              <a:rect l="0" t="0" r="0" b="0"/>
              <a:pathLst>
                <a:path w="174743" h="28899">
                  <a:moveTo>
                    <a:pt x="0" y="28898"/>
                  </a:moveTo>
                  <a:lnTo>
                    <a:pt x="53041" y="14505"/>
                  </a:lnTo>
                  <a:lnTo>
                    <a:pt x="114302" y="3402"/>
                  </a:lnTo>
                  <a:lnTo>
                    <a:pt x="133087" y="0"/>
                  </a:lnTo>
                  <a:lnTo>
                    <a:pt x="174742" y="393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094599" y="4173875"/>
              <a:ext cx="184845" cy="161392"/>
            </a:xfrm>
            <a:custGeom>
              <a:avLst/>
              <a:gdLst/>
              <a:ahLst/>
              <a:cxnLst/>
              <a:rect l="0" t="0" r="0" b="0"/>
              <a:pathLst>
                <a:path w="184845" h="161392">
                  <a:moveTo>
                    <a:pt x="26744" y="53217"/>
                  </a:moveTo>
                  <a:lnTo>
                    <a:pt x="39106" y="39007"/>
                  </a:lnTo>
                  <a:lnTo>
                    <a:pt x="54283" y="2515"/>
                  </a:lnTo>
                  <a:lnTo>
                    <a:pt x="53424" y="0"/>
                  </a:lnTo>
                  <a:lnTo>
                    <a:pt x="50078" y="1097"/>
                  </a:lnTo>
                  <a:lnTo>
                    <a:pt x="39888" y="9713"/>
                  </a:lnTo>
                  <a:lnTo>
                    <a:pt x="23756" y="32006"/>
                  </a:lnTo>
                  <a:lnTo>
                    <a:pt x="623" y="93274"/>
                  </a:lnTo>
                  <a:lnTo>
                    <a:pt x="0" y="125182"/>
                  </a:lnTo>
                  <a:lnTo>
                    <a:pt x="2442" y="129855"/>
                  </a:lnTo>
                  <a:lnTo>
                    <a:pt x="5921" y="131122"/>
                  </a:lnTo>
                  <a:lnTo>
                    <a:pt x="10088" y="130117"/>
                  </a:lnTo>
                  <a:lnTo>
                    <a:pt x="29205" y="115450"/>
                  </a:lnTo>
                  <a:lnTo>
                    <a:pt x="79417" y="55584"/>
                  </a:lnTo>
                  <a:lnTo>
                    <a:pt x="94533" y="45640"/>
                  </a:lnTo>
                  <a:lnTo>
                    <a:pt x="100598" y="45392"/>
                  </a:lnTo>
                  <a:lnTo>
                    <a:pt x="105566" y="48001"/>
                  </a:lnTo>
                  <a:lnTo>
                    <a:pt x="109803" y="52513"/>
                  </a:lnTo>
                  <a:lnTo>
                    <a:pt x="114510" y="67389"/>
                  </a:lnTo>
                  <a:lnTo>
                    <a:pt x="117532" y="107073"/>
                  </a:lnTo>
                  <a:lnTo>
                    <a:pt x="119629" y="112235"/>
                  </a:lnTo>
                  <a:lnTo>
                    <a:pt x="122876" y="113828"/>
                  </a:lnTo>
                  <a:lnTo>
                    <a:pt x="126891" y="113040"/>
                  </a:lnTo>
                  <a:lnTo>
                    <a:pt x="147543" y="101263"/>
                  </a:lnTo>
                  <a:lnTo>
                    <a:pt x="161794" y="101692"/>
                  </a:lnTo>
                  <a:lnTo>
                    <a:pt x="167628" y="104949"/>
                  </a:lnTo>
                  <a:lnTo>
                    <a:pt x="176576" y="115965"/>
                  </a:lnTo>
                  <a:lnTo>
                    <a:pt x="184844" y="16139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330005" y="4069800"/>
              <a:ext cx="132502" cy="302851"/>
            </a:xfrm>
            <a:custGeom>
              <a:avLst/>
              <a:gdLst/>
              <a:ahLst/>
              <a:cxnLst/>
              <a:rect l="0" t="0" r="0" b="0"/>
              <a:pathLst>
                <a:path w="132502" h="302851">
                  <a:moveTo>
                    <a:pt x="49291" y="157292"/>
                  </a:moveTo>
                  <a:lnTo>
                    <a:pt x="36039" y="161710"/>
                  </a:lnTo>
                  <a:lnTo>
                    <a:pt x="24601" y="171275"/>
                  </a:lnTo>
                  <a:lnTo>
                    <a:pt x="14279" y="185696"/>
                  </a:lnTo>
                  <a:lnTo>
                    <a:pt x="4195" y="215532"/>
                  </a:lnTo>
                  <a:lnTo>
                    <a:pt x="0" y="275647"/>
                  </a:lnTo>
                  <a:lnTo>
                    <a:pt x="4578" y="293413"/>
                  </a:lnTo>
                  <a:lnTo>
                    <a:pt x="8388" y="300739"/>
                  </a:lnTo>
                  <a:lnTo>
                    <a:pt x="14625" y="302850"/>
                  </a:lnTo>
                  <a:lnTo>
                    <a:pt x="31419" y="297799"/>
                  </a:lnTo>
                  <a:lnTo>
                    <a:pt x="46278" y="283843"/>
                  </a:lnTo>
                  <a:lnTo>
                    <a:pt x="62575" y="255193"/>
                  </a:lnTo>
                  <a:lnTo>
                    <a:pt x="82279" y="196991"/>
                  </a:lnTo>
                  <a:lnTo>
                    <a:pt x="90686" y="137454"/>
                  </a:lnTo>
                  <a:lnTo>
                    <a:pt x="102328" y="79939"/>
                  </a:lnTo>
                  <a:lnTo>
                    <a:pt x="107433" y="24799"/>
                  </a:lnTo>
                  <a:lnTo>
                    <a:pt x="112028" y="0"/>
                  </a:lnTo>
                  <a:lnTo>
                    <a:pt x="102335" y="34812"/>
                  </a:lnTo>
                  <a:lnTo>
                    <a:pt x="99628" y="90267"/>
                  </a:lnTo>
                  <a:lnTo>
                    <a:pt x="99271" y="151011"/>
                  </a:lnTo>
                  <a:lnTo>
                    <a:pt x="105868" y="208070"/>
                  </a:lnTo>
                  <a:lnTo>
                    <a:pt x="114337" y="247843"/>
                  </a:lnTo>
                  <a:lnTo>
                    <a:pt x="132501" y="28210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524501" y="4202130"/>
              <a:ext cx="245885" cy="149779"/>
            </a:xfrm>
            <a:custGeom>
              <a:avLst/>
              <a:gdLst/>
              <a:ahLst/>
              <a:cxnLst/>
              <a:rect l="0" t="0" r="0" b="0"/>
              <a:pathLst>
                <a:path w="245885" h="149779">
                  <a:moveTo>
                    <a:pt x="71142" y="0"/>
                  </a:moveTo>
                  <a:lnTo>
                    <a:pt x="53472" y="4417"/>
                  </a:lnTo>
                  <a:lnTo>
                    <a:pt x="29232" y="20416"/>
                  </a:lnTo>
                  <a:lnTo>
                    <a:pt x="8901" y="47140"/>
                  </a:lnTo>
                  <a:lnTo>
                    <a:pt x="0" y="82898"/>
                  </a:lnTo>
                  <a:lnTo>
                    <a:pt x="2849" y="101871"/>
                  </a:lnTo>
                  <a:lnTo>
                    <a:pt x="6198" y="109519"/>
                  </a:lnTo>
                  <a:lnTo>
                    <a:pt x="10279" y="111844"/>
                  </a:lnTo>
                  <a:lnTo>
                    <a:pt x="14849" y="110620"/>
                  </a:lnTo>
                  <a:lnTo>
                    <a:pt x="72449" y="69865"/>
                  </a:lnTo>
                  <a:lnTo>
                    <a:pt x="78486" y="69691"/>
                  </a:lnTo>
                  <a:lnTo>
                    <a:pt x="84360" y="71423"/>
                  </a:lnTo>
                  <a:lnTo>
                    <a:pt x="88275" y="77201"/>
                  </a:lnTo>
                  <a:lnTo>
                    <a:pt x="92625" y="95949"/>
                  </a:lnTo>
                  <a:lnTo>
                    <a:pt x="91548" y="133461"/>
                  </a:lnTo>
                  <a:lnTo>
                    <a:pt x="93992" y="135202"/>
                  </a:lnTo>
                  <a:lnTo>
                    <a:pt x="97470" y="134513"/>
                  </a:lnTo>
                  <a:lnTo>
                    <a:pt x="106265" y="123887"/>
                  </a:lnTo>
                  <a:lnTo>
                    <a:pt x="115413" y="105911"/>
                  </a:lnTo>
                  <a:lnTo>
                    <a:pt x="136201" y="47767"/>
                  </a:lnTo>
                  <a:lnTo>
                    <a:pt x="151953" y="22885"/>
                  </a:lnTo>
                  <a:lnTo>
                    <a:pt x="154602" y="20803"/>
                  </a:lnTo>
                  <a:lnTo>
                    <a:pt x="155444" y="22190"/>
                  </a:lnTo>
                  <a:lnTo>
                    <a:pt x="154416" y="78961"/>
                  </a:lnTo>
                  <a:lnTo>
                    <a:pt x="157168" y="84076"/>
                  </a:lnTo>
                  <a:lnTo>
                    <a:pt x="161777" y="85636"/>
                  </a:lnTo>
                  <a:lnTo>
                    <a:pt x="167623" y="84827"/>
                  </a:lnTo>
                  <a:lnTo>
                    <a:pt x="189104" y="70437"/>
                  </a:lnTo>
                  <a:lnTo>
                    <a:pt x="208617" y="48607"/>
                  </a:lnTo>
                  <a:lnTo>
                    <a:pt x="215492" y="45348"/>
                  </a:lnTo>
                  <a:lnTo>
                    <a:pt x="222850" y="45025"/>
                  </a:lnTo>
                  <a:lnTo>
                    <a:pt x="230527" y="46658"/>
                  </a:lnTo>
                  <a:lnTo>
                    <a:pt x="235646" y="52370"/>
                  </a:lnTo>
                  <a:lnTo>
                    <a:pt x="241334" y="71044"/>
                  </a:lnTo>
                  <a:lnTo>
                    <a:pt x="245285" y="130815"/>
                  </a:lnTo>
                  <a:lnTo>
                    <a:pt x="245884" y="1497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787027" y="4368550"/>
              <a:ext cx="8322" cy="16643"/>
            </a:xfrm>
            <a:custGeom>
              <a:avLst/>
              <a:gdLst/>
              <a:ahLst/>
              <a:cxnLst/>
              <a:rect l="0" t="0" r="0" b="0"/>
              <a:pathLst>
                <a:path w="8322" h="16643">
                  <a:moveTo>
                    <a:pt x="0" y="16642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870816" y="3952498"/>
              <a:ext cx="41028" cy="366127"/>
            </a:xfrm>
            <a:custGeom>
              <a:avLst/>
              <a:gdLst/>
              <a:ahLst/>
              <a:cxnLst/>
              <a:rect l="0" t="0" r="0" b="0"/>
              <a:pathLst>
                <a:path w="41028" h="366127">
                  <a:moveTo>
                    <a:pt x="41027" y="0"/>
                  </a:moveTo>
                  <a:lnTo>
                    <a:pt x="38561" y="33741"/>
                  </a:lnTo>
                  <a:lnTo>
                    <a:pt x="26834" y="88236"/>
                  </a:lnTo>
                  <a:lnTo>
                    <a:pt x="16000" y="141902"/>
                  </a:lnTo>
                  <a:lnTo>
                    <a:pt x="9374" y="197019"/>
                  </a:lnTo>
                  <a:lnTo>
                    <a:pt x="2346" y="251498"/>
                  </a:lnTo>
                  <a:lnTo>
                    <a:pt x="0" y="303762"/>
                  </a:lnTo>
                  <a:lnTo>
                    <a:pt x="1528" y="331012"/>
                  </a:lnTo>
                  <a:lnTo>
                    <a:pt x="8370" y="349287"/>
                  </a:lnTo>
                  <a:lnTo>
                    <a:pt x="15110" y="358642"/>
                  </a:lnTo>
                  <a:lnTo>
                    <a:pt x="24384" y="3661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845274" y="4152203"/>
              <a:ext cx="99854" cy="33285"/>
            </a:xfrm>
            <a:custGeom>
              <a:avLst/>
              <a:gdLst/>
              <a:ahLst/>
              <a:cxnLst/>
              <a:rect l="0" t="0" r="0" b="0"/>
              <a:pathLst>
                <a:path w="99854" h="33285">
                  <a:moveTo>
                    <a:pt x="0" y="0"/>
                  </a:moveTo>
                  <a:lnTo>
                    <a:pt x="55849" y="14193"/>
                  </a:lnTo>
                  <a:lnTo>
                    <a:pt x="86127" y="25027"/>
                  </a:lnTo>
                  <a:lnTo>
                    <a:pt x="99853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9028337" y="4376871"/>
              <a:ext cx="16644" cy="91533"/>
            </a:xfrm>
            <a:custGeom>
              <a:avLst/>
              <a:gdLst/>
              <a:ahLst/>
              <a:cxnLst/>
              <a:rect l="0" t="0" r="0" b="0"/>
              <a:pathLst>
                <a:path w="16644" h="91533">
                  <a:moveTo>
                    <a:pt x="16643" y="0"/>
                  </a:moveTo>
                  <a:lnTo>
                    <a:pt x="3374" y="58811"/>
                  </a:lnTo>
                  <a:lnTo>
                    <a:pt x="0" y="915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9386143" y="4110598"/>
              <a:ext cx="159820" cy="291237"/>
            </a:xfrm>
            <a:custGeom>
              <a:avLst/>
              <a:gdLst/>
              <a:ahLst/>
              <a:cxnLst/>
              <a:rect l="0" t="0" r="0" b="0"/>
              <a:pathLst>
                <a:path w="159820" h="291237">
                  <a:moveTo>
                    <a:pt x="0" y="0"/>
                  </a:moveTo>
                  <a:lnTo>
                    <a:pt x="46326" y="4417"/>
                  </a:lnTo>
                  <a:lnTo>
                    <a:pt x="100109" y="25910"/>
                  </a:lnTo>
                  <a:lnTo>
                    <a:pt x="146867" y="48031"/>
                  </a:lnTo>
                  <a:lnTo>
                    <a:pt x="157114" y="61103"/>
                  </a:lnTo>
                  <a:lnTo>
                    <a:pt x="159819" y="76158"/>
                  </a:lnTo>
                  <a:lnTo>
                    <a:pt x="159246" y="84056"/>
                  </a:lnTo>
                  <a:lnTo>
                    <a:pt x="151213" y="97763"/>
                  </a:lnTo>
                  <a:lnTo>
                    <a:pt x="128630" y="115875"/>
                  </a:lnTo>
                  <a:lnTo>
                    <a:pt x="72758" y="145604"/>
                  </a:lnTo>
                  <a:lnTo>
                    <a:pt x="27627" y="177890"/>
                  </a:lnTo>
                  <a:lnTo>
                    <a:pt x="17518" y="192783"/>
                  </a:lnTo>
                  <a:lnTo>
                    <a:pt x="16301" y="201562"/>
                  </a:lnTo>
                  <a:lnTo>
                    <a:pt x="19880" y="221179"/>
                  </a:lnTo>
                  <a:lnTo>
                    <a:pt x="30100" y="237294"/>
                  </a:lnTo>
                  <a:lnTo>
                    <a:pt x="53913" y="256762"/>
                  </a:lnTo>
                  <a:lnTo>
                    <a:pt x="109448" y="286201"/>
                  </a:lnTo>
                  <a:lnTo>
                    <a:pt x="124815" y="2912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9394464" y="4260377"/>
              <a:ext cx="124816" cy="8322"/>
            </a:xfrm>
            <a:custGeom>
              <a:avLst/>
              <a:gdLst/>
              <a:ahLst/>
              <a:cxnLst/>
              <a:rect l="0" t="0" r="0" b="0"/>
              <a:pathLst>
                <a:path w="124816" h="8322">
                  <a:moveTo>
                    <a:pt x="0" y="0"/>
                  </a:moveTo>
                  <a:lnTo>
                    <a:pt x="22703" y="5718"/>
                  </a:lnTo>
                  <a:lnTo>
                    <a:pt x="75264" y="7807"/>
                  </a:lnTo>
                  <a:lnTo>
                    <a:pt x="124815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9568218" y="4218772"/>
              <a:ext cx="143634" cy="127816"/>
            </a:xfrm>
            <a:custGeom>
              <a:avLst/>
              <a:gdLst/>
              <a:ahLst/>
              <a:cxnLst/>
              <a:rect l="0" t="0" r="0" b="0"/>
              <a:pathLst>
                <a:path w="143634" h="127816">
                  <a:moveTo>
                    <a:pt x="117482" y="0"/>
                  </a:moveTo>
                  <a:lnTo>
                    <a:pt x="99813" y="0"/>
                  </a:lnTo>
                  <a:lnTo>
                    <a:pt x="50824" y="18746"/>
                  </a:lnTo>
                  <a:lnTo>
                    <a:pt x="30341" y="31955"/>
                  </a:lnTo>
                  <a:lnTo>
                    <a:pt x="12562" y="56415"/>
                  </a:lnTo>
                  <a:lnTo>
                    <a:pt x="0" y="87085"/>
                  </a:lnTo>
                  <a:lnTo>
                    <a:pt x="857" y="106197"/>
                  </a:lnTo>
                  <a:lnTo>
                    <a:pt x="3674" y="115177"/>
                  </a:lnTo>
                  <a:lnTo>
                    <a:pt x="10175" y="121163"/>
                  </a:lnTo>
                  <a:lnTo>
                    <a:pt x="29726" y="127815"/>
                  </a:lnTo>
                  <a:lnTo>
                    <a:pt x="62305" y="127142"/>
                  </a:lnTo>
                  <a:lnTo>
                    <a:pt x="95381" y="116670"/>
                  </a:lnTo>
                  <a:lnTo>
                    <a:pt x="124186" y="97439"/>
                  </a:lnTo>
                  <a:lnTo>
                    <a:pt x="136795" y="79672"/>
                  </a:lnTo>
                  <a:lnTo>
                    <a:pt x="143633" y="60373"/>
                  </a:lnTo>
                  <a:lnTo>
                    <a:pt x="143589" y="42550"/>
                  </a:lnTo>
                  <a:lnTo>
                    <a:pt x="135557" y="27848"/>
                  </a:lnTo>
                  <a:lnTo>
                    <a:pt x="10916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9602490" y="4243735"/>
              <a:ext cx="24964" cy="8322"/>
            </a:xfrm>
            <a:custGeom>
              <a:avLst/>
              <a:gdLst/>
              <a:ahLst/>
              <a:cxnLst/>
              <a:rect l="0" t="0" r="0" b="0"/>
              <a:pathLst>
                <a:path w="24964" h="8322">
                  <a:moveTo>
                    <a:pt x="0" y="0"/>
                  </a:moveTo>
                  <a:lnTo>
                    <a:pt x="24963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9724282" y="4243735"/>
              <a:ext cx="261772" cy="232990"/>
            </a:xfrm>
            <a:custGeom>
              <a:avLst/>
              <a:gdLst/>
              <a:ahLst/>
              <a:cxnLst/>
              <a:rect l="0" t="0" r="0" b="0"/>
              <a:pathLst>
                <a:path w="261772" h="232990">
                  <a:moveTo>
                    <a:pt x="27986" y="0"/>
                  </a:moveTo>
                  <a:lnTo>
                    <a:pt x="4542" y="59627"/>
                  </a:lnTo>
                  <a:lnTo>
                    <a:pt x="0" y="74578"/>
                  </a:lnTo>
                  <a:lnTo>
                    <a:pt x="83" y="74682"/>
                  </a:lnTo>
                  <a:lnTo>
                    <a:pt x="11278" y="54919"/>
                  </a:lnTo>
                  <a:lnTo>
                    <a:pt x="49258" y="12446"/>
                  </a:lnTo>
                  <a:lnTo>
                    <a:pt x="54186" y="11995"/>
                  </a:lnTo>
                  <a:lnTo>
                    <a:pt x="58397" y="15393"/>
                  </a:lnTo>
                  <a:lnTo>
                    <a:pt x="62128" y="21357"/>
                  </a:lnTo>
                  <a:lnTo>
                    <a:pt x="67380" y="47419"/>
                  </a:lnTo>
                  <a:lnTo>
                    <a:pt x="65286" y="81791"/>
                  </a:lnTo>
                  <a:lnTo>
                    <a:pt x="71067" y="95215"/>
                  </a:lnTo>
                  <a:lnTo>
                    <a:pt x="77048" y="98610"/>
                  </a:lnTo>
                  <a:lnTo>
                    <a:pt x="93554" y="99917"/>
                  </a:lnTo>
                  <a:lnTo>
                    <a:pt x="119221" y="95454"/>
                  </a:lnTo>
                  <a:lnTo>
                    <a:pt x="139976" y="83859"/>
                  </a:lnTo>
                  <a:lnTo>
                    <a:pt x="141478" y="79944"/>
                  </a:lnTo>
                  <a:lnTo>
                    <a:pt x="139706" y="76410"/>
                  </a:lnTo>
                  <a:lnTo>
                    <a:pt x="135750" y="73130"/>
                  </a:lnTo>
                  <a:lnTo>
                    <a:pt x="121494" y="71950"/>
                  </a:lnTo>
                  <a:lnTo>
                    <a:pt x="104679" y="75432"/>
                  </a:lnTo>
                  <a:lnTo>
                    <a:pt x="91041" y="83143"/>
                  </a:lnTo>
                  <a:lnTo>
                    <a:pt x="86665" y="89637"/>
                  </a:lnTo>
                  <a:lnTo>
                    <a:pt x="81802" y="106715"/>
                  </a:lnTo>
                  <a:lnTo>
                    <a:pt x="82355" y="114598"/>
                  </a:lnTo>
                  <a:lnTo>
                    <a:pt x="87900" y="128287"/>
                  </a:lnTo>
                  <a:lnTo>
                    <a:pt x="93816" y="131753"/>
                  </a:lnTo>
                  <a:lnTo>
                    <a:pt x="110253" y="133137"/>
                  </a:lnTo>
                  <a:lnTo>
                    <a:pt x="129886" y="125740"/>
                  </a:lnTo>
                  <a:lnTo>
                    <a:pt x="176484" y="91612"/>
                  </a:lnTo>
                  <a:lnTo>
                    <a:pt x="233216" y="31641"/>
                  </a:lnTo>
                  <a:lnTo>
                    <a:pt x="233224" y="27566"/>
                  </a:lnTo>
                  <a:lnTo>
                    <a:pt x="229531" y="25773"/>
                  </a:lnTo>
                  <a:lnTo>
                    <a:pt x="223370" y="25503"/>
                  </a:lnTo>
                  <a:lnTo>
                    <a:pt x="211594" y="30134"/>
                  </a:lnTo>
                  <a:lnTo>
                    <a:pt x="188968" y="48174"/>
                  </a:lnTo>
                  <a:lnTo>
                    <a:pt x="187083" y="54305"/>
                  </a:lnTo>
                  <a:lnTo>
                    <a:pt x="189919" y="68514"/>
                  </a:lnTo>
                  <a:lnTo>
                    <a:pt x="201912" y="87691"/>
                  </a:lnTo>
                  <a:lnTo>
                    <a:pt x="257910" y="151052"/>
                  </a:lnTo>
                  <a:lnTo>
                    <a:pt x="261771" y="169452"/>
                  </a:lnTo>
                  <a:lnTo>
                    <a:pt x="259480" y="188108"/>
                  </a:lnTo>
                  <a:lnTo>
                    <a:pt x="252298" y="202564"/>
                  </a:lnTo>
                  <a:lnTo>
                    <a:pt x="229024" y="221098"/>
                  </a:lnTo>
                  <a:lnTo>
                    <a:pt x="202728" y="2329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3960819" y="241310"/>
            <a:ext cx="1805668" cy="249633"/>
            <a:chOff x="3960819" y="241310"/>
            <a:chExt cx="1805668" cy="249633"/>
          </a:xfrm>
        </p:grpSpPr>
        <p:sp>
          <p:nvSpPr>
            <p:cNvPr id="165" name="Freeform 164"/>
            <p:cNvSpPr/>
            <p:nvPr/>
          </p:nvSpPr>
          <p:spPr>
            <a:xfrm>
              <a:off x="3960819" y="28291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961162" y="357805"/>
              <a:ext cx="7979" cy="108175"/>
            </a:xfrm>
            <a:custGeom>
              <a:avLst/>
              <a:gdLst/>
              <a:ahLst/>
              <a:cxnLst/>
              <a:rect l="0" t="0" r="0" b="0"/>
              <a:pathLst>
                <a:path w="7979" h="108175">
                  <a:moveTo>
                    <a:pt x="7978" y="0"/>
                  </a:moveTo>
                  <a:lnTo>
                    <a:pt x="2260" y="21779"/>
                  </a:lnTo>
                  <a:lnTo>
                    <a:pt x="0" y="77426"/>
                  </a:lnTo>
                  <a:lnTo>
                    <a:pt x="2275" y="92351"/>
                  </a:lnTo>
                  <a:lnTo>
                    <a:pt x="7978" y="10817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985782" y="257952"/>
              <a:ext cx="241311" cy="232991"/>
            </a:xfrm>
            <a:custGeom>
              <a:avLst/>
              <a:gdLst/>
              <a:ahLst/>
              <a:cxnLst/>
              <a:rect l="0" t="0" r="0" b="0"/>
              <a:pathLst>
                <a:path w="241311" h="232991">
                  <a:moveTo>
                    <a:pt x="0" y="0"/>
                  </a:moveTo>
                  <a:lnTo>
                    <a:pt x="23978" y="58681"/>
                  </a:lnTo>
                  <a:lnTo>
                    <a:pt x="40863" y="90693"/>
                  </a:lnTo>
                  <a:lnTo>
                    <a:pt x="65937" y="108953"/>
                  </a:lnTo>
                  <a:lnTo>
                    <a:pt x="82931" y="117149"/>
                  </a:lnTo>
                  <a:lnTo>
                    <a:pt x="102193" y="118943"/>
                  </a:lnTo>
                  <a:lnTo>
                    <a:pt x="112508" y="118127"/>
                  </a:lnTo>
                  <a:lnTo>
                    <a:pt x="121233" y="113885"/>
                  </a:lnTo>
                  <a:lnTo>
                    <a:pt x="148523" y="82969"/>
                  </a:lnTo>
                  <a:lnTo>
                    <a:pt x="184120" y="32114"/>
                  </a:lnTo>
                  <a:lnTo>
                    <a:pt x="188390" y="28806"/>
                  </a:lnTo>
                  <a:lnTo>
                    <a:pt x="193087" y="28450"/>
                  </a:lnTo>
                  <a:lnTo>
                    <a:pt x="198066" y="30061"/>
                  </a:lnTo>
                  <a:lnTo>
                    <a:pt x="201386" y="35759"/>
                  </a:lnTo>
                  <a:lnTo>
                    <a:pt x="213162" y="97418"/>
                  </a:lnTo>
                  <a:lnTo>
                    <a:pt x="222711" y="157034"/>
                  </a:lnTo>
                  <a:lnTo>
                    <a:pt x="234772" y="217940"/>
                  </a:lnTo>
                  <a:lnTo>
                    <a:pt x="241310" y="23299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4318364" y="364570"/>
              <a:ext cx="125077" cy="84768"/>
            </a:xfrm>
            <a:custGeom>
              <a:avLst/>
              <a:gdLst/>
              <a:ahLst/>
              <a:cxnLst/>
              <a:rect l="0" t="0" r="0" b="0"/>
              <a:pathLst>
                <a:path w="125077" h="84768">
                  <a:moveTo>
                    <a:pt x="83470" y="26519"/>
                  </a:moveTo>
                  <a:lnTo>
                    <a:pt x="79053" y="13267"/>
                  </a:lnTo>
                  <a:lnTo>
                    <a:pt x="69488" y="4296"/>
                  </a:lnTo>
                  <a:lnTo>
                    <a:pt x="63054" y="609"/>
                  </a:lnTo>
                  <a:lnTo>
                    <a:pt x="56916" y="0"/>
                  </a:lnTo>
                  <a:lnTo>
                    <a:pt x="45165" y="4255"/>
                  </a:lnTo>
                  <a:lnTo>
                    <a:pt x="16835" y="22977"/>
                  </a:lnTo>
                  <a:lnTo>
                    <a:pt x="4237" y="36964"/>
                  </a:lnTo>
                  <a:lnTo>
                    <a:pt x="1062" y="44577"/>
                  </a:lnTo>
                  <a:lnTo>
                    <a:pt x="0" y="60433"/>
                  </a:lnTo>
                  <a:lnTo>
                    <a:pt x="3785" y="65770"/>
                  </a:lnTo>
                  <a:lnTo>
                    <a:pt x="10006" y="69329"/>
                  </a:lnTo>
                  <a:lnTo>
                    <a:pt x="17852" y="71701"/>
                  </a:lnTo>
                  <a:lnTo>
                    <a:pt x="33966" y="69406"/>
                  </a:lnTo>
                  <a:lnTo>
                    <a:pt x="56167" y="57718"/>
                  </a:lnTo>
                  <a:lnTo>
                    <a:pt x="80235" y="37202"/>
                  </a:lnTo>
                  <a:lnTo>
                    <a:pt x="83162" y="36415"/>
                  </a:lnTo>
                  <a:lnTo>
                    <a:pt x="84190" y="38664"/>
                  </a:lnTo>
                  <a:lnTo>
                    <a:pt x="84715" y="48559"/>
                  </a:lnTo>
                  <a:lnTo>
                    <a:pt x="88030" y="62202"/>
                  </a:lnTo>
                  <a:lnTo>
                    <a:pt x="92982" y="67875"/>
                  </a:lnTo>
                  <a:lnTo>
                    <a:pt x="125076" y="8476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4502642" y="350820"/>
              <a:ext cx="98899" cy="85425"/>
            </a:xfrm>
            <a:custGeom>
              <a:avLst/>
              <a:gdLst/>
              <a:ahLst/>
              <a:cxnLst/>
              <a:rect l="0" t="0" r="0" b="0"/>
              <a:pathLst>
                <a:path w="98899" h="85425">
                  <a:moveTo>
                    <a:pt x="73934" y="15306"/>
                  </a:moveTo>
                  <a:lnTo>
                    <a:pt x="69517" y="2054"/>
                  </a:lnTo>
                  <a:lnTo>
                    <a:pt x="65442" y="0"/>
                  </a:lnTo>
                  <a:lnTo>
                    <a:pt x="59952" y="479"/>
                  </a:lnTo>
                  <a:lnTo>
                    <a:pt x="47380" y="5943"/>
                  </a:lnTo>
                  <a:lnTo>
                    <a:pt x="18617" y="29768"/>
                  </a:lnTo>
                  <a:lnTo>
                    <a:pt x="1865" y="50410"/>
                  </a:lnTo>
                  <a:lnTo>
                    <a:pt x="0" y="58124"/>
                  </a:lnTo>
                  <a:lnTo>
                    <a:pt x="2859" y="74093"/>
                  </a:lnTo>
                  <a:lnTo>
                    <a:pt x="8985" y="79460"/>
                  </a:lnTo>
                  <a:lnTo>
                    <a:pt x="28117" y="85424"/>
                  </a:lnTo>
                  <a:lnTo>
                    <a:pt x="77501" y="82981"/>
                  </a:lnTo>
                  <a:lnTo>
                    <a:pt x="98898" y="8187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4655712" y="241310"/>
              <a:ext cx="95608" cy="199707"/>
            </a:xfrm>
            <a:custGeom>
              <a:avLst/>
              <a:gdLst/>
              <a:ahLst/>
              <a:cxnLst/>
              <a:rect l="0" t="0" r="0" b="0"/>
              <a:pathLst>
                <a:path w="95608" h="199707">
                  <a:moveTo>
                    <a:pt x="12396" y="0"/>
                  </a:moveTo>
                  <a:lnTo>
                    <a:pt x="11472" y="63398"/>
                  </a:lnTo>
                  <a:lnTo>
                    <a:pt x="3921" y="122860"/>
                  </a:lnTo>
                  <a:lnTo>
                    <a:pt x="0" y="144595"/>
                  </a:lnTo>
                  <a:lnTo>
                    <a:pt x="1359" y="149097"/>
                  </a:lnTo>
                  <a:lnTo>
                    <a:pt x="5038" y="149324"/>
                  </a:lnTo>
                  <a:lnTo>
                    <a:pt x="21003" y="138858"/>
                  </a:lnTo>
                  <a:lnTo>
                    <a:pt x="26455" y="134177"/>
                  </a:lnTo>
                  <a:lnTo>
                    <a:pt x="33788" y="132906"/>
                  </a:lnTo>
                  <a:lnTo>
                    <a:pt x="51798" y="136425"/>
                  </a:lnTo>
                  <a:lnTo>
                    <a:pt x="59004" y="140876"/>
                  </a:lnTo>
                  <a:lnTo>
                    <a:pt x="84988" y="175762"/>
                  </a:lnTo>
                  <a:lnTo>
                    <a:pt x="95607" y="19970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810709" y="363645"/>
              <a:ext cx="69844" cy="69051"/>
            </a:xfrm>
            <a:custGeom>
              <a:avLst/>
              <a:gdLst/>
              <a:ahLst/>
              <a:cxnLst/>
              <a:rect l="0" t="0" r="0" b="0"/>
              <a:pathLst>
                <a:path w="69844" h="69051">
                  <a:moveTo>
                    <a:pt x="65425" y="27444"/>
                  </a:moveTo>
                  <a:lnTo>
                    <a:pt x="69843" y="14192"/>
                  </a:lnTo>
                  <a:lnTo>
                    <a:pt x="68370" y="9364"/>
                  </a:lnTo>
                  <a:lnTo>
                    <a:pt x="64615" y="5221"/>
                  </a:lnTo>
                  <a:lnTo>
                    <a:pt x="59338" y="1534"/>
                  </a:lnTo>
                  <a:lnTo>
                    <a:pt x="53046" y="0"/>
                  </a:lnTo>
                  <a:lnTo>
                    <a:pt x="38658" y="762"/>
                  </a:lnTo>
                  <a:lnTo>
                    <a:pt x="25484" y="6648"/>
                  </a:lnTo>
                  <a:lnTo>
                    <a:pt x="13465" y="16352"/>
                  </a:lnTo>
                  <a:lnTo>
                    <a:pt x="1959" y="29911"/>
                  </a:lnTo>
                  <a:lnTo>
                    <a:pt x="0" y="36485"/>
                  </a:lnTo>
                  <a:lnTo>
                    <a:pt x="544" y="42717"/>
                  </a:lnTo>
                  <a:lnTo>
                    <a:pt x="2755" y="48721"/>
                  </a:lnTo>
                  <a:lnTo>
                    <a:pt x="7003" y="51799"/>
                  </a:lnTo>
                  <a:lnTo>
                    <a:pt x="12609" y="52926"/>
                  </a:lnTo>
                  <a:lnTo>
                    <a:pt x="33750" y="55027"/>
                  </a:lnTo>
                  <a:lnTo>
                    <a:pt x="46725" y="59119"/>
                  </a:lnTo>
                  <a:lnTo>
                    <a:pt x="50185" y="61505"/>
                  </a:lnTo>
                  <a:lnTo>
                    <a:pt x="57104" y="6905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942703" y="349484"/>
              <a:ext cx="58248" cy="62645"/>
            </a:xfrm>
            <a:custGeom>
              <a:avLst/>
              <a:gdLst/>
              <a:ahLst/>
              <a:cxnLst/>
              <a:rect l="0" t="0" r="0" b="0"/>
              <a:pathLst>
                <a:path w="58248" h="62645">
                  <a:moveTo>
                    <a:pt x="0" y="0"/>
                  </a:moveTo>
                  <a:lnTo>
                    <a:pt x="4417" y="57909"/>
                  </a:lnTo>
                  <a:lnTo>
                    <a:pt x="5718" y="62644"/>
                  </a:lnTo>
                  <a:lnTo>
                    <a:pt x="6586" y="62103"/>
                  </a:lnTo>
                  <a:lnTo>
                    <a:pt x="12395" y="39080"/>
                  </a:lnTo>
                  <a:lnTo>
                    <a:pt x="16585" y="33450"/>
                  </a:lnTo>
                  <a:lnTo>
                    <a:pt x="28635" y="24729"/>
                  </a:lnTo>
                  <a:lnTo>
                    <a:pt x="58247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104352" y="355724"/>
              <a:ext cx="63607" cy="58466"/>
            </a:xfrm>
            <a:custGeom>
              <a:avLst/>
              <a:gdLst/>
              <a:ahLst/>
              <a:cxnLst/>
              <a:rect l="0" t="0" r="0" b="0"/>
              <a:pathLst>
                <a:path w="63607" h="58466">
                  <a:moveTo>
                    <a:pt x="21414" y="18723"/>
                  </a:moveTo>
                  <a:lnTo>
                    <a:pt x="3744" y="27558"/>
                  </a:lnTo>
                  <a:lnTo>
                    <a:pt x="389" y="33859"/>
                  </a:lnTo>
                  <a:lnTo>
                    <a:pt x="0" y="41757"/>
                  </a:lnTo>
                  <a:lnTo>
                    <a:pt x="1591" y="50721"/>
                  </a:lnTo>
                  <a:lnTo>
                    <a:pt x="6349" y="55773"/>
                  </a:lnTo>
                  <a:lnTo>
                    <a:pt x="13220" y="58216"/>
                  </a:lnTo>
                  <a:lnTo>
                    <a:pt x="29791" y="58465"/>
                  </a:lnTo>
                  <a:lnTo>
                    <a:pt x="46402" y="55494"/>
                  </a:lnTo>
                  <a:lnTo>
                    <a:pt x="52866" y="51558"/>
                  </a:lnTo>
                  <a:lnTo>
                    <a:pt x="62513" y="39788"/>
                  </a:lnTo>
                  <a:lnTo>
                    <a:pt x="63606" y="32767"/>
                  </a:lnTo>
                  <a:lnTo>
                    <a:pt x="59890" y="17568"/>
                  </a:lnTo>
                  <a:lnTo>
                    <a:pt x="49609" y="6499"/>
                  </a:lnTo>
                  <a:lnTo>
                    <a:pt x="42984" y="2253"/>
                  </a:lnTo>
                  <a:lnTo>
                    <a:pt x="28227" y="0"/>
                  </a:lnTo>
                  <a:lnTo>
                    <a:pt x="4772" y="208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232297" y="349484"/>
              <a:ext cx="51642" cy="66899"/>
            </a:xfrm>
            <a:custGeom>
              <a:avLst/>
              <a:gdLst/>
              <a:ahLst/>
              <a:cxnLst/>
              <a:rect l="0" t="0" r="0" b="0"/>
              <a:pathLst>
                <a:path w="51642" h="66899">
                  <a:moveTo>
                    <a:pt x="43248" y="8321"/>
                  </a:moveTo>
                  <a:lnTo>
                    <a:pt x="24243" y="15889"/>
                  </a:lnTo>
                  <a:lnTo>
                    <a:pt x="12920" y="24320"/>
                  </a:lnTo>
                  <a:lnTo>
                    <a:pt x="567" y="43880"/>
                  </a:lnTo>
                  <a:lnTo>
                    <a:pt x="0" y="50518"/>
                  </a:lnTo>
                  <a:lnTo>
                    <a:pt x="4303" y="62825"/>
                  </a:lnTo>
                  <a:lnTo>
                    <a:pt x="9888" y="65922"/>
                  </a:lnTo>
                  <a:lnTo>
                    <a:pt x="25956" y="66898"/>
                  </a:lnTo>
                  <a:lnTo>
                    <a:pt x="40493" y="61784"/>
                  </a:lnTo>
                  <a:lnTo>
                    <a:pt x="46959" y="57831"/>
                  </a:lnTo>
                  <a:lnTo>
                    <a:pt x="50345" y="51498"/>
                  </a:lnTo>
                  <a:lnTo>
                    <a:pt x="51641" y="34599"/>
                  </a:lnTo>
                  <a:lnTo>
                    <a:pt x="46670" y="19692"/>
                  </a:lnTo>
                  <a:lnTo>
                    <a:pt x="34926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392039" y="345255"/>
              <a:ext cx="83212" cy="79120"/>
            </a:xfrm>
            <a:custGeom>
              <a:avLst/>
              <a:gdLst/>
              <a:ahLst/>
              <a:cxnLst/>
              <a:rect l="0" t="0" r="0" b="0"/>
              <a:pathLst>
                <a:path w="83212" h="79120">
                  <a:moveTo>
                    <a:pt x="0" y="12550"/>
                  </a:moveTo>
                  <a:lnTo>
                    <a:pt x="0" y="30219"/>
                  </a:lnTo>
                  <a:lnTo>
                    <a:pt x="925" y="32651"/>
                  </a:lnTo>
                  <a:lnTo>
                    <a:pt x="2466" y="31498"/>
                  </a:lnTo>
                  <a:lnTo>
                    <a:pt x="15999" y="9718"/>
                  </a:lnTo>
                  <a:lnTo>
                    <a:pt x="22686" y="5115"/>
                  </a:lnTo>
                  <a:lnTo>
                    <a:pt x="39977" y="0"/>
                  </a:lnTo>
                  <a:lnTo>
                    <a:pt x="57524" y="2658"/>
                  </a:lnTo>
                  <a:lnTo>
                    <a:pt x="66086" y="5955"/>
                  </a:lnTo>
                  <a:lnTo>
                    <a:pt x="71795" y="11852"/>
                  </a:lnTo>
                  <a:lnTo>
                    <a:pt x="78137" y="28265"/>
                  </a:lnTo>
                  <a:lnTo>
                    <a:pt x="83211" y="7911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541818" y="364407"/>
              <a:ext cx="55592" cy="68289"/>
            </a:xfrm>
            <a:custGeom>
              <a:avLst/>
              <a:gdLst/>
              <a:ahLst/>
              <a:cxnLst/>
              <a:rect l="0" t="0" r="0" b="0"/>
              <a:pathLst>
                <a:path w="55592" h="68289">
                  <a:moveTo>
                    <a:pt x="0" y="26682"/>
                  </a:moveTo>
                  <a:lnTo>
                    <a:pt x="41655" y="11565"/>
                  </a:lnTo>
                  <a:lnTo>
                    <a:pt x="54263" y="2705"/>
                  </a:lnTo>
                  <a:lnTo>
                    <a:pt x="55591" y="527"/>
                  </a:lnTo>
                  <a:lnTo>
                    <a:pt x="53703" y="0"/>
                  </a:lnTo>
                  <a:lnTo>
                    <a:pt x="49671" y="573"/>
                  </a:lnTo>
                  <a:lnTo>
                    <a:pt x="40259" y="8606"/>
                  </a:lnTo>
                  <a:lnTo>
                    <a:pt x="35160" y="14632"/>
                  </a:lnTo>
                  <a:lnTo>
                    <a:pt x="29495" y="31188"/>
                  </a:lnTo>
                  <a:lnTo>
                    <a:pt x="27984" y="40781"/>
                  </a:lnTo>
                  <a:lnTo>
                    <a:pt x="29751" y="48101"/>
                  </a:lnTo>
                  <a:lnTo>
                    <a:pt x="33703" y="53905"/>
                  </a:lnTo>
                  <a:lnTo>
                    <a:pt x="49926" y="6828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5700429" y="349484"/>
              <a:ext cx="66058" cy="108175"/>
            </a:xfrm>
            <a:custGeom>
              <a:avLst/>
              <a:gdLst/>
              <a:ahLst/>
              <a:cxnLst/>
              <a:rect l="0" t="0" r="0" b="0"/>
              <a:pathLst>
                <a:path w="66058" h="108175">
                  <a:moveTo>
                    <a:pt x="66057" y="0"/>
                  </a:moveTo>
                  <a:lnTo>
                    <a:pt x="34691" y="1849"/>
                  </a:lnTo>
                  <a:lnTo>
                    <a:pt x="16984" y="8835"/>
                  </a:lnTo>
                  <a:lnTo>
                    <a:pt x="4799" y="20569"/>
                  </a:lnTo>
                  <a:lnTo>
                    <a:pt x="255" y="27581"/>
                  </a:lnTo>
                  <a:lnTo>
                    <a:pt x="0" y="33180"/>
                  </a:lnTo>
                  <a:lnTo>
                    <a:pt x="2604" y="37838"/>
                  </a:lnTo>
                  <a:lnTo>
                    <a:pt x="12892" y="45478"/>
                  </a:lnTo>
                  <a:lnTo>
                    <a:pt x="26711" y="51956"/>
                  </a:lnTo>
                  <a:lnTo>
                    <a:pt x="31505" y="57751"/>
                  </a:lnTo>
                  <a:lnTo>
                    <a:pt x="36832" y="74053"/>
                  </a:lnTo>
                  <a:lnTo>
                    <a:pt x="36404" y="81728"/>
                  </a:lnTo>
                  <a:lnTo>
                    <a:pt x="24452" y="10817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89227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296609" y="249631"/>
            <a:ext cx="2096906" cy="640722"/>
            <a:chOff x="2296609" y="249631"/>
            <a:chExt cx="2096906" cy="640722"/>
          </a:xfrm>
        </p:grpSpPr>
        <p:sp>
          <p:nvSpPr>
            <p:cNvPr id="2" name="Freeform 1"/>
            <p:cNvSpPr/>
            <p:nvPr/>
          </p:nvSpPr>
          <p:spPr>
            <a:xfrm>
              <a:off x="2296609" y="249631"/>
              <a:ext cx="232991" cy="579841"/>
            </a:xfrm>
            <a:custGeom>
              <a:avLst/>
              <a:gdLst/>
              <a:ahLst/>
              <a:cxnLst/>
              <a:rect l="0" t="0" r="0" b="0"/>
              <a:pathLst>
                <a:path w="232991" h="579841">
                  <a:moveTo>
                    <a:pt x="232990" y="0"/>
                  </a:moveTo>
                  <a:lnTo>
                    <a:pt x="206417" y="1850"/>
                  </a:lnTo>
                  <a:lnTo>
                    <a:pt x="176217" y="14211"/>
                  </a:lnTo>
                  <a:lnTo>
                    <a:pt x="117477" y="57840"/>
                  </a:lnTo>
                  <a:lnTo>
                    <a:pt x="79436" y="92757"/>
                  </a:lnTo>
                  <a:lnTo>
                    <a:pt x="39860" y="145057"/>
                  </a:lnTo>
                  <a:lnTo>
                    <a:pt x="32201" y="163706"/>
                  </a:lnTo>
                  <a:lnTo>
                    <a:pt x="30645" y="184322"/>
                  </a:lnTo>
                  <a:lnTo>
                    <a:pt x="33961" y="203963"/>
                  </a:lnTo>
                  <a:lnTo>
                    <a:pt x="46223" y="225417"/>
                  </a:lnTo>
                  <a:lnTo>
                    <a:pt x="96491" y="285914"/>
                  </a:lnTo>
                  <a:lnTo>
                    <a:pt x="150069" y="341339"/>
                  </a:lnTo>
                  <a:lnTo>
                    <a:pt x="201400" y="399421"/>
                  </a:lnTo>
                  <a:lnTo>
                    <a:pt x="225657" y="441017"/>
                  </a:lnTo>
                  <a:lnTo>
                    <a:pt x="230817" y="474814"/>
                  </a:lnTo>
                  <a:lnTo>
                    <a:pt x="227929" y="509689"/>
                  </a:lnTo>
                  <a:lnTo>
                    <a:pt x="221187" y="527319"/>
                  </a:lnTo>
                  <a:lnTo>
                    <a:pt x="216800" y="534609"/>
                  </a:lnTo>
                  <a:lnTo>
                    <a:pt x="184122" y="558122"/>
                  </a:lnTo>
                  <a:lnTo>
                    <a:pt x="139306" y="573820"/>
                  </a:lnTo>
                  <a:lnTo>
                    <a:pt x="82957" y="579840"/>
                  </a:lnTo>
                  <a:lnTo>
                    <a:pt x="52317" y="574400"/>
                  </a:lnTo>
                  <a:lnTo>
                    <a:pt x="26596" y="561488"/>
                  </a:lnTo>
                  <a:lnTo>
                    <a:pt x="8702" y="546875"/>
                  </a:lnTo>
                  <a:lnTo>
                    <a:pt x="0" y="5325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2631275" y="620347"/>
              <a:ext cx="117105" cy="203438"/>
            </a:xfrm>
            <a:custGeom>
              <a:avLst/>
              <a:gdLst/>
              <a:ahLst/>
              <a:cxnLst/>
              <a:rect l="0" t="0" r="0" b="0"/>
              <a:pathLst>
                <a:path w="117105" h="203438">
                  <a:moveTo>
                    <a:pt x="6497" y="120226"/>
                  </a:moveTo>
                  <a:lnTo>
                    <a:pt x="55571" y="97063"/>
                  </a:lnTo>
                  <a:lnTo>
                    <a:pt x="88615" y="69012"/>
                  </a:lnTo>
                  <a:lnTo>
                    <a:pt x="111442" y="36761"/>
                  </a:lnTo>
                  <a:lnTo>
                    <a:pt x="115292" y="28525"/>
                  </a:lnTo>
                  <a:lnTo>
                    <a:pt x="117104" y="11977"/>
                  </a:lnTo>
                  <a:lnTo>
                    <a:pt x="116293" y="3681"/>
                  </a:lnTo>
                  <a:lnTo>
                    <a:pt x="111130" y="0"/>
                  </a:lnTo>
                  <a:lnTo>
                    <a:pt x="93065" y="840"/>
                  </a:lnTo>
                  <a:lnTo>
                    <a:pt x="77023" y="9843"/>
                  </a:lnTo>
                  <a:lnTo>
                    <a:pt x="40132" y="47066"/>
                  </a:lnTo>
                  <a:lnTo>
                    <a:pt x="10641" y="102884"/>
                  </a:lnTo>
                  <a:lnTo>
                    <a:pt x="2281" y="130189"/>
                  </a:lnTo>
                  <a:lnTo>
                    <a:pt x="0" y="153932"/>
                  </a:lnTo>
                  <a:lnTo>
                    <a:pt x="3918" y="174963"/>
                  </a:lnTo>
                  <a:lnTo>
                    <a:pt x="7551" y="184454"/>
                  </a:lnTo>
                  <a:lnTo>
                    <a:pt x="13672" y="190782"/>
                  </a:lnTo>
                  <a:lnTo>
                    <a:pt x="30335" y="197812"/>
                  </a:lnTo>
                  <a:lnTo>
                    <a:pt x="64745" y="2034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2872464" y="659385"/>
              <a:ext cx="270248" cy="181042"/>
            </a:xfrm>
            <a:custGeom>
              <a:avLst/>
              <a:gdLst/>
              <a:ahLst/>
              <a:cxnLst/>
              <a:rect l="0" t="0" r="0" b="0"/>
              <a:pathLst>
                <a:path w="270248" h="181042">
                  <a:moveTo>
                    <a:pt x="31582" y="6299"/>
                  </a:moveTo>
                  <a:lnTo>
                    <a:pt x="9839" y="63978"/>
                  </a:lnTo>
                  <a:lnTo>
                    <a:pt x="851" y="102649"/>
                  </a:lnTo>
                  <a:lnTo>
                    <a:pt x="0" y="114911"/>
                  </a:lnTo>
                  <a:lnTo>
                    <a:pt x="1282" y="120312"/>
                  </a:lnTo>
                  <a:lnTo>
                    <a:pt x="3985" y="121139"/>
                  </a:lnTo>
                  <a:lnTo>
                    <a:pt x="7637" y="118917"/>
                  </a:lnTo>
                  <a:lnTo>
                    <a:pt x="48372" y="56263"/>
                  </a:lnTo>
                  <a:lnTo>
                    <a:pt x="72111" y="15549"/>
                  </a:lnTo>
                  <a:lnTo>
                    <a:pt x="88734" y="2397"/>
                  </a:lnTo>
                  <a:lnTo>
                    <a:pt x="97420" y="0"/>
                  </a:lnTo>
                  <a:lnTo>
                    <a:pt x="114468" y="2266"/>
                  </a:lnTo>
                  <a:lnTo>
                    <a:pt x="121048" y="6384"/>
                  </a:lnTo>
                  <a:lnTo>
                    <a:pt x="130825" y="18356"/>
                  </a:lnTo>
                  <a:lnTo>
                    <a:pt x="141527" y="58359"/>
                  </a:lnTo>
                  <a:lnTo>
                    <a:pt x="140628" y="121614"/>
                  </a:lnTo>
                  <a:lnTo>
                    <a:pt x="140337" y="133102"/>
                  </a:lnTo>
                  <a:lnTo>
                    <a:pt x="141992" y="137987"/>
                  </a:lnTo>
                  <a:lnTo>
                    <a:pt x="144945" y="138470"/>
                  </a:lnTo>
                  <a:lnTo>
                    <a:pt x="148763" y="136018"/>
                  </a:lnTo>
                  <a:lnTo>
                    <a:pt x="155470" y="123432"/>
                  </a:lnTo>
                  <a:lnTo>
                    <a:pt x="182010" y="66337"/>
                  </a:lnTo>
                  <a:lnTo>
                    <a:pt x="205313" y="24101"/>
                  </a:lnTo>
                  <a:lnTo>
                    <a:pt x="221900" y="10821"/>
                  </a:lnTo>
                  <a:lnTo>
                    <a:pt x="230577" y="10238"/>
                  </a:lnTo>
                  <a:lnTo>
                    <a:pt x="239134" y="13548"/>
                  </a:lnTo>
                  <a:lnTo>
                    <a:pt x="254191" y="26163"/>
                  </a:lnTo>
                  <a:lnTo>
                    <a:pt x="263964" y="41015"/>
                  </a:lnTo>
                  <a:lnTo>
                    <a:pt x="270247" y="82640"/>
                  </a:lnTo>
                  <a:lnTo>
                    <a:pt x="266651" y="134757"/>
                  </a:lnTo>
                  <a:lnTo>
                    <a:pt x="264571" y="18104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3214874" y="660720"/>
              <a:ext cx="146830" cy="229633"/>
            </a:xfrm>
            <a:custGeom>
              <a:avLst/>
              <a:gdLst/>
              <a:ahLst/>
              <a:cxnLst/>
              <a:rect l="0" t="0" r="0" b="0"/>
              <a:pathLst>
                <a:path w="146830" h="229633">
                  <a:moveTo>
                    <a:pt x="113545" y="38248"/>
                  </a:moveTo>
                  <a:lnTo>
                    <a:pt x="117962" y="24996"/>
                  </a:lnTo>
                  <a:lnTo>
                    <a:pt x="115200" y="11093"/>
                  </a:lnTo>
                  <a:lnTo>
                    <a:pt x="111875" y="3503"/>
                  </a:lnTo>
                  <a:lnTo>
                    <a:pt x="105960" y="292"/>
                  </a:lnTo>
                  <a:lnTo>
                    <a:pt x="98318" y="0"/>
                  </a:lnTo>
                  <a:lnTo>
                    <a:pt x="81815" y="4607"/>
                  </a:lnTo>
                  <a:lnTo>
                    <a:pt x="56153" y="22631"/>
                  </a:lnTo>
                  <a:lnTo>
                    <a:pt x="44583" y="35005"/>
                  </a:lnTo>
                  <a:lnTo>
                    <a:pt x="16671" y="88693"/>
                  </a:lnTo>
                  <a:lnTo>
                    <a:pt x="3686" y="121509"/>
                  </a:lnTo>
                  <a:lnTo>
                    <a:pt x="0" y="150142"/>
                  </a:lnTo>
                  <a:lnTo>
                    <a:pt x="1790" y="160922"/>
                  </a:lnTo>
                  <a:lnTo>
                    <a:pt x="5758" y="169032"/>
                  </a:lnTo>
                  <a:lnTo>
                    <a:pt x="11176" y="175364"/>
                  </a:lnTo>
                  <a:lnTo>
                    <a:pt x="18487" y="177736"/>
                  </a:lnTo>
                  <a:lnTo>
                    <a:pt x="36472" y="175440"/>
                  </a:lnTo>
                  <a:lnTo>
                    <a:pt x="81226" y="148577"/>
                  </a:lnTo>
                  <a:lnTo>
                    <a:pt x="123108" y="108693"/>
                  </a:lnTo>
                  <a:lnTo>
                    <a:pt x="129166" y="107401"/>
                  </a:lnTo>
                  <a:lnTo>
                    <a:pt x="134129" y="109313"/>
                  </a:lnTo>
                  <a:lnTo>
                    <a:pt x="138363" y="113361"/>
                  </a:lnTo>
                  <a:lnTo>
                    <a:pt x="143066" y="132653"/>
                  </a:lnTo>
                  <a:lnTo>
                    <a:pt x="146086" y="185821"/>
                  </a:lnTo>
                  <a:lnTo>
                    <a:pt x="146829" y="2296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3495997" y="748415"/>
              <a:ext cx="173586" cy="109946"/>
            </a:xfrm>
            <a:custGeom>
              <a:avLst/>
              <a:gdLst/>
              <a:ahLst/>
              <a:cxnLst/>
              <a:rect l="0" t="0" r="0" b="0"/>
              <a:pathLst>
                <a:path w="173586" h="109946">
                  <a:moveTo>
                    <a:pt x="7164" y="25443"/>
                  </a:moveTo>
                  <a:lnTo>
                    <a:pt x="0" y="76187"/>
                  </a:lnTo>
                  <a:lnTo>
                    <a:pt x="3603" y="106430"/>
                  </a:lnTo>
                  <a:lnTo>
                    <a:pt x="7564" y="109945"/>
                  </a:lnTo>
                  <a:lnTo>
                    <a:pt x="12978" y="109514"/>
                  </a:lnTo>
                  <a:lnTo>
                    <a:pt x="25466" y="101639"/>
                  </a:lnTo>
                  <a:lnTo>
                    <a:pt x="78080" y="41811"/>
                  </a:lnTo>
                  <a:lnTo>
                    <a:pt x="112459" y="3716"/>
                  </a:lnTo>
                  <a:lnTo>
                    <a:pt x="118966" y="788"/>
                  </a:lnTo>
                  <a:lnTo>
                    <a:pt x="133592" y="0"/>
                  </a:lnTo>
                  <a:lnTo>
                    <a:pt x="140451" y="2934"/>
                  </a:lnTo>
                  <a:lnTo>
                    <a:pt x="153004" y="13589"/>
                  </a:lnTo>
                  <a:lnTo>
                    <a:pt x="166049" y="39600"/>
                  </a:lnTo>
                  <a:lnTo>
                    <a:pt x="173585" y="920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3819361" y="441016"/>
              <a:ext cx="114229" cy="401751"/>
            </a:xfrm>
            <a:custGeom>
              <a:avLst/>
              <a:gdLst/>
              <a:ahLst/>
              <a:cxnLst/>
              <a:rect l="0" t="0" r="0" b="0"/>
              <a:pathLst>
                <a:path w="114229" h="401751">
                  <a:moveTo>
                    <a:pt x="0" y="0"/>
                  </a:moveTo>
                  <a:lnTo>
                    <a:pt x="7550" y="63415"/>
                  </a:lnTo>
                  <a:lnTo>
                    <a:pt x="8169" y="116967"/>
                  </a:lnTo>
                  <a:lnTo>
                    <a:pt x="8291" y="176479"/>
                  </a:lnTo>
                  <a:lnTo>
                    <a:pt x="8315" y="235934"/>
                  </a:lnTo>
                  <a:lnTo>
                    <a:pt x="5855" y="297674"/>
                  </a:lnTo>
                  <a:lnTo>
                    <a:pt x="1157" y="350242"/>
                  </a:lnTo>
                  <a:lnTo>
                    <a:pt x="228" y="399354"/>
                  </a:lnTo>
                  <a:lnTo>
                    <a:pt x="945" y="341104"/>
                  </a:lnTo>
                  <a:lnTo>
                    <a:pt x="11585" y="285282"/>
                  </a:lnTo>
                  <a:lnTo>
                    <a:pt x="28396" y="258653"/>
                  </a:lnTo>
                  <a:lnTo>
                    <a:pt x="43131" y="246553"/>
                  </a:lnTo>
                  <a:lnTo>
                    <a:pt x="50943" y="242031"/>
                  </a:lnTo>
                  <a:lnTo>
                    <a:pt x="58926" y="240866"/>
                  </a:lnTo>
                  <a:lnTo>
                    <a:pt x="75191" y="244503"/>
                  </a:lnTo>
                  <a:lnTo>
                    <a:pt x="95524" y="256946"/>
                  </a:lnTo>
                  <a:lnTo>
                    <a:pt x="105018" y="269524"/>
                  </a:lnTo>
                  <a:lnTo>
                    <a:pt x="108843" y="276762"/>
                  </a:lnTo>
                  <a:lnTo>
                    <a:pt x="114228" y="313452"/>
                  </a:lnTo>
                  <a:lnTo>
                    <a:pt x="109404" y="372774"/>
                  </a:lnTo>
                  <a:lnTo>
                    <a:pt x="104019" y="400147"/>
                  </a:lnTo>
                  <a:lnTo>
                    <a:pt x="104479" y="401750"/>
                  </a:lnTo>
                  <a:lnTo>
                    <a:pt x="108174" y="3994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3985782" y="574152"/>
              <a:ext cx="1" cy="16643"/>
            </a:xfrm>
            <a:custGeom>
              <a:avLst/>
              <a:gdLst/>
              <a:ahLst/>
              <a:cxnLst/>
              <a:rect l="0" t="0" r="0" b="0"/>
              <a:pathLst>
                <a:path w="1" h="16643">
                  <a:moveTo>
                    <a:pt x="0" y="16642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4137356" y="694002"/>
              <a:ext cx="160723" cy="154746"/>
            </a:xfrm>
            <a:custGeom>
              <a:avLst/>
              <a:gdLst/>
              <a:ahLst/>
              <a:cxnLst/>
              <a:rect l="0" t="0" r="0" b="0"/>
              <a:pathLst>
                <a:path w="160723" h="154746">
                  <a:moveTo>
                    <a:pt x="156305" y="63213"/>
                  </a:moveTo>
                  <a:lnTo>
                    <a:pt x="160722" y="49961"/>
                  </a:lnTo>
                  <a:lnTo>
                    <a:pt x="157960" y="36059"/>
                  </a:lnTo>
                  <a:lnTo>
                    <a:pt x="146009" y="15103"/>
                  </a:lnTo>
                  <a:lnTo>
                    <a:pt x="141120" y="8950"/>
                  </a:lnTo>
                  <a:lnTo>
                    <a:pt x="125825" y="2114"/>
                  </a:lnTo>
                  <a:lnTo>
                    <a:pt x="106700" y="0"/>
                  </a:lnTo>
                  <a:lnTo>
                    <a:pt x="85873" y="2143"/>
                  </a:lnTo>
                  <a:lnTo>
                    <a:pt x="69220" y="8642"/>
                  </a:lnTo>
                  <a:lnTo>
                    <a:pt x="26202" y="44013"/>
                  </a:lnTo>
                  <a:lnTo>
                    <a:pt x="13794" y="64921"/>
                  </a:lnTo>
                  <a:lnTo>
                    <a:pt x="2243" y="97759"/>
                  </a:lnTo>
                  <a:lnTo>
                    <a:pt x="0" y="117707"/>
                  </a:lnTo>
                  <a:lnTo>
                    <a:pt x="6399" y="136435"/>
                  </a:lnTo>
                  <a:lnTo>
                    <a:pt x="11989" y="145312"/>
                  </a:lnTo>
                  <a:lnTo>
                    <a:pt x="19414" y="149381"/>
                  </a:lnTo>
                  <a:lnTo>
                    <a:pt x="28062" y="150244"/>
                  </a:lnTo>
                  <a:lnTo>
                    <a:pt x="48457" y="145348"/>
                  </a:lnTo>
                  <a:lnTo>
                    <a:pt x="108282" y="111902"/>
                  </a:lnTo>
                  <a:lnTo>
                    <a:pt x="137761" y="92227"/>
                  </a:lnTo>
                  <a:lnTo>
                    <a:pt x="144867" y="92726"/>
                  </a:lnTo>
                  <a:lnTo>
                    <a:pt x="150529" y="97682"/>
                  </a:lnTo>
                  <a:lnTo>
                    <a:pt x="155228" y="105608"/>
                  </a:lnTo>
                  <a:lnTo>
                    <a:pt x="157983" y="124277"/>
                  </a:lnTo>
                  <a:lnTo>
                    <a:pt x="156305" y="15474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143281" y="624079"/>
              <a:ext cx="250234" cy="223967"/>
            </a:xfrm>
            <a:custGeom>
              <a:avLst/>
              <a:gdLst/>
              <a:ahLst/>
              <a:cxnLst/>
              <a:rect l="0" t="0" r="0" b="0"/>
              <a:pathLst>
                <a:path w="250234" h="223967">
                  <a:moveTo>
                    <a:pt x="250233" y="0"/>
                  </a:moveTo>
                  <a:lnTo>
                    <a:pt x="232563" y="0"/>
                  </a:lnTo>
                  <a:lnTo>
                    <a:pt x="174359" y="22667"/>
                  </a:lnTo>
                  <a:lnTo>
                    <a:pt x="111219" y="59628"/>
                  </a:lnTo>
                  <a:lnTo>
                    <a:pt x="51594" y="113089"/>
                  </a:lnTo>
                  <a:lnTo>
                    <a:pt x="13480" y="150608"/>
                  </a:lnTo>
                  <a:lnTo>
                    <a:pt x="0" y="179405"/>
                  </a:lnTo>
                  <a:lnTo>
                    <a:pt x="200" y="188021"/>
                  </a:lnTo>
                  <a:lnTo>
                    <a:pt x="3107" y="195614"/>
                  </a:lnTo>
                  <a:lnTo>
                    <a:pt x="7819" y="202525"/>
                  </a:lnTo>
                  <a:lnTo>
                    <a:pt x="22917" y="212669"/>
                  </a:lnTo>
                  <a:lnTo>
                    <a:pt x="41954" y="219335"/>
                  </a:lnTo>
                  <a:lnTo>
                    <a:pt x="99655" y="223966"/>
                  </a:lnTo>
                  <a:lnTo>
                    <a:pt x="152619" y="218811"/>
                  </a:lnTo>
                  <a:lnTo>
                    <a:pt x="212788" y="210845"/>
                  </a:lnTo>
                  <a:lnTo>
                    <a:pt x="225269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221071" y="267883"/>
            <a:ext cx="4906061" cy="580865"/>
            <a:chOff x="5221071" y="267883"/>
            <a:chExt cx="4906061" cy="580865"/>
          </a:xfrm>
        </p:grpSpPr>
        <p:sp>
          <p:nvSpPr>
            <p:cNvPr id="12" name="Freeform 11"/>
            <p:cNvSpPr/>
            <p:nvPr/>
          </p:nvSpPr>
          <p:spPr>
            <a:xfrm>
              <a:off x="5221071" y="346397"/>
              <a:ext cx="209907" cy="467392"/>
            </a:xfrm>
            <a:custGeom>
              <a:avLst/>
              <a:gdLst/>
              <a:ahLst/>
              <a:cxnLst/>
              <a:rect l="0" t="0" r="0" b="0"/>
              <a:pathLst>
                <a:path w="209907" h="467392">
                  <a:moveTo>
                    <a:pt x="12868" y="86298"/>
                  </a:moveTo>
                  <a:lnTo>
                    <a:pt x="12868" y="143994"/>
                  </a:lnTo>
                  <a:lnTo>
                    <a:pt x="15333" y="195458"/>
                  </a:lnTo>
                  <a:lnTo>
                    <a:pt x="20033" y="254557"/>
                  </a:lnTo>
                  <a:lnTo>
                    <a:pt x="16429" y="303190"/>
                  </a:lnTo>
                  <a:lnTo>
                    <a:pt x="12647" y="363602"/>
                  </a:lnTo>
                  <a:lnTo>
                    <a:pt x="6421" y="423065"/>
                  </a:lnTo>
                  <a:lnTo>
                    <a:pt x="500" y="466554"/>
                  </a:lnTo>
                  <a:lnTo>
                    <a:pt x="0" y="467391"/>
                  </a:lnTo>
                  <a:lnTo>
                    <a:pt x="4951" y="404222"/>
                  </a:lnTo>
                  <a:lnTo>
                    <a:pt x="11961" y="351644"/>
                  </a:lnTo>
                  <a:lnTo>
                    <a:pt x="24413" y="290556"/>
                  </a:lnTo>
                  <a:lnTo>
                    <a:pt x="35294" y="231056"/>
                  </a:lnTo>
                  <a:lnTo>
                    <a:pt x="49818" y="173363"/>
                  </a:lnTo>
                  <a:lnTo>
                    <a:pt x="64908" y="121648"/>
                  </a:lnTo>
                  <a:lnTo>
                    <a:pt x="81224" y="64756"/>
                  </a:lnTo>
                  <a:lnTo>
                    <a:pt x="96609" y="33995"/>
                  </a:lnTo>
                  <a:lnTo>
                    <a:pt x="122790" y="2618"/>
                  </a:lnTo>
                  <a:lnTo>
                    <a:pt x="131453" y="0"/>
                  </a:lnTo>
                  <a:lnTo>
                    <a:pt x="140927" y="1029"/>
                  </a:lnTo>
                  <a:lnTo>
                    <a:pt x="150941" y="4489"/>
                  </a:lnTo>
                  <a:lnTo>
                    <a:pt x="164533" y="15729"/>
                  </a:lnTo>
                  <a:lnTo>
                    <a:pt x="185209" y="49963"/>
                  </a:lnTo>
                  <a:lnTo>
                    <a:pt x="200457" y="99906"/>
                  </a:lnTo>
                  <a:lnTo>
                    <a:pt x="209906" y="159766"/>
                  </a:lnTo>
                  <a:lnTo>
                    <a:pt x="207629" y="220797"/>
                  </a:lnTo>
                  <a:lnTo>
                    <a:pt x="204920" y="278704"/>
                  </a:lnTo>
                  <a:lnTo>
                    <a:pt x="199923" y="338107"/>
                  </a:lnTo>
                  <a:lnTo>
                    <a:pt x="189871" y="382581"/>
                  </a:lnTo>
                  <a:lnTo>
                    <a:pt x="187610" y="40249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292187" y="590794"/>
              <a:ext cx="49927" cy="24965"/>
            </a:xfrm>
            <a:custGeom>
              <a:avLst/>
              <a:gdLst/>
              <a:ahLst/>
              <a:cxnLst/>
              <a:rect l="0" t="0" r="0" b="0"/>
              <a:pathLst>
                <a:path w="49927" h="24965">
                  <a:moveTo>
                    <a:pt x="0" y="24964"/>
                  </a:moveTo>
                  <a:lnTo>
                    <a:pt x="13252" y="11712"/>
                  </a:lnTo>
                  <a:lnTo>
                    <a:pt x="27155" y="5205"/>
                  </a:lnTo>
                  <a:lnTo>
                    <a:pt x="49926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562921" y="416052"/>
              <a:ext cx="78751" cy="358436"/>
            </a:xfrm>
            <a:custGeom>
              <a:avLst/>
              <a:gdLst/>
              <a:ahLst/>
              <a:cxnLst/>
              <a:rect l="0" t="0" r="0" b="0"/>
              <a:pathLst>
                <a:path w="78751" h="358436">
                  <a:moveTo>
                    <a:pt x="78750" y="0"/>
                  </a:moveTo>
                  <a:lnTo>
                    <a:pt x="64356" y="55507"/>
                  </a:lnTo>
                  <a:lnTo>
                    <a:pt x="58135" y="110920"/>
                  </a:lnTo>
                  <a:lnTo>
                    <a:pt x="55075" y="158914"/>
                  </a:lnTo>
                  <a:lnTo>
                    <a:pt x="49751" y="208268"/>
                  </a:lnTo>
                  <a:lnTo>
                    <a:pt x="46312" y="267075"/>
                  </a:lnTo>
                  <a:lnTo>
                    <a:pt x="41160" y="326670"/>
                  </a:lnTo>
                  <a:lnTo>
                    <a:pt x="33917" y="355977"/>
                  </a:lnTo>
                  <a:lnTo>
                    <a:pt x="30370" y="358435"/>
                  </a:lnTo>
                  <a:lnTo>
                    <a:pt x="26156" y="356376"/>
                  </a:lnTo>
                  <a:lnTo>
                    <a:pt x="21498" y="351305"/>
                  </a:lnTo>
                  <a:lnTo>
                    <a:pt x="10524" y="317664"/>
                  </a:lnTo>
                  <a:lnTo>
                    <a:pt x="4252" y="268036"/>
                  </a:lnTo>
                  <a:lnTo>
                    <a:pt x="0" y="211662"/>
                  </a:lnTo>
                  <a:lnTo>
                    <a:pt x="7515" y="168783"/>
                  </a:lnTo>
                  <a:lnTo>
                    <a:pt x="20503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749844" y="407731"/>
              <a:ext cx="58249" cy="357806"/>
            </a:xfrm>
            <a:custGeom>
              <a:avLst/>
              <a:gdLst/>
              <a:ahLst/>
              <a:cxnLst/>
              <a:rect l="0" t="0" r="0" b="0"/>
              <a:pathLst>
                <a:path w="58249" h="357806">
                  <a:moveTo>
                    <a:pt x="58248" y="0"/>
                  </a:moveTo>
                  <a:lnTo>
                    <a:pt x="46666" y="56832"/>
                  </a:lnTo>
                  <a:lnTo>
                    <a:pt x="43105" y="107755"/>
                  </a:lnTo>
                  <a:lnTo>
                    <a:pt x="37632" y="157976"/>
                  </a:lnTo>
                  <a:lnTo>
                    <a:pt x="30156" y="207990"/>
                  </a:lnTo>
                  <a:lnTo>
                    <a:pt x="25064" y="266095"/>
                  </a:lnTo>
                  <a:lnTo>
                    <a:pt x="13517" y="323916"/>
                  </a:lnTo>
                  <a:lnTo>
                    <a:pt x="0" y="3578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724881" y="552380"/>
              <a:ext cx="207758" cy="219111"/>
            </a:xfrm>
            <a:custGeom>
              <a:avLst/>
              <a:gdLst/>
              <a:ahLst/>
              <a:cxnLst/>
              <a:rect l="0" t="0" r="0" b="0"/>
              <a:pathLst>
                <a:path w="207758" h="219111">
                  <a:moveTo>
                    <a:pt x="0" y="63378"/>
                  </a:moveTo>
                  <a:lnTo>
                    <a:pt x="4418" y="50126"/>
                  </a:lnTo>
                  <a:lnTo>
                    <a:pt x="13983" y="41154"/>
                  </a:lnTo>
                  <a:lnTo>
                    <a:pt x="76848" y="12961"/>
                  </a:lnTo>
                  <a:lnTo>
                    <a:pt x="104421" y="3988"/>
                  </a:lnTo>
                  <a:lnTo>
                    <a:pt x="135167" y="0"/>
                  </a:lnTo>
                  <a:lnTo>
                    <a:pt x="159927" y="5624"/>
                  </a:lnTo>
                  <a:lnTo>
                    <a:pt x="178328" y="17369"/>
                  </a:lnTo>
                  <a:lnTo>
                    <a:pt x="193885" y="39575"/>
                  </a:lnTo>
                  <a:lnTo>
                    <a:pt x="203425" y="64646"/>
                  </a:lnTo>
                  <a:lnTo>
                    <a:pt x="207117" y="113178"/>
                  </a:lnTo>
                  <a:lnTo>
                    <a:pt x="207757" y="163193"/>
                  </a:lnTo>
                  <a:lnTo>
                    <a:pt x="203556" y="216539"/>
                  </a:lnTo>
                  <a:lnTo>
                    <a:pt x="202272" y="219110"/>
                  </a:lnTo>
                  <a:lnTo>
                    <a:pt x="199705" y="19651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966192" y="482621"/>
              <a:ext cx="8322" cy="33285"/>
            </a:xfrm>
            <a:custGeom>
              <a:avLst/>
              <a:gdLst/>
              <a:ahLst/>
              <a:cxnLst/>
              <a:rect l="0" t="0" r="0" b="0"/>
              <a:pathLst>
                <a:path w="8322" h="33285">
                  <a:moveTo>
                    <a:pt x="0" y="33284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095601" y="416052"/>
              <a:ext cx="121980" cy="382770"/>
            </a:xfrm>
            <a:custGeom>
              <a:avLst/>
              <a:gdLst/>
              <a:ahLst/>
              <a:cxnLst/>
              <a:rect l="0" t="0" r="0" b="0"/>
              <a:pathLst>
                <a:path w="121980" h="382770">
                  <a:moveTo>
                    <a:pt x="12048" y="0"/>
                  </a:moveTo>
                  <a:lnTo>
                    <a:pt x="16465" y="49074"/>
                  </a:lnTo>
                  <a:lnTo>
                    <a:pt x="27192" y="104196"/>
                  </a:lnTo>
                  <a:lnTo>
                    <a:pt x="28493" y="158307"/>
                  </a:lnTo>
                  <a:lnTo>
                    <a:pt x="22022" y="215450"/>
                  </a:lnTo>
                  <a:lnTo>
                    <a:pt x="11827" y="271130"/>
                  </a:lnTo>
                  <a:lnTo>
                    <a:pt x="0" y="317422"/>
                  </a:lnTo>
                  <a:lnTo>
                    <a:pt x="318" y="317015"/>
                  </a:lnTo>
                  <a:lnTo>
                    <a:pt x="19527" y="266504"/>
                  </a:lnTo>
                  <a:lnTo>
                    <a:pt x="34480" y="254665"/>
                  </a:lnTo>
                  <a:lnTo>
                    <a:pt x="43645" y="250214"/>
                  </a:lnTo>
                  <a:lnTo>
                    <a:pt x="63690" y="247733"/>
                  </a:lnTo>
                  <a:lnTo>
                    <a:pt x="84002" y="250637"/>
                  </a:lnTo>
                  <a:lnTo>
                    <a:pt x="102275" y="258091"/>
                  </a:lnTo>
                  <a:lnTo>
                    <a:pt x="114711" y="272499"/>
                  </a:lnTo>
                  <a:lnTo>
                    <a:pt x="119322" y="281519"/>
                  </a:lnTo>
                  <a:lnTo>
                    <a:pt x="121979" y="298937"/>
                  </a:lnTo>
                  <a:lnTo>
                    <a:pt x="119154" y="316849"/>
                  </a:lnTo>
                  <a:lnTo>
                    <a:pt x="111734" y="337137"/>
                  </a:lnTo>
                  <a:lnTo>
                    <a:pt x="88327" y="364934"/>
                  </a:lnTo>
                  <a:lnTo>
                    <a:pt x="68447" y="374842"/>
                  </a:lnTo>
                  <a:lnTo>
                    <a:pt x="37011" y="3827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287896" y="649042"/>
              <a:ext cx="102670" cy="141459"/>
            </a:xfrm>
            <a:custGeom>
              <a:avLst/>
              <a:gdLst/>
              <a:ahLst/>
              <a:cxnLst/>
              <a:rect l="0" t="0" r="0" b="0"/>
              <a:pathLst>
                <a:path w="102670" h="141459">
                  <a:moveTo>
                    <a:pt x="27780" y="0"/>
                  </a:moveTo>
                  <a:lnTo>
                    <a:pt x="10921" y="55506"/>
                  </a:lnTo>
                  <a:lnTo>
                    <a:pt x="0" y="97667"/>
                  </a:lnTo>
                  <a:lnTo>
                    <a:pt x="1863" y="103018"/>
                  </a:lnTo>
                  <a:lnTo>
                    <a:pt x="6804" y="105661"/>
                  </a:lnTo>
                  <a:lnTo>
                    <a:pt x="13796" y="106499"/>
                  </a:lnTo>
                  <a:lnTo>
                    <a:pt x="20306" y="104283"/>
                  </a:lnTo>
                  <a:lnTo>
                    <a:pt x="49716" y="77699"/>
                  </a:lnTo>
                  <a:lnTo>
                    <a:pt x="56272" y="75837"/>
                  </a:lnTo>
                  <a:lnTo>
                    <a:pt x="70953" y="78701"/>
                  </a:lnTo>
                  <a:lnTo>
                    <a:pt x="76902" y="83902"/>
                  </a:lnTo>
                  <a:lnTo>
                    <a:pt x="85978" y="99544"/>
                  </a:lnTo>
                  <a:lnTo>
                    <a:pt x="88163" y="118823"/>
                  </a:lnTo>
                  <a:lnTo>
                    <a:pt x="87451" y="129141"/>
                  </a:lnTo>
                  <a:lnTo>
                    <a:pt x="88825" y="135096"/>
                  </a:lnTo>
                  <a:lnTo>
                    <a:pt x="91591" y="138141"/>
                  </a:lnTo>
                  <a:lnTo>
                    <a:pt x="102669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486645" y="441016"/>
              <a:ext cx="189613" cy="382769"/>
            </a:xfrm>
            <a:custGeom>
              <a:avLst/>
              <a:gdLst/>
              <a:ahLst/>
              <a:cxnLst/>
              <a:rect l="0" t="0" r="0" b="0"/>
              <a:pathLst>
                <a:path w="189613" h="382769">
                  <a:moveTo>
                    <a:pt x="37057" y="0"/>
                  </a:moveTo>
                  <a:lnTo>
                    <a:pt x="37057" y="57696"/>
                  </a:lnTo>
                  <a:lnTo>
                    <a:pt x="32639" y="118282"/>
                  </a:lnTo>
                  <a:lnTo>
                    <a:pt x="26784" y="181198"/>
                  </a:lnTo>
                  <a:lnTo>
                    <a:pt x="20328" y="237366"/>
                  </a:lnTo>
                  <a:lnTo>
                    <a:pt x="3605" y="299327"/>
                  </a:lnTo>
                  <a:lnTo>
                    <a:pt x="0" y="310549"/>
                  </a:lnTo>
                  <a:lnTo>
                    <a:pt x="1480" y="306292"/>
                  </a:lnTo>
                  <a:lnTo>
                    <a:pt x="16345" y="292718"/>
                  </a:lnTo>
                  <a:lnTo>
                    <a:pt x="72439" y="268371"/>
                  </a:lnTo>
                  <a:lnTo>
                    <a:pt x="126308" y="243629"/>
                  </a:lnTo>
                  <a:lnTo>
                    <a:pt x="188226" y="203595"/>
                  </a:lnTo>
                  <a:lnTo>
                    <a:pt x="189612" y="200449"/>
                  </a:lnTo>
                  <a:lnTo>
                    <a:pt x="186837" y="199277"/>
                  </a:lnTo>
                  <a:lnTo>
                    <a:pt x="181289" y="199419"/>
                  </a:lnTo>
                  <a:lnTo>
                    <a:pt x="175741" y="202288"/>
                  </a:lnTo>
                  <a:lnTo>
                    <a:pt x="153551" y="226822"/>
                  </a:lnTo>
                  <a:lnTo>
                    <a:pt x="114720" y="287459"/>
                  </a:lnTo>
                  <a:lnTo>
                    <a:pt x="100099" y="324699"/>
                  </a:lnTo>
                  <a:lnTo>
                    <a:pt x="97435" y="345248"/>
                  </a:lnTo>
                  <a:lnTo>
                    <a:pt x="100423" y="353132"/>
                  </a:lnTo>
                  <a:lnTo>
                    <a:pt x="106114" y="359312"/>
                  </a:lnTo>
                  <a:lnTo>
                    <a:pt x="153551" y="3827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247633" y="382768"/>
              <a:ext cx="175528" cy="419801"/>
            </a:xfrm>
            <a:custGeom>
              <a:avLst/>
              <a:gdLst/>
              <a:ahLst/>
              <a:cxnLst/>
              <a:rect l="0" t="0" r="0" b="0"/>
              <a:pathLst>
                <a:path w="175528" h="419801">
                  <a:moveTo>
                    <a:pt x="74890" y="0"/>
                  </a:moveTo>
                  <a:lnTo>
                    <a:pt x="72425" y="50189"/>
                  </a:lnTo>
                  <a:lnTo>
                    <a:pt x="67725" y="107712"/>
                  </a:lnTo>
                  <a:lnTo>
                    <a:pt x="65873" y="160406"/>
                  </a:lnTo>
                  <a:lnTo>
                    <a:pt x="55017" y="218694"/>
                  </a:lnTo>
                  <a:lnTo>
                    <a:pt x="38791" y="274070"/>
                  </a:lnTo>
                  <a:lnTo>
                    <a:pt x="26081" y="299403"/>
                  </a:lnTo>
                  <a:lnTo>
                    <a:pt x="21086" y="303153"/>
                  </a:lnTo>
                  <a:lnTo>
                    <a:pt x="15907" y="303804"/>
                  </a:lnTo>
                  <a:lnTo>
                    <a:pt x="10604" y="302388"/>
                  </a:lnTo>
                  <a:lnTo>
                    <a:pt x="8919" y="296822"/>
                  </a:lnTo>
                  <a:lnTo>
                    <a:pt x="11977" y="278310"/>
                  </a:lnTo>
                  <a:lnTo>
                    <a:pt x="26897" y="259604"/>
                  </a:lnTo>
                  <a:lnTo>
                    <a:pt x="37346" y="250732"/>
                  </a:lnTo>
                  <a:lnTo>
                    <a:pt x="63751" y="240875"/>
                  </a:lnTo>
                  <a:lnTo>
                    <a:pt x="102408" y="237792"/>
                  </a:lnTo>
                  <a:lnTo>
                    <a:pt x="140319" y="245033"/>
                  </a:lnTo>
                  <a:lnTo>
                    <a:pt x="147171" y="249339"/>
                  </a:lnTo>
                  <a:lnTo>
                    <a:pt x="172538" y="279556"/>
                  </a:lnTo>
                  <a:lnTo>
                    <a:pt x="175122" y="286223"/>
                  </a:lnTo>
                  <a:lnTo>
                    <a:pt x="175527" y="301028"/>
                  </a:lnTo>
                  <a:lnTo>
                    <a:pt x="161611" y="349364"/>
                  </a:lnTo>
                  <a:lnTo>
                    <a:pt x="151648" y="366689"/>
                  </a:lnTo>
                  <a:lnTo>
                    <a:pt x="131225" y="386839"/>
                  </a:lnTo>
                  <a:lnTo>
                    <a:pt x="98773" y="408938"/>
                  </a:lnTo>
                  <a:lnTo>
                    <a:pt x="59880" y="419800"/>
                  </a:lnTo>
                  <a:lnTo>
                    <a:pt x="27913" y="418601"/>
                  </a:lnTo>
                  <a:lnTo>
                    <a:pt x="0" y="4077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446854" y="590794"/>
              <a:ext cx="147474" cy="199707"/>
            </a:xfrm>
            <a:custGeom>
              <a:avLst/>
              <a:gdLst/>
              <a:ahLst/>
              <a:cxnLst/>
              <a:rect l="0" t="0" r="0" b="0"/>
              <a:pathLst>
                <a:path w="147474" h="199707">
                  <a:moveTo>
                    <a:pt x="116979" y="0"/>
                  </a:moveTo>
                  <a:lnTo>
                    <a:pt x="72989" y="58383"/>
                  </a:lnTo>
                  <a:lnTo>
                    <a:pt x="15356" y="118178"/>
                  </a:lnTo>
                  <a:lnTo>
                    <a:pt x="3704" y="129879"/>
                  </a:lnTo>
                  <a:lnTo>
                    <a:pt x="781" y="136512"/>
                  </a:lnTo>
                  <a:lnTo>
                    <a:pt x="0" y="151279"/>
                  </a:lnTo>
                  <a:lnTo>
                    <a:pt x="3860" y="155402"/>
                  </a:lnTo>
                  <a:lnTo>
                    <a:pt x="10131" y="157226"/>
                  </a:lnTo>
                  <a:lnTo>
                    <a:pt x="34161" y="155376"/>
                  </a:lnTo>
                  <a:lnTo>
                    <a:pt x="58848" y="146507"/>
                  </a:lnTo>
                  <a:lnTo>
                    <a:pt x="121403" y="122338"/>
                  </a:lnTo>
                  <a:lnTo>
                    <a:pt x="130098" y="122239"/>
                  </a:lnTo>
                  <a:lnTo>
                    <a:pt x="144691" y="127061"/>
                  </a:lnTo>
                  <a:lnTo>
                    <a:pt x="147473" y="132785"/>
                  </a:lnTo>
                  <a:lnTo>
                    <a:pt x="145632" y="149006"/>
                  </a:lnTo>
                  <a:lnTo>
                    <a:pt x="125300" y="19970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686004" y="607437"/>
              <a:ext cx="160546" cy="202614"/>
            </a:xfrm>
            <a:custGeom>
              <a:avLst/>
              <a:gdLst/>
              <a:ahLst/>
              <a:cxnLst/>
              <a:rect l="0" t="0" r="0" b="0"/>
              <a:pathLst>
                <a:path w="160546" h="202614">
                  <a:moveTo>
                    <a:pt x="85855" y="0"/>
                  </a:moveTo>
                  <a:lnTo>
                    <a:pt x="48363" y="23163"/>
                  </a:lnTo>
                  <a:lnTo>
                    <a:pt x="13857" y="59976"/>
                  </a:lnTo>
                  <a:lnTo>
                    <a:pt x="1549" y="88140"/>
                  </a:lnTo>
                  <a:lnTo>
                    <a:pt x="0" y="106666"/>
                  </a:lnTo>
                  <a:lnTo>
                    <a:pt x="881" y="115489"/>
                  </a:lnTo>
                  <a:lnTo>
                    <a:pt x="11723" y="135155"/>
                  </a:lnTo>
                  <a:lnTo>
                    <a:pt x="48817" y="173497"/>
                  </a:lnTo>
                  <a:lnTo>
                    <a:pt x="76421" y="190501"/>
                  </a:lnTo>
                  <a:lnTo>
                    <a:pt x="78641" y="194494"/>
                  </a:lnTo>
                  <a:lnTo>
                    <a:pt x="76423" y="198080"/>
                  </a:lnTo>
                  <a:lnTo>
                    <a:pt x="71246" y="201395"/>
                  </a:lnTo>
                  <a:lnTo>
                    <a:pt x="55632" y="202613"/>
                  </a:lnTo>
                  <a:lnTo>
                    <a:pt x="37290" y="199148"/>
                  </a:lnTo>
                  <a:lnTo>
                    <a:pt x="19892" y="191445"/>
                  </a:lnTo>
                  <a:lnTo>
                    <a:pt x="15067" y="184952"/>
                  </a:lnTo>
                  <a:lnTo>
                    <a:pt x="12172" y="167877"/>
                  </a:lnTo>
                  <a:lnTo>
                    <a:pt x="16433" y="152891"/>
                  </a:lnTo>
                  <a:lnTo>
                    <a:pt x="34236" y="128204"/>
                  </a:lnTo>
                  <a:lnTo>
                    <a:pt x="58952" y="115546"/>
                  </a:lnTo>
                  <a:lnTo>
                    <a:pt x="119950" y="94412"/>
                  </a:lnTo>
                  <a:lnTo>
                    <a:pt x="140148" y="88805"/>
                  </a:lnTo>
                  <a:lnTo>
                    <a:pt x="147938" y="89714"/>
                  </a:lnTo>
                  <a:lnTo>
                    <a:pt x="154055" y="93093"/>
                  </a:lnTo>
                  <a:lnTo>
                    <a:pt x="159059" y="98120"/>
                  </a:lnTo>
                  <a:lnTo>
                    <a:pt x="160545" y="104245"/>
                  </a:lnTo>
                  <a:lnTo>
                    <a:pt x="149441" y="142036"/>
                  </a:lnTo>
                  <a:lnTo>
                    <a:pt x="131634" y="176553"/>
                  </a:lnTo>
                  <a:lnTo>
                    <a:pt x="127460" y="1997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907138" y="463882"/>
              <a:ext cx="209411" cy="384866"/>
            </a:xfrm>
            <a:custGeom>
              <a:avLst/>
              <a:gdLst/>
              <a:ahLst/>
              <a:cxnLst/>
              <a:rect l="0" t="0" r="0" b="0"/>
              <a:pathLst>
                <a:path w="209411" h="384866">
                  <a:moveTo>
                    <a:pt x="180921" y="210123"/>
                  </a:moveTo>
                  <a:lnTo>
                    <a:pt x="155273" y="205329"/>
                  </a:lnTo>
                  <a:lnTo>
                    <a:pt x="139011" y="207376"/>
                  </a:lnTo>
                  <a:lnTo>
                    <a:pt x="125004" y="213833"/>
                  </a:lnTo>
                  <a:lnTo>
                    <a:pt x="65117" y="260365"/>
                  </a:lnTo>
                  <a:lnTo>
                    <a:pt x="17409" y="318688"/>
                  </a:lnTo>
                  <a:lnTo>
                    <a:pt x="5088" y="343376"/>
                  </a:lnTo>
                  <a:lnTo>
                    <a:pt x="0" y="372674"/>
                  </a:lnTo>
                  <a:lnTo>
                    <a:pt x="2984" y="376738"/>
                  </a:lnTo>
                  <a:lnTo>
                    <a:pt x="8672" y="376673"/>
                  </a:lnTo>
                  <a:lnTo>
                    <a:pt x="23929" y="369205"/>
                  </a:lnTo>
                  <a:lnTo>
                    <a:pt x="47188" y="348482"/>
                  </a:lnTo>
                  <a:lnTo>
                    <a:pt x="82268" y="293690"/>
                  </a:lnTo>
                  <a:lnTo>
                    <a:pt x="114589" y="233513"/>
                  </a:lnTo>
                  <a:lnTo>
                    <a:pt x="138462" y="184694"/>
                  </a:lnTo>
                  <a:lnTo>
                    <a:pt x="158581" y="136020"/>
                  </a:lnTo>
                  <a:lnTo>
                    <a:pt x="184830" y="77689"/>
                  </a:lnTo>
                  <a:lnTo>
                    <a:pt x="202529" y="21023"/>
                  </a:lnTo>
                  <a:lnTo>
                    <a:pt x="209410" y="0"/>
                  </a:lnTo>
                  <a:lnTo>
                    <a:pt x="190076" y="56176"/>
                  </a:lnTo>
                  <a:lnTo>
                    <a:pt x="176086" y="112734"/>
                  </a:lnTo>
                  <a:lnTo>
                    <a:pt x="167263" y="160927"/>
                  </a:lnTo>
                  <a:lnTo>
                    <a:pt x="159718" y="210339"/>
                  </a:lnTo>
                  <a:lnTo>
                    <a:pt x="157072" y="260113"/>
                  </a:lnTo>
                  <a:lnTo>
                    <a:pt x="156178" y="321699"/>
                  </a:lnTo>
                  <a:lnTo>
                    <a:pt x="155957" y="38486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671626" y="267883"/>
              <a:ext cx="163370" cy="481012"/>
            </a:xfrm>
            <a:custGeom>
              <a:avLst/>
              <a:gdLst/>
              <a:ahLst/>
              <a:cxnLst/>
              <a:rect l="0" t="0" r="0" b="0"/>
              <a:pathLst>
                <a:path w="163370" h="481012">
                  <a:moveTo>
                    <a:pt x="57154" y="248022"/>
                  </a:moveTo>
                  <a:lnTo>
                    <a:pt x="42760" y="303529"/>
                  </a:lnTo>
                  <a:lnTo>
                    <a:pt x="34164" y="364156"/>
                  </a:lnTo>
                  <a:lnTo>
                    <a:pt x="23711" y="425809"/>
                  </a:lnTo>
                  <a:lnTo>
                    <a:pt x="20991" y="438662"/>
                  </a:lnTo>
                  <a:lnTo>
                    <a:pt x="18252" y="444458"/>
                  </a:lnTo>
                  <a:lnTo>
                    <a:pt x="15501" y="445547"/>
                  </a:lnTo>
                  <a:lnTo>
                    <a:pt x="12743" y="443500"/>
                  </a:lnTo>
                  <a:lnTo>
                    <a:pt x="2598" y="388919"/>
                  </a:lnTo>
                  <a:lnTo>
                    <a:pt x="0" y="340312"/>
                  </a:lnTo>
                  <a:lnTo>
                    <a:pt x="1588" y="277073"/>
                  </a:lnTo>
                  <a:lnTo>
                    <a:pt x="5556" y="226736"/>
                  </a:lnTo>
                  <a:lnTo>
                    <a:pt x="11315" y="163894"/>
                  </a:lnTo>
                  <a:lnTo>
                    <a:pt x="21355" y="105630"/>
                  </a:lnTo>
                  <a:lnTo>
                    <a:pt x="39415" y="46151"/>
                  </a:lnTo>
                  <a:lnTo>
                    <a:pt x="54877" y="21274"/>
                  </a:lnTo>
                  <a:lnTo>
                    <a:pt x="75587" y="2192"/>
                  </a:lnTo>
                  <a:lnTo>
                    <a:pt x="83311" y="0"/>
                  </a:lnTo>
                  <a:lnTo>
                    <a:pt x="99290" y="2496"/>
                  </a:lnTo>
                  <a:lnTo>
                    <a:pt x="119462" y="14297"/>
                  </a:lnTo>
                  <a:lnTo>
                    <a:pt x="128917" y="26725"/>
                  </a:lnTo>
                  <a:lnTo>
                    <a:pt x="142520" y="61721"/>
                  </a:lnTo>
                  <a:lnTo>
                    <a:pt x="153187" y="111814"/>
                  </a:lnTo>
                  <a:lnTo>
                    <a:pt x="158717" y="174170"/>
                  </a:lnTo>
                  <a:lnTo>
                    <a:pt x="163369" y="223366"/>
                  </a:lnTo>
                  <a:lnTo>
                    <a:pt x="162281" y="273076"/>
                  </a:lnTo>
                  <a:lnTo>
                    <a:pt x="158048" y="335154"/>
                  </a:lnTo>
                  <a:lnTo>
                    <a:pt x="150569" y="392857"/>
                  </a:lnTo>
                  <a:lnTo>
                    <a:pt x="137723" y="449319"/>
                  </a:lnTo>
                  <a:lnTo>
                    <a:pt x="123722" y="4810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737101" y="532547"/>
              <a:ext cx="74890" cy="24964"/>
            </a:xfrm>
            <a:custGeom>
              <a:avLst/>
              <a:gdLst/>
              <a:ahLst/>
              <a:cxnLst/>
              <a:rect l="0" t="0" r="0" b="0"/>
              <a:pathLst>
                <a:path w="74890" h="24964">
                  <a:moveTo>
                    <a:pt x="0" y="24963"/>
                  </a:moveTo>
                  <a:lnTo>
                    <a:pt x="21778" y="12602"/>
                  </a:lnTo>
                  <a:lnTo>
                    <a:pt x="7488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893535" y="524226"/>
              <a:ext cx="168087" cy="208027"/>
            </a:xfrm>
            <a:custGeom>
              <a:avLst/>
              <a:gdLst/>
              <a:ahLst/>
              <a:cxnLst/>
              <a:rect l="0" t="0" r="0" b="0"/>
              <a:pathLst>
                <a:path w="168087" h="208027">
                  <a:moveTo>
                    <a:pt x="168086" y="0"/>
                  </a:moveTo>
                  <a:lnTo>
                    <a:pt x="106520" y="35029"/>
                  </a:lnTo>
                  <a:lnTo>
                    <a:pt x="58674" y="77645"/>
                  </a:lnTo>
                  <a:lnTo>
                    <a:pt x="12820" y="137148"/>
                  </a:lnTo>
                  <a:lnTo>
                    <a:pt x="553" y="163706"/>
                  </a:lnTo>
                  <a:lnTo>
                    <a:pt x="0" y="172932"/>
                  </a:lnTo>
                  <a:lnTo>
                    <a:pt x="9987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015116" y="549189"/>
              <a:ext cx="183488" cy="199706"/>
            </a:xfrm>
            <a:custGeom>
              <a:avLst/>
              <a:gdLst/>
              <a:ahLst/>
              <a:cxnLst/>
              <a:rect l="0" t="0" r="0" b="0"/>
              <a:pathLst>
                <a:path w="183488" h="199706">
                  <a:moveTo>
                    <a:pt x="104753" y="0"/>
                  </a:moveTo>
                  <a:lnTo>
                    <a:pt x="70008" y="15999"/>
                  </a:lnTo>
                  <a:lnTo>
                    <a:pt x="25831" y="73250"/>
                  </a:lnTo>
                  <a:lnTo>
                    <a:pt x="4275" y="120212"/>
                  </a:lnTo>
                  <a:lnTo>
                    <a:pt x="0" y="143418"/>
                  </a:lnTo>
                  <a:lnTo>
                    <a:pt x="3030" y="161129"/>
                  </a:lnTo>
                  <a:lnTo>
                    <a:pt x="6427" y="168440"/>
                  </a:lnTo>
                  <a:lnTo>
                    <a:pt x="17599" y="179030"/>
                  </a:lnTo>
                  <a:lnTo>
                    <a:pt x="24461" y="183148"/>
                  </a:lnTo>
                  <a:lnTo>
                    <a:pt x="41947" y="185258"/>
                  </a:lnTo>
                  <a:lnTo>
                    <a:pt x="62971" y="181265"/>
                  </a:lnTo>
                  <a:lnTo>
                    <a:pt x="106738" y="158567"/>
                  </a:lnTo>
                  <a:lnTo>
                    <a:pt x="158130" y="111890"/>
                  </a:lnTo>
                  <a:lnTo>
                    <a:pt x="172856" y="93800"/>
                  </a:lnTo>
                  <a:lnTo>
                    <a:pt x="181249" y="73432"/>
                  </a:lnTo>
                  <a:lnTo>
                    <a:pt x="183487" y="62823"/>
                  </a:lnTo>
                  <a:lnTo>
                    <a:pt x="181281" y="55751"/>
                  </a:lnTo>
                  <a:lnTo>
                    <a:pt x="176112" y="51036"/>
                  </a:lnTo>
                  <a:lnTo>
                    <a:pt x="168968" y="47892"/>
                  </a:lnTo>
                  <a:lnTo>
                    <a:pt x="161432" y="47646"/>
                  </a:lnTo>
                  <a:lnTo>
                    <a:pt x="145660" y="52303"/>
                  </a:lnTo>
                  <a:lnTo>
                    <a:pt x="125606" y="65321"/>
                  </a:lnTo>
                  <a:lnTo>
                    <a:pt x="107952" y="85307"/>
                  </a:lnTo>
                  <a:lnTo>
                    <a:pt x="81444" y="137738"/>
                  </a:lnTo>
                  <a:lnTo>
                    <a:pt x="74425" y="169736"/>
                  </a:lnTo>
                  <a:lnTo>
                    <a:pt x="76213" y="177877"/>
                  </a:lnTo>
                  <a:lnTo>
                    <a:pt x="80178" y="184229"/>
                  </a:lnTo>
                  <a:lnTo>
                    <a:pt x="96432" y="1997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226672" y="565831"/>
              <a:ext cx="84352" cy="191385"/>
            </a:xfrm>
            <a:custGeom>
              <a:avLst/>
              <a:gdLst/>
              <a:ahLst/>
              <a:cxnLst/>
              <a:rect l="0" t="0" r="0" b="0"/>
              <a:pathLst>
                <a:path w="84352" h="191385">
                  <a:moveTo>
                    <a:pt x="76260" y="0"/>
                  </a:moveTo>
                  <a:lnTo>
                    <a:pt x="42520" y="20569"/>
                  </a:lnTo>
                  <a:lnTo>
                    <a:pt x="27055" y="35954"/>
                  </a:lnTo>
                  <a:lnTo>
                    <a:pt x="701" y="82284"/>
                  </a:lnTo>
                  <a:lnTo>
                    <a:pt x="0" y="90914"/>
                  </a:lnTo>
                  <a:lnTo>
                    <a:pt x="4151" y="107899"/>
                  </a:lnTo>
                  <a:lnTo>
                    <a:pt x="9696" y="114463"/>
                  </a:lnTo>
                  <a:lnTo>
                    <a:pt x="25719" y="124221"/>
                  </a:lnTo>
                  <a:lnTo>
                    <a:pt x="78953" y="148353"/>
                  </a:lnTo>
                  <a:lnTo>
                    <a:pt x="82678" y="154376"/>
                  </a:lnTo>
                  <a:lnTo>
                    <a:pt x="84351" y="168464"/>
                  </a:lnTo>
                  <a:lnTo>
                    <a:pt x="81654" y="174255"/>
                  </a:lnTo>
                  <a:lnTo>
                    <a:pt x="71261" y="183155"/>
                  </a:lnTo>
                  <a:lnTo>
                    <a:pt x="59862" y="187727"/>
                  </a:lnTo>
                  <a:lnTo>
                    <a:pt x="42976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326814" y="549189"/>
              <a:ext cx="84292" cy="249633"/>
            </a:xfrm>
            <a:custGeom>
              <a:avLst/>
              <a:gdLst/>
              <a:ahLst/>
              <a:cxnLst/>
              <a:rect l="0" t="0" r="0" b="0"/>
              <a:pathLst>
                <a:path w="84292" h="249633">
                  <a:moveTo>
                    <a:pt x="84291" y="0"/>
                  </a:moveTo>
                  <a:lnTo>
                    <a:pt x="61128" y="37492"/>
                  </a:lnTo>
                  <a:lnTo>
                    <a:pt x="36703" y="68858"/>
                  </a:lnTo>
                  <a:lnTo>
                    <a:pt x="24271" y="89745"/>
                  </a:lnTo>
                  <a:lnTo>
                    <a:pt x="3504" y="122203"/>
                  </a:lnTo>
                  <a:lnTo>
                    <a:pt x="0" y="140297"/>
                  </a:lnTo>
                  <a:lnTo>
                    <a:pt x="2450" y="157584"/>
                  </a:lnTo>
                  <a:lnTo>
                    <a:pt x="9702" y="174513"/>
                  </a:lnTo>
                  <a:lnTo>
                    <a:pt x="21555" y="186351"/>
                  </a:lnTo>
                  <a:lnTo>
                    <a:pt x="47347" y="205902"/>
                  </a:lnTo>
                  <a:lnTo>
                    <a:pt x="60196" y="226505"/>
                  </a:lnTo>
                  <a:lnTo>
                    <a:pt x="59907" y="232365"/>
                  </a:lnTo>
                  <a:lnTo>
                    <a:pt x="56940" y="237196"/>
                  </a:lnTo>
                  <a:lnTo>
                    <a:pt x="42686" y="2496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9525212" y="349484"/>
              <a:ext cx="152168" cy="416053"/>
            </a:xfrm>
            <a:custGeom>
              <a:avLst/>
              <a:gdLst/>
              <a:ahLst/>
              <a:cxnLst/>
              <a:rect l="0" t="0" r="0" b="0"/>
              <a:pathLst>
                <a:path w="152168" h="416053">
                  <a:moveTo>
                    <a:pt x="152167" y="0"/>
                  </a:moveTo>
                  <a:lnTo>
                    <a:pt x="121950" y="57679"/>
                  </a:lnTo>
                  <a:lnTo>
                    <a:pt x="90929" y="120486"/>
                  </a:lnTo>
                  <a:lnTo>
                    <a:pt x="63380" y="181728"/>
                  </a:lnTo>
                  <a:lnTo>
                    <a:pt x="38134" y="240769"/>
                  </a:lnTo>
                  <a:lnTo>
                    <a:pt x="16409" y="296713"/>
                  </a:lnTo>
                  <a:lnTo>
                    <a:pt x="0" y="356666"/>
                  </a:lnTo>
                  <a:lnTo>
                    <a:pt x="2389" y="4160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624170" y="632400"/>
              <a:ext cx="219631" cy="131797"/>
            </a:xfrm>
            <a:custGeom>
              <a:avLst/>
              <a:gdLst/>
              <a:ahLst/>
              <a:cxnLst/>
              <a:rect l="0" t="0" r="0" b="0"/>
              <a:pathLst>
                <a:path w="219631" h="131797">
                  <a:moveTo>
                    <a:pt x="86493" y="0"/>
                  </a:moveTo>
                  <a:lnTo>
                    <a:pt x="68824" y="4417"/>
                  </a:lnTo>
                  <a:lnTo>
                    <a:pt x="52753" y="16448"/>
                  </a:lnTo>
                  <a:lnTo>
                    <a:pt x="19111" y="52503"/>
                  </a:lnTo>
                  <a:lnTo>
                    <a:pt x="4218" y="86185"/>
                  </a:lnTo>
                  <a:lnTo>
                    <a:pt x="0" y="105797"/>
                  </a:lnTo>
                  <a:lnTo>
                    <a:pt x="1208" y="123759"/>
                  </a:lnTo>
                  <a:lnTo>
                    <a:pt x="5598" y="128734"/>
                  </a:lnTo>
                  <a:lnTo>
                    <a:pt x="12223" y="131126"/>
                  </a:lnTo>
                  <a:lnTo>
                    <a:pt x="20338" y="131796"/>
                  </a:lnTo>
                  <a:lnTo>
                    <a:pt x="34285" y="127610"/>
                  </a:lnTo>
                  <a:lnTo>
                    <a:pt x="40594" y="123905"/>
                  </a:lnTo>
                  <a:lnTo>
                    <a:pt x="62723" y="96603"/>
                  </a:lnTo>
                  <a:lnTo>
                    <a:pt x="78012" y="59236"/>
                  </a:lnTo>
                  <a:lnTo>
                    <a:pt x="77793" y="37422"/>
                  </a:lnTo>
                  <a:lnTo>
                    <a:pt x="75146" y="27721"/>
                  </a:lnTo>
                  <a:lnTo>
                    <a:pt x="68758" y="21254"/>
                  </a:lnTo>
                  <a:lnTo>
                    <a:pt x="49333" y="14069"/>
                  </a:lnTo>
                  <a:lnTo>
                    <a:pt x="40455" y="14002"/>
                  </a:lnTo>
                  <a:lnTo>
                    <a:pt x="25659" y="18859"/>
                  </a:lnTo>
                  <a:lnTo>
                    <a:pt x="23748" y="21818"/>
                  </a:lnTo>
                  <a:lnTo>
                    <a:pt x="25247" y="24715"/>
                  </a:lnTo>
                  <a:lnTo>
                    <a:pt x="29021" y="27572"/>
                  </a:lnTo>
                  <a:lnTo>
                    <a:pt x="43076" y="28280"/>
                  </a:lnTo>
                  <a:lnTo>
                    <a:pt x="101242" y="21133"/>
                  </a:lnTo>
                  <a:lnTo>
                    <a:pt x="110194" y="22410"/>
                  </a:lnTo>
                  <a:lnTo>
                    <a:pt x="125072" y="31225"/>
                  </a:lnTo>
                  <a:lnTo>
                    <a:pt x="131628" y="37458"/>
                  </a:lnTo>
                  <a:lnTo>
                    <a:pt x="138913" y="56712"/>
                  </a:lnTo>
                  <a:lnTo>
                    <a:pt x="144000" y="77905"/>
                  </a:lnTo>
                  <a:lnTo>
                    <a:pt x="152425" y="93488"/>
                  </a:lnTo>
                  <a:lnTo>
                    <a:pt x="157260" y="96534"/>
                  </a:lnTo>
                  <a:lnTo>
                    <a:pt x="162332" y="96716"/>
                  </a:lnTo>
                  <a:lnTo>
                    <a:pt x="167563" y="94987"/>
                  </a:lnTo>
                  <a:lnTo>
                    <a:pt x="192594" y="96973"/>
                  </a:lnTo>
                  <a:lnTo>
                    <a:pt x="205457" y="103503"/>
                  </a:lnTo>
                  <a:lnTo>
                    <a:pt x="219630" y="1164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9873694" y="416052"/>
              <a:ext cx="253438" cy="341012"/>
            </a:xfrm>
            <a:custGeom>
              <a:avLst/>
              <a:gdLst/>
              <a:ahLst/>
              <a:cxnLst/>
              <a:rect l="0" t="0" r="0" b="0"/>
              <a:pathLst>
                <a:path w="253438" h="341012">
                  <a:moveTo>
                    <a:pt x="69959" y="0"/>
                  </a:moveTo>
                  <a:lnTo>
                    <a:pt x="62409" y="57697"/>
                  </a:lnTo>
                  <a:lnTo>
                    <a:pt x="59325" y="109161"/>
                  </a:lnTo>
                  <a:lnTo>
                    <a:pt x="50086" y="163843"/>
                  </a:lnTo>
                  <a:lnTo>
                    <a:pt x="36614" y="226429"/>
                  </a:lnTo>
                  <a:lnTo>
                    <a:pt x="22798" y="286675"/>
                  </a:lnTo>
                  <a:lnTo>
                    <a:pt x="8937" y="336659"/>
                  </a:lnTo>
                  <a:lnTo>
                    <a:pt x="6163" y="340934"/>
                  </a:lnTo>
                  <a:lnTo>
                    <a:pt x="3390" y="341011"/>
                  </a:lnTo>
                  <a:lnTo>
                    <a:pt x="616" y="338288"/>
                  </a:lnTo>
                  <a:lnTo>
                    <a:pt x="0" y="322935"/>
                  </a:lnTo>
                  <a:lnTo>
                    <a:pt x="7317" y="290767"/>
                  </a:lnTo>
                  <a:lnTo>
                    <a:pt x="30773" y="246765"/>
                  </a:lnTo>
                  <a:lnTo>
                    <a:pt x="54034" y="217964"/>
                  </a:lnTo>
                  <a:lnTo>
                    <a:pt x="72743" y="205355"/>
                  </a:lnTo>
                  <a:lnTo>
                    <a:pt x="92461" y="198518"/>
                  </a:lnTo>
                  <a:lnTo>
                    <a:pt x="110471" y="198561"/>
                  </a:lnTo>
                  <a:lnTo>
                    <a:pt x="125255" y="206594"/>
                  </a:lnTo>
                  <a:lnTo>
                    <a:pt x="131786" y="212619"/>
                  </a:lnTo>
                  <a:lnTo>
                    <a:pt x="139043" y="231641"/>
                  </a:lnTo>
                  <a:lnTo>
                    <a:pt x="143701" y="277102"/>
                  </a:lnTo>
                  <a:lnTo>
                    <a:pt x="146857" y="282738"/>
                  </a:lnTo>
                  <a:lnTo>
                    <a:pt x="151735" y="284647"/>
                  </a:lnTo>
                  <a:lnTo>
                    <a:pt x="157760" y="284070"/>
                  </a:lnTo>
                  <a:lnTo>
                    <a:pt x="169386" y="276032"/>
                  </a:lnTo>
                  <a:lnTo>
                    <a:pt x="208618" y="235848"/>
                  </a:lnTo>
                  <a:lnTo>
                    <a:pt x="211400" y="234895"/>
                  </a:lnTo>
                  <a:lnTo>
                    <a:pt x="212329" y="237034"/>
                  </a:lnTo>
                  <a:lnTo>
                    <a:pt x="212025" y="241233"/>
                  </a:lnTo>
                  <a:lnTo>
                    <a:pt x="206756" y="250830"/>
                  </a:lnTo>
                  <a:lnTo>
                    <a:pt x="183991" y="289888"/>
                  </a:lnTo>
                  <a:lnTo>
                    <a:pt x="167443" y="332665"/>
                  </a:lnTo>
                  <a:lnTo>
                    <a:pt x="168233" y="337347"/>
                  </a:lnTo>
                  <a:lnTo>
                    <a:pt x="171532" y="339544"/>
                  </a:lnTo>
                  <a:lnTo>
                    <a:pt x="176507" y="340084"/>
                  </a:lnTo>
                  <a:lnTo>
                    <a:pt x="186963" y="335752"/>
                  </a:lnTo>
                  <a:lnTo>
                    <a:pt x="215182" y="310865"/>
                  </a:lnTo>
                  <a:lnTo>
                    <a:pt x="249101" y="262432"/>
                  </a:lnTo>
                  <a:lnTo>
                    <a:pt x="253437" y="240836"/>
                  </a:lnTo>
                  <a:lnTo>
                    <a:pt x="253298" y="229900"/>
                  </a:lnTo>
                  <a:lnTo>
                    <a:pt x="250432" y="221684"/>
                  </a:lnTo>
                  <a:lnTo>
                    <a:pt x="239851" y="210090"/>
                  </a:lnTo>
                  <a:lnTo>
                    <a:pt x="234071" y="208478"/>
                  </a:lnTo>
                  <a:lnTo>
                    <a:pt x="228369" y="209252"/>
                  </a:lnTo>
                  <a:lnTo>
                    <a:pt x="178132" y="2246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5" name="Freeform 34"/>
          <p:cNvSpPr/>
          <p:nvPr/>
        </p:nvSpPr>
        <p:spPr>
          <a:xfrm>
            <a:off x="10139335" y="1089163"/>
            <a:ext cx="20666" cy="357359"/>
          </a:xfrm>
          <a:custGeom>
            <a:avLst/>
            <a:gdLst/>
            <a:ahLst/>
            <a:cxnLst/>
            <a:rect l="0" t="0" r="0" b="0"/>
            <a:pathLst>
              <a:path w="20666" h="357359">
                <a:moveTo>
                  <a:pt x="12344" y="0"/>
                </a:moveTo>
                <a:lnTo>
                  <a:pt x="7926" y="49054"/>
                </a:lnTo>
                <a:lnTo>
                  <a:pt x="3292" y="99220"/>
                </a:lnTo>
                <a:lnTo>
                  <a:pt x="0" y="157913"/>
                </a:lnTo>
                <a:lnTo>
                  <a:pt x="416" y="192572"/>
                </a:lnTo>
                <a:lnTo>
                  <a:pt x="1618" y="229253"/>
                </a:lnTo>
                <a:lnTo>
                  <a:pt x="7885" y="286230"/>
                </a:lnTo>
                <a:lnTo>
                  <a:pt x="16878" y="336283"/>
                </a:lnTo>
                <a:lnTo>
                  <a:pt x="20665" y="3573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8" name="Group 37"/>
          <p:cNvGrpSpPr/>
          <p:nvPr/>
        </p:nvGrpSpPr>
        <p:grpSpPr>
          <a:xfrm>
            <a:off x="9527601" y="474300"/>
            <a:ext cx="615758" cy="324522"/>
            <a:chOff x="9527601" y="474300"/>
            <a:chExt cx="615758" cy="324522"/>
          </a:xfrm>
        </p:grpSpPr>
        <p:sp>
          <p:nvSpPr>
            <p:cNvPr id="36" name="Freeform 35"/>
            <p:cNvSpPr/>
            <p:nvPr/>
          </p:nvSpPr>
          <p:spPr>
            <a:xfrm>
              <a:off x="9527601" y="723931"/>
              <a:ext cx="66569" cy="74891"/>
            </a:xfrm>
            <a:custGeom>
              <a:avLst/>
              <a:gdLst/>
              <a:ahLst/>
              <a:cxnLst/>
              <a:rect l="0" t="0" r="0" b="0"/>
              <a:pathLst>
                <a:path w="66569" h="74891">
                  <a:moveTo>
                    <a:pt x="0" y="0"/>
                  </a:moveTo>
                  <a:lnTo>
                    <a:pt x="15999" y="34745"/>
                  </a:lnTo>
                  <a:lnTo>
                    <a:pt x="35558" y="54263"/>
                  </a:lnTo>
                  <a:lnTo>
                    <a:pt x="66568" y="748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0126716" y="474300"/>
              <a:ext cx="16643" cy="282916"/>
            </a:xfrm>
            <a:custGeom>
              <a:avLst/>
              <a:gdLst/>
              <a:ahLst/>
              <a:cxnLst/>
              <a:rect l="0" t="0" r="0" b="0"/>
              <a:pathLst>
                <a:path w="16643" h="282916">
                  <a:moveTo>
                    <a:pt x="0" y="0"/>
                  </a:moveTo>
                  <a:lnTo>
                    <a:pt x="6586" y="29620"/>
                  </a:lnTo>
                  <a:lnTo>
                    <a:pt x="8093" y="87693"/>
                  </a:lnTo>
                  <a:lnTo>
                    <a:pt x="5810" y="141795"/>
                  </a:lnTo>
                  <a:lnTo>
                    <a:pt x="765" y="204201"/>
                  </a:lnTo>
                  <a:lnTo>
                    <a:pt x="2616" y="246958"/>
                  </a:lnTo>
                  <a:lnTo>
                    <a:pt x="9096" y="268871"/>
                  </a:lnTo>
                  <a:lnTo>
                    <a:pt x="16642" y="2829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769460" y="906994"/>
            <a:ext cx="2582167" cy="782350"/>
            <a:chOff x="4769460" y="906994"/>
            <a:chExt cx="2582167" cy="782350"/>
          </a:xfrm>
        </p:grpSpPr>
        <p:sp>
          <p:nvSpPr>
            <p:cNvPr id="39" name="Freeform 38"/>
            <p:cNvSpPr/>
            <p:nvPr/>
          </p:nvSpPr>
          <p:spPr>
            <a:xfrm>
              <a:off x="5125766" y="923636"/>
              <a:ext cx="241311" cy="316201"/>
            </a:xfrm>
            <a:custGeom>
              <a:avLst/>
              <a:gdLst/>
              <a:ahLst/>
              <a:cxnLst/>
              <a:rect l="0" t="0" r="0" b="0"/>
              <a:pathLst>
                <a:path w="241311" h="316201">
                  <a:moveTo>
                    <a:pt x="241310" y="0"/>
                  </a:moveTo>
                  <a:lnTo>
                    <a:pt x="222305" y="14211"/>
                  </a:lnTo>
                  <a:lnTo>
                    <a:pt x="177532" y="75120"/>
                  </a:lnTo>
                  <a:lnTo>
                    <a:pt x="137068" y="132001"/>
                  </a:lnTo>
                  <a:lnTo>
                    <a:pt x="91428" y="194281"/>
                  </a:lnTo>
                  <a:lnTo>
                    <a:pt x="43496" y="252348"/>
                  </a:lnTo>
                  <a:lnTo>
                    <a:pt x="10952" y="298336"/>
                  </a:lnTo>
                  <a:lnTo>
                    <a:pt x="0" y="3162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769460" y="1356331"/>
              <a:ext cx="211085" cy="149575"/>
            </a:xfrm>
            <a:custGeom>
              <a:avLst/>
              <a:gdLst/>
              <a:ahLst/>
              <a:cxnLst/>
              <a:rect l="0" t="0" r="0" b="0"/>
              <a:pathLst>
                <a:path w="211085" h="149575">
                  <a:moveTo>
                    <a:pt x="15143" y="0"/>
                  </a:moveTo>
                  <a:lnTo>
                    <a:pt x="15143" y="62491"/>
                  </a:lnTo>
                  <a:lnTo>
                    <a:pt x="10725" y="119097"/>
                  </a:lnTo>
                  <a:lnTo>
                    <a:pt x="3561" y="148084"/>
                  </a:lnTo>
                  <a:lnTo>
                    <a:pt x="1874" y="149574"/>
                  </a:lnTo>
                  <a:lnTo>
                    <a:pt x="0" y="138901"/>
                  </a:lnTo>
                  <a:lnTo>
                    <a:pt x="7780" y="111320"/>
                  </a:lnTo>
                  <a:lnTo>
                    <a:pt x="21796" y="84143"/>
                  </a:lnTo>
                  <a:lnTo>
                    <a:pt x="42077" y="62941"/>
                  </a:lnTo>
                  <a:lnTo>
                    <a:pt x="60090" y="55710"/>
                  </a:lnTo>
                  <a:lnTo>
                    <a:pt x="79498" y="53422"/>
                  </a:lnTo>
                  <a:lnTo>
                    <a:pt x="138086" y="57702"/>
                  </a:lnTo>
                  <a:lnTo>
                    <a:pt x="168887" y="56236"/>
                  </a:lnTo>
                  <a:lnTo>
                    <a:pt x="183943" y="49341"/>
                  </a:lnTo>
                  <a:lnTo>
                    <a:pt x="184999" y="48611"/>
                  </a:lnTo>
                  <a:lnTo>
                    <a:pt x="176310" y="52732"/>
                  </a:lnTo>
                  <a:lnTo>
                    <a:pt x="159461" y="69865"/>
                  </a:lnTo>
                  <a:lnTo>
                    <a:pt x="137679" y="116784"/>
                  </a:lnTo>
                  <a:lnTo>
                    <a:pt x="136788" y="133265"/>
                  </a:lnTo>
                  <a:lnTo>
                    <a:pt x="137845" y="141543"/>
                  </a:lnTo>
                  <a:lnTo>
                    <a:pt x="142248" y="146138"/>
                  </a:lnTo>
                  <a:lnTo>
                    <a:pt x="148881" y="148276"/>
                  </a:lnTo>
                  <a:lnTo>
                    <a:pt x="157002" y="148777"/>
                  </a:lnTo>
                  <a:lnTo>
                    <a:pt x="173421" y="144403"/>
                  </a:lnTo>
                  <a:lnTo>
                    <a:pt x="189039" y="135370"/>
                  </a:lnTo>
                  <a:lnTo>
                    <a:pt x="202144" y="122110"/>
                  </a:lnTo>
                  <a:lnTo>
                    <a:pt x="209202" y="104506"/>
                  </a:lnTo>
                  <a:lnTo>
                    <a:pt x="211084" y="94634"/>
                  </a:lnTo>
                  <a:lnTo>
                    <a:pt x="208244" y="78734"/>
                  </a:lnTo>
                  <a:lnTo>
                    <a:pt x="204898" y="71905"/>
                  </a:lnTo>
                  <a:lnTo>
                    <a:pt x="198969" y="67352"/>
                  </a:lnTo>
                  <a:lnTo>
                    <a:pt x="182519" y="62294"/>
                  </a:lnTo>
                  <a:lnTo>
                    <a:pt x="174804" y="62794"/>
                  </a:lnTo>
                  <a:lnTo>
                    <a:pt x="139959" y="748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047217" y="1314726"/>
              <a:ext cx="136797" cy="199706"/>
            </a:xfrm>
            <a:custGeom>
              <a:avLst/>
              <a:gdLst/>
              <a:ahLst/>
              <a:cxnLst/>
              <a:rect l="0" t="0" r="0" b="0"/>
              <a:pathLst>
                <a:path w="136797" h="199706">
                  <a:moveTo>
                    <a:pt x="36944" y="0"/>
                  </a:moveTo>
                  <a:lnTo>
                    <a:pt x="24582" y="21778"/>
                  </a:lnTo>
                  <a:lnTo>
                    <a:pt x="9405" y="77426"/>
                  </a:lnTo>
                  <a:lnTo>
                    <a:pt x="0" y="127713"/>
                  </a:lnTo>
                  <a:lnTo>
                    <a:pt x="4013" y="161937"/>
                  </a:lnTo>
                  <a:lnTo>
                    <a:pt x="11830" y="181070"/>
                  </a:lnTo>
                  <a:lnTo>
                    <a:pt x="18352" y="187282"/>
                  </a:lnTo>
                  <a:lnTo>
                    <a:pt x="35461" y="194183"/>
                  </a:lnTo>
                  <a:lnTo>
                    <a:pt x="43351" y="194175"/>
                  </a:lnTo>
                  <a:lnTo>
                    <a:pt x="57050" y="189234"/>
                  </a:lnTo>
                  <a:lnTo>
                    <a:pt x="86630" y="164352"/>
                  </a:lnTo>
                  <a:lnTo>
                    <a:pt x="108772" y="132728"/>
                  </a:lnTo>
                  <a:lnTo>
                    <a:pt x="112566" y="124543"/>
                  </a:lnTo>
                  <a:lnTo>
                    <a:pt x="111397" y="120011"/>
                  </a:lnTo>
                  <a:lnTo>
                    <a:pt x="106920" y="117914"/>
                  </a:lnTo>
                  <a:lnTo>
                    <a:pt x="100236" y="117441"/>
                  </a:lnTo>
                  <a:lnTo>
                    <a:pt x="85414" y="124311"/>
                  </a:lnTo>
                  <a:lnTo>
                    <a:pt x="77578" y="130027"/>
                  </a:lnTo>
                  <a:lnTo>
                    <a:pt x="66407" y="146239"/>
                  </a:lnTo>
                  <a:lnTo>
                    <a:pt x="60208" y="164848"/>
                  </a:lnTo>
                  <a:lnTo>
                    <a:pt x="60536" y="182364"/>
                  </a:lnTo>
                  <a:lnTo>
                    <a:pt x="65615" y="188144"/>
                  </a:lnTo>
                  <a:lnTo>
                    <a:pt x="83587" y="194567"/>
                  </a:lnTo>
                  <a:lnTo>
                    <a:pt x="136796" y="1997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783128" y="931957"/>
              <a:ext cx="174743" cy="257954"/>
            </a:xfrm>
            <a:custGeom>
              <a:avLst/>
              <a:gdLst/>
              <a:ahLst/>
              <a:cxnLst/>
              <a:rect l="0" t="0" r="0" b="0"/>
              <a:pathLst>
                <a:path w="174743" h="257954">
                  <a:moveTo>
                    <a:pt x="0" y="0"/>
                  </a:moveTo>
                  <a:lnTo>
                    <a:pt x="19930" y="15136"/>
                  </a:lnTo>
                  <a:lnTo>
                    <a:pt x="68496" y="73065"/>
                  </a:lnTo>
                  <a:lnTo>
                    <a:pt x="107504" y="135842"/>
                  </a:lnTo>
                  <a:lnTo>
                    <a:pt x="143005" y="198360"/>
                  </a:lnTo>
                  <a:lnTo>
                    <a:pt x="174742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684362" y="1398160"/>
              <a:ext cx="117364" cy="291184"/>
            </a:xfrm>
            <a:custGeom>
              <a:avLst/>
              <a:gdLst/>
              <a:ahLst/>
              <a:cxnLst/>
              <a:rect l="0" t="0" r="0" b="0"/>
              <a:pathLst>
                <a:path w="117364" h="291184">
                  <a:moveTo>
                    <a:pt x="23877" y="33060"/>
                  </a:moveTo>
                  <a:lnTo>
                    <a:pt x="19083" y="58708"/>
                  </a:lnTo>
                  <a:lnTo>
                    <a:pt x="27480" y="117388"/>
                  </a:lnTo>
                  <a:lnTo>
                    <a:pt x="31266" y="172547"/>
                  </a:lnTo>
                  <a:lnTo>
                    <a:pt x="30998" y="222525"/>
                  </a:lnTo>
                  <a:lnTo>
                    <a:pt x="23092" y="276834"/>
                  </a:lnTo>
                  <a:lnTo>
                    <a:pt x="20580" y="287107"/>
                  </a:lnTo>
                  <a:lnTo>
                    <a:pt x="17981" y="291183"/>
                  </a:lnTo>
                  <a:lnTo>
                    <a:pt x="15323" y="291126"/>
                  </a:lnTo>
                  <a:lnTo>
                    <a:pt x="12627" y="288315"/>
                  </a:lnTo>
                  <a:lnTo>
                    <a:pt x="4416" y="262271"/>
                  </a:lnTo>
                  <a:lnTo>
                    <a:pt x="0" y="201543"/>
                  </a:lnTo>
                  <a:lnTo>
                    <a:pt x="3475" y="143880"/>
                  </a:lnTo>
                  <a:lnTo>
                    <a:pt x="11322" y="84375"/>
                  </a:lnTo>
                  <a:lnTo>
                    <a:pt x="31183" y="28765"/>
                  </a:lnTo>
                  <a:lnTo>
                    <a:pt x="51005" y="5386"/>
                  </a:lnTo>
                  <a:lnTo>
                    <a:pt x="58605" y="1667"/>
                  </a:lnTo>
                  <a:lnTo>
                    <a:pt x="74445" y="0"/>
                  </a:lnTo>
                  <a:lnTo>
                    <a:pt x="90731" y="4807"/>
                  </a:lnTo>
                  <a:lnTo>
                    <a:pt x="98957" y="8677"/>
                  </a:lnTo>
                  <a:lnTo>
                    <a:pt x="110562" y="20374"/>
                  </a:lnTo>
                  <a:lnTo>
                    <a:pt x="114951" y="27377"/>
                  </a:lnTo>
                  <a:lnTo>
                    <a:pt x="117363" y="47485"/>
                  </a:lnTo>
                  <a:lnTo>
                    <a:pt x="114428" y="69982"/>
                  </a:lnTo>
                  <a:lnTo>
                    <a:pt x="106960" y="89226"/>
                  </a:lnTo>
                  <a:lnTo>
                    <a:pt x="95012" y="102094"/>
                  </a:lnTo>
                  <a:lnTo>
                    <a:pt x="87942" y="106819"/>
                  </a:lnTo>
                  <a:lnTo>
                    <a:pt x="72691" y="109605"/>
                  </a:lnTo>
                  <a:lnTo>
                    <a:pt x="48840" y="10795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816413" y="1410354"/>
              <a:ext cx="97269" cy="108836"/>
            </a:xfrm>
            <a:custGeom>
              <a:avLst/>
              <a:gdLst/>
              <a:ahLst/>
              <a:cxnLst/>
              <a:rect l="0" t="0" r="0" b="0"/>
              <a:pathLst>
                <a:path w="97269" h="108836">
                  <a:moveTo>
                    <a:pt x="33284" y="29187"/>
                  </a:moveTo>
                  <a:lnTo>
                    <a:pt x="20923" y="43398"/>
                  </a:lnTo>
                  <a:lnTo>
                    <a:pt x="14538" y="56768"/>
                  </a:lnTo>
                  <a:lnTo>
                    <a:pt x="13550" y="74422"/>
                  </a:lnTo>
                  <a:lnTo>
                    <a:pt x="14581" y="84307"/>
                  </a:lnTo>
                  <a:lnTo>
                    <a:pt x="23122" y="100221"/>
                  </a:lnTo>
                  <a:lnTo>
                    <a:pt x="29283" y="107054"/>
                  </a:lnTo>
                  <a:lnTo>
                    <a:pt x="36164" y="108835"/>
                  </a:lnTo>
                  <a:lnTo>
                    <a:pt x="43525" y="107249"/>
                  </a:lnTo>
                  <a:lnTo>
                    <a:pt x="67138" y="91765"/>
                  </a:lnTo>
                  <a:lnTo>
                    <a:pt x="81614" y="77340"/>
                  </a:lnTo>
                  <a:lnTo>
                    <a:pt x="91130" y="61683"/>
                  </a:lnTo>
                  <a:lnTo>
                    <a:pt x="97268" y="32858"/>
                  </a:lnTo>
                  <a:lnTo>
                    <a:pt x="93773" y="16642"/>
                  </a:lnTo>
                  <a:lnTo>
                    <a:pt x="90252" y="9729"/>
                  </a:lnTo>
                  <a:lnTo>
                    <a:pt x="83282" y="5120"/>
                  </a:lnTo>
                  <a:lnTo>
                    <a:pt x="63210" y="0"/>
                  </a:lnTo>
                  <a:lnTo>
                    <a:pt x="53235" y="1408"/>
                  </a:lnTo>
                  <a:lnTo>
                    <a:pt x="34755" y="10369"/>
                  </a:lnTo>
                  <a:lnTo>
                    <a:pt x="13174" y="31008"/>
                  </a:lnTo>
                  <a:lnTo>
                    <a:pt x="0" y="5415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956513" y="1439541"/>
              <a:ext cx="74999" cy="166422"/>
            </a:xfrm>
            <a:custGeom>
              <a:avLst/>
              <a:gdLst/>
              <a:ahLst/>
              <a:cxnLst/>
              <a:rect l="0" t="0" r="0" b="0"/>
              <a:pathLst>
                <a:path w="74999" h="166422">
                  <a:moveTo>
                    <a:pt x="26321" y="0"/>
                  </a:moveTo>
                  <a:lnTo>
                    <a:pt x="3157" y="34746"/>
                  </a:lnTo>
                  <a:lnTo>
                    <a:pt x="0" y="53041"/>
                  </a:lnTo>
                  <a:lnTo>
                    <a:pt x="452" y="63098"/>
                  </a:lnTo>
                  <a:lnTo>
                    <a:pt x="3528" y="70727"/>
                  </a:lnTo>
                  <a:lnTo>
                    <a:pt x="14341" y="81669"/>
                  </a:lnTo>
                  <a:lnTo>
                    <a:pt x="30858" y="87148"/>
                  </a:lnTo>
                  <a:lnTo>
                    <a:pt x="67179" y="95083"/>
                  </a:lnTo>
                  <a:lnTo>
                    <a:pt x="72050" y="99447"/>
                  </a:lnTo>
                  <a:lnTo>
                    <a:pt x="74374" y="105130"/>
                  </a:lnTo>
                  <a:lnTo>
                    <a:pt x="74998" y="111692"/>
                  </a:lnTo>
                  <a:lnTo>
                    <a:pt x="72641" y="117916"/>
                  </a:lnTo>
                  <a:lnTo>
                    <a:pt x="56071" y="135510"/>
                  </a:lnTo>
                  <a:lnTo>
                    <a:pt x="33019" y="155556"/>
                  </a:lnTo>
                  <a:lnTo>
                    <a:pt x="26321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070571" y="1497789"/>
              <a:ext cx="20437" cy="52132"/>
            </a:xfrm>
            <a:custGeom>
              <a:avLst/>
              <a:gdLst/>
              <a:ahLst/>
              <a:cxnLst/>
              <a:rect l="0" t="0" r="0" b="0"/>
              <a:pathLst>
                <a:path w="20437" h="52132">
                  <a:moveTo>
                    <a:pt x="20436" y="0"/>
                  </a:moveTo>
                  <a:lnTo>
                    <a:pt x="8855" y="49074"/>
                  </a:lnTo>
                  <a:lnTo>
                    <a:pt x="6244" y="52131"/>
                  </a:lnTo>
                  <a:lnTo>
                    <a:pt x="3578" y="51396"/>
                  </a:lnTo>
                  <a:lnTo>
                    <a:pt x="877" y="48132"/>
                  </a:lnTo>
                  <a:lnTo>
                    <a:pt x="0" y="45032"/>
                  </a:lnTo>
                  <a:lnTo>
                    <a:pt x="341" y="42041"/>
                  </a:lnTo>
                  <a:lnTo>
                    <a:pt x="3794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149255" y="1323047"/>
              <a:ext cx="113027" cy="224669"/>
            </a:xfrm>
            <a:custGeom>
              <a:avLst/>
              <a:gdLst/>
              <a:ahLst/>
              <a:cxnLst/>
              <a:rect l="0" t="0" r="0" b="0"/>
              <a:pathLst>
                <a:path w="113027" h="224669">
                  <a:moveTo>
                    <a:pt x="0" y="0"/>
                  </a:moveTo>
                  <a:lnTo>
                    <a:pt x="19004" y="14211"/>
                  </a:lnTo>
                  <a:lnTo>
                    <a:pt x="35011" y="35029"/>
                  </a:lnTo>
                  <a:lnTo>
                    <a:pt x="45096" y="59689"/>
                  </a:lnTo>
                  <a:lnTo>
                    <a:pt x="54296" y="121487"/>
                  </a:lnTo>
                  <a:lnTo>
                    <a:pt x="52484" y="139978"/>
                  </a:lnTo>
                  <a:lnTo>
                    <a:pt x="46132" y="154977"/>
                  </a:lnTo>
                  <a:lnTo>
                    <a:pt x="41849" y="161565"/>
                  </a:lnTo>
                  <a:lnTo>
                    <a:pt x="36220" y="165033"/>
                  </a:lnTo>
                  <a:lnTo>
                    <a:pt x="22569" y="166420"/>
                  </a:lnTo>
                  <a:lnTo>
                    <a:pt x="19669" y="164571"/>
                  </a:lnTo>
                  <a:lnTo>
                    <a:pt x="19585" y="161489"/>
                  </a:lnTo>
                  <a:lnTo>
                    <a:pt x="24422" y="153134"/>
                  </a:lnTo>
                  <a:lnTo>
                    <a:pt x="32735" y="143257"/>
                  </a:lnTo>
                  <a:lnTo>
                    <a:pt x="56646" y="131718"/>
                  </a:lnTo>
                  <a:lnTo>
                    <a:pt x="82736" y="122443"/>
                  </a:lnTo>
                  <a:lnTo>
                    <a:pt x="90291" y="123234"/>
                  </a:lnTo>
                  <a:lnTo>
                    <a:pt x="103616" y="131509"/>
                  </a:lnTo>
                  <a:lnTo>
                    <a:pt x="110771" y="149364"/>
                  </a:lnTo>
                  <a:lnTo>
                    <a:pt x="113026" y="171784"/>
                  </a:lnTo>
                  <a:lnTo>
                    <a:pt x="108173" y="2246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299034" y="1381294"/>
              <a:ext cx="1" cy="16643"/>
            </a:xfrm>
            <a:custGeom>
              <a:avLst/>
              <a:gdLst/>
              <a:ahLst/>
              <a:cxnLst/>
              <a:rect l="0" t="0" r="0" b="0"/>
              <a:pathLst>
                <a:path w="1" h="16643">
                  <a:moveTo>
                    <a:pt x="0" y="0"/>
                  </a:moveTo>
                  <a:lnTo>
                    <a:pt x="0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354706" y="1445080"/>
              <a:ext cx="227244" cy="135920"/>
            </a:xfrm>
            <a:custGeom>
              <a:avLst/>
              <a:gdLst/>
              <a:ahLst/>
              <a:cxnLst/>
              <a:rect l="0" t="0" r="0" b="0"/>
              <a:pathLst>
                <a:path w="227244" h="135920">
                  <a:moveTo>
                    <a:pt x="27538" y="2782"/>
                  </a:moveTo>
                  <a:lnTo>
                    <a:pt x="5795" y="45362"/>
                  </a:lnTo>
                  <a:lnTo>
                    <a:pt x="0" y="61463"/>
                  </a:lnTo>
                  <a:lnTo>
                    <a:pt x="858" y="65941"/>
                  </a:lnTo>
                  <a:lnTo>
                    <a:pt x="4204" y="68002"/>
                  </a:lnTo>
                  <a:lnTo>
                    <a:pt x="9208" y="68452"/>
                  </a:lnTo>
                  <a:lnTo>
                    <a:pt x="22165" y="61555"/>
                  </a:lnTo>
                  <a:lnTo>
                    <a:pt x="35320" y="49244"/>
                  </a:lnTo>
                  <a:lnTo>
                    <a:pt x="44249" y="34527"/>
                  </a:lnTo>
                  <a:lnTo>
                    <a:pt x="46368" y="16275"/>
                  </a:lnTo>
                  <a:lnTo>
                    <a:pt x="45638" y="6230"/>
                  </a:lnTo>
                  <a:lnTo>
                    <a:pt x="42378" y="1382"/>
                  </a:lnTo>
                  <a:lnTo>
                    <a:pt x="37432" y="0"/>
                  </a:lnTo>
                  <a:lnTo>
                    <a:pt x="31360" y="927"/>
                  </a:lnTo>
                  <a:lnTo>
                    <a:pt x="26388" y="4319"/>
                  </a:lnTo>
                  <a:lnTo>
                    <a:pt x="18398" y="15485"/>
                  </a:lnTo>
                  <a:lnTo>
                    <a:pt x="18670" y="21421"/>
                  </a:lnTo>
                  <a:lnTo>
                    <a:pt x="26371" y="32947"/>
                  </a:lnTo>
                  <a:lnTo>
                    <a:pt x="33232" y="35836"/>
                  </a:lnTo>
                  <a:lnTo>
                    <a:pt x="50717" y="36581"/>
                  </a:lnTo>
                  <a:lnTo>
                    <a:pt x="110644" y="17127"/>
                  </a:lnTo>
                  <a:lnTo>
                    <a:pt x="127344" y="21794"/>
                  </a:lnTo>
                  <a:lnTo>
                    <a:pt x="133831" y="27476"/>
                  </a:lnTo>
                  <a:lnTo>
                    <a:pt x="150886" y="60703"/>
                  </a:lnTo>
                  <a:lnTo>
                    <a:pt x="154149" y="69133"/>
                  </a:lnTo>
                  <a:lnTo>
                    <a:pt x="159098" y="73828"/>
                  </a:lnTo>
                  <a:lnTo>
                    <a:pt x="165171" y="76034"/>
                  </a:lnTo>
                  <a:lnTo>
                    <a:pt x="179315" y="78793"/>
                  </a:lnTo>
                  <a:lnTo>
                    <a:pt x="194847" y="86183"/>
                  </a:lnTo>
                  <a:lnTo>
                    <a:pt x="206065" y="98097"/>
                  </a:lnTo>
                  <a:lnTo>
                    <a:pt x="227243" y="13591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631876" y="906994"/>
              <a:ext cx="449337" cy="416054"/>
            </a:xfrm>
            <a:custGeom>
              <a:avLst/>
              <a:gdLst/>
              <a:ahLst/>
              <a:cxnLst/>
              <a:rect l="0" t="0" r="0" b="0"/>
              <a:pathLst>
                <a:path w="449337" h="416054">
                  <a:moveTo>
                    <a:pt x="0" y="0"/>
                  </a:moveTo>
                  <a:lnTo>
                    <a:pt x="15135" y="19930"/>
                  </a:lnTo>
                  <a:lnTo>
                    <a:pt x="74719" y="68496"/>
                  </a:lnTo>
                  <a:lnTo>
                    <a:pt x="135732" y="125662"/>
                  </a:lnTo>
                  <a:lnTo>
                    <a:pt x="191535" y="183113"/>
                  </a:lnTo>
                  <a:lnTo>
                    <a:pt x="252239" y="243915"/>
                  </a:lnTo>
                  <a:lnTo>
                    <a:pt x="311883" y="296399"/>
                  </a:lnTo>
                  <a:lnTo>
                    <a:pt x="371290" y="346701"/>
                  </a:lnTo>
                  <a:lnTo>
                    <a:pt x="394711" y="367974"/>
                  </a:lnTo>
                  <a:lnTo>
                    <a:pt x="416201" y="380748"/>
                  </a:lnTo>
                  <a:lnTo>
                    <a:pt x="449336" y="4160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072891" y="1464505"/>
              <a:ext cx="7979" cy="149779"/>
            </a:xfrm>
            <a:custGeom>
              <a:avLst/>
              <a:gdLst/>
              <a:ahLst/>
              <a:cxnLst/>
              <a:rect l="0" t="0" r="0" b="0"/>
              <a:pathLst>
                <a:path w="7979" h="149779">
                  <a:moveTo>
                    <a:pt x="0" y="0"/>
                  </a:moveTo>
                  <a:lnTo>
                    <a:pt x="5718" y="62490"/>
                  </a:lnTo>
                  <a:lnTo>
                    <a:pt x="7978" y="119096"/>
                  </a:lnTo>
                  <a:lnTo>
                    <a:pt x="5703" y="133985"/>
                  </a:lnTo>
                  <a:lnTo>
                    <a:pt x="0" y="1497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973039" y="1424442"/>
              <a:ext cx="183063" cy="15100"/>
            </a:xfrm>
            <a:custGeom>
              <a:avLst/>
              <a:gdLst/>
              <a:ahLst/>
              <a:cxnLst/>
              <a:rect l="0" t="0" r="0" b="0"/>
              <a:pathLst>
                <a:path w="183063" h="15100">
                  <a:moveTo>
                    <a:pt x="0" y="15099"/>
                  </a:moveTo>
                  <a:lnTo>
                    <a:pt x="17669" y="6265"/>
                  </a:lnTo>
                  <a:lnTo>
                    <a:pt x="69133" y="0"/>
                  </a:lnTo>
                  <a:lnTo>
                    <a:pt x="124774" y="1227"/>
                  </a:lnTo>
                  <a:lnTo>
                    <a:pt x="183062" y="67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022965" y="1630925"/>
              <a:ext cx="124817" cy="8322"/>
            </a:xfrm>
            <a:custGeom>
              <a:avLst/>
              <a:gdLst/>
              <a:ahLst/>
              <a:cxnLst/>
              <a:rect l="0" t="0" r="0" b="0"/>
              <a:pathLst>
                <a:path w="124817" h="8322">
                  <a:moveTo>
                    <a:pt x="0" y="0"/>
                  </a:moveTo>
                  <a:lnTo>
                    <a:pt x="56773" y="7550"/>
                  </a:lnTo>
                  <a:lnTo>
                    <a:pt x="97644" y="8169"/>
                  </a:lnTo>
                  <a:lnTo>
                    <a:pt x="124816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214351" y="1420494"/>
              <a:ext cx="137276" cy="223355"/>
            </a:xfrm>
            <a:custGeom>
              <a:avLst/>
              <a:gdLst/>
              <a:ahLst/>
              <a:cxnLst/>
              <a:rect l="0" t="0" r="0" b="0"/>
              <a:pathLst>
                <a:path w="137276" h="223355">
                  <a:moveTo>
                    <a:pt x="8319" y="68974"/>
                  </a:moveTo>
                  <a:lnTo>
                    <a:pt x="1733" y="98594"/>
                  </a:lnTo>
                  <a:lnTo>
                    <a:pt x="226" y="156667"/>
                  </a:lnTo>
                  <a:lnTo>
                    <a:pt x="28" y="220108"/>
                  </a:lnTo>
                  <a:lnTo>
                    <a:pt x="18" y="223354"/>
                  </a:lnTo>
                  <a:lnTo>
                    <a:pt x="0" y="165650"/>
                  </a:lnTo>
                  <a:lnTo>
                    <a:pt x="2464" y="110499"/>
                  </a:lnTo>
                  <a:lnTo>
                    <a:pt x="11580" y="63924"/>
                  </a:lnTo>
                  <a:lnTo>
                    <a:pt x="28393" y="36659"/>
                  </a:lnTo>
                  <a:lnTo>
                    <a:pt x="46524" y="15431"/>
                  </a:lnTo>
                  <a:lnTo>
                    <a:pt x="72441" y="1847"/>
                  </a:lnTo>
                  <a:lnTo>
                    <a:pt x="92908" y="0"/>
                  </a:lnTo>
                  <a:lnTo>
                    <a:pt x="112482" y="3185"/>
                  </a:lnTo>
                  <a:lnTo>
                    <a:pt x="127346" y="10765"/>
                  </a:lnTo>
                  <a:lnTo>
                    <a:pt x="132049" y="17224"/>
                  </a:lnTo>
                  <a:lnTo>
                    <a:pt x="137275" y="34263"/>
                  </a:lnTo>
                  <a:lnTo>
                    <a:pt x="134667" y="51697"/>
                  </a:lnTo>
                  <a:lnTo>
                    <a:pt x="126419" y="67767"/>
                  </a:lnTo>
                  <a:lnTo>
                    <a:pt x="100989" y="90685"/>
                  </a:lnTo>
                  <a:lnTo>
                    <a:pt x="83208" y="1022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081736" y="1564357"/>
            <a:ext cx="3885931" cy="636784"/>
            <a:chOff x="1081736" y="1564357"/>
            <a:chExt cx="3885931" cy="636784"/>
          </a:xfrm>
        </p:grpSpPr>
        <p:sp>
          <p:nvSpPr>
            <p:cNvPr id="56" name="Freeform 55"/>
            <p:cNvSpPr/>
            <p:nvPr/>
          </p:nvSpPr>
          <p:spPr>
            <a:xfrm>
              <a:off x="1081736" y="1781148"/>
              <a:ext cx="199706" cy="16199"/>
            </a:xfrm>
            <a:custGeom>
              <a:avLst/>
              <a:gdLst/>
              <a:ahLst/>
              <a:cxnLst/>
              <a:rect l="0" t="0" r="0" b="0"/>
              <a:pathLst>
                <a:path w="199706" h="16199">
                  <a:moveTo>
                    <a:pt x="0" y="16198"/>
                  </a:moveTo>
                  <a:lnTo>
                    <a:pt x="55866" y="2930"/>
                  </a:lnTo>
                  <a:lnTo>
                    <a:pt x="118042" y="0"/>
                  </a:lnTo>
                  <a:lnTo>
                    <a:pt x="178565" y="6760"/>
                  </a:lnTo>
                  <a:lnTo>
                    <a:pt x="199705" y="787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416111" y="1564357"/>
              <a:ext cx="115229" cy="347840"/>
            </a:xfrm>
            <a:custGeom>
              <a:avLst/>
              <a:gdLst/>
              <a:ahLst/>
              <a:cxnLst/>
              <a:rect l="0" t="0" r="0" b="0"/>
              <a:pathLst>
                <a:path w="115229" h="347840">
                  <a:moveTo>
                    <a:pt x="56715" y="0"/>
                  </a:moveTo>
                  <a:lnTo>
                    <a:pt x="45133" y="55162"/>
                  </a:lnTo>
                  <a:lnTo>
                    <a:pt x="31687" y="115723"/>
                  </a:lnTo>
                  <a:lnTo>
                    <a:pt x="23593" y="171867"/>
                  </a:lnTo>
                  <a:lnTo>
                    <a:pt x="16409" y="227429"/>
                  </a:lnTo>
                  <a:lnTo>
                    <a:pt x="6229" y="287845"/>
                  </a:lnTo>
                  <a:lnTo>
                    <a:pt x="0" y="341623"/>
                  </a:lnTo>
                  <a:lnTo>
                    <a:pt x="414" y="347017"/>
                  </a:lnTo>
                  <a:lnTo>
                    <a:pt x="1614" y="347839"/>
                  </a:lnTo>
                  <a:lnTo>
                    <a:pt x="6338" y="339508"/>
                  </a:lnTo>
                  <a:lnTo>
                    <a:pt x="34066" y="283645"/>
                  </a:lnTo>
                  <a:lnTo>
                    <a:pt x="70299" y="237045"/>
                  </a:lnTo>
                  <a:lnTo>
                    <a:pt x="91558" y="219501"/>
                  </a:lnTo>
                  <a:lnTo>
                    <a:pt x="98435" y="217525"/>
                  </a:lnTo>
                  <a:lnTo>
                    <a:pt x="104869" y="218057"/>
                  </a:lnTo>
                  <a:lnTo>
                    <a:pt x="111007" y="220261"/>
                  </a:lnTo>
                  <a:lnTo>
                    <a:pt x="114174" y="225428"/>
                  </a:lnTo>
                  <a:lnTo>
                    <a:pt x="115228" y="241032"/>
                  </a:lnTo>
                  <a:lnTo>
                    <a:pt x="107447" y="286901"/>
                  </a:lnTo>
                  <a:lnTo>
                    <a:pt x="94141" y="319435"/>
                  </a:lnTo>
                  <a:lnTo>
                    <a:pt x="83827" y="334896"/>
                  </a:lnTo>
                  <a:lnTo>
                    <a:pt x="83111" y="338834"/>
                  </a:lnTo>
                  <a:lnTo>
                    <a:pt x="85407" y="340535"/>
                  </a:lnTo>
                  <a:lnTo>
                    <a:pt x="114962" y="3411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633239" y="1830631"/>
              <a:ext cx="101413" cy="141459"/>
            </a:xfrm>
            <a:custGeom>
              <a:avLst/>
              <a:gdLst/>
              <a:ahLst/>
              <a:cxnLst/>
              <a:rect l="0" t="0" r="0" b="0"/>
              <a:pathLst>
                <a:path w="101413" h="141459">
                  <a:moveTo>
                    <a:pt x="14329" y="0"/>
                  </a:moveTo>
                  <a:lnTo>
                    <a:pt x="5494" y="13252"/>
                  </a:lnTo>
                  <a:lnTo>
                    <a:pt x="0" y="39162"/>
                  </a:lnTo>
                  <a:lnTo>
                    <a:pt x="2789" y="70261"/>
                  </a:lnTo>
                  <a:lnTo>
                    <a:pt x="6636" y="74578"/>
                  </a:lnTo>
                  <a:lnTo>
                    <a:pt x="11974" y="74681"/>
                  </a:lnTo>
                  <a:lnTo>
                    <a:pt x="18306" y="71977"/>
                  </a:lnTo>
                  <a:lnTo>
                    <a:pt x="69761" y="19610"/>
                  </a:lnTo>
                  <a:lnTo>
                    <a:pt x="76247" y="16772"/>
                  </a:lnTo>
                  <a:lnTo>
                    <a:pt x="90850" y="16083"/>
                  </a:lnTo>
                  <a:lnTo>
                    <a:pt x="95853" y="19967"/>
                  </a:lnTo>
                  <a:lnTo>
                    <a:pt x="101412" y="34146"/>
                  </a:lnTo>
                  <a:lnTo>
                    <a:pt x="100125" y="62920"/>
                  </a:lnTo>
                  <a:lnTo>
                    <a:pt x="91294" y="114279"/>
                  </a:lnTo>
                  <a:lnTo>
                    <a:pt x="89218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819668" y="1808173"/>
              <a:ext cx="86767" cy="128469"/>
            </a:xfrm>
            <a:custGeom>
              <a:avLst/>
              <a:gdLst/>
              <a:ahLst/>
              <a:cxnLst/>
              <a:rect l="0" t="0" r="0" b="0"/>
              <a:pathLst>
                <a:path w="86767" h="128469">
                  <a:moveTo>
                    <a:pt x="27605" y="39100"/>
                  </a:moveTo>
                  <a:lnTo>
                    <a:pt x="15243" y="59954"/>
                  </a:lnTo>
                  <a:lnTo>
                    <a:pt x="66" y="104944"/>
                  </a:lnTo>
                  <a:lnTo>
                    <a:pt x="0" y="112582"/>
                  </a:lnTo>
                  <a:lnTo>
                    <a:pt x="4858" y="125999"/>
                  </a:lnTo>
                  <a:lnTo>
                    <a:pt x="8742" y="128468"/>
                  </a:lnTo>
                  <a:lnTo>
                    <a:pt x="13180" y="128265"/>
                  </a:lnTo>
                  <a:lnTo>
                    <a:pt x="23043" y="123107"/>
                  </a:lnTo>
                  <a:lnTo>
                    <a:pt x="33590" y="114652"/>
                  </a:lnTo>
                  <a:lnTo>
                    <a:pt x="70892" y="55712"/>
                  </a:lnTo>
                  <a:lnTo>
                    <a:pt x="85837" y="24914"/>
                  </a:lnTo>
                  <a:lnTo>
                    <a:pt x="86766" y="16699"/>
                  </a:lnTo>
                  <a:lnTo>
                    <a:pt x="82868" y="2640"/>
                  </a:lnTo>
                  <a:lnTo>
                    <a:pt x="79240" y="0"/>
                  </a:lnTo>
                  <a:lnTo>
                    <a:pt x="74972" y="89"/>
                  </a:lnTo>
                  <a:lnTo>
                    <a:pt x="70278" y="1998"/>
                  </a:lnTo>
                  <a:lnTo>
                    <a:pt x="54836" y="17936"/>
                  </a:lnTo>
                  <a:lnTo>
                    <a:pt x="25073" y="53777"/>
                  </a:lnTo>
                  <a:lnTo>
                    <a:pt x="2642" y="72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977836" y="1838952"/>
              <a:ext cx="210601" cy="141459"/>
            </a:xfrm>
            <a:custGeom>
              <a:avLst/>
              <a:gdLst/>
              <a:ahLst/>
              <a:cxnLst/>
              <a:rect l="0" t="0" r="0" b="0"/>
              <a:pathLst>
                <a:path w="210601" h="141459">
                  <a:moveTo>
                    <a:pt x="35858" y="0"/>
                  </a:moveTo>
                  <a:lnTo>
                    <a:pt x="12413" y="57161"/>
                  </a:lnTo>
                  <a:lnTo>
                    <a:pt x="100" y="91317"/>
                  </a:lnTo>
                  <a:lnTo>
                    <a:pt x="0" y="95087"/>
                  </a:lnTo>
                  <a:lnTo>
                    <a:pt x="1782" y="95750"/>
                  </a:lnTo>
                  <a:lnTo>
                    <a:pt x="8694" y="91557"/>
                  </a:lnTo>
                  <a:lnTo>
                    <a:pt x="71941" y="30468"/>
                  </a:lnTo>
                  <a:lnTo>
                    <a:pt x="83022" y="19397"/>
                  </a:lnTo>
                  <a:lnTo>
                    <a:pt x="90415" y="16629"/>
                  </a:lnTo>
                  <a:lnTo>
                    <a:pt x="108491" y="16020"/>
                  </a:lnTo>
                  <a:lnTo>
                    <a:pt x="115715" y="19001"/>
                  </a:lnTo>
                  <a:lnTo>
                    <a:pt x="126207" y="29710"/>
                  </a:lnTo>
                  <a:lnTo>
                    <a:pt x="128450" y="36448"/>
                  </a:lnTo>
                  <a:lnTo>
                    <a:pt x="127711" y="79723"/>
                  </a:lnTo>
                  <a:lnTo>
                    <a:pt x="129453" y="84584"/>
                  </a:lnTo>
                  <a:lnTo>
                    <a:pt x="132463" y="85975"/>
                  </a:lnTo>
                  <a:lnTo>
                    <a:pt x="136319" y="85053"/>
                  </a:lnTo>
                  <a:lnTo>
                    <a:pt x="155794" y="70288"/>
                  </a:lnTo>
                  <a:lnTo>
                    <a:pt x="166518" y="60209"/>
                  </a:lnTo>
                  <a:lnTo>
                    <a:pt x="172891" y="57706"/>
                  </a:lnTo>
                  <a:lnTo>
                    <a:pt x="187368" y="57390"/>
                  </a:lnTo>
                  <a:lnTo>
                    <a:pt x="192338" y="62298"/>
                  </a:lnTo>
                  <a:lnTo>
                    <a:pt x="207124" y="114951"/>
                  </a:lnTo>
                  <a:lnTo>
                    <a:pt x="210600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991579" y="1780704"/>
              <a:ext cx="205179" cy="149319"/>
            </a:xfrm>
            <a:custGeom>
              <a:avLst/>
              <a:gdLst/>
              <a:ahLst/>
              <a:cxnLst/>
              <a:rect l="0" t="0" r="0" b="0"/>
              <a:pathLst>
                <a:path w="205179" h="149319">
                  <a:moveTo>
                    <a:pt x="13794" y="0"/>
                  </a:moveTo>
                  <a:lnTo>
                    <a:pt x="525" y="50147"/>
                  </a:lnTo>
                  <a:lnTo>
                    <a:pt x="0" y="86769"/>
                  </a:lnTo>
                  <a:lnTo>
                    <a:pt x="10734" y="119604"/>
                  </a:lnTo>
                  <a:lnTo>
                    <a:pt x="20447" y="135135"/>
                  </a:lnTo>
                  <a:lnTo>
                    <a:pt x="27475" y="138167"/>
                  </a:lnTo>
                  <a:lnTo>
                    <a:pt x="45146" y="136606"/>
                  </a:lnTo>
                  <a:lnTo>
                    <a:pt x="60396" y="129748"/>
                  </a:lnTo>
                  <a:lnTo>
                    <a:pt x="74262" y="118687"/>
                  </a:lnTo>
                  <a:lnTo>
                    <a:pt x="105764" y="88849"/>
                  </a:lnTo>
                  <a:lnTo>
                    <a:pt x="113939" y="84196"/>
                  </a:lnTo>
                  <a:lnTo>
                    <a:pt x="121238" y="82943"/>
                  </a:lnTo>
                  <a:lnTo>
                    <a:pt x="127953" y="83957"/>
                  </a:lnTo>
                  <a:lnTo>
                    <a:pt x="134279" y="86482"/>
                  </a:lnTo>
                  <a:lnTo>
                    <a:pt x="146239" y="101615"/>
                  </a:lnTo>
                  <a:lnTo>
                    <a:pt x="155869" y="122826"/>
                  </a:lnTo>
                  <a:lnTo>
                    <a:pt x="160149" y="144580"/>
                  </a:lnTo>
                  <a:lnTo>
                    <a:pt x="164064" y="149087"/>
                  </a:lnTo>
                  <a:lnTo>
                    <a:pt x="169447" y="149318"/>
                  </a:lnTo>
                  <a:lnTo>
                    <a:pt x="175810" y="146698"/>
                  </a:lnTo>
                  <a:lnTo>
                    <a:pt x="185345" y="131459"/>
                  </a:lnTo>
                  <a:lnTo>
                    <a:pt x="202432" y="71353"/>
                  </a:lnTo>
                  <a:lnTo>
                    <a:pt x="205178" y="499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297928" y="1597641"/>
              <a:ext cx="131190" cy="391091"/>
            </a:xfrm>
            <a:custGeom>
              <a:avLst/>
              <a:gdLst/>
              <a:ahLst/>
              <a:cxnLst/>
              <a:rect l="0" t="0" r="0" b="0"/>
              <a:pathLst>
                <a:path w="131190" h="391091">
                  <a:moveTo>
                    <a:pt x="65250" y="0"/>
                  </a:moveTo>
                  <a:lnTo>
                    <a:pt x="53733" y="33741"/>
                  </a:lnTo>
                  <a:lnTo>
                    <a:pt x="32415" y="85716"/>
                  </a:lnTo>
                  <a:lnTo>
                    <a:pt x="12438" y="144733"/>
                  </a:lnTo>
                  <a:lnTo>
                    <a:pt x="675" y="202180"/>
                  </a:lnTo>
                  <a:lnTo>
                    <a:pt x="0" y="263955"/>
                  </a:lnTo>
                  <a:lnTo>
                    <a:pt x="10276" y="314646"/>
                  </a:lnTo>
                  <a:lnTo>
                    <a:pt x="24615" y="344093"/>
                  </a:lnTo>
                  <a:lnTo>
                    <a:pt x="29838" y="351437"/>
                  </a:lnTo>
                  <a:lnTo>
                    <a:pt x="37944" y="356334"/>
                  </a:lnTo>
                  <a:lnTo>
                    <a:pt x="59278" y="361774"/>
                  </a:lnTo>
                  <a:lnTo>
                    <a:pt x="76772" y="359261"/>
                  </a:lnTo>
                  <a:lnTo>
                    <a:pt x="90711" y="351056"/>
                  </a:lnTo>
                  <a:lnTo>
                    <a:pt x="124841" y="315311"/>
                  </a:lnTo>
                  <a:lnTo>
                    <a:pt x="129016" y="307287"/>
                  </a:lnTo>
                  <a:lnTo>
                    <a:pt x="131189" y="290974"/>
                  </a:lnTo>
                  <a:lnTo>
                    <a:pt x="129550" y="288288"/>
                  </a:lnTo>
                  <a:lnTo>
                    <a:pt x="126608" y="289271"/>
                  </a:lnTo>
                  <a:lnTo>
                    <a:pt x="122797" y="292700"/>
                  </a:lnTo>
                  <a:lnTo>
                    <a:pt x="104320" y="331419"/>
                  </a:lnTo>
                  <a:lnTo>
                    <a:pt x="90213" y="3910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502780" y="1647886"/>
              <a:ext cx="147346" cy="370965"/>
            </a:xfrm>
            <a:custGeom>
              <a:avLst/>
              <a:gdLst/>
              <a:ahLst/>
              <a:cxnLst/>
              <a:rect l="0" t="0" r="0" b="0"/>
              <a:pathLst>
                <a:path w="147346" h="370965">
                  <a:moveTo>
                    <a:pt x="68424" y="224350"/>
                  </a:moveTo>
                  <a:lnTo>
                    <a:pt x="40843" y="260765"/>
                  </a:lnTo>
                  <a:lnTo>
                    <a:pt x="7728" y="320029"/>
                  </a:lnTo>
                  <a:lnTo>
                    <a:pt x="459" y="342380"/>
                  </a:lnTo>
                  <a:lnTo>
                    <a:pt x="0" y="352038"/>
                  </a:lnTo>
                  <a:lnTo>
                    <a:pt x="4421" y="367701"/>
                  </a:lnTo>
                  <a:lnTo>
                    <a:pt x="9113" y="370768"/>
                  </a:lnTo>
                  <a:lnTo>
                    <a:pt x="15015" y="370964"/>
                  </a:lnTo>
                  <a:lnTo>
                    <a:pt x="28045" y="366250"/>
                  </a:lnTo>
                  <a:lnTo>
                    <a:pt x="57125" y="342946"/>
                  </a:lnTo>
                  <a:lnTo>
                    <a:pt x="84272" y="296572"/>
                  </a:lnTo>
                  <a:lnTo>
                    <a:pt x="103647" y="234180"/>
                  </a:lnTo>
                  <a:lnTo>
                    <a:pt x="115412" y="179721"/>
                  </a:lnTo>
                  <a:lnTo>
                    <a:pt x="126639" y="124448"/>
                  </a:lnTo>
                  <a:lnTo>
                    <a:pt x="133342" y="69014"/>
                  </a:lnTo>
                  <a:lnTo>
                    <a:pt x="141361" y="15318"/>
                  </a:lnTo>
                  <a:lnTo>
                    <a:pt x="142012" y="4558"/>
                  </a:lnTo>
                  <a:lnTo>
                    <a:pt x="143370" y="159"/>
                  </a:lnTo>
                  <a:lnTo>
                    <a:pt x="145200" y="0"/>
                  </a:lnTo>
                  <a:lnTo>
                    <a:pt x="147345" y="2668"/>
                  </a:lnTo>
                  <a:lnTo>
                    <a:pt x="147263" y="13028"/>
                  </a:lnTo>
                  <a:lnTo>
                    <a:pt x="141194" y="67422"/>
                  </a:lnTo>
                  <a:lnTo>
                    <a:pt x="130091" y="128521"/>
                  </a:lnTo>
                  <a:lnTo>
                    <a:pt x="127347" y="180526"/>
                  </a:lnTo>
                  <a:lnTo>
                    <a:pt x="126760" y="238851"/>
                  </a:lnTo>
                  <a:lnTo>
                    <a:pt x="126671" y="29091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668675" y="1869653"/>
              <a:ext cx="254634" cy="331488"/>
            </a:xfrm>
            <a:custGeom>
              <a:avLst/>
              <a:gdLst/>
              <a:ahLst/>
              <a:cxnLst/>
              <a:rect l="0" t="0" r="0" b="0"/>
              <a:pathLst>
                <a:path w="254634" h="331488">
                  <a:moveTo>
                    <a:pt x="102234" y="35867"/>
                  </a:moveTo>
                  <a:lnTo>
                    <a:pt x="93399" y="27033"/>
                  </a:lnTo>
                  <a:lnTo>
                    <a:pt x="87099" y="25355"/>
                  </a:lnTo>
                  <a:lnTo>
                    <a:pt x="70236" y="25956"/>
                  </a:lnTo>
                  <a:lnTo>
                    <a:pt x="55345" y="34236"/>
                  </a:lnTo>
                  <a:lnTo>
                    <a:pt x="48785" y="40327"/>
                  </a:lnTo>
                  <a:lnTo>
                    <a:pt x="41496" y="56957"/>
                  </a:lnTo>
                  <a:lnTo>
                    <a:pt x="39182" y="77600"/>
                  </a:lnTo>
                  <a:lnTo>
                    <a:pt x="45229" y="128520"/>
                  </a:lnTo>
                  <a:lnTo>
                    <a:pt x="58018" y="183602"/>
                  </a:lnTo>
                  <a:lnTo>
                    <a:pt x="71745" y="235817"/>
                  </a:lnTo>
                  <a:lnTo>
                    <a:pt x="75255" y="281301"/>
                  </a:lnTo>
                  <a:lnTo>
                    <a:pt x="72368" y="300275"/>
                  </a:lnTo>
                  <a:lnTo>
                    <a:pt x="65538" y="315488"/>
                  </a:lnTo>
                  <a:lnTo>
                    <a:pt x="61128" y="322134"/>
                  </a:lnTo>
                  <a:lnTo>
                    <a:pt x="54490" y="326564"/>
                  </a:lnTo>
                  <a:lnTo>
                    <a:pt x="37251" y="331487"/>
                  </a:lnTo>
                  <a:lnTo>
                    <a:pt x="29326" y="330950"/>
                  </a:lnTo>
                  <a:lnTo>
                    <a:pt x="15590" y="325423"/>
                  </a:lnTo>
                  <a:lnTo>
                    <a:pt x="5786" y="314338"/>
                  </a:lnTo>
                  <a:lnTo>
                    <a:pt x="1877" y="307498"/>
                  </a:lnTo>
                  <a:lnTo>
                    <a:pt x="0" y="292503"/>
                  </a:lnTo>
                  <a:lnTo>
                    <a:pt x="3172" y="277517"/>
                  </a:lnTo>
                  <a:lnTo>
                    <a:pt x="42112" y="223313"/>
                  </a:lnTo>
                  <a:lnTo>
                    <a:pt x="63874" y="196190"/>
                  </a:lnTo>
                  <a:lnTo>
                    <a:pt x="126819" y="139482"/>
                  </a:lnTo>
                  <a:lnTo>
                    <a:pt x="185422" y="85526"/>
                  </a:lnTo>
                  <a:lnTo>
                    <a:pt x="237972" y="26606"/>
                  </a:lnTo>
                  <a:lnTo>
                    <a:pt x="253169" y="6480"/>
                  </a:lnTo>
                  <a:lnTo>
                    <a:pt x="254633" y="1482"/>
                  </a:lnTo>
                  <a:lnTo>
                    <a:pt x="251910" y="0"/>
                  </a:lnTo>
                  <a:lnTo>
                    <a:pt x="246397" y="861"/>
                  </a:lnTo>
                  <a:lnTo>
                    <a:pt x="235340" y="9214"/>
                  </a:lnTo>
                  <a:lnTo>
                    <a:pt x="213175" y="41594"/>
                  </a:lnTo>
                  <a:lnTo>
                    <a:pt x="191478" y="101051"/>
                  </a:lnTo>
                  <a:lnTo>
                    <a:pt x="181842" y="136371"/>
                  </a:lnTo>
                  <a:lnTo>
                    <a:pt x="183227" y="156658"/>
                  </a:lnTo>
                  <a:lnTo>
                    <a:pt x="189390" y="170605"/>
                  </a:lnTo>
                  <a:lnTo>
                    <a:pt x="202086" y="18564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230787" y="1905520"/>
              <a:ext cx="157975" cy="133138"/>
            </a:xfrm>
            <a:custGeom>
              <a:avLst/>
              <a:gdLst/>
              <a:ahLst/>
              <a:cxnLst/>
              <a:rect l="0" t="0" r="0" b="0"/>
              <a:pathLst>
                <a:path w="157975" h="133138">
                  <a:moveTo>
                    <a:pt x="31064" y="0"/>
                  </a:moveTo>
                  <a:lnTo>
                    <a:pt x="26646" y="46327"/>
                  </a:lnTo>
                  <a:lnTo>
                    <a:pt x="19546" y="62503"/>
                  </a:lnTo>
                  <a:lnTo>
                    <a:pt x="4339" y="92372"/>
                  </a:lnTo>
                  <a:lnTo>
                    <a:pt x="2153" y="93941"/>
                  </a:lnTo>
                  <a:lnTo>
                    <a:pt x="695" y="91289"/>
                  </a:lnTo>
                  <a:lnTo>
                    <a:pt x="0" y="79404"/>
                  </a:lnTo>
                  <a:lnTo>
                    <a:pt x="13011" y="32025"/>
                  </a:lnTo>
                  <a:lnTo>
                    <a:pt x="21807" y="12076"/>
                  </a:lnTo>
                  <a:lnTo>
                    <a:pt x="27667" y="6202"/>
                  </a:lnTo>
                  <a:lnTo>
                    <a:pt x="34346" y="3210"/>
                  </a:lnTo>
                  <a:lnTo>
                    <a:pt x="41573" y="2140"/>
                  </a:lnTo>
                  <a:lnTo>
                    <a:pt x="48240" y="4200"/>
                  </a:lnTo>
                  <a:lnTo>
                    <a:pt x="60579" y="13886"/>
                  </a:lnTo>
                  <a:lnTo>
                    <a:pt x="77921" y="34933"/>
                  </a:lnTo>
                  <a:lnTo>
                    <a:pt x="84491" y="39006"/>
                  </a:lnTo>
                  <a:lnTo>
                    <a:pt x="99188" y="41067"/>
                  </a:lnTo>
                  <a:lnTo>
                    <a:pt x="117431" y="33969"/>
                  </a:lnTo>
                  <a:lnTo>
                    <a:pt x="154860" y="6813"/>
                  </a:lnTo>
                  <a:lnTo>
                    <a:pt x="157974" y="2693"/>
                  </a:lnTo>
                  <a:lnTo>
                    <a:pt x="157275" y="871"/>
                  </a:lnTo>
                  <a:lnTo>
                    <a:pt x="154037" y="581"/>
                  </a:lnTo>
                  <a:lnTo>
                    <a:pt x="145507" y="7655"/>
                  </a:lnTo>
                  <a:lnTo>
                    <a:pt x="120476" y="42613"/>
                  </a:lnTo>
                  <a:lnTo>
                    <a:pt x="103631" y="83343"/>
                  </a:lnTo>
                  <a:lnTo>
                    <a:pt x="103827" y="112630"/>
                  </a:lnTo>
                  <a:lnTo>
                    <a:pt x="106384" y="119466"/>
                  </a:lnTo>
                  <a:lnTo>
                    <a:pt x="109939" y="124023"/>
                  </a:lnTo>
                  <a:lnTo>
                    <a:pt x="122595" y="1331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439606" y="1965956"/>
              <a:ext cx="150119" cy="220581"/>
            </a:xfrm>
            <a:custGeom>
              <a:avLst/>
              <a:gdLst/>
              <a:ahLst/>
              <a:cxnLst/>
              <a:rect l="0" t="0" r="0" b="0"/>
              <a:pathLst>
                <a:path w="150119" h="220581">
                  <a:moveTo>
                    <a:pt x="46913" y="14454"/>
                  </a:moveTo>
                  <a:lnTo>
                    <a:pt x="51707" y="43800"/>
                  </a:lnTo>
                  <a:lnTo>
                    <a:pt x="48134" y="101646"/>
                  </a:lnTo>
                  <a:lnTo>
                    <a:pt x="40431" y="160887"/>
                  </a:lnTo>
                  <a:lnTo>
                    <a:pt x="22957" y="216857"/>
                  </a:lnTo>
                  <a:lnTo>
                    <a:pt x="17998" y="220580"/>
                  </a:lnTo>
                  <a:lnTo>
                    <a:pt x="12844" y="219364"/>
                  </a:lnTo>
                  <a:lnTo>
                    <a:pt x="7558" y="214855"/>
                  </a:lnTo>
                  <a:lnTo>
                    <a:pt x="1685" y="199983"/>
                  </a:lnTo>
                  <a:lnTo>
                    <a:pt x="0" y="181046"/>
                  </a:lnTo>
                  <a:lnTo>
                    <a:pt x="4426" y="123414"/>
                  </a:lnTo>
                  <a:lnTo>
                    <a:pt x="13882" y="87624"/>
                  </a:lnTo>
                  <a:lnTo>
                    <a:pt x="33642" y="49966"/>
                  </a:lnTo>
                  <a:lnTo>
                    <a:pt x="60861" y="17886"/>
                  </a:lnTo>
                  <a:lnTo>
                    <a:pt x="81864" y="5198"/>
                  </a:lnTo>
                  <a:lnTo>
                    <a:pt x="114489" y="0"/>
                  </a:lnTo>
                  <a:lnTo>
                    <a:pt x="135194" y="6180"/>
                  </a:lnTo>
                  <a:lnTo>
                    <a:pt x="144599" y="11712"/>
                  </a:lnTo>
                  <a:lnTo>
                    <a:pt x="149020" y="19098"/>
                  </a:lnTo>
                  <a:lnTo>
                    <a:pt x="150118" y="27720"/>
                  </a:lnTo>
                  <a:lnTo>
                    <a:pt x="149000" y="37166"/>
                  </a:lnTo>
                  <a:lnTo>
                    <a:pt x="140362" y="52593"/>
                  </a:lnTo>
                  <a:lnTo>
                    <a:pt x="127277" y="64688"/>
                  </a:lnTo>
                  <a:lnTo>
                    <a:pt x="96839" y="8102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603014" y="1941782"/>
              <a:ext cx="138477" cy="138481"/>
            </a:xfrm>
            <a:custGeom>
              <a:avLst/>
              <a:gdLst/>
              <a:ahLst/>
              <a:cxnLst/>
              <a:rect l="0" t="0" r="0" b="0"/>
              <a:pathLst>
                <a:path w="138477" h="138481">
                  <a:moveTo>
                    <a:pt x="0" y="30307"/>
                  </a:moveTo>
                  <a:lnTo>
                    <a:pt x="8474" y="79682"/>
                  </a:lnTo>
                  <a:lnTo>
                    <a:pt x="10272" y="78016"/>
                  </a:lnTo>
                  <a:lnTo>
                    <a:pt x="12396" y="73208"/>
                  </a:lnTo>
                  <a:lnTo>
                    <a:pt x="28636" y="57605"/>
                  </a:lnTo>
                  <a:lnTo>
                    <a:pt x="36657" y="54978"/>
                  </a:lnTo>
                  <a:lnTo>
                    <a:pt x="64691" y="55697"/>
                  </a:lnTo>
                  <a:lnTo>
                    <a:pt x="91900" y="59916"/>
                  </a:lnTo>
                  <a:lnTo>
                    <a:pt x="112344" y="57951"/>
                  </a:lnTo>
                  <a:lnTo>
                    <a:pt x="120199" y="54284"/>
                  </a:lnTo>
                  <a:lnTo>
                    <a:pt x="131393" y="42812"/>
                  </a:lnTo>
                  <a:lnTo>
                    <a:pt x="136985" y="23537"/>
                  </a:lnTo>
                  <a:lnTo>
                    <a:pt x="138476" y="11925"/>
                  </a:lnTo>
                  <a:lnTo>
                    <a:pt x="136696" y="5108"/>
                  </a:lnTo>
                  <a:lnTo>
                    <a:pt x="132736" y="1489"/>
                  </a:lnTo>
                  <a:lnTo>
                    <a:pt x="127322" y="0"/>
                  </a:lnTo>
                  <a:lnTo>
                    <a:pt x="122788" y="1781"/>
                  </a:lnTo>
                  <a:lnTo>
                    <a:pt x="115285" y="11156"/>
                  </a:lnTo>
                  <a:lnTo>
                    <a:pt x="105863" y="32029"/>
                  </a:lnTo>
                  <a:lnTo>
                    <a:pt x="101634" y="64615"/>
                  </a:lnTo>
                  <a:lnTo>
                    <a:pt x="109215" y="99130"/>
                  </a:lnTo>
                  <a:lnTo>
                    <a:pt x="133137" y="13848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860339" y="1928292"/>
              <a:ext cx="333470" cy="168613"/>
            </a:xfrm>
            <a:custGeom>
              <a:avLst/>
              <a:gdLst/>
              <a:ahLst/>
              <a:cxnLst/>
              <a:rect l="0" t="0" r="0" b="0"/>
              <a:pathLst>
                <a:path w="333470" h="168613">
                  <a:moveTo>
                    <a:pt x="92159" y="10512"/>
                  </a:moveTo>
                  <a:lnTo>
                    <a:pt x="83324" y="1678"/>
                  </a:lnTo>
                  <a:lnTo>
                    <a:pt x="77948" y="0"/>
                  </a:lnTo>
                  <a:lnTo>
                    <a:pt x="57130" y="2055"/>
                  </a:lnTo>
                  <a:lnTo>
                    <a:pt x="41457" y="6137"/>
                  </a:lnTo>
                  <a:lnTo>
                    <a:pt x="17039" y="22468"/>
                  </a:lnTo>
                  <a:lnTo>
                    <a:pt x="1073" y="44873"/>
                  </a:lnTo>
                  <a:lnTo>
                    <a:pt x="0" y="51911"/>
                  </a:lnTo>
                  <a:lnTo>
                    <a:pt x="1134" y="58452"/>
                  </a:lnTo>
                  <a:lnTo>
                    <a:pt x="3739" y="64661"/>
                  </a:lnTo>
                  <a:lnTo>
                    <a:pt x="14030" y="74026"/>
                  </a:lnTo>
                  <a:lnTo>
                    <a:pt x="44580" y="97190"/>
                  </a:lnTo>
                  <a:lnTo>
                    <a:pt x="55911" y="107899"/>
                  </a:lnTo>
                  <a:lnTo>
                    <a:pt x="57824" y="113344"/>
                  </a:lnTo>
                  <a:lnTo>
                    <a:pt x="57249" y="118823"/>
                  </a:lnTo>
                  <a:lnTo>
                    <a:pt x="55017" y="124325"/>
                  </a:lnTo>
                  <a:lnTo>
                    <a:pt x="38624" y="140902"/>
                  </a:lnTo>
                  <a:lnTo>
                    <a:pt x="16200" y="153108"/>
                  </a:lnTo>
                  <a:lnTo>
                    <a:pt x="12859" y="152729"/>
                  </a:lnTo>
                  <a:lnTo>
                    <a:pt x="12480" y="149702"/>
                  </a:lnTo>
                  <a:lnTo>
                    <a:pt x="16990" y="139867"/>
                  </a:lnTo>
                  <a:lnTo>
                    <a:pt x="25158" y="129333"/>
                  </a:lnTo>
                  <a:lnTo>
                    <a:pt x="63549" y="102709"/>
                  </a:lnTo>
                  <a:lnTo>
                    <a:pt x="121109" y="65927"/>
                  </a:lnTo>
                  <a:lnTo>
                    <a:pt x="153454" y="39333"/>
                  </a:lnTo>
                  <a:lnTo>
                    <a:pt x="157061" y="32500"/>
                  </a:lnTo>
                  <a:lnTo>
                    <a:pt x="158603" y="17511"/>
                  </a:lnTo>
                  <a:lnTo>
                    <a:pt x="156795" y="14253"/>
                  </a:lnTo>
                  <a:lnTo>
                    <a:pt x="153741" y="13931"/>
                  </a:lnTo>
                  <a:lnTo>
                    <a:pt x="149856" y="15565"/>
                  </a:lnTo>
                  <a:lnTo>
                    <a:pt x="143074" y="24777"/>
                  </a:lnTo>
                  <a:lnTo>
                    <a:pt x="139970" y="31117"/>
                  </a:lnTo>
                  <a:lnTo>
                    <a:pt x="138988" y="48023"/>
                  </a:lnTo>
                  <a:lnTo>
                    <a:pt x="140020" y="57709"/>
                  </a:lnTo>
                  <a:lnTo>
                    <a:pt x="143483" y="65091"/>
                  </a:lnTo>
                  <a:lnTo>
                    <a:pt x="154726" y="75758"/>
                  </a:lnTo>
                  <a:lnTo>
                    <a:pt x="161607" y="78048"/>
                  </a:lnTo>
                  <a:lnTo>
                    <a:pt x="176649" y="78127"/>
                  </a:lnTo>
                  <a:lnTo>
                    <a:pt x="232781" y="61581"/>
                  </a:lnTo>
                  <a:lnTo>
                    <a:pt x="277831" y="53987"/>
                  </a:lnTo>
                  <a:lnTo>
                    <a:pt x="286207" y="57062"/>
                  </a:lnTo>
                  <a:lnTo>
                    <a:pt x="292715" y="62810"/>
                  </a:lnTo>
                  <a:lnTo>
                    <a:pt x="297979" y="70341"/>
                  </a:lnTo>
                  <a:lnTo>
                    <a:pt x="305387" y="103026"/>
                  </a:lnTo>
                  <a:lnTo>
                    <a:pt x="309739" y="146993"/>
                  </a:lnTo>
                  <a:lnTo>
                    <a:pt x="317067" y="162394"/>
                  </a:lnTo>
                  <a:lnTo>
                    <a:pt x="320685" y="166316"/>
                  </a:lnTo>
                  <a:lnTo>
                    <a:pt x="324022" y="168006"/>
                  </a:lnTo>
                  <a:lnTo>
                    <a:pt x="333469" y="16861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223620" y="1805667"/>
              <a:ext cx="53399" cy="306661"/>
            </a:xfrm>
            <a:custGeom>
              <a:avLst/>
              <a:gdLst/>
              <a:ahLst/>
              <a:cxnLst/>
              <a:rect l="0" t="0" r="0" b="0"/>
              <a:pathLst>
                <a:path w="53399" h="306661">
                  <a:moveTo>
                    <a:pt x="53398" y="0"/>
                  </a:moveTo>
                  <a:lnTo>
                    <a:pt x="53398" y="51844"/>
                  </a:lnTo>
                  <a:lnTo>
                    <a:pt x="48981" y="105779"/>
                  </a:lnTo>
                  <a:lnTo>
                    <a:pt x="39205" y="165743"/>
                  </a:lnTo>
                  <a:lnTo>
                    <a:pt x="25905" y="217584"/>
                  </a:lnTo>
                  <a:lnTo>
                    <a:pt x="10163" y="272065"/>
                  </a:lnTo>
                  <a:lnTo>
                    <a:pt x="0" y="306660"/>
                  </a:lnTo>
                  <a:lnTo>
                    <a:pt x="7250" y="273704"/>
                  </a:lnTo>
                  <a:lnTo>
                    <a:pt x="17170" y="260022"/>
                  </a:lnTo>
                  <a:lnTo>
                    <a:pt x="36756" y="2413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329260" y="1979976"/>
              <a:ext cx="105859" cy="114001"/>
            </a:xfrm>
            <a:custGeom>
              <a:avLst/>
              <a:gdLst/>
              <a:ahLst/>
              <a:cxnLst/>
              <a:rect l="0" t="0" r="0" b="0"/>
              <a:pathLst>
                <a:path w="105859" h="114001">
                  <a:moveTo>
                    <a:pt x="105858" y="17076"/>
                  </a:moveTo>
                  <a:lnTo>
                    <a:pt x="97024" y="3824"/>
                  </a:lnTo>
                  <a:lnTo>
                    <a:pt x="89799" y="845"/>
                  </a:lnTo>
                  <a:lnTo>
                    <a:pt x="69443" y="0"/>
                  </a:lnTo>
                  <a:lnTo>
                    <a:pt x="49918" y="10103"/>
                  </a:lnTo>
                  <a:lnTo>
                    <a:pt x="13877" y="44819"/>
                  </a:lnTo>
                  <a:lnTo>
                    <a:pt x="5498" y="59916"/>
                  </a:lnTo>
                  <a:lnTo>
                    <a:pt x="0" y="88427"/>
                  </a:lnTo>
                  <a:lnTo>
                    <a:pt x="2002" y="96079"/>
                  </a:lnTo>
                  <a:lnTo>
                    <a:pt x="6110" y="102104"/>
                  </a:lnTo>
                  <a:lnTo>
                    <a:pt x="11623" y="107045"/>
                  </a:lnTo>
                  <a:lnTo>
                    <a:pt x="27610" y="112536"/>
                  </a:lnTo>
                  <a:lnTo>
                    <a:pt x="37051" y="114000"/>
                  </a:lnTo>
                  <a:lnTo>
                    <a:pt x="54937" y="110696"/>
                  </a:lnTo>
                  <a:lnTo>
                    <a:pt x="94633" y="96863"/>
                  </a:lnTo>
                  <a:lnTo>
                    <a:pt x="98375" y="97079"/>
                  </a:lnTo>
                  <a:lnTo>
                    <a:pt x="105858" y="10028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491367" y="1789025"/>
              <a:ext cx="74012" cy="374449"/>
            </a:xfrm>
            <a:custGeom>
              <a:avLst/>
              <a:gdLst/>
              <a:ahLst/>
              <a:cxnLst/>
              <a:rect l="0" t="0" r="0" b="0"/>
              <a:pathLst>
                <a:path w="74012" h="374449">
                  <a:moveTo>
                    <a:pt x="68567" y="0"/>
                  </a:moveTo>
                  <a:lnTo>
                    <a:pt x="61981" y="55965"/>
                  </a:lnTo>
                  <a:lnTo>
                    <a:pt x="55829" y="93321"/>
                  </a:lnTo>
                  <a:lnTo>
                    <a:pt x="41602" y="151776"/>
                  </a:lnTo>
                  <a:lnTo>
                    <a:pt x="29888" y="209175"/>
                  </a:lnTo>
                  <a:lnTo>
                    <a:pt x="16205" y="254618"/>
                  </a:lnTo>
                  <a:lnTo>
                    <a:pt x="388" y="290578"/>
                  </a:lnTo>
                  <a:lnTo>
                    <a:pt x="0" y="292647"/>
                  </a:lnTo>
                  <a:lnTo>
                    <a:pt x="21848" y="264451"/>
                  </a:lnTo>
                  <a:lnTo>
                    <a:pt x="30024" y="260436"/>
                  </a:lnTo>
                  <a:lnTo>
                    <a:pt x="48971" y="258440"/>
                  </a:lnTo>
                  <a:lnTo>
                    <a:pt x="56428" y="261976"/>
                  </a:lnTo>
                  <a:lnTo>
                    <a:pt x="67178" y="275767"/>
                  </a:lnTo>
                  <a:lnTo>
                    <a:pt x="74011" y="308740"/>
                  </a:lnTo>
                  <a:lnTo>
                    <a:pt x="71618" y="343370"/>
                  </a:lnTo>
                  <a:lnTo>
                    <a:pt x="60246" y="3744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634824" y="193048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689112" y="2019999"/>
              <a:ext cx="278555" cy="107461"/>
            </a:xfrm>
            <a:custGeom>
              <a:avLst/>
              <a:gdLst/>
              <a:ahLst/>
              <a:cxnLst/>
              <a:rect l="0" t="0" r="0" b="0"/>
              <a:pathLst>
                <a:path w="278555" h="107461">
                  <a:moveTo>
                    <a:pt x="87170" y="60263"/>
                  </a:moveTo>
                  <a:lnTo>
                    <a:pt x="82752" y="47011"/>
                  </a:lnTo>
                  <a:lnTo>
                    <a:pt x="73187" y="38039"/>
                  </a:lnTo>
                  <a:lnTo>
                    <a:pt x="66753" y="34353"/>
                  </a:lnTo>
                  <a:lnTo>
                    <a:pt x="47277" y="32721"/>
                  </a:lnTo>
                  <a:lnTo>
                    <a:pt x="35611" y="33581"/>
                  </a:lnTo>
                  <a:lnTo>
                    <a:pt x="17719" y="41933"/>
                  </a:lnTo>
                  <a:lnTo>
                    <a:pt x="10359" y="48043"/>
                  </a:lnTo>
                  <a:lnTo>
                    <a:pt x="2181" y="64694"/>
                  </a:lnTo>
                  <a:lnTo>
                    <a:pt x="0" y="74312"/>
                  </a:lnTo>
                  <a:lnTo>
                    <a:pt x="395" y="82572"/>
                  </a:lnTo>
                  <a:lnTo>
                    <a:pt x="5765" y="96682"/>
                  </a:lnTo>
                  <a:lnTo>
                    <a:pt x="10710" y="100260"/>
                  </a:lnTo>
                  <a:lnTo>
                    <a:pt x="16781" y="101721"/>
                  </a:lnTo>
                  <a:lnTo>
                    <a:pt x="31848" y="99954"/>
                  </a:lnTo>
                  <a:lnTo>
                    <a:pt x="50871" y="93005"/>
                  </a:lnTo>
                  <a:lnTo>
                    <a:pt x="66723" y="78821"/>
                  </a:lnTo>
                  <a:lnTo>
                    <a:pt x="79007" y="60190"/>
                  </a:lnTo>
                  <a:lnTo>
                    <a:pt x="87548" y="39582"/>
                  </a:lnTo>
                  <a:lnTo>
                    <a:pt x="89495" y="18096"/>
                  </a:lnTo>
                  <a:lnTo>
                    <a:pt x="88720" y="7188"/>
                  </a:lnTo>
                  <a:lnTo>
                    <a:pt x="85430" y="1766"/>
                  </a:lnTo>
                  <a:lnTo>
                    <a:pt x="80462" y="0"/>
                  </a:lnTo>
                  <a:lnTo>
                    <a:pt x="74377" y="672"/>
                  </a:lnTo>
                  <a:lnTo>
                    <a:pt x="69396" y="3894"/>
                  </a:lnTo>
                  <a:lnTo>
                    <a:pt x="61395" y="14870"/>
                  </a:lnTo>
                  <a:lnTo>
                    <a:pt x="60741" y="20755"/>
                  </a:lnTo>
                  <a:lnTo>
                    <a:pt x="64945" y="32226"/>
                  </a:lnTo>
                  <a:lnTo>
                    <a:pt x="71429" y="36024"/>
                  </a:lnTo>
                  <a:lnTo>
                    <a:pt x="90961" y="40244"/>
                  </a:lnTo>
                  <a:lnTo>
                    <a:pt x="119112" y="38203"/>
                  </a:lnTo>
                  <a:lnTo>
                    <a:pt x="174679" y="23973"/>
                  </a:lnTo>
                  <a:lnTo>
                    <a:pt x="211307" y="20233"/>
                  </a:lnTo>
                  <a:lnTo>
                    <a:pt x="220779" y="22481"/>
                  </a:lnTo>
                  <a:lnTo>
                    <a:pt x="228018" y="26754"/>
                  </a:lnTo>
                  <a:lnTo>
                    <a:pt x="233769" y="32377"/>
                  </a:lnTo>
                  <a:lnTo>
                    <a:pt x="240158" y="50951"/>
                  </a:lnTo>
                  <a:lnTo>
                    <a:pt x="244260" y="96125"/>
                  </a:lnTo>
                  <a:lnTo>
                    <a:pt x="247370" y="102662"/>
                  </a:lnTo>
                  <a:lnTo>
                    <a:pt x="252217" y="106096"/>
                  </a:lnTo>
                  <a:lnTo>
                    <a:pt x="258222" y="107460"/>
                  </a:lnTo>
                  <a:lnTo>
                    <a:pt x="267360" y="106511"/>
                  </a:lnTo>
                  <a:lnTo>
                    <a:pt x="278554" y="1018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476724" y="1880557"/>
              <a:ext cx="149780" cy="16643"/>
            </a:xfrm>
            <a:custGeom>
              <a:avLst/>
              <a:gdLst/>
              <a:ahLst/>
              <a:cxnLst/>
              <a:rect l="0" t="0" r="0" b="0"/>
              <a:pathLst>
                <a:path w="149780" h="16643">
                  <a:moveTo>
                    <a:pt x="0" y="0"/>
                  </a:moveTo>
                  <a:lnTo>
                    <a:pt x="55162" y="0"/>
                  </a:lnTo>
                  <a:lnTo>
                    <a:pt x="109036" y="6643"/>
                  </a:lnTo>
                  <a:lnTo>
                    <a:pt x="149779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202130" y="1888878"/>
              <a:ext cx="99853" cy="8322"/>
            </a:xfrm>
            <a:custGeom>
              <a:avLst/>
              <a:gdLst/>
              <a:ahLst/>
              <a:cxnLst/>
              <a:rect l="0" t="0" r="0" b="0"/>
              <a:pathLst>
                <a:path w="99853" h="8322">
                  <a:moveTo>
                    <a:pt x="0" y="0"/>
                  </a:moveTo>
                  <a:lnTo>
                    <a:pt x="63397" y="924"/>
                  </a:lnTo>
                  <a:lnTo>
                    <a:pt x="99852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352075" y="2338215"/>
            <a:ext cx="2461659" cy="1506110"/>
            <a:chOff x="1352075" y="2338215"/>
            <a:chExt cx="2461659" cy="1506110"/>
          </a:xfrm>
        </p:grpSpPr>
        <p:sp>
          <p:nvSpPr>
            <p:cNvPr id="77" name="Freeform 76"/>
            <p:cNvSpPr/>
            <p:nvPr/>
          </p:nvSpPr>
          <p:spPr>
            <a:xfrm>
              <a:off x="1352075" y="2338215"/>
              <a:ext cx="861325" cy="1181009"/>
            </a:xfrm>
            <a:custGeom>
              <a:avLst/>
              <a:gdLst/>
              <a:ahLst/>
              <a:cxnLst/>
              <a:rect l="0" t="0" r="0" b="0"/>
              <a:pathLst>
                <a:path w="861325" h="1181009">
                  <a:moveTo>
                    <a:pt x="29219" y="0"/>
                  </a:moveTo>
                  <a:lnTo>
                    <a:pt x="10473" y="34745"/>
                  </a:lnTo>
                  <a:lnTo>
                    <a:pt x="5075" y="86598"/>
                  </a:lnTo>
                  <a:lnTo>
                    <a:pt x="0" y="139353"/>
                  </a:lnTo>
                  <a:lnTo>
                    <a:pt x="2456" y="195214"/>
                  </a:lnTo>
                  <a:lnTo>
                    <a:pt x="3900" y="258709"/>
                  </a:lnTo>
                  <a:lnTo>
                    <a:pt x="6616" y="310568"/>
                  </a:lnTo>
                  <a:lnTo>
                    <a:pt x="10811" y="364457"/>
                  </a:lnTo>
                  <a:lnTo>
                    <a:pt x="14519" y="418023"/>
                  </a:lnTo>
                  <a:lnTo>
                    <a:pt x="21473" y="472418"/>
                  </a:lnTo>
                  <a:lnTo>
                    <a:pt x="29390" y="526134"/>
                  </a:lnTo>
                  <a:lnTo>
                    <a:pt x="37591" y="580573"/>
                  </a:lnTo>
                  <a:lnTo>
                    <a:pt x="45876" y="631836"/>
                  </a:lnTo>
                  <a:lnTo>
                    <a:pt x="51721" y="682159"/>
                  </a:lnTo>
                  <a:lnTo>
                    <a:pt x="58384" y="732203"/>
                  </a:lnTo>
                  <a:lnTo>
                    <a:pt x="69604" y="782164"/>
                  </a:lnTo>
                  <a:lnTo>
                    <a:pt x="86095" y="844326"/>
                  </a:lnTo>
                  <a:lnTo>
                    <a:pt x="102365" y="905915"/>
                  </a:lnTo>
                  <a:lnTo>
                    <a:pt x="127905" y="958077"/>
                  </a:lnTo>
                  <a:lnTo>
                    <a:pt x="157579" y="1019771"/>
                  </a:lnTo>
                  <a:lnTo>
                    <a:pt x="204272" y="1080557"/>
                  </a:lnTo>
                  <a:lnTo>
                    <a:pt x="239772" y="1112322"/>
                  </a:lnTo>
                  <a:lnTo>
                    <a:pt x="297450" y="1145602"/>
                  </a:lnTo>
                  <a:lnTo>
                    <a:pt x="359767" y="1164709"/>
                  </a:lnTo>
                  <a:lnTo>
                    <a:pt x="391275" y="1170732"/>
                  </a:lnTo>
                  <a:lnTo>
                    <a:pt x="451207" y="1178652"/>
                  </a:lnTo>
                  <a:lnTo>
                    <a:pt x="504143" y="1181008"/>
                  </a:lnTo>
                  <a:lnTo>
                    <a:pt x="559116" y="1177056"/>
                  </a:lnTo>
                  <a:lnTo>
                    <a:pt x="614490" y="1174016"/>
                  </a:lnTo>
                  <a:lnTo>
                    <a:pt x="672410" y="1170949"/>
                  </a:lnTo>
                  <a:lnTo>
                    <a:pt x="732579" y="1161715"/>
                  </a:lnTo>
                  <a:lnTo>
                    <a:pt x="788055" y="1156706"/>
                  </a:lnTo>
                  <a:lnTo>
                    <a:pt x="833120" y="1150238"/>
                  </a:lnTo>
                  <a:lnTo>
                    <a:pt x="861324" y="114830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263325" y="3270172"/>
              <a:ext cx="242371" cy="449338"/>
            </a:xfrm>
            <a:custGeom>
              <a:avLst/>
              <a:gdLst/>
              <a:ahLst/>
              <a:cxnLst/>
              <a:rect l="0" t="0" r="0" b="0"/>
              <a:pathLst>
                <a:path w="242371" h="449338">
                  <a:moveTo>
                    <a:pt x="124816" y="0"/>
                  </a:moveTo>
                  <a:lnTo>
                    <a:pt x="187319" y="33717"/>
                  </a:lnTo>
                  <a:lnTo>
                    <a:pt x="206822" y="52520"/>
                  </a:lnTo>
                  <a:lnTo>
                    <a:pt x="229978" y="83723"/>
                  </a:lnTo>
                  <a:lnTo>
                    <a:pt x="242370" y="117160"/>
                  </a:lnTo>
                  <a:lnTo>
                    <a:pt x="241473" y="142986"/>
                  </a:lnTo>
                  <a:lnTo>
                    <a:pt x="227464" y="197715"/>
                  </a:lnTo>
                  <a:lnTo>
                    <a:pt x="209159" y="241048"/>
                  </a:lnTo>
                  <a:lnTo>
                    <a:pt x="170948" y="298618"/>
                  </a:lnTo>
                  <a:lnTo>
                    <a:pt x="112443" y="358147"/>
                  </a:lnTo>
                  <a:lnTo>
                    <a:pt x="58010" y="406673"/>
                  </a:lnTo>
                  <a:lnTo>
                    <a:pt x="11074" y="435060"/>
                  </a:lnTo>
                  <a:lnTo>
                    <a:pt x="0" y="4493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788753" y="3263757"/>
              <a:ext cx="281715" cy="539011"/>
            </a:xfrm>
            <a:custGeom>
              <a:avLst/>
              <a:gdLst/>
              <a:ahLst/>
              <a:cxnLst/>
              <a:rect l="0" t="0" r="0" b="0"/>
              <a:pathLst>
                <a:path w="281715" h="539011">
                  <a:moveTo>
                    <a:pt x="65367" y="56341"/>
                  </a:moveTo>
                  <a:lnTo>
                    <a:pt x="65367" y="116997"/>
                  </a:lnTo>
                  <a:lnTo>
                    <a:pt x="65367" y="168312"/>
                  </a:lnTo>
                  <a:lnTo>
                    <a:pt x="65367" y="225430"/>
                  </a:lnTo>
                  <a:lnTo>
                    <a:pt x="67832" y="273479"/>
                  </a:lnTo>
                  <a:lnTo>
                    <a:pt x="72531" y="334996"/>
                  </a:lnTo>
                  <a:lnTo>
                    <a:pt x="73459" y="391663"/>
                  </a:lnTo>
                  <a:lnTo>
                    <a:pt x="76108" y="444907"/>
                  </a:lnTo>
                  <a:lnTo>
                    <a:pt x="80307" y="503496"/>
                  </a:lnTo>
                  <a:lnTo>
                    <a:pt x="77246" y="529363"/>
                  </a:lnTo>
                  <a:lnTo>
                    <a:pt x="73286" y="536261"/>
                  </a:lnTo>
                  <a:lnTo>
                    <a:pt x="67873" y="539010"/>
                  </a:lnTo>
                  <a:lnTo>
                    <a:pt x="61490" y="538994"/>
                  </a:lnTo>
                  <a:lnTo>
                    <a:pt x="56310" y="536210"/>
                  </a:lnTo>
                  <a:lnTo>
                    <a:pt x="48090" y="525720"/>
                  </a:lnTo>
                  <a:lnTo>
                    <a:pt x="29496" y="468701"/>
                  </a:lnTo>
                  <a:lnTo>
                    <a:pt x="13457" y="412698"/>
                  </a:lnTo>
                  <a:lnTo>
                    <a:pt x="5906" y="353695"/>
                  </a:lnTo>
                  <a:lnTo>
                    <a:pt x="202" y="293313"/>
                  </a:lnTo>
                  <a:lnTo>
                    <a:pt x="0" y="236870"/>
                  </a:lnTo>
                  <a:lnTo>
                    <a:pt x="5439" y="183670"/>
                  </a:lnTo>
                  <a:lnTo>
                    <a:pt x="8222" y="160084"/>
                  </a:lnTo>
                  <a:lnTo>
                    <a:pt x="25767" y="103641"/>
                  </a:lnTo>
                  <a:lnTo>
                    <a:pt x="44121" y="66711"/>
                  </a:lnTo>
                  <a:lnTo>
                    <a:pt x="77469" y="24234"/>
                  </a:lnTo>
                  <a:lnTo>
                    <a:pt x="92010" y="14951"/>
                  </a:lnTo>
                  <a:lnTo>
                    <a:pt x="136308" y="2382"/>
                  </a:lnTo>
                  <a:lnTo>
                    <a:pt x="159150" y="0"/>
                  </a:lnTo>
                  <a:lnTo>
                    <a:pt x="176698" y="3872"/>
                  </a:lnTo>
                  <a:lnTo>
                    <a:pt x="191586" y="13606"/>
                  </a:lnTo>
                  <a:lnTo>
                    <a:pt x="207448" y="30259"/>
                  </a:lnTo>
                  <a:lnTo>
                    <a:pt x="216347" y="54920"/>
                  </a:lnTo>
                  <a:lnTo>
                    <a:pt x="218892" y="95060"/>
                  </a:lnTo>
                  <a:lnTo>
                    <a:pt x="211468" y="137338"/>
                  </a:lnTo>
                  <a:lnTo>
                    <a:pt x="189333" y="189917"/>
                  </a:lnTo>
                  <a:lnTo>
                    <a:pt x="156824" y="247033"/>
                  </a:lnTo>
                  <a:lnTo>
                    <a:pt x="118062" y="294351"/>
                  </a:lnTo>
                  <a:lnTo>
                    <a:pt x="117139" y="299149"/>
                  </a:lnTo>
                  <a:lnTo>
                    <a:pt x="119297" y="303273"/>
                  </a:lnTo>
                  <a:lnTo>
                    <a:pt x="179716" y="354310"/>
                  </a:lnTo>
                  <a:lnTo>
                    <a:pt x="197868" y="377001"/>
                  </a:lnTo>
                  <a:lnTo>
                    <a:pt x="235852" y="439501"/>
                  </a:lnTo>
                  <a:lnTo>
                    <a:pt x="240045" y="450465"/>
                  </a:lnTo>
                  <a:lnTo>
                    <a:pt x="252099" y="465113"/>
                  </a:lnTo>
                  <a:lnTo>
                    <a:pt x="264854" y="472856"/>
                  </a:lnTo>
                  <a:lnTo>
                    <a:pt x="269549" y="473627"/>
                  </a:lnTo>
                  <a:lnTo>
                    <a:pt x="281714" y="4723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128714" y="3536445"/>
              <a:ext cx="199706" cy="222495"/>
            </a:xfrm>
            <a:custGeom>
              <a:avLst/>
              <a:gdLst/>
              <a:ahLst/>
              <a:cxnLst/>
              <a:rect l="0" t="0" r="0" b="0"/>
              <a:pathLst>
                <a:path w="199706" h="222495">
                  <a:moveTo>
                    <a:pt x="0" y="0"/>
                  </a:moveTo>
                  <a:lnTo>
                    <a:pt x="0" y="50190"/>
                  </a:lnTo>
                  <a:lnTo>
                    <a:pt x="0" y="107712"/>
                  </a:lnTo>
                  <a:lnTo>
                    <a:pt x="6643" y="165200"/>
                  </a:lnTo>
                  <a:lnTo>
                    <a:pt x="11582" y="187144"/>
                  </a:lnTo>
                  <a:lnTo>
                    <a:pt x="16967" y="193180"/>
                  </a:lnTo>
                  <a:lnTo>
                    <a:pt x="24255" y="196280"/>
                  </a:lnTo>
                  <a:lnTo>
                    <a:pt x="32812" y="197422"/>
                  </a:lnTo>
                  <a:lnTo>
                    <a:pt x="40366" y="195409"/>
                  </a:lnTo>
                  <a:lnTo>
                    <a:pt x="53690" y="185777"/>
                  </a:lnTo>
                  <a:lnTo>
                    <a:pt x="85727" y="132809"/>
                  </a:lnTo>
                  <a:lnTo>
                    <a:pt x="101720" y="102254"/>
                  </a:lnTo>
                  <a:lnTo>
                    <a:pt x="106645" y="95906"/>
                  </a:lnTo>
                  <a:lnTo>
                    <a:pt x="111777" y="95373"/>
                  </a:lnTo>
                  <a:lnTo>
                    <a:pt x="117048" y="98715"/>
                  </a:lnTo>
                  <a:lnTo>
                    <a:pt x="122411" y="104642"/>
                  </a:lnTo>
                  <a:lnTo>
                    <a:pt x="137661" y="156957"/>
                  </a:lnTo>
                  <a:lnTo>
                    <a:pt x="152418" y="215615"/>
                  </a:lnTo>
                  <a:lnTo>
                    <a:pt x="157085" y="221407"/>
                  </a:lnTo>
                  <a:lnTo>
                    <a:pt x="162971" y="222494"/>
                  </a:lnTo>
                  <a:lnTo>
                    <a:pt x="169668" y="220445"/>
                  </a:lnTo>
                  <a:lnTo>
                    <a:pt x="175058" y="216306"/>
                  </a:lnTo>
                  <a:lnTo>
                    <a:pt x="183512" y="204310"/>
                  </a:lnTo>
                  <a:lnTo>
                    <a:pt x="199705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396683" y="3336741"/>
              <a:ext cx="181369" cy="420110"/>
            </a:xfrm>
            <a:custGeom>
              <a:avLst/>
              <a:gdLst/>
              <a:ahLst/>
              <a:cxnLst/>
              <a:rect l="0" t="0" r="0" b="0"/>
              <a:pathLst>
                <a:path w="181369" h="420110">
                  <a:moveTo>
                    <a:pt x="6626" y="0"/>
                  </a:moveTo>
                  <a:lnTo>
                    <a:pt x="2208" y="53491"/>
                  </a:lnTo>
                  <a:lnTo>
                    <a:pt x="0" y="97235"/>
                  </a:lnTo>
                  <a:lnTo>
                    <a:pt x="5571" y="152572"/>
                  </a:lnTo>
                  <a:lnTo>
                    <a:pt x="15538" y="208028"/>
                  </a:lnTo>
                  <a:lnTo>
                    <a:pt x="34106" y="268008"/>
                  </a:lnTo>
                  <a:lnTo>
                    <a:pt x="44727" y="286460"/>
                  </a:lnTo>
                  <a:lnTo>
                    <a:pt x="58693" y="297743"/>
                  </a:lnTo>
                  <a:lnTo>
                    <a:pt x="76611" y="300908"/>
                  </a:lnTo>
                  <a:lnTo>
                    <a:pt x="86567" y="300458"/>
                  </a:lnTo>
                  <a:lnTo>
                    <a:pt x="95978" y="295535"/>
                  </a:lnTo>
                  <a:lnTo>
                    <a:pt x="113831" y="277737"/>
                  </a:lnTo>
                  <a:lnTo>
                    <a:pt x="134606" y="224775"/>
                  </a:lnTo>
                  <a:lnTo>
                    <a:pt x="150544" y="175851"/>
                  </a:lnTo>
                  <a:lnTo>
                    <a:pt x="150648" y="171783"/>
                  </a:lnTo>
                  <a:lnTo>
                    <a:pt x="148869" y="170920"/>
                  </a:lnTo>
                  <a:lnTo>
                    <a:pt x="145833" y="172194"/>
                  </a:lnTo>
                  <a:lnTo>
                    <a:pt x="139995" y="181006"/>
                  </a:lnTo>
                  <a:lnTo>
                    <a:pt x="116555" y="236735"/>
                  </a:lnTo>
                  <a:lnTo>
                    <a:pt x="96368" y="296181"/>
                  </a:lnTo>
                  <a:lnTo>
                    <a:pt x="90696" y="352178"/>
                  </a:lnTo>
                  <a:lnTo>
                    <a:pt x="91855" y="394771"/>
                  </a:lnTo>
                  <a:lnTo>
                    <a:pt x="98747" y="409984"/>
                  </a:lnTo>
                  <a:lnTo>
                    <a:pt x="105022" y="414780"/>
                  </a:lnTo>
                  <a:lnTo>
                    <a:pt x="121857" y="420109"/>
                  </a:lnTo>
                  <a:lnTo>
                    <a:pt x="181368" y="4160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652940" y="3536445"/>
              <a:ext cx="160794" cy="307880"/>
            </a:xfrm>
            <a:custGeom>
              <a:avLst/>
              <a:gdLst/>
              <a:ahLst/>
              <a:cxnLst/>
              <a:rect l="0" t="0" r="0" b="0"/>
              <a:pathLst>
                <a:path w="160794" h="307880">
                  <a:moveTo>
                    <a:pt x="41605" y="0"/>
                  </a:moveTo>
                  <a:lnTo>
                    <a:pt x="29244" y="14212"/>
                  </a:lnTo>
                  <a:lnTo>
                    <a:pt x="22859" y="27581"/>
                  </a:lnTo>
                  <a:lnTo>
                    <a:pt x="21871" y="42769"/>
                  </a:lnTo>
                  <a:lnTo>
                    <a:pt x="25438" y="57840"/>
                  </a:lnTo>
                  <a:lnTo>
                    <a:pt x="33187" y="70702"/>
                  </a:lnTo>
                  <a:lnTo>
                    <a:pt x="56780" y="88340"/>
                  </a:lnTo>
                  <a:lnTo>
                    <a:pt x="116880" y="114841"/>
                  </a:lnTo>
                  <a:lnTo>
                    <a:pt x="147428" y="130696"/>
                  </a:lnTo>
                  <a:lnTo>
                    <a:pt x="153759" y="137981"/>
                  </a:lnTo>
                  <a:lnTo>
                    <a:pt x="160793" y="155939"/>
                  </a:lnTo>
                  <a:lnTo>
                    <a:pt x="160337" y="191258"/>
                  </a:lnTo>
                  <a:lnTo>
                    <a:pt x="149928" y="222166"/>
                  </a:lnTo>
                  <a:lnTo>
                    <a:pt x="124470" y="256893"/>
                  </a:lnTo>
                  <a:lnTo>
                    <a:pt x="98141" y="279933"/>
                  </a:lnTo>
                  <a:lnTo>
                    <a:pt x="42384" y="298800"/>
                  </a:lnTo>
                  <a:lnTo>
                    <a:pt x="0" y="3078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959345" y="1190922"/>
            <a:ext cx="2611359" cy="939010"/>
            <a:chOff x="4959345" y="1190922"/>
            <a:chExt cx="2611359" cy="939010"/>
          </a:xfrm>
        </p:grpSpPr>
        <p:sp>
          <p:nvSpPr>
            <p:cNvPr id="84" name="Freeform 83"/>
            <p:cNvSpPr/>
            <p:nvPr/>
          </p:nvSpPr>
          <p:spPr>
            <a:xfrm>
              <a:off x="6874418" y="1190922"/>
              <a:ext cx="696286" cy="597718"/>
            </a:xfrm>
            <a:custGeom>
              <a:avLst/>
              <a:gdLst/>
              <a:ahLst/>
              <a:cxnLst/>
              <a:rect l="0" t="0" r="0" b="0"/>
              <a:pathLst>
                <a:path w="696286" h="597718">
                  <a:moveTo>
                    <a:pt x="23731" y="514893"/>
                  </a:moveTo>
                  <a:lnTo>
                    <a:pt x="45509" y="533898"/>
                  </a:lnTo>
                  <a:lnTo>
                    <a:pt x="106612" y="560914"/>
                  </a:lnTo>
                  <a:lnTo>
                    <a:pt x="165232" y="578588"/>
                  </a:lnTo>
                  <a:lnTo>
                    <a:pt x="218259" y="588125"/>
                  </a:lnTo>
                  <a:lnTo>
                    <a:pt x="275877" y="596150"/>
                  </a:lnTo>
                  <a:lnTo>
                    <a:pt x="329333" y="597717"/>
                  </a:lnTo>
                  <a:lnTo>
                    <a:pt x="384408" y="591384"/>
                  </a:lnTo>
                  <a:lnTo>
                    <a:pt x="437337" y="581230"/>
                  </a:lnTo>
                  <a:lnTo>
                    <a:pt x="474809" y="568141"/>
                  </a:lnTo>
                  <a:lnTo>
                    <a:pt x="535071" y="530877"/>
                  </a:lnTo>
                  <a:lnTo>
                    <a:pt x="594880" y="474908"/>
                  </a:lnTo>
                  <a:lnTo>
                    <a:pt x="639093" y="416018"/>
                  </a:lnTo>
                  <a:lnTo>
                    <a:pt x="671990" y="354822"/>
                  </a:lnTo>
                  <a:lnTo>
                    <a:pt x="690390" y="300930"/>
                  </a:lnTo>
                  <a:lnTo>
                    <a:pt x="696285" y="246693"/>
                  </a:lnTo>
                  <a:lnTo>
                    <a:pt x="693127" y="188075"/>
                  </a:lnTo>
                  <a:lnTo>
                    <a:pt x="681656" y="138520"/>
                  </a:lnTo>
                  <a:lnTo>
                    <a:pt x="654598" y="100104"/>
                  </a:lnTo>
                  <a:lnTo>
                    <a:pt x="597018" y="49025"/>
                  </a:lnTo>
                  <a:lnTo>
                    <a:pt x="548916" y="20069"/>
                  </a:lnTo>
                  <a:lnTo>
                    <a:pt x="493974" y="4111"/>
                  </a:lnTo>
                  <a:lnTo>
                    <a:pt x="433127" y="0"/>
                  </a:lnTo>
                  <a:lnTo>
                    <a:pt x="385419" y="1753"/>
                  </a:lnTo>
                  <a:lnTo>
                    <a:pt x="332761" y="10594"/>
                  </a:lnTo>
                  <a:lnTo>
                    <a:pt x="282024" y="24924"/>
                  </a:lnTo>
                  <a:lnTo>
                    <a:pt x="231858" y="43347"/>
                  </a:lnTo>
                  <a:lnTo>
                    <a:pt x="181861" y="66372"/>
                  </a:lnTo>
                  <a:lnTo>
                    <a:pt x="119685" y="103419"/>
                  </a:lnTo>
                  <a:lnTo>
                    <a:pt x="60428" y="150739"/>
                  </a:lnTo>
                  <a:lnTo>
                    <a:pt x="28823" y="189118"/>
                  </a:lnTo>
                  <a:lnTo>
                    <a:pt x="8125" y="240864"/>
                  </a:lnTo>
                  <a:lnTo>
                    <a:pt x="0" y="295846"/>
                  </a:lnTo>
                  <a:lnTo>
                    <a:pt x="3348" y="351255"/>
                  </a:lnTo>
                  <a:lnTo>
                    <a:pt x="22234" y="406721"/>
                  </a:lnTo>
                  <a:lnTo>
                    <a:pt x="44046" y="462193"/>
                  </a:lnTo>
                  <a:lnTo>
                    <a:pt x="76510" y="522118"/>
                  </a:lnTo>
                  <a:lnTo>
                    <a:pt x="94946" y="547852"/>
                  </a:lnTo>
                  <a:lnTo>
                    <a:pt x="123008" y="571195"/>
                  </a:lnTo>
                  <a:lnTo>
                    <a:pt x="143976" y="580905"/>
                  </a:lnTo>
                  <a:lnTo>
                    <a:pt x="163158" y="583371"/>
                  </a:lnTo>
                  <a:lnTo>
                    <a:pt x="176306" y="582310"/>
                  </a:lnTo>
                  <a:lnTo>
                    <a:pt x="177223" y="582027"/>
                  </a:lnTo>
                  <a:lnTo>
                    <a:pt x="173510" y="58146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139460" y="1780704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8321" y="0"/>
                  </a:moveTo>
                  <a:lnTo>
                    <a:pt x="8321" y="7165"/>
                  </a:lnTo>
                  <a:lnTo>
                    <a:pt x="7396" y="7550"/>
                  </a:ln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959345" y="1755741"/>
              <a:ext cx="2396463" cy="374191"/>
            </a:xfrm>
            <a:custGeom>
              <a:avLst/>
              <a:gdLst/>
              <a:ahLst/>
              <a:cxnLst/>
              <a:rect l="0" t="0" r="0" b="0"/>
              <a:pathLst>
                <a:path w="2396463" h="374191">
                  <a:moveTo>
                    <a:pt x="2396462" y="0"/>
                  </a:moveTo>
                  <a:lnTo>
                    <a:pt x="2393996" y="33741"/>
                  </a:lnTo>
                  <a:lnTo>
                    <a:pt x="2376901" y="91558"/>
                  </a:lnTo>
                  <a:lnTo>
                    <a:pt x="2339683" y="154026"/>
                  </a:lnTo>
                  <a:lnTo>
                    <a:pt x="2283863" y="209636"/>
                  </a:lnTo>
                  <a:lnTo>
                    <a:pt x="2237048" y="247378"/>
                  </a:lnTo>
                  <a:lnTo>
                    <a:pt x="2174144" y="282718"/>
                  </a:lnTo>
                  <a:lnTo>
                    <a:pt x="2117212" y="310627"/>
                  </a:lnTo>
                  <a:lnTo>
                    <a:pt x="2060782" y="330371"/>
                  </a:lnTo>
                  <a:lnTo>
                    <a:pt x="2009744" y="343449"/>
                  </a:lnTo>
                  <a:lnTo>
                    <a:pt x="1953021" y="354935"/>
                  </a:lnTo>
                  <a:lnTo>
                    <a:pt x="1904801" y="362399"/>
                  </a:lnTo>
                  <a:lnTo>
                    <a:pt x="1846206" y="367856"/>
                  </a:lnTo>
                  <a:lnTo>
                    <a:pt x="1793848" y="373145"/>
                  </a:lnTo>
                  <a:lnTo>
                    <a:pt x="1742448" y="374190"/>
                  </a:lnTo>
                  <a:lnTo>
                    <a:pt x="1683850" y="369996"/>
                  </a:lnTo>
                  <a:lnTo>
                    <a:pt x="1624004" y="366636"/>
                  </a:lnTo>
                  <a:lnTo>
                    <a:pt x="1567315" y="360475"/>
                  </a:lnTo>
                  <a:lnTo>
                    <a:pt x="1511681" y="358157"/>
                  </a:lnTo>
                  <a:lnTo>
                    <a:pt x="1452066" y="355386"/>
                  </a:lnTo>
                  <a:lnTo>
                    <a:pt x="1391719" y="347537"/>
                  </a:lnTo>
                  <a:lnTo>
                    <a:pt x="1330822" y="341723"/>
                  </a:lnTo>
                  <a:lnTo>
                    <a:pt x="1276746" y="340312"/>
                  </a:lnTo>
                  <a:lnTo>
                    <a:pt x="1249231" y="336391"/>
                  </a:lnTo>
                  <a:lnTo>
                    <a:pt x="1215085" y="337481"/>
                  </a:lnTo>
                  <a:lnTo>
                    <a:pt x="1206693" y="335935"/>
                  </a:lnTo>
                  <a:lnTo>
                    <a:pt x="1189973" y="339148"/>
                  </a:lnTo>
                  <a:lnTo>
                    <a:pt x="1170522" y="344890"/>
                  </a:lnTo>
                  <a:lnTo>
                    <a:pt x="1117765" y="348577"/>
                  </a:lnTo>
                  <a:lnTo>
                    <a:pt x="1057932" y="349305"/>
                  </a:lnTo>
                  <a:lnTo>
                    <a:pt x="1003720" y="348524"/>
                  </a:lnTo>
                  <a:lnTo>
                    <a:pt x="946145" y="337898"/>
                  </a:lnTo>
                  <a:lnTo>
                    <a:pt x="883808" y="324456"/>
                  </a:lnTo>
                  <a:lnTo>
                    <a:pt x="829168" y="313414"/>
                  </a:lnTo>
                  <a:lnTo>
                    <a:pt x="771599" y="302329"/>
                  </a:lnTo>
                  <a:lnTo>
                    <a:pt x="715712" y="291236"/>
                  </a:lnTo>
                  <a:lnTo>
                    <a:pt x="655739" y="280142"/>
                  </a:lnTo>
                  <a:lnTo>
                    <a:pt x="606955" y="271821"/>
                  </a:lnTo>
                  <a:lnTo>
                    <a:pt x="547416" y="255008"/>
                  </a:lnTo>
                  <a:lnTo>
                    <a:pt x="488674" y="241825"/>
                  </a:lnTo>
                  <a:lnTo>
                    <a:pt x="428343" y="230317"/>
                  </a:lnTo>
                  <a:lnTo>
                    <a:pt x="371909" y="213423"/>
                  </a:lnTo>
                  <a:lnTo>
                    <a:pt x="318712" y="200223"/>
                  </a:lnTo>
                  <a:lnTo>
                    <a:pt x="255338" y="186830"/>
                  </a:lnTo>
                  <a:lnTo>
                    <a:pt x="197317" y="179142"/>
                  </a:lnTo>
                  <a:lnTo>
                    <a:pt x="145061" y="175611"/>
                  </a:lnTo>
                  <a:lnTo>
                    <a:pt x="89675" y="172448"/>
                  </a:lnTo>
                  <a:lnTo>
                    <a:pt x="69441" y="170024"/>
                  </a:lnTo>
                  <a:lnTo>
                    <a:pt x="13949" y="173282"/>
                  </a:lnTo>
                  <a:lnTo>
                    <a:pt x="9299" y="171919"/>
                  </a:lnTo>
                  <a:lnTo>
                    <a:pt x="0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823848" y="1472826"/>
            <a:ext cx="1830568" cy="1747421"/>
            <a:chOff x="823848" y="1472826"/>
            <a:chExt cx="1830568" cy="1747421"/>
          </a:xfrm>
        </p:grpSpPr>
        <p:sp>
          <p:nvSpPr>
            <p:cNvPr id="88" name="Freeform 87"/>
            <p:cNvSpPr/>
            <p:nvPr/>
          </p:nvSpPr>
          <p:spPr>
            <a:xfrm>
              <a:off x="823848" y="1472826"/>
              <a:ext cx="1231452" cy="1621986"/>
            </a:xfrm>
            <a:custGeom>
              <a:avLst/>
              <a:gdLst/>
              <a:ahLst/>
              <a:cxnLst/>
              <a:rect l="0" t="0" r="0" b="0"/>
              <a:pathLst>
                <a:path w="1231452" h="1621986">
                  <a:moveTo>
                    <a:pt x="474236" y="0"/>
                  </a:moveTo>
                  <a:lnTo>
                    <a:pt x="415632" y="15117"/>
                  </a:lnTo>
                  <a:lnTo>
                    <a:pt x="378696" y="34078"/>
                  </a:lnTo>
                  <a:lnTo>
                    <a:pt x="315979" y="78618"/>
                  </a:lnTo>
                  <a:lnTo>
                    <a:pt x="257879" y="126769"/>
                  </a:lnTo>
                  <a:lnTo>
                    <a:pt x="206805" y="183177"/>
                  </a:lnTo>
                  <a:lnTo>
                    <a:pt x="156290" y="241317"/>
                  </a:lnTo>
                  <a:lnTo>
                    <a:pt x="122068" y="297880"/>
                  </a:lnTo>
                  <a:lnTo>
                    <a:pt x="94253" y="352402"/>
                  </a:lnTo>
                  <a:lnTo>
                    <a:pt x="66506" y="410215"/>
                  </a:lnTo>
                  <a:lnTo>
                    <a:pt x="45411" y="471682"/>
                  </a:lnTo>
                  <a:lnTo>
                    <a:pt x="30591" y="534062"/>
                  </a:lnTo>
                  <a:lnTo>
                    <a:pt x="16597" y="590628"/>
                  </a:lnTo>
                  <a:lnTo>
                    <a:pt x="3637" y="646246"/>
                  </a:lnTo>
                  <a:lnTo>
                    <a:pt x="423" y="701739"/>
                  </a:lnTo>
                  <a:lnTo>
                    <a:pt x="0" y="757215"/>
                  </a:lnTo>
                  <a:lnTo>
                    <a:pt x="869" y="812689"/>
                  </a:lnTo>
                  <a:lnTo>
                    <a:pt x="11519" y="868162"/>
                  </a:lnTo>
                  <a:lnTo>
                    <a:pt x="27429" y="930222"/>
                  </a:lnTo>
                  <a:lnTo>
                    <a:pt x="47250" y="987202"/>
                  </a:lnTo>
                  <a:lnTo>
                    <a:pt x="72438" y="1042874"/>
                  </a:lnTo>
                  <a:lnTo>
                    <a:pt x="99839" y="1098374"/>
                  </a:lnTo>
                  <a:lnTo>
                    <a:pt x="135543" y="1158360"/>
                  </a:lnTo>
                  <a:lnTo>
                    <a:pt x="183216" y="1220881"/>
                  </a:lnTo>
                  <a:lnTo>
                    <a:pt x="226358" y="1279503"/>
                  </a:lnTo>
                  <a:lnTo>
                    <a:pt x="277150" y="1337783"/>
                  </a:lnTo>
                  <a:lnTo>
                    <a:pt x="334743" y="1389447"/>
                  </a:lnTo>
                  <a:lnTo>
                    <a:pt x="390467" y="1437061"/>
                  </a:lnTo>
                  <a:lnTo>
                    <a:pt x="453657" y="1478227"/>
                  </a:lnTo>
                  <a:lnTo>
                    <a:pt x="511592" y="1504480"/>
                  </a:lnTo>
                  <a:lnTo>
                    <a:pt x="569811" y="1532303"/>
                  </a:lnTo>
                  <a:lnTo>
                    <a:pt x="624182" y="1554098"/>
                  </a:lnTo>
                  <a:lnTo>
                    <a:pt x="679510" y="1570573"/>
                  </a:lnTo>
                  <a:lnTo>
                    <a:pt x="723871" y="1585069"/>
                  </a:lnTo>
                  <a:lnTo>
                    <a:pt x="779341" y="1595403"/>
                  </a:lnTo>
                  <a:lnTo>
                    <a:pt x="831116" y="1606067"/>
                  </a:lnTo>
                  <a:lnTo>
                    <a:pt x="889592" y="1612660"/>
                  </a:lnTo>
                  <a:lnTo>
                    <a:pt x="947268" y="1618756"/>
                  </a:lnTo>
                  <a:lnTo>
                    <a:pt x="1006034" y="1619472"/>
                  </a:lnTo>
                  <a:lnTo>
                    <a:pt x="1058958" y="1621985"/>
                  </a:lnTo>
                  <a:lnTo>
                    <a:pt x="1121713" y="1618105"/>
                  </a:lnTo>
                  <a:lnTo>
                    <a:pt x="1180953" y="1614786"/>
                  </a:lnTo>
                  <a:lnTo>
                    <a:pt x="1231451" y="161428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905520" y="2980670"/>
              <a:ext cx="159672" cy="239577"/>
            </a:xfrm>
            <a:custGeom>
              <a:avLst/>
              <a:gdLst/>
              <a:ahLst/>
              <a:cxnLst/>
              <a:rect l="0" t="0" r="0" b="0"/>
              <a:pathLst>
                <a:path w="159672" h="239577">
                  <a:moveTo>
                    <a:pt x="0" y="6586"/>
                  </a:moveTo>
                  <a:lnTo>
                    <a:pt x="29620" y="0"/>
                  </a:lnTo>
                  <a:lnTo>
                    <a:pt x="49223" y="885"/>
                  </a:lnTo>
                  <a:lnTo>
                    <a:pt x="107316" y="21530"/>
                  </a:lnTo>
                  <a:lnTo>
                    <a:pt x="138738" y="41833"/>
                  </a:lnTo>
                  <a:lnTo>
                    <a:pt x="151960" y="57385"/>
                  </a:lnTo>
                  <a:lnTo>
                    <a:pt x="156780" y="65415"/>
                  </a:lnTo>
                  <a:lnTo>
                    <a:pt x="159671" y="86665"/>
                  </a:lnTo>
                  <a:lnTo>
                    <a:pt x="156949" y="110594"/>
                  </a:lnTo>
                  <a:lnTo>
                    <a:pt x="144096" y="143934"/>
                  </a:lnTo>
                  <a:lnTo>
                    <a:pt x="123132" y="170865"/>
                  </a:lnTo>
                  <a:lnTo>
                    <a:pt x="60900" y="228704"/>
                  </a:lnTo>
                  <a:lnTo>
                    <a:pt x="49926" y="23957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872236" y="2712662"/>
              <a:ext cx="155710" cy="232990"/>
            </a:xfrm>
            <a:custGeom>
              <a:avLst/>
              <a:gdLst/>
              <a:ahLst/>
              <a:cxnLst/>
              <a:rect l="0" t="0" r="0" b="0"/>
              <a:pathLst>
                <a:path w="155710" h="232990">
                  <a:moveTo>
                    <a:pt x="0" y="0"/>
                  </a:moveTo>
                  <a:lnTo>
                    <a:pt x="14193" y="57679"/>
                  </a:lnTo>
                  <a:lnTo>
                    <a:pt x="33303" y="116461"/>
                  </a:lnTo>
                  <a:lnTo>
                    <a:pt x="48800" y="149772"/>
                  </a:lnTo>
                  <a:lnTo>
                    <a:pt x="68700" y="170322"/>
                  </a:lnTo>
                  <a:lnTo>
                    <a:pt x="86624" y="177400"/>
                  </a:lnTo>
                  <a:lnTo>
                    <a:pt x="96580" y="179288"/>
                  </a:lnTo>
                  <a:lnTo>
                    <a:pt x="105068" y="177772"/>
                  </a:lnTo>
                  <a:lnTo>
                    <a:pt x="119429" y="168692"/>
                  </a:lnTo>
                  <a:lnTo>
                    <a:pt x="137910" y="143569"/>
                  </a:lnTo>
                  <a:lnTo>
                    <a:pt x="153153" y="96229"/>
                  </a:lnTo>
                  <a:lnTo>
                    <a:pt x="155709" y="69912"/>
                  </a:lnTo>
                  <a:lnTo>
                    <a:pt x="144703" y="109879"/>
                  </a:lnTo>
                  <a:lnTo>
                    <a:pt x="136949" y="166643"/>
                  </a:lnTo>
                  <a:lnTo>
                    <a:pt x="140293" y="206152"/>
                  </a:lnTo>
                  <a:lnTo>
                    <a:pt x="141458" y="2329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088949" y="2811987"/>
              <a:ext cx="72866" cy="183688"/>
            </a:xfrm>
            <a:custGeom>
              <a:avLst/>
              <a:gdLst/>
              <a:ahLst/>
              <a:cxnLst/>
              <a:rect l="0" t="0" r="0" b="0"/>
              <a:pathLst>
                <a:path w="72866" h="183688">
                  <a:moveTo>
                    <a:pt x="7955" y="67096"/>
                  </a:moveTo>
                  <a:lnTo>
                    <a:pt x="405" y="124793"/>
                  </a:lnTo>
                  <a:lnTo>
                    <a:pt x="4496" y="183687"/>
                  </a:lnTo>
                  <a:lnTo>
                    <a:pt x="2411" y="176853"/>
                  </a:lnTo>
                  <a:lnTo>
                    <a:pt x="0" y="116409"/>
                  </a:lnTo>
                  <a:lnTo>
                    <a:pt x="4124" y="70262"/>
                  </a:lnTo>
                  <a:lnTo>
                    <a:pt x="25554" y="25907"/>
                  </a:lnTo>
                  <a:lnTo>
                    <a:pt x="37042" y="10883"/>
                  </a:lnTo>
                  <a:lnTo>
                    <a:pt x="51393" y="1123"/>
                  </a:lnTo>
                  <a:lnTo>
                    <a:pt x="58179" y="0"/>
                  </a:lnTo>
                  <a:lnTo>
                    <a:pt x="64552" y="1100"/>
                  </a:lnTo>
                  <a:lnTo>
                    <a:pt x="70649" y="3683"/>
                  </a:lnTo>
                  <a:lnTo>
                    <a:pt x="72865" y="9103"/>
                  </a:lnTo>
                  <a:lnTo>
                    <a:pt x="70397" y="24987"/>
                  </a:lnTo>
                  <a:lnTo>
                    <a:pt x="58610" y="54722"/>
                  </a:lnTo>
                  <a:lnTo>
                    <a:pt x="16276" y="10038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225039" y="2629567"/>
              <a:ext cx="111875" cy="297307"/>
            </a:xfrm>
            <a:custGeom>
              <a:avLst/>
              <a:gdLst/>
              <a:ahLst/>
              <a:cxnLst/>
              <a:rect l="0" t="0" r="0" b="0"/>
              <a:pathLst>
                <a:path w="111875" h="297307">
                  <a:moveTo>
                    <a:pt x="88212" y="133021"/>
                  </a:moveTo>
                  <a:lnTo>
                    <a:pt x="74960" y="128604"/>
                  </a:lnTo>
                  <a:lnTo>
                    <a:pt x="61058" y="128900"/>
                  </a:lnTo>
                  <a:lnTo>
                    <a:pt x="53467" y="130274"/>
                  </a:lnTo>
                  <a:lnTo>
                    <a:pt x="29532" y="145459"/>
                  </a:lnTo>
                  <a:lnTo>
                    <a:pt x="18062" y="167210"/>
                  </a:lnTo>
                  <a:lnTo>
                    <a:pt x="1003" y="225254"/>
                  </a:lnTo>
                  <a:lnTo>
                    <a:pt x="0" y="277186"/>
                  </a:lnTo>
                  <a:lnTo>
                    <a:pt x="1668" y="287378"/>
                  </a:lnTo>
                  <a:lnTo>
                    <a:pt x="5553" y="293249"/>
                  </a:lnTo>
                  <a:lnTo>
                    <a:pt x="10916" y="296238"/>
                  </a:lnTo>
                  <a:lnTo>
                    <a:pt x="17266" y="297306"/>
                  </a:lnTo>
                  <a:lnTo>
                    <a:pt x="23348" y="295244"/>
                  </a:lnTo>
                  <a:lnTo>
                    <a:pt x="35037" y="285557"/>
                  </a:lnTo>
                  <a:lnTo>
                    <a:pt x="61590" y="236289"/>
                  </a:lnTo>
                  <a:lnTo>
                    <a:pt x="79308" y="182667"/>
                  </a:lnTo>
                  <a:lnTo>
                    <a:pt x="93683" y="121718"/>
                  </a:lnTo>
                  <a:lnTo>
                    <a:pt x="103201" y="64017"/>
                  </a:lnTo>
                  <a:lnTo>
                    <a:pt x="111874" y="4305"/>
                  </a:lnTo>
                  <a:lnTo>
                    <a:pt x="111383" y="57"/>
                  </a:lnTo>
                  <a:lnTo>
                    <a:pt x="110131" y="0"/>
                  </a:lnTo>
                  <a:lnTo>
                    <a:pt x="101479" y="19837"/>
                  </a:lnTo>
                  <a:lnTo>
                    <a:pt x="94719" y="76671"/>
                  </a:lnTo>
                  <a:lnTo>
                    <a:pt x="85080" y="130622"/>
                  </a:lnTo>
                  <a:lnTo>
                    <a:pt x="80916" y="190589"/>
                  </a:lnTo>
                  <a:lnTo>
                    <a:pt x="80094" y="235034"/>
                  </a:lnTo>
                  <a:lnTo>
                    <a:pt x="79891" y="2578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391026" y="2820835"/>
              <a:ext cx="80326" cy="99854"/>
            </a:xfrm>
            <a:custGeom>
              <a:avLst/>
              <a:gdLst/>
              <a:ahLst/>
              <a:cxnLst/>
              <a:rect l="0" t="0" r="0" b="0"/>
              <a:pathLst>
                <a:path w="80326" h="99854">
                  <a:moveTo>
                    <a:pt x="63683" y="0"/>
                  </a:moveTo>
                  <a:lnTo>
                    <a:pt x="46014" y="4418"/>
                  </a:lnTo>
                  <a:lnTo>
                    <a:pt x="21774" y="20417"/>
                  </a:lnTo>
                  <a:lnTo>
                    <a:pt x="1442" y="42724"/>
                  </a:lnTo>
                  <a:lnTo>
                    <a:pt x="0" y="48823"/>
                  </a:lnTo>
                  <a:lnTo>
                    <a:pt x="1812" y="53814"/>
                  </a:lnTo>
                  <a:lnTo>
                    <a:pt x="5793" y="58065"/>
                  </a:lnTo>
                  <a:lnTo>
                    <a:pt x="11222" y="59975"/>
                  </a:lnTo>
                  <a:lnTo>
                    <a:pt x="47803" y="63075"/>
                  </a:lnTo>
                  <a:lnTo>
                    <a:pt x="61556" y="72413"/>
                  </a:lnTo>
                  <a:lnTo>
                    <a:pt x="74764" y="88332"/>
                  </a:lnTo>
                  <a:lnTo>
                    <a:pt x="80325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537920" y="2596167"/>
              <a:ext cx="116496" cy="299190"/>
            </a:xfrm>
            <a:custGeom>
              <a:avLst/>
              <a:gdLst/>
              <a:ahLst/>
              <a:cxnLst/>
              <a:rect l="0" t="0" r="0" b="0"/>
              <a:pathLst>
                <a:path w="116496" h="299190">
                  <a:moveTo>
                    <a:pt x="0" y="0"/>
                  </a:moveTo>
                  <a:lnTo>
                    <a:pt x="0" y="53492"/>
                  </a:lnTo>
                  <a:lnTo>
                    <a:pt x="0" y="110743"/>
                  </a:lnTo>
                  <a:lnTo>
                    <a:pt x="4417" y="164155"/>
                  </a:lnTo>
                  <a:lnTo>
                    <a:pt x="7807" y="224005"/>
                  </a:lnTo>
                  <a:lnTo>
                    <a:pt x="12637" y="268916"/>
                  </a:lnTo>
                  <a:lnTo>
                    <a:pt x="19793" y="286247"/>
                  </a:lnTo>
                  <a:lnTo>
                    <a:pt x="24290" y="293458"/>
                  </a:lnTo>
                  <a:lnTo>
                    <a:pt x="30062" y="297340"/>
                  </a:lnTo>
                  <a:lnTo>
                    <a:pt x="43871" y="299189"/>
                  </a:lnTo>
                  <a:lnTo>
                    <a:pt x="50512" y="296538"/>
                  </a:lnTo>
                  <a:lnTo>
                    <a:pt x="62822" y="286196"/>
                  </a:lnTo>
                  <a:lnTo>
                    <a:pt x="84868" y="251238"/>
                  </a:lnTo>
                  <a:lnTo>
                    <a:pt x="106531" y="199403"/>
                  </a:lnTo>
                  <a:lnTo>
                    <a:pt x="113542" y="164380"/>
                  </a:lnTo>
                  <a:lnTo>
                    <a:pt x="110828" y="158588"/>
                  </a:lnTo>
                  <a:lnTo>
                    <a:pt x="105321" y="156576"/>
                  </a:lnTo>
                  <a:lnTo>
                    <a:pt x="97951" y="157084"/>
                  </a:lnTo>
                  <a:lnTo>
                    <a:pt x="92112" y="160197"/>
                  </a:lnTo>
                  <a:lnTo>
                    <a:pt x="83161" y="171051"/>
                  </a:lnTo>
                  <a:lnTo>
                    <a:pt x="64034" y="221171"/>
                  </a:lnTo>
                  <a:lnTo>
                    <a:pt x="60315" y="268699"/>
                  </a:lnTo>
                  <a:lnTo>
                    <a:pt x="63173" y="288616"/>
                  </a:lnTo>
                  <a:lnTo>
                    <a:pt x="67078" y="294113"/>
                  </a:lnTo>
                  <a:lnTo>
                    <a:pt x="72456" y="296852"/>
                  </a:lnTo>
                  <a:lnTo>
                    <a:pt x="78814" y="297754"/>
                  </a:lnTo>
                  <a:lnTo>
                    <a:pt x="84902" y="294657"/>
                  </a:lnTo>
                  <a:lnTo>
                    <a:pt x="101381" y="274478"/>
                  </a:lnTo>
                  <a:lnTo>
                    <a:pt x="116495" y="2496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487993" y="2696020"/>
              <a:ext cx="83212" cy="16643"/>
            </a:xfrm>
            <a:custGeom>
              <a:avLst/>
              <a:gdLst/>
              <a:ahLst/>
              <a:cxnLst/>
              <a:rect l="0" t="0" r="0" b="0"/>
              <a:pathLst>
                <a:path w="83212" h="16643">
                  <a:moveTo>
                    <a:pt x="0" y="0"/>
                  </a:moveTo>
                  <a:lnTo>
                    <a:pt x="13253" y="8834"/>
                  </a:lnTo>
                  <a:lnTo>
                    <a:pt x="53092" y="15100"/>
                  </a:lnTo>
                  <a:lnTo>
                    <a:pt x="83211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858419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531454" y="208026"/>
            <a:ext cx="5318162" cy="858134"/>
            <a:chOff x="1531454" y="208026"/>
            <a:chExt cx="5318162" cy="858134"/>
          </a:xfrm>
        </p:grpSpPr>
        <p:sp>
          <p:nvSpPr>
            <p:cNvPr id="2" name="Freeform 1"/>
            <p:cNvSpPr/>
            <p:nvPr/>
          </p:nvSpPr>
          <p:spPr>
            <a:xfrm>
              <a:off x="1531454" y="208026"/>
              <a:ext cx="283090" cy="607438"/>
            </a:xfrm>
            <a:custGeom>
              <a:avLst/>
              <a:gdLst/>
              <a:ahLst/>
              <a:cxnLst/>
              <a:rect l="0" t="0" r="0" b="0"/>
              <a:pathLst>
                <a:path w="283090" h="607438">
                  <a:moveTo>
                    <a:pt x="141077" y="0"/>
                  </a:moveTo>
                  <a:lnTo>
                    <a:pt x="148241" y="59579"/>
                  </a:lnTo>
                  <a:lnTo>
                    <a:pt x="143451" y="118436"/>
                  </a:lnTo>
                  <a:lnTo>
                    <a:pt x="139080" y="174578"/>
                  </a:lnTo>
                  <a:lnTo>
                    <a:pt x="125170" y="234601"/>
                  </a:lnTo>
                  <a:lnTo>
                    <a:pt x="114380" y="283393"/>
                  </a:lnTo>
                  <a:lnTo>
                    <a:pt x="95807" y="343860"/>
                  </a:lnTo>
                  <a:lnTo>
                    <a:pt x="79792" y="391889"/>
                  </a:lnTo>
                  <a:lnTo>
                    <a:pt x="57814" y="452885"/>
                  </a:lnTo>
                  <a:lnTo>
                    <a:pt x="31249" y="505511"/>
                  </a:lnTo>
                  <a:lnTo>
                    <a:pt x="0" y="568921"/>
                  </a:lnTo>
                  <a:lnTo>
                    <a:pt x="798" y="569741"/>
                  </a:lnTo>
                  <a:lnTo>
                    <a:pt x="3178" y="568438"/>
                  </a:lnTo>
                  <a:lnTo>
                    <a:pt x="36130" y="510427"/>
                  </a:lnTo>
                  <a:lnTo>
                    <a:pt x="66825" y="459349"/>
                  </a:lnTo>
                  <a:lnTo>
                    <a:pt x="100522" y="405669"/>
                  </a:lnTo>
                  <a:lnTo>
                    <a:pt x="152675" y="342752"/>
                  </a:lnTo>
                  <a:lnTo>
                    <a:pt x="205246" y="283490"/>
                  </a:lnTo>
                  <a:lnTo>
                    <a:pt x="265752" y="221285"/>
                  </a:lnTo>
                  <a:lnTo>
                    <a:pt x="272271" y="220564"/>
                  </a:lnTo>
                  <a:lnTo>
                    <a:pt x="277541" y="223781"/>
                  </a:lnTo>
                  <a:lnTo>
                    <a:pt x="281979" y="229624"/>
                  </a:lnTo>
                  <a:lnTo>
                    <a:pt x="283089" y="237218"/>
                  </a:lnTo>
                  <a:lnTo>
                    <a:pt x="271584" y="278443"/>
                  </a:lnTo>
                  <a:lnTo>
                    <a:pt x="251504" y="335246"/>
                  </a:lnTo>
                  <a:lnTo>
                    <a:pt x="230811" y="383481"/>
                  </a:lnTo>
                  <a:lnTo>
                    <a:pt x="211530" y="432906"/>
                  </a:lnTo>
                  <a:lnTo>
                    <a:pt x="188449" y="491737"/>
                  </a:lnTo>
                  <a:lnTo>
                    <a:pt x="173501" y="530215"/>
                  </a:lnTo>
                  <a:lnTo>
                    <a:pt x="169175" y="572229"/>
                  </a:lnTo>
                  <a:lnTo>
                    <a:pt x="174361" y="6074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1925650" y="640088"/>
              <a:ext cx="147245" cy="150413"/>
            </a:xfrm>
            <a:custGeom>
              <a:avLst/>
              <a:gdLst/>
              <a:ahLst/>
              <a:cxnLst/>
              <a:rect l="0" t="0" r="0" b="0"/>
              <a:pathLst>
                <a:path w="147245" h="150413">
                  <a:moveTo>
                    <a:pt x="38117" y="17275"/>
                  </a:moveTo>
                  <a:lnTo>
                    <a:pt x="19371" y="70766"/>
                  </a:lnTo>
                  <a:lnTo>
                    <a:pt x="0" y="112832"/>
                  </a:lnTo>
                  <a:lnTo>
                    <a:pt x="1611" y="112415"/>
                  </a:lnTo>
                  <a:lnTo>
                    <a:pt x="5459" y="108438"/>
                  </a:lnTo>
                  <a:lnTo>
                    <a:pt x="34465" y="50822"/>
                  </a:lnTo>
                  <a:lnTo>
                    <a:pt x="67599" y="13406"/>
                  </a:lnTo>
                  <a:lnTo>
                    <a:pt x="89382" y="0"/>
                  </a:lnTo>
                  <a:lnTo>
                    <a:pt x="110212" y="660"/>
                  </a:lnTo>
                  <a:lnTo>
                    <a:pt x="122238" y="3424"/>
                  </a:lnTo>
                  <a:lnTo>
                    <a:pt x="131180" y="9890"/>
                  </a:lnTo>
                  <a:lnTo>
                    <a:pt x="143582" y="29402"/>
                  </a:lnTo>
                  <a:lnTo>
                    <a:pt x="147244" y="51018"/>
                  </a:lnTo>
                  <a:lnTo>
                    <a:pt x="145492" y="106093"/>
                  </a:lnTo>
                  <a:lnTo>
                    <a:pt x="137970" y="15041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2196757" y="648065"/>
              <a:ext cx="106458" cy="181386"/>
            </a:xfrm>
            <a:custGeom>
              <a:avLst/>
              <a:gdLst/>
              <a:ahLst/>
              <a:cxnLst/>
              <a:rect l="0" t="0" r="0" b="0"/>
              <a:pathLst>
                <a:path w="106458" h="181386">
                  <a:moveTo>
                    <a:pt x="58247" y="9298"/>
                  </a:moveTo>
                  <a:lnTo>
                    <a:pt x="38687" y="72395"/>
                  </a:lnTo>
                  <a:lnTo>
                    <a:pt x="22478" y="126066"/>
                  </a:lnTo>
                  <a:lnTo>
                    <a:pt x="6700" y="170225"/>
                  </a:lnTo>
                  <a:lnTo>
                    <a:pt x="7240" y="176679"/>
                  </a:lnTo>
                  <a:lnTo>
                    <a:pt x="10374" y="180057"/>
                  </a:lnTo>
                  <a:lnTo>
                    <a:pt x="15237" y="181385"/>
                  </a:lnTo>
                  <a:lnTo>
                    <a:pt x="20328" y="180421"/>
                  </a:lnTo>
                  <a:lnTo>
                    <a:pt x="30916" y="174419"/>
                  </a:lnTo>
                  <a:lnTo>
                    <a:pt x="74160" y="125229"/>
                  </a:lnTo>
                  <a:lnTo>
                    <a:pt x="90291" y="89932"/>
                  </a:lnTo>
                  <a:lnTo>
                    <a:pt x="105599" y="29834"/>
                  </a:lnTo>
                  <a:lnTo>
                    <a:pt x="106457" y="17441"/>
                  </a:lnTo>
                  <a:lnTo>
                    <a:pt x="103331" y="9179"/>
                  </a:lnTo>
                  <a:lnTo>
                    <a:pt x="97549" y="3672"/>
                  </a:lnTo>
                  <a:lnTo>
                    <a:pt x="89995" y="0"/>
                  </a:lnTo>
                  <a:lnTo>
                    <a:pt x="71741" y="851"/>
                  </a:lnTo>
                  <a:lnTo>
                    <a:pt x="19561" y="24194"/>
                  </a:lnTo>
                  <a:lnTo>
                    <a:pt x="0" y="3426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2393645" y="680105"/>
              <a:ext cx="231105" cy="179572"/>
            </a:xfrm>
            <a:custGeom>
              <a:avLst/>
              <a:gdLst/>
              <a:ahLst/>
              <a:cxnLst/>
              <a:rect l="0" t="0" r="0" b="0"/>
              <a:pathLst>
                <a:path w="231105" h="179572">
                  <a:moveTo>
                    <a:pt x="27780" y="18863"/>
                  </a:moveTo>
                  <a:lnTo>
                    <a:pt x="8220" y="77543"/>
                  </a:lnTo>
                  <a:lnTo>
                    <a:pt x="0" y="111036"/>
                  </a:lnTo>
                  <a:lnTo>
                    <a:pt x="1864" y="118219"/>
                  </a:lnTo>
                  <a:lnTo>
                    <a:pt x="6804" y="122083"/>
                  </a:lnTo>
                  <a:lnTo>
                    <a:pt x="13796" y="123734"/>
                  </a:lnTo>
                  <a:lnTo>
                    <a:pt x="20307" y="122986"/>
                  </a:lnTo>
                  <a:lnTo>
                    <a:pt x="75277" y="101231"/>
                  </a:lnTo>
                  <a:lnTo>
                    <a:pt x="101282" y="101083"/>
                  </a:lnTo>
                  <a:lnTo>
                    <a:pt x="111914" y="105111"/>
                  </a:lnTo>
                  <a:lnTo>
                    <a:pt x="128660" y="119449"/>
                  </a:lnTo>
                  <a:lnTo>
                    <a:pt x="144065" y="143896"/>
                  </a:lnTo>
                  <a:lnTo>
                    <a:pt x="154486" y="173124"/>
                  </a:lnTo>
                  <a:lnTo>
                    <a:pt x="159403" y="178102"/>
                  </a:lnTo>
                  <a:lnTo>
                    <a:pt x="165455" y="179571"/>
                  </a:lnTo>
                  <a:lnTo>
                    <a:pt x="172263" y="178702"/>
                  </a:lnTo>
                  <a:lnTo>
                    <a:pt x="177727" y="175349"/>
                  </a:lnTo>
                  <a:lnTo>
                    <a:pt x="190758" y="156452"/>
                  </a:lnTo>
                  <a:lnTo>
                    <a:pt x="212250" y="106746"/>
                  </a:lnTo>
                  <a:lnTo>
                    <a:pt x="227305" y="47911"/>
                  </a:lnTo>
                  <a:lnTo>
                    <a:pt x="231104" y="28075"/>
                  </a:lnTo>
                  <a:lnTo>
                    <a:pt x="229710" y="6932"/>
                  </a:lnTo>
                  <a:lnTo>
                    <a:pt x="227119" y="1663"/>
                  </a:lnTo>
                  <a:lnTo>
                    <a:pt x="223543" y="0"/>
                  </a:lnTo>
                  <a:lnTo>
                    <a:pt x="219310" y="740"/>
                  </a:lnTo>
                  <a:lnTo>
                    <a:pt x="215563" y="3083"/>
                  </a:lnTo>
                  <a:lnTo>
                    <a:pt x="202522" y="188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2795883" y="449337"/>
              <a:ext cx="141284" cy="424374"/>
            </a:xfrm>
            <a:custGeom>
              <a:avLst/>
              <a:gdLst/>
              <a:ahLst/>
              <a:cxnLst/>
              <a:rect l="0" t="0" r="0" b="0"/>
              <a:pathLst>
                <a:path w="141284" h="424374">
                  <a:moveTo>
                    <a:pt x="33273" y="0"/>
                  </a:moveTo>
                  <a:lnTo>
                    <a:pt x="14527" y="46327"/>
                  </a:lnTo>
                  <a:lnTo>
                    <a:pt x="6664" y="102574"/>
                  </a:lnTo>
                  <a:lnTo>
                    <a:pt x="4432" y="142264"/>
                  </a:lnTo>
                  <a:lnTo>
                    <a:pt x="4696" y="180836"/>
                  </a:lnTo>
                  <a:lnTo>
                    <a:pt x="609" y="243962"/>
                  </a:lnTo>
                  <a:lnTo>
                    <a:pt x="71" y="301950"/>
                  </a:lnTo>
                  <a:lnTo>
                    <a:pt x="0" y="360220"/>
                  </a:lnTo>
                  <a:lnTo>
                    <a:pt x="1843" y="383841"/>
                  </a:lnTo>
                  <a:lnTo>
                    <a:pt x="8826" y="400503"/>
                  </a:lnTo>
                  <a:lnTo>
                    <a:pt x="15126" y="402913"/>
                  </a:lnTo>
                  <a:lnTo>
                    <a:pt x="23024" y="401745"/>
                  </a:lnTo>
                  <a:lnTo>
                    <a:pt x="46879" y="389315"/>
                  </a:lnTo>
                  <a:lnTo>
                    <a:pt x="88690" y="355551"/>
                  </a:lnTo>
                  <a:lnTo>
                    <a:pt x="131881" y="300212"/>
                  </a:lnTo>
                  <a:lnTo>
                    <a:pt x="141202" y="283206"/>
                  </a:lnTo>
                  <a:lnTo>
                    <a:pt x="141283" y="280335"/>
                  </a:lnTo>
                  <a:lnTo>
                    <a:pt x="138564" y="281195"/>
                  </a:lnTo>
                  <a:lnTo>
                    <a:pt x="129071" y="289547"/>
                  </a:lnTo>
                  <a:lnTo>
                    <a:pt x="102447" y="329811"/>
                  </a:lnTo>
                  <a:lnTo>
                    <a:pt x="87961" y="372170"/>
                  </a:lnTo>
                  <a:lnTo>
                    <a:pt x="83200" y="42437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3088904" y="550004"/>
              <a:ext cx="182921" cy="321567"/>
            </a:xfrm>
            <a:custGeom>
              <a:avLst/>
              <a:gdLst/>
              <a:ahLst/>
              <a:cxnLst/>
              <a:rect l="0" t="0" r="0" b="0"/>
              <a:pathLst>
                <a:path w="182921" h="321567">
                  <a:moveTo>
                    <a:pt x="147984" y="207211"/>
                  </a:moveTo>
                  <a:lnTo>
                    <a:pt x="143567" y="193959"/>
                  </a:lnTo>
                  <a:lnTo>
                    <a:pt x="137643" y="190056"/>
                  </a:lnTo>
                  <a:lnTo>
                    <a:pt x="118733" y="185718"/>
                  </a:lnTo>
                  <a:lnTo>
                    <a:pt x="97385" y="188721"/>
                  </a:lnTo>
                  <a:lnTo>
                    <a:pt x="69505" y="200808"/>
                  </a:lnTo>
                  <a:lnTo>
                    <a:pt x="26219" y="237834"/>
                  </a:lnTo>
                  <a:lnTo>
                    <a:pt x="13799" y="258815"/>
                  </a:lnTo>
                  <a:lnTo>
                    <a:pt x="2244" y="291678"/>
                  </a:lnTo>
                  <a:lnTo>
                    <a:pt x="0" y="311629"/>
                  </a:lnTo>
                  <a:lnTo>
                    <a:pt x="2175" y="317504"/>
                  </a:lnTo>
                  <a:lnTo>
                    <a:pt x="6399" y="320496"/>
                  </a:lnTo>
                  <a:lnTo>
                    <a:pt x="11989" y="321566"/>
                  </a:lnTo>
                  <a:lnTo>
                    <a:pt x="17564" y="320430"/>
                  </a:lnTo>
                  <a:lnTo>
                    <a:pt x="28690" y="314237"/>
                  </a:lnTo>
                  <a:lnTo>
                    <a:pt x="56619" y="281908"/>
                  </a:lnTo>
                  <a:lnTo>
                    <a:pt x="91037" y="220176"/>
                  </a:lnTo>
                  <a:lnTo>
                    <a:pt x="115085" y="172837"/>
                  </a:lnTo>
                  <a:lnTo>
                    <a:pt x="135360" y="123678"/>
                  </a:lnTo>
                  <a:lnTo>
                    <a:pt x="153078" y="73979"/>
                  </a:lnTo>
                  <a:lnTo>
                    <a:pt x="178743" y="11420"/>
                  </a:lnTo>
                  <a:lnTo>
                    <a:pt x="182920" y="0"/>
                  </a:lnTo>
                  <a:lnTo>
                    <a:pt x="167423" y="55560"/>
                  </a:lnTo>
                  <a:lnTo>
                    <a:pt x="156310" y="114488"/>
                  </a:lnTo>
                  <a:lnTo>
                    <a:pt x="149629" y="170918"/>
                  </a:lnTo>
                  <a:lnTo>
                    <a:pt x="150666" y="233068"/>
                  </a:lnTo>
                  <a:lnTo>
                    <a:pt x="156305" y="25713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3312047" y="682326"/>
              <a:ext cx="293915" cy="383834"/>
            </a:xfrm>
            <a:custGeom>
              <a:avLst/>
              <a:gdLst/>
              <a:ahLst/>
              <a:cxnLst/>
              <a:rect l="0" t="0" r="0" b="0"/>
              <a:pathLst>
                <a:path w="293915" h="383834">
                  <a:moveTo>
                    <a:pt x="174472" y="0"/>
                  </a:moveTo>
                  <a:lnTo>
                    <a:pt x="158473" y="34745"/>
                  </a:lnTo>
                  <a:lnTo>
                    <a:pt x="127133" y="87756"/>
                  </a:lnTo>
                  <a:lnTo>
                    <a:pt x="102024" y="141691"/>
                  </a:lnTo>
                  <a:lnTo>
                    <a:pt x="80317" y="198811"/>
                  </a:lnTo>
                  <a:lnTo>
                    <a:pt x="69342" y="254489"/>
                  </a:lnTo>
                  <a:lnTo>
                    <a:pt x="69666" y="287745"/>
                  </a:lnTo>
                  <a:lnTo>
                    <a:pt x="78761" y="343819"/>
                  </a:lnTo>
                  <a:lnTo>
                    <a:pt x="77077" y="363608"/>
                  </a:lnTo>
                  <a:lnTo>
                    <a:pt x="73484" y="370920"/>
                  </a:lnTo>
                  <a:lnTo>
                    <a:pt x="62095" y="381509"/>
                  </a:lnTo>
                  <a:lnTo>
                    <a:pt x="55175" y="383778"/>
                  </a:lnTo>
                  <a:lnTo>
                    <a:pt x="40090" y="383833"/>
                  </a:lnTo>
                  <a:lnTo>
                    <a:pt x="16003" y="374249"/>
                  </a:lnTo>
                  <a:lnTo>
                    <a:pt x="4497" y="359874"/>
                  </a:lnTo>
                  <a:lnTo>
                    <a:pt x="135" y="350863"/>
                  </a:lnTo>
                  <a:lnTo>
                    <a:pt x="0" y="340233"/>
                  </a:lnTo>
                  <a:lnTo>
                    <a:pt x="7247" y="316095"/>
                  </a:lnTo>
                  <a:lnTo>
                    <a:pt x="35424" y="275293"/>
                  </a:lnTo>
                  <a:lnTo>
                    <a:pt x="90814" y="221621"/>
                  </a:lnTo>
                  <a:lnTo>
                    <a:pt x="151064" y="172668"/>
                  </a:lnTo>
                  <a:lnTo>
                    <a:pt x="213919" y="131905"/>
                  </a:lnTo>
                  <a:lnTo>
                    <a:pt x="276643" y="90787"/>
                  </a:lnTo>
                  <a:lnTo>
                    <a:pt x="292614" y="78565"/>
                  </a:lnTo>
                  <a:lnTo>
                    <a:pt x="293914" y="75491"/>
                  </a:lnTo>
                  <a:lnTo>
                    <a:pt x="291083" y="74366"/>
                  </a:lnTo>
                  <a:lnTo>
                    <a:pt x="285497" y="74540"/>
                  </a:lnTo>
                  <a:lnTo>
                    <a:pt x="259966" y="88038"/>
                  </a:lnTo>
                  <a:lnTo>
                    <a:pt x="200494" y="149290"/>
                  </a:lnTo>
                  <a:lnTo>
                    <a:pt x="177695" y="182967"/>
                  </a:lnTo>
                  <a:lnTo>
                    <a:pt x="173847" y="191320"/>
                  </a:lnTo>
                  <a:lnTo>
                    <a:pt x="172037" y="207998"/>
                  </a:lnTo>
                  <a:lnTo>
                    <a:pt x="174472" y="2329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4203046" y="693698"/>
              <a:ext cx="284227" cy="187059"/>
            </a:xfrm>
            <a:custGeom>
              <a:avLst/>
              <a:gdLst/>
              <a:ahLst/>
              <a:cxnLst/>
              <a:rect l="0" t="0" r="0" b="0"/>
              <a:pathLst>
                <a:path w="284227" h="187059">
                  <a:moveTo>
                    <a:pt x="65652" y="5270"/>
                  </a:moveTo>
                  <a:lnTo>
                    <a:pt x="71370" y="27049"/>
                  </a:lnTo>
                  <a:lnTo>
                    <a:pt x="73630" y="82696"/>
                  </a:lnTo>
                  <a:lnTo>
                    <a:pt x="64876" y="142496"/>
                  </a:lnTo>
                  <a:lnTo>
                    <a:pt x="57911" y="161489"/>
                  </a:lnTo>
                  <a:lnTo>
                    <a:pt x="45569" y="179176"/>
                  </a:lnTo>
                  <a:lnTo>
                    <a:pt x="37470" y="184078"/>
                  </a:lnTo>
                  <a:lnTo>
                    <a:pt x="18610" y="187058"/>
                  </a:lnTo>
                  <a:lnTo>
                    <a:pt x="11177" y="183785"/>
                  </a:lnTo>
                  <a:lnTo>
                    <a:pt x="452" y="170286"/>
                  </a:lnTo>
                  <a:lnTo>
                    <a:pt x="0" y="147028"/>
                  </a:lnTo>
                  <a:lnTo>
                    <a:pt x="6887" y="120049"/>
                  </a:lnTo>
                  <a:lnTo>
                    <a:pt x="26359" y="85918"/>
                  </a:lnTo>
                  <a:lnTo>
                    <a:pt x="49695" y="64196"/>
                  </a:lnTo>
                  <a:lnTo>
                    <a:pt x="65956" y="55190"/>
                  </a:lnTo>
                  <a:lnTo>
                    <a:pt x="99540" y="49339"/>
                  </a:lnTo>
                  <a:lnTo>
                    <a:pt x="156172" y="52156"/>
                  </a:lnTo>
                  <a:lnTo>
                    <a:pt x="214715" y="43336"/>
                  </a:lnTo>
                  <a:lnTo>
                    <a:pt x="277302" y="22975"/>
                  </a:lnTo>
                  <a:lnTo>
                    <a:pt x="282566" y="17073"/>
                  </a:lnTo>
                  <a:lnTo>
                    <a:pt x="284226" y="10365"/>
                  </a:lnTo>
                  <a:lnTo>
                    <a:pt x="283484" y="3119"/>
                  </a:lnTo>
                  <a:lnTo>
                    <a:pt x="279290" y="138"/>
                  </a:lnTo>
                  <a:lnTo>
                    <a:pt x="272797" y="0"/>
                  </a:lnTo>
                  <a:lnTo>
                    <a:pt x="257569" y="4777"/>
                  </a:lnTo>
                  <a:lnTo>
                    <a:pt x="244637" y="13064"/>
                  </a:lnTo>
                  <a:lnTo>
                    <a:pt x="210012" y="55881"/>
                  </a:lnTo>
                  <a:lnTo>
                    <a:pt x="193279" y="89197"/>
                  </a:lnTo>
                  <a:lnTo>
                    <a:pt x="191418" y="100053"/>
                  </a:lnTo>
                  <a:lnTo>
                    <a:pt x="194280" y="119512"/>
                  </a:lnTo>
                  <a:lnTo>
                    <a:pt x="207110" y="14672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573896" y="732095"/>
              <a:ext cx="165401" cy="247964"/>
            </a:xfrm>
            <a:custGeom>
              <a:avLst/>
              <a:gdLst/>
              <a:ahLst/>
              <a:cxnLst/>
              <a:rect l="0" t="0" r="0" b="0"/>
              <a:pathLst>
                <a:path w="165401" h="247964">
                  <a:moveTo>
                    <a:pt x="77570" y="58405"/>
                  </a:moveTo>
                  <a:lnTo>
                    <a:pt x="70002" y="77409"/>
                  </a:lnTo>
                  <a:lnTo>
                    <a:pt x="35684" y="134731"/>
                  </a:lnTo>
                  <a:lnTo>
                    <a:pt x="11708" y="197523"/>
                  </a:lnTo>
                  <a:lnTo>
                    <a:pt x="46" y="241519"/>
                  </a:lnTo>
                  <a:lnTo>
                    <a:pt x="0" y="247049"/>
                  </a:lnTo>
                  <a:lnTo>
                    <a:pt x="1818" y="247963"/>
                  </a:lnTo>
                  <a:lnTo>
                    <a:pt x="4879" y="245798"/>
                  </a:lnTo>
                  <a:lnTo>
                    <a:pt x="13605" y="225081"/>
                  </a:lnTo>
                  <a:lnTo>
                    <a:pt x="27621" y="165151"/>
                  </a:lnTo>
                  <a:lnTo>
                    <a:pt x="38734" y="110823"/>
                  </a:lnTo>
                  <a:lnTo>
                    <a:pt x="62545" y="51033"/>
                  </a:lnTo>
                  <a:lnTo>
                    <a:pt x="76097" y="25402"/>
                  </a:lnTo>
                  <a:lnTo>
                    <a:pt x="100659" y="4658"/>
                  </a:lnTo>
                  <a:lnTo>
                    <a:pt x="120808" y="0"/>
                  </a:lnTo>
                  <a:lnTo>
                    <a:pt x="131358" y="53"/>
                  </a:lnTo>
                  <a:lnTo>
                    <a:pt x="140241" y="2861"/>
                  </a:lnTo>
                  <a:lnTo>
                    <a:pt x="155042" y="13378"/>
                  </a:lnTo>
                  <a:lnTo>
                    <a:pt x="162853" y="29764"/>
                  </a:lnTo>
                  <a:lnTo>
                    <a:pt x="165400" y="48449"/>
                  </a:lnTo>
                  <a:lnTo>
                    <a:pt x="163450" y="65999"/>
                  </a:lnTo>
                  <a:lnTo>
                    <a:pt x="152737" y="91474"/>
                  </a:lnTo>
                  <a:lnTo>
                    <a:pt x="140564" y="103304"/>
                  </a:lnTo>
                  <a:lnTo>
                    <a:pt x="124058" y="111644"/>
                  </a:lnTo>
                  <a:lnTo>
                    <a:pt x="89701" y="119688"/>
                  </a:lnTo>
                  <a:lnTo>
                    <a:pt x="44286" y="1166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835014" y="731580"/>
              <a:ext cx="246942" cy="133810"/>
            </a:xfrm>
            <a:custGeom>
              <a:avLst/>
              <a:gdLst/>
              <a:ahLst/>
              <a:cxnLst/>
              <a:rect l="0" t="0" r="0" b="0"/>
              <a:pathLst>
                <a:path w="246942" h="133810">
                  <a:moveTo>
                    <a:pt x="57763" y="50599"/>
                  </a:moveTo>
                  <a:lnTo>
                    <a:pt x="46246" y="84339"/>
                  </a:lnTo>
                  <a:lnTo>
                    <a:pt x="26621" y="121675"/>
                  </a:lnTo>
                  <a:lnTo>
                    <a:pt x="20359" y="127568"/>
                  </a:lnTo>
                  <a:lnTo>
                    <a:pt x="13411" y="130573"/>
                  </a:lnTo>
                  <a:lnTo>
                    <a:pt x="6006" y="131652"/>
                  </a:lnTo>
                  <a:lnTo>
                    <a:pt x="1993" y="127748"/>
                  </a:lnTo>
                  <a:lnTo>
                    <a:pt x="0" y="111083"/>
                  </a:lnTo>
                  <a:lnTo>
                    <a:pt x="4662" y="95664"/>
                  </a:lnTo>
                  <a:lnTo>
                    <a:pt x="22722" y="70698"/>
                  </a:lnTo>
                  <a:lnTo>
                    <a:pt x="38182" y="64154"/>
                  </a:lnTo>
                  <a:lnTo>
                    <a:pt x="56457" y="62171"/>
                  </a:lnTo>
                  <a:lnTo>
                    <a:pt x="109424" y="73317"/>
                  </a:lnTo>
                  <a:lnTo>
                    <a:pt x="161519" y="81522"/>
                  </a:lnTo>
                  <a:lnTo>
                    <a:pt x="188936" y="80984"/>
                  </a:lnTo>
                  <a:lnTo>
                    <a:pt x="207286" y="74582"/>
                  </a:lnTo>
                  <a:lnTo>
                    <a:pt x="236846" y="56164"/>
                  </a:lnTo>
                  <a:lnTo>
                    <a:pt x="242796" y="46912"/>
                  </a:lnTo>
                  <a:lnTo>
                    <a:pt x="246941" y="24305"/>
                  </a:lnTo>
                  <a:lnTo>
                    <a:pt x="243978" y="15503"/>
                  </a:lnTo>
                  <a:lnTo>
                    <a:pt x="238304" y="8710"/>
                  </a:lnTo>
                  <a:lnTo>
                    <a:pt x="230824" y="3257"/>
                  </a:lnTo>
                  <a:lnTo>
                    <a:pt x="223063" y="546"/>
                  </a:lnTo>
                  <a:lnTo>
                    <a:pt x="207043" y="0"/>
                  </a:lnTo>
                  <a:lnTo>
                    <a:pt x="182431" y="4890"/>
                  </a:lnTo>
                  <a:lnTo>
                    <a:pt x="157572" y="16612"/>
                  </a:lnTo>
                  <a:lnTo>
                    <a:pt x="119267" y="55171"/>
                  </a:lnTo>
                  <a:lnTo>
                    <a:pt x="106702" y="85751"/>
                  </a:lnTo>
                  <a:lnTo>
                    <a:pt x="106106" y="95299"/>
                  </a:lnTo>
                  <a:lnTo>
                    <a:pt x="110376" y="110838"/>
                  </a:lnTo>
                  <a:lnTo>
                    <a:pt x="124331" y="13380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206891" y="723931"/>
              <a:ext cx="443102" cy="219139"/>
            </a:xfrm>
            <a:custGeom>
              <a:avLst/>
              <a:gdLst/>
              <a:ahLst/>
              <a:cxnLst/>
              <a:rect l="0" t="0" r="0" b="0"/>
              <a:pathLst>
                <a:path w="443102" h="219139">
                  <a:moveTo>
                    <a:pt x="101938" y="0"/>
                  </a:moveTo>
                  <a:lnTo>
                    <a:pt x="84269" y="0"/>
                  </a:lnTo>
                  <a:lnTo>
                    <a:pt x="77215" y="2774"/>
                  </a:lnTo>
                  <a:lnTo>
                    <a:pt x="64446" y="13252"/>
                  </a:lnTo>
                  <a:lnTo>
                    <a:pt x="51279" y="39163"/>
                  </a:lnTo>
                  <a:lnTo>
                    <a:pt x="49529" y="59627"/>
                  </a:lnTo>
                  <a:lnTo>
                    <a:pt x="55939" y="98482"/>
                  </a:lnTo>
                  <a:lnTo>
                    <a:pt x="90275" y="156823"/>
                  </a:lnTo>
                  <a:lnTo>
                    <a:pt x="94289" y="176640"/>
                  </a:lnTo>
                  <a:lnTo>
                    <a:pt x="94065" y="187102"/>
                  </a:lnTo>
                  <a:lnTo>
                    <a:pt x="91142" y="195001"/>
                  </a:lnTo>
                  <a:lnTo>
                    <a:pt x="80498" y="206244"/>
                  </a:lnTo>
                  <a:lnTo>
                    <a:pt x="58911" y="217771"/>
                  </a:lnTo>
                  <a:lnTo>
                    <a:pt x="40593" y="219138"/>
                  </a:lnTo>
                  <a:lnTo>
                    <a:pt x="21049" y="215738"/>
                  </a:lnTo>
                  <a:lnTo>
                    <a:pt x="3117" y="208064"/>
                  </a:lnTo>
                  <a:lnTo>
                    <a:pt x="0" y="203429"/>
                  </a:lnTo>
                  <a:lnTo>
                    <a:pt x="695" y="198489"/>
                  </a:lnTo>
                  <a:lnTo>
                    <a:pt x="17323" y="177276"/>
                  </a:lnTo>
                  <a:lnTo>
                    <a:pt x="41836" y="160803"/>
                  </a:lnTo>
                  <a:lnTo>
                    <a:pt x="105036" y="134748"/>
                  </a:lnTo>
                  <a:lnTo>
                    <a:pt x="160228" y="114607"/>
                  </a:lnTo>
                  <a:lnTo>
                    <a:pt x="220172" y="83045"/>
                  </a:lnTo>
                  <a:lnTo>
                    <a:pt x="230687" y="77553"/>
                  </a:lnTo>
                  <a:lnTo>
                    <a:pt x="233999" y="72967"/>
                  </a:lnTo>
                  <a:lnTo>
                    <a:pt x="232508" y="68985"/>
                  </a:lnTo>
                  <a:lnTo>
                    <a:pt x="227816" y="65406"/>
                  </a:lnTo>
                  <a:lnTo>
                    <a:pt x="221915" y="65793"/>
                  </a:lnTo>
                  <a:lnTo>
                    <a:pt x="207961" y="73621"/>
                  </a:lnTo>
                  <a:lnTo>
                    <a:pt x="197445" y="88810"/>
                  </a:lnTo>
                  <a:lnTo>
                    <a:pt x="193346" y="98038"/>
                  </a:lnTo>
                  <a:lnTo>
                    <a:pt x="194312" y="106040"/>
                  </a:lnTo>
                  <a:lnTo>
                    <a:pt x="198654" y="113223"/>
                  </a:lnTo>
                  <a:lnTo>
                    <a:pt x="212416" y="125211"/>
                  </a:lnTo>
                  <a:lnTo>
                    <a:pt x="237607" y="137158"/>
                  </a:lnTo>
                  <a:lnTo>
                    <a:pt x="295516" y="147934"/>
                  </a:lnTo>
                  <a:lnTo>
                    <a:pt x="351493" y="149536"/>
                  </a:lnTo>
                  <a:lnTo>
                    <a:pt x="410903" y="154541"/>
                  </a:lnTo>
                  <a:lnTo>
                    <a:pt x="443101" y="1497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774808" y="549189"/>
              <a:ext cx="41606" cy="191385"/>
            </a:xfrm>
            <a:custGeom>
              <a:avLst/>
              <a:gdLst/>
              <a:ahLst/>
              <a:cxnLst/>
              <a:rect l="0" t="0" r="0" b="0"/>
              <a:pathLst>
                <a:path w="41606" h="191385">
                  <a:moveTo>
                    <a:pt x="41605" y="0"/>
                  </a:moveTo>
                  <a:lnTo>
                    <a:pt x="37188" y="53492"/>
                  </a:lnTo>
                  <a:lnTo>
                    <a:pt x="26488" y="109597"/>
                  </a:lnTo>
                  <a:lnTo>
                    <a:pt x="6661" y="171277"/>
                  </a:lnTo>
                  <a:lnTo>
                    <a:pt x="0" y="1913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91598" y="823784"/>
              <a:ext cx="83211" cy="83211"/>
            </a:xfrm>
            <a:custGeom>
              <a:avLst/>
              <a:gdLst/>
              <a:ahLst/>
              <a:cxnLst/>
              <a:rect l="0" t="0" r="0" b="0"/>
              <a:pathLst>
                <a:path w="83211" h="83211">
                  <a:moveTo>
                    <a:pt x="0" y="83210"/>
                  </a:moveTo>
                  <a:lnTo>
                    <a:pt x="1849" y="56638"/>
                  </a:lnTo>
                  <a:lnTo>
                    <a:pt x="8834" y="36883"/>
                  </a:lnTo>
                  <a:lnTo>
                    <a:pt x="20568" y="23173"/>
                  </a:lnTo>
                  <a:lnTo>
                    <a:pt x="35954" y="13997"/>
                  </a:lnTo>
                  <a:lnTo>
                    <a:pt x="8321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869793" y="765536"/>
              <a:ext cx="187931" cy="128730"/>
            </a:xfrm>
            <a:custGeom>
              <a:avLst/>
              <a:gdLst/>
              <a:ahLst/>
              <a:cxnLst/>
              <a:rect l="0" t="0" r="0" b="0"/>
              <a:pathLst>
                <a:path w="187931" h="128730">
                  <a:moveTo>
                    <a:pt x="96399" y="0"/>
                  </a:moveTo>
                  <a:lnTo>
                    <a:pt x="47325" y="11582"/>
                  </a:lnTo>
                  <a:lnTo>
                    <a:pt x="26179" y="23978"/>
                  </a:lnTo>
                  <a:lnTo>
                    <a:pt x="8203" y="39362"/>
                  </a:lnTo>
                  <a:lnTo>
                    <a:pt x="1727" y="55093"/>
                  </a:lnTo>
                  <a:lnTo>
                    <a:pt x="0" y="64466"/>
                  </a:lnTo>
                  <a:lnTo>
                    <a:pt x="2547" y="72563"/>
                  </a:lnTo>
                  <a:lnTo>
                    <a:pt x="15239" y="86491"/>
                  </a:lnTo>
                  <a:lnTo>
                    <a:pt x="46878" y="103857"/>
                  </a:lnTo>
                  <a:lnTo>
                    <a:pt x="103077" y="120982"/>
                  </a:lnTo>
                  <a:lnTo>
                    <a:pt x="161986" y="128729"/>
                  </a:lnTo>
                  <a:lnTo>
                    <a:pt x="176400" y="128712"/>
                  </a:lnTo>
                  <a:lnTo>
                    <a:pt x="187930" y="1248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162722" y="582473"/>
              <a:ext cx="185635" cy="366127"/>
            </a:xfrm>
            <a:custGeom>
              <a:avLst/>
              <a:gdLst/>
              <a:ahLst/>
              <a:cxnLst/>
              <a:rect l="0" t="0" r="0" b="0"/>
              <a:pathLst>
                <a:path w="185635" h="366127">
                  <a:moveTo>
                    <a:pt x="78065" y="0"/>
                  </a:moveTo>
                  <a:lnTo>
                    <a:pt x="91317" y="4418"/>
                  </a:lnTo>
                  <a:lnTo>
                    <a:pt x="95220" y="12191"/>
                  </a:lnTo>
                  <a:lnTo>
                    <a:pt x="99558" y="38086"/>
                  </a:lnTo>
                  <a:lnTo>
                    <a:pt x="89981" y="95083"/>
                  </a:lnTo>
                  <a:lnTo>
                    <a:pt x="75761" y="156336"/>
                  </a:lnTo>
                  <a:lnTo>
                    <a:pt x="55420" y="213226"/>
                  </a:lnTo>
                  <a:lnTo>
                    <a:pt x="28078" y="273819"/>
                  </a:lnTo>
                  <a:lnTo>
                    <a:pt x="10354" y="314403"/>
                  </a:lnTo>
                  <a:lnTo>
                    <a:pt x="7037" y="317776"/>
                  </a:lnTo>
                  <a:lnTo>
                    <a:pt x="3900" y="317251"/>
                  </a:lnTo>
                  <a:lnTo>
                    <a:pt x="885" y="314127"/>
                  </a:lnTo>
                  <a:lnTo>
                    <a:pt x="0" y="300794"/>
                  </a:lnTo>
                  <a:lnTo>
                    <a:pt x="1058" y="292061"/>
                  </a:lnTo>
                  <a:lnTo>
                    <a:pt x="5462" y="284390"/>
                  </a:lnTo>
                  <a:lnTo>
                    <a:pt x="20217" y="270935"/>
                  </a:lnTo>
                  <a:lnTo>
                    <a:pt x="77113" y="250611"/>
                  </a:lnTo>
                  <a:lnTo>
                    <a:pt x="140429" y="235541"/>
                  </a:lnTo>
                  <a:lnTo>
                    <a:pt x="152925" y="234691"/>
                  </a:lnTo>
                  <a:lnTo>
                    <a:pt x="163105" y="236897"/>
                  </a:lnTo>
                  <a:lnTo>
                    <a:pt x="179347" y="246746"/>
                  </a:lnTo>
                  <a:lnTo>
                    <a:pt x="183493" y="253255"/>
                  </a:lnTo>
                  <a:lnTo>
                    <a:pt x="185634" y="267884"/>
                  </a:lnTo>
                  <a:lnTo>
                    <a:pt x="181642" y="291714"/>
                  </a:lnTo>
                  <a:lnTo>
                    <a:pt x="170186" y="316342"/>
                  </a:lnTo>
                  <a:lnTo>
                    <a:pt x="136312" y="3661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457134" y="747627"/>
              <a:ext cx="24964" cy="9589"/>
            </a:xfrm>
            <a:custGeom>
              <a:avLst/>
              <a:gdLst/>
              <a:ahLst/>
              <a:cxnLst/>
              <a:rect l="0" t="0" r="0" b="0"/>
              <a:pathLst>
                <a:path w="24964" h="9589">
                  <a:moveTo>
                    <a:pt x="0" y="9588"/>
                  </a:moveTo>
                  <a:lnTo>
                    <a:pt x="8834" y="754"/>
                  </a:lnTo>
                  <a:lnTo>
                    <a:pt x="12361" y="0"/>
                  </a:lnTo>
                  <a:lnTo>
                    <a:pt x="15637" y="1347"/>
                  </a:lnTo>
                  <a:lnTo>
                    <a:pt x="24963" y="958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488615" y="838518"/>
              <a:ext cx="361001" cy="176651"/>
            </a:xfrm>
            <a:custGeom>
              <a:avLst/>
              <a:gdLst/>
              <a:ahLst/>
              <a:cxnLst/>
              <a:rect l="0" t="0" r="0" b="0"/>
              <a:pathLst>
                <a:path w="361001" h="176651">
                  <a:moveTo>
                    <a:pt x="43408" y="18550"/>
                  </a:moveTo>
                  <a:lnTo>
                    <a:pt x="35840" y="37555"/>
                  </a:lnTo>
                  <a:lnTo>
                    <a:pt x="3988" y="81704"/>
                  </a:lnTo>
                  <a:lnTo>
                    <a:pt x="486" y="91163"/>
                  </a:lnTo>
                  <a:lnTo>
                    <a:pt x="0" y="99319"/>
                  </a:lnTo>
                  <a:lnTo>
                    <a:pt x="4391" y="113311"/>
                  </a:lnTo>
                  <a:lnTo>
                    <a:pt x="17438" y="125693"/>
                  </a:lnTo>
                  <a:lnTo>
                    <a:pt x="26095" y="131584"/>
                  </a:lnTo>
                  <a:lnTo>
                    <a:pt x="50506" y="135664"/>
                  </a:lnTo>
                  <a:lnTo>
                    <a:pt x="98126" y="130750"/>
                  </a:lnTo>
                  <a:lnTo>
                    <a:pt x="121155" y="119082"/>
                  </a:lnTo>
                  <a:lnTo>
                    <a:pt x="156893" y="76126"/>
                  </a:lnTo>
                  <a:lnTo>
                    <a:pt x="169284" y="47218"/>
                  </a:lnTo>
                  <a:lnTo>
                    <a:pt x="168386" y="26052"/>
                  </a:lnTo>
                  <a:lnTo>
                    <a:pt x="165559" y="15230"/>
                  </a:lnTo>
                  <a:lnTo>
                    <a:pt x="159051" y="8016"/>
                  </a:lnTo>
                  <a:lnTo>
                    <a:pt x="139492" y="0"/>
                  </a:lnTo>
                  <a:lnTo>
                    <a:pt x="135201" y="636"/>
                  </a:lnTo>
                  <a:lnTo>
                    <a:pt x="135114" y="3833"/>
                  </a:lnTo>
                  <a:lnTo>
                    <a:pt x="137829" y="8739"/>
                  </a:lnTo>
                  <a:lnTo>
                    <a:pt x="154904" y="24478"/>
                  </a:lnTo>
                  <a:lnTo>
                    <a:pt x="193090" y="39719"/>
                  </a:lnTo>
                  <a:lnTo>
                    <a:pt x="253281" y="54473"/>
                  </a:lnTo>
                  <a:lnTo>
                    <a:pt x="309113" y="71238"/>
                  </a:lnTo>
                  <a:lnTo>
                    <a:pt x="338894" y="83985"/>
                  </a:lnTo>
                  <a:lnTo>
                    <a:pt x="352867" y="96634"/>
                  </a:lnTo>
                  <a:lnTo>
                    <a:pt x="357887" y="103890"/>
                  </a:lnTo>
                  <a:lnTo>
                    <a:pt x="361000" y="119349"/>
                  </a:lnTo>
                  <a:lnTo>
                    <a:pt x="355466" y="151874"/>
                  </a:lnTo>
                  <a:lnTo>
                    <a:pt x="342966" y="17665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656363" y="1308696"/>
            <a:ext cx="948126" cy="788209"/>
            <a:chOff x="1656363" y="1308696"/>
            <a:chExt cx="948126" cy="788209"/>
          </a:xfrm>
        </p:grpSpPr>
        <p:sp>
          <p:nvSpPr>
            <p:cNvPr id="20" name="Freeform 19"/>
            <p:cNvSpPr/>
            <p:nvPr/>
          </p:nvSpPr>
          <p:spPr>
            <a:xfrm>
              <a:off x="1656363" y="1308696"/>
              <a:ext cx="260425" cy="613467"/>
            </a:xfrm>
            <a:custGeom>
              <a:avLst/>
              <a:gdLst/>
              <a:ahLst/>
              <a:cxnLst/>
              <a:rect l="0" t="0" r="0" b="0"/>
              <a:pathLst>
                <a:path w="260425" h="613467">
                  <a:moveTo>
                    <a:pt x="49452" y="180772"/>
                  </a:moveTo>
                  <a:lnTo>
                    <a:pt x="43733" y="205324"/>
                  </a:lnTo>
                  <a:lnTo>
                    <a:pt x="39179" y="266743"/>
                  </a:lnTo>
                  <a:lnTo>
                    <a:pt x="34068" y="320001"/>
                  </a:lnTo>
                  <a:lnTo>
                    <a:pt x="27340" y="375037"/>
                  </a:lnTo>
                  <a:lnTo>
                    <a:pt x="25052" y="427959"/>
                  </a:lnTo>
                  <a:lnTo>
                    <a:pt x="24563" y="485555"/>
                  </a:lnTo>
                  <a:lnTo>
                    <a:pt x="20081" y="541308"/>
                  </a:lnTo>
                  <a:lnTo>
                    <a:pt x="17852" y="543171"/>
                  </a:lnTo>
                  <a:lnTo>
                    <a:pt x="12910" y="530449"/>
                  </a:lnTo>
                  <a:lnTo>
                    <a:pt x="1927" y="477159"/>
                  </a:lnTo>
                  <a:lnTo>
                    <a:pt x="0" y="419812"/>
                  </a:lnTo>
                  <a:lnTo>
                    <a:pt x="4084" y="371483"/>
                  </a:lnTo>
                  <a:lnTo>
                    <a:pt x="6732" y="322030"/>
                  </a:lnTo>
                  <a:lnTo>
                    <a:pt x="7516" y="272244"/>
                  </a:lnTo>
                  <a:lnTo>
                    <a:pt x="12166" y="222359"/>
                  </a:lnTo>
                  <a:lnTo>
                    <a:pt x="22945" y="162448"/>
                  </a:lnTo>
                  <a:lnTo>
                    <a:pt x="39456" y="108563"/>
                  </a:lnTo>
                  <a:lnTo>
                    <a:pt x="56312" y="66450"/>
                  </a:lnTo>
                  <a:lnTo>
                    <a:pt x="88399" y="18959"/>
                  </a:lnTo>
                  <a:lnTo>
                    <a:pt x="109377" y="5443"/>
                  </a:lnTo>
                  <a:lnTo>
                    <a:pt x="146412" y="0"/>
                  </a:lnTo>
                  <a:lnTo>
                    <a:pt x="179266" y="2805"/>
                  </a:lnTo>
                  <a:lnTo>
                    <a:pt x="215217" y="18679"/>
                  </a:lnTo>
                  <a:lnTo>
                    <a:pt x="232223" y="28910"/>
                  </a:lnTo>
                  <a:lnTo>
                    <a:pt x="244097" y="44552"/>
                  </a:lnTo>
                  <a:lnTo>
                    <a:pt x="259252" y="80310"/>
                  </a:lnTo>
                  <a:lnTo>
                    <a:pt x="260424" y="99756"/>
                  </a:lnTo>
                  <a:lnTo>
                    <a:pt x="253643" y="137956"/>
                  </a:lnTo>
                  <a:lnTo>
                    <a:pt x="219223" y="196151"/>
                  </a:lnTo>
                  <a:lnTo>
                    <a:pt x="166667" y="254394"/>
                  </a:lnTo>
                  <a:lnTo>
                    <a:pt x="108919" y="293894"/>
                  </a:lnTo>
                  <a:lnTo>
                    <a:pt x="69462" y="327724"/>
                  </a:lnTo>
                  <a:lnTo>
                    <a:pt x="67415" y="335138"/>
                  </a:lnTo>
                  <a:lnTo>
                    <a:pt x="70071" y="353238"/>
                  </a:lnTo>
                  <a:lnTo>
                    <a:pt x="81962" y="375385"/>
                  </a:lnTo>
                  <a:lnTo>
                    <a:pt x="126885" y="431043"/>
                  </a:lnTo>
                  <a:lnTo>
                    <a:pt x="171156" y="488688"/>
                  </a:lnTo>
                  <a:lnTo>
                    <a:pt x="205512" y="547825"/>
                  </a:lnTo>
                  <a:lnTo>
                    <a:pt x="250449" y="605556"/>
                  </a:lnTo>
                  <a:lnTo>
                    <a:pt x="257478" y="61346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031154" y="1755741"/>
              <a:ext cx="182246" cy="282917"/>
            </a:xfrm>
            <a:custGeom>
              <a:avLst/>
              <a:gdLst/>
              <a:ahLst/>
              <a:cxnLst/>
              <a:rect l="0" t="0" r="0" b="0"/>
              <a:pathLst>
                <a:path w="182246" h="282917">
                  <a:moveTo>
                    <a:pt x="24145" y="0"/>
                  </a:moveTo>
                  <a:lnTo>
                    <a:pt x="15310" y="13252"/>
                  </a:lnTo>
                  <a:lnTo>
                    <a:pt x="3326" y="66378"/>
                  </a:lnTo>
                  <a:lnTo>
                    <a:pt x="0" y="120293"/>
                  </a:lnTo>
                  <a:lnTo>
                    <a:pt x="3761" y="170561"/>
                  </a:lnTo>
                  <a:lnTo>
                    <a:pt x="13236" y="187061"/>
                  </a:lnTo>
                  <a:lnTo>
                    <a:pt x="19646" y="194049"/>
                  </a:lnTo>
                  <a:lnTo>
                    <a:pt x="26693" y="197784"/>
                  </a:lnTo>
                  <a:lnTo>
                    <a:pt x="41919" y="199468"/>
                  </a:lnTo>
                  <a:lnTo>
                    <a:pt x="60398" y="192203"/>
                  </a:lnTo>
                  <a:lnTo>
                    <a:pt x="93560" y="169357"/>
                  </a:lnTo>
                  <a:lnTo>
                    <a:pt x="122143" y="124343"/>
                  </a:lnTo>
                  <a:lnTo>
                    <a:pt x="126460" y="121727"/>
                  </a:lnTo>
                  <a:lnTo>
                    <a:pt x="130262" y="122757"/>
                  </a:lnTo>
                  <a:lnTo>
                    <a:pt x="133721" y="126217"/>
                  </a:lnTo>
                  <a:lnTo>
                    <a:pt x="142194" y="186535"/>
                  </a:lnTo>
                  <a:lnTo>
                    <a:pt x="152041" y="237065"/>
                  </a:lnTo>
                  <a:lnTo>
                    <a:pt x="164564" y="260599"/>
                  </a:lnTo>
                  <a:lnTo>
                    <a:pt x="182245" y="2829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383435" y="1589320"/>
              <a:ext cx="221054" cy="507585"/>
            </a:xfrm>
            <a:custGeom>
              <a:avLst/>
              <a:gdLst/>
              <a:ahLst/>
              <a:cxnLst/>
              <a:rect l="0" t="0" r="0" b="0"/>
              <a:pathLst>
                <a:path w="221054" h="507585">
                  <a:moveTo>
                    <a:pt x="21348" y="0"/>
                  </a:moveTo>
                  <a:lnTo>
                    <a:pt x="16930" y="53492"/>
                  </a:lnTo>
                  <a:lnTo>
                    <a:pt x="6955" y="110743"/>
                  </a:lnTo>
                  <a:lnTo>
                    <a:pt x="5150" y="168572"/>
                  </a:lnTo>
                  <a:lnTo>
                    <a:pt x="0" y="227696"/>
                  </a:lnTo>
                  <a:lnTo>
                    <a:pt x="3502" y="289369"/>
                  </a:lnTo>
                  <a:lnTo>
                    <a:pt x="4468" y="346342"/>
                  </a:lnTo>
                  <a:lnTo>
                    <a:pt x="13726" y="402832"/>
                  </a:lnTo>
                  <a:lnTo>
                    <a:pt x="16267" y="415560"/>
                  </a:lnTo>
                  <a:lnTo>
                    <a:pt x="20734" y="424970"/>
                  </a:lnTo>
                  <a:lnTo>
                    <a:pt x="33094" y="437891"/>
                  </a:lnTo>
                  <a:lnTo>
                    <a:pt x="40274" y="440781"/>
                  </a:lnTo>
                  <a:lnTo>
                    <a:pt x="55647" y="441528"/>
                  </a:lnTo>
                  <a:lnTo>
                    <a:pt x="79896" y="432333"/>
                  </a:lnTo>
                  <a:lnTo>
                    <a:pt x="141130" y="390327"/>
                  </a:lnTo>
                  <a:lnTo>
                    <a:pt x="191231" y="333932"/>
                  </a:lnTo>
                  <a:lnTo>
                    <a:pt x="204923" y="308202"/>
                  </a:lnTo>
                  <a:lnTo>
                    <a:pt x="210418" y="274177"/>
                  </a:lnTo>
                  <a:lnTo>
                    <a:pt x="207491" y="265070"/>
                  </a:lnTo>
                  <a:lnTo>
                    <a:pt x="201842" y="258075"/>
                  </a:lnTo>
                  <a:lnTo>
                    <a:pt x="194377" y="252487"/>
                  </a:lnTo>
                  <a:lnTo>
                    <a:pt x="171290" y="248743"/>
                  </a:lnTo>
                  <a:lnTo>
                    <a:pt x="124520" y="253874"/>
                  </a:lnTo>
                  <a:lnTo>
                    <a:pt x="101638" y="265579"/>
                  </a:lnTo>
                  <a:lnTo>
                    <a:pt x="91550" y="277984"/>
                  </a:lnTo>
                  <a:lnTo>
                    <a:pt x="77539" y="308548"/>
                  </a:lnTo>
                  <a:lnTo>
                    <a:pt x="76524" y="324819"/>
                  </a:lnTo>
                  <a:lnTo>
                    <a:pt x="83616" y="352038"/>
                  </a:lnTo>
                  <a:lnTo>
                    <a:pt x="106996" y="394368"/>
                  </a:lnTo>
                  <a:lnTo>
                    <a:pt x="162122" y="455989"/>
                  </a:lnTo>
                  <a:lnTo>
                    <a:pt x="221053" y="5075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376654" y="1664210"/>
            <a:ext cx="717303" cy="474300"/>
            <a:chOff x="3376654" y="1664210"/>
            <a:chExt cx="717303" cy="474300"/>
          </a:xfrm>
        </p:grpSpPr>
        <p:sp>
          <p:nvSpPr>
            <p:cNvPr id="24" name="Freeform 23"/>
            <p:cNvSpPr/>
            <p:nvPr/>
          </p:nvSpPr>
          <p:spPr>
            <a:xfrm>
              <a:off x="3376654" y="1813989"/>
              <a:ext cx="319678" cy="249632"/>
            </a:xfrm>
            <a:custGeom>
              <a:avLst/>
              <a:gdLst/>
              <a:ahLst/>
              <a:cxnLst/>
              <a:rect l="0" t="0" r="0" b="0"/>
              <a:pathLst>
                <a:path w="319678" h="249632">
                  <a:moveTo>
                    <a:pt x="159791" y="0"/>
                  </a:moveTo>
                  <a:lnTo>
                    <a:pt x="120857" y="1849"/>
                  </a:lnTo>
                  <a:lnTo>
                    <a:pt x="62848" y="18746"/>
                  </a:lnTo>
                  <a:lnTo>
                    <a:pt x="40255" y="31955"/>
                  </a:lnTo>
                  <a:lnTo>
                    <a:pt x="21850" y="60832"/>
                  </a:lnTo>
                  <a:lnTo>
                    <a:pt x="17739" y="83126"/>
                  </a:lnTo>
                  <a:lnTo>
                    <a:pt x="17937" y="94249"/>
                  </a:lnTo>
                  <a:lnTo>
                    <a:pt x="25554" y="116469"/>
                  </a:lnTo>
                  <a:lnTo>
                    <a:pt x="39110" y="136824"/>
                  </a:lnTo>
                  <a:lnTo>
                    <a:pt x="98066" y="188321"/>
                  </a:lnTo>
                  <a:lnTo>
                    <a:pt x="99225" y="194889"/>
                  </a:lnTo>
                  <a:lnTo>
                    <a:pt x="97225" y="202042"/>
                  </a:lnTo>
                  <a:lnTo>
                    <a:pt x="93117" y="209584"/>
                  </a:lnTo>
                  <a:lnTo>
                    <a:pt x="76226" y="220429"/>
                  </a:lnTo>
                  <a:lnTo>
                    <a:pt x="43192" y="229267"/>
                  </a:lnTo>
                  <a:lnTo>
                    <a:pt x="12447" y="229421"/>
                  </a:lnTo>
                  <a:lnTo>
                    <a:pt x="3314" y="227837"/>
                  </a:lnTo>
                  <a:lnTo>
                    <a:pt x="0" y="224931"/>
                  </a:lnTo>
                  <a:lnTo>
                    <a:pt x="564" y="221145"/>
                  </a:lnTo>
                  <a:lnTo>
                    <a:pt x="8587" y="212007"/>
                  </a:lnTo>
                  <a:lnTo>
                    <a:pt x="29622" y="197392"/>
                  </a:lnTo>
                  <a:lnTo>
                    <a:pt x="84528" y="180715"/>
                  </a:lnTo>
                  <a:lnTo>
                    <a:pt x="138076" y="163560"/>
                  </a:lnTo>
                  <a:lnTo>
                    <a:pt x="193170" y="150309"/>
                  </a:lnTo>
                  <a:lnTo>
                    <a:pt x="255787" y="135980"/>
                  </a:lnTo>
                  <a:lnTo>
                    <a:pt x="312201" y="117633"/>
                  </a:lnTo>
                  <a:lnTo>
                    <a:pt x="317796" y="111706"/>
                  </a:lnTo>
                  <a:lnTo>
                    <a:pt x="319677" y="104981"/>
                  </a:lnTo>
                  <a:lnTo>
                    <a:pt x="319082" y="97724"/>
                  </a:lnTo>
                  <a:lnTo>
                    <a:pt x="314987" y="93811"/>
                  </a:lnTo>
                  <a:lnTo>
                    <a:pt x="308559" y="92126"/>
                  </a:lnTo>
                  <a:lnTo>
                    <a:pt x="300575" y="91928"/>
                  </a:lnTo>
                  <a:lnTo>
                    <a:pt x="267252" y="104901"/>
                  </a:lnTo>
                  <a:lnTo>
                    <a:pt x="236935" y="130728"/>
                  </a:lnTo>
                  <a:lnTo>
                    <a:pt x="214803" y="161803"/>
                  </a:lnTo>
                  <a:lnTo>
                    <a:pt x="209820" y="183476"/>
                  </a:lnTo>
                  <a:lnTo>
                    <a:pt x="209786" y="194433"/>
                  </a:lnTo>
                  <a:lnTo>
                    <a:pt x="217145" y="214004"/>
                  </a:lnTo>
                  <a:lnTo>
                    <a:pt x="229661" y="230098"/>
                  </a:lnTo>
                  <a:lnTo>
                    <a:pt x="244469" y="240333"/>
                  </a:lnTo>
                  <a:lnTo>
                    <a:pt x="284607" y="24963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944710" y="1664210"/>
              <a:ext cx="49394" cy="474300"/>
            </a:xfrm>
            <a:custGeom>
              <a:avLst/>
              <a:gdLst/>
              <a:ahLst/>
              <a:cxnLst/>
              <a:rect l="0" t="0" r="0" b="0"/>
              <a:pathLst>
                <a:path w="49394" h="474300">
                  <a:moveTo>
                    <a:pt x="49393" y="0"/>
                  </a:moveTo>
                  <a:lnTo>
                    <a:pt x="36125" y="57697"/>
                  </a:lnTo>
                  <a:lnTo>
                    <a:pt x="30952" y="109160"/>
                  </a:lnTo>
                  <a:lnTo>
                    <a:pt x="21301" y="163842"/>
                  </a:lnTo>
                  <a:lnTo>
                    <a:pt x="11416" y="220084"/>
                  </a:lnTo>
                  <a:lnTo>
                    <a:pt x="8505" y="281188"/>
                  </a:lnTo>
                  <a:lnTo>
                    <a:pt x="3512" y="333630"/>
                  </a:lnTo>
                  <a:lnTo>
                    <a:pt x="0" y="395758"/>
                  </a:lnTo>
                  <a:lnTo>
                    <a:pt x="5255" y="457930"/>
                  </a:lnTo>
                  <a:lnTo>
                    <a:pt x="7788" y="47429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860966" y="1865071"/>
              <a:ext cx="232991" cy="48771"/>
            </a:xfrm>
            <a:custGeom>
              <a:avLst/>
              <a:gdLst/>
              <a:ahLst/>
              <a:cxnLst/>
              <a:rect l="0" t="0" r="0" b="0"/>
              <a:pathLst>
                <a:path w="232991" h="48771">
                  <a:moveTo>
                    <a:pt x="0" y="7165"/>
                  </a:moveTo>
                  <a:lnTo>
                    <a:pt x="53492" y="0"/>
                  </a:lnTo>
                  <a:lnTo>
                    <a:pt x="109597" y="6640"/>
                  </a:lnTo>
                  <a:lnTo>
                    <a:pt x="166154" y="24799"/>
                  </a:lnTo>
                  <a:lnTo>
                    <a:pt x="224109" y="45661"/>
                  </a:lnTo>
                  <a:lnTo>
                    <a:pt x="232990" y="4877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630925" y="2455866"/>
            <a:ext cx="3145358" cy="1038975"/>
            <a:chOff x="1630925" y="2455866"/>
            <a:chExt cx="3145358" cy="1038975"/>
          </a:xfrm>
        </p:grpSpPr>
        <p:sp>
          <p:nvSpPr>
            <p:cNvPr id="28" name="Freeform 27"/>
            <p:cNvSpPr/>
            <p:nvPr/>
          </p:nvSpPr>
          <p:spPr>
            <a:xfrm>
              <a:off x="1764062" y="2546241"/>
              <a:ext cx="58249" cy="324522"/>
            </a:xfrm>
            <a:custGeom>
              <a:avLst/>
              <a:gdLst/>
              <a:ahLst/>
              <a:cxnLst/>
              <a:rect l="0" t="0" r="0" b="0"/>
              <a:pathLst>
                <a:path w="58249" h="324522">
                  <a:moveTo>
                    <a:pt x="58248" y="0"/>
                  </a:moveTo>
                  <a:lnTo>
                    <a:pt x="49413" y="8834"/>
                  </a:lnTo>
                  <a:lnTo>
                    <a:pt x="30709" y="69448"/>
                  </a:lnTo>
                  <a:lnTo>
                    <a:pt x="19134" y="131416"/>
                  </a:lnTo>
                  <a:lnTo>
                    <a:pt x="11252" y="194102"/>
                  </a:lnTo>
                  <a:lnTo>
                    <a:pt x="4290" y="252032"/>
                  </a:lnTo>
                  <a:lnTo>
                    <a:pt x="565" y="307019"/>
                  </a:lnTo>
                  <a:lnTo>
                    <a:pt x="0" y="3245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705815" y="2455866"/>
              <a:ext cx="174743" cy="40449"/>
            </a:xfrm>
            <a:custGeom>
              <a:avLst/>
              <a:gdLst/>
              <a:ahLst/>
              <a:cxnLst/>
              <a:rect l="0" t="0" r="0" b="0"/>
              <a:pathLst>
                <a:path w="174743" h="40449">
                  <a:moveTo>
                    <a:pt x="0" y="7164"/>
                  </a:moveTo>
                  <a:lnTo>
                    <a:pt x="46327" y="0"/>
                  </a:lnTo>
                  <a:lnTo>
                    <a:pt x="73823" y="3603"/>
                  </a:lnTo>
                  <a:lnTo>
                    <a:pt x="136304" y="25598"/>
                  </a:lnTo>
                  <a:lnTo>
                    <a:pt x="174742" y="4044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630925" y="2929009"/>
              <a:ext cx="232991" cy="8322"/>
            </a:xfrm>
            <a:custGeom>
              <a:avLst/>
              <a:gdLst/>
              <a:ahLst/>
              <a:cxnLst/>
              <a:rect l="0" t="0" r="0" b="0"/>
              <a:pathLst>
                <a:path w="232991" h="8322">
                  <a:moveTo>
                    <a:pt x="0" y="8321"/>
                  </a:moveTo>
                  <a:lnTo>
                    <a:pt x="29621" y="1735"/>
                  </a:lnTo>
                  <a:lnTo>
                    <a:pt x="81975" y="229"/>
                  </a:lnTo>
                  <a:lnTo>
                    <a:pt x="133989" y="45"/>
                  </a:lnTo>
                  <a:lnTo>
                    <a:pt x="195024" y="6"/>
                  </a:lnTo>
                  <a:lnTo>
                    <a:pt x="23299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047810" y="2873793"/>
              <a:ext cx="298727" cy="221638"/>
            </a:xfrm>
            <a:custGeom>
              <a:avLst/>
              <a:gdLst/>
              <a:ahLst/>
              <a:cxnLst/>
              <a:rect l="0" t="0" r="0" b="0"/>
              <a:pathLst>
                <a:path w="298727" h="221638">
                  <a:moveTo>
                    <a:pt x="74057" y="13611"/>
                  </a:moveTo>
                  <a:lnTo>
                    <a:pt x="49392" y="71993"/>
                  </a:lnTo>
                  <a:lnTo>
                    <a:pt x="23427" y="128382"/>
                  </a:lnTo>
                  <a:lnTo>
                    <a:pt x="0" y="169806"/>
                  </a:lnTo>
                  <a:lnTo>
                    <a:pt x="18405" y="118882"/>
                  </a:lnTo>
                  <a:lnTo>
                    <a:pt x="49322" y="57427"/>
                  </a:lnTo>
                  <a:lnTo>
                    <a:pt x="75746" y="22369"/>
                  </a:lnTo>
                  <a:lnTo>
                    <a:pt x="103938" y="1515"/>
                  </a:lnTo>
                  <a:lnTo>
                    <a:pt x="112469" y="0"/>
                  </a:lnTo>
                  <a:lnTo>
                    <a:pt x="120006" y="1763"/>
                  </a:lnTo>
                  <a:lnTo>
                    <a:pt x="126879" y="5712"/>
                  </a:lnTo>
                  <a:lnTo>
                    <a:pt x="130536" y="12043"/>
                  </a:lnTo>
                  <a:lnTo>
                    <a:pt x="132135" y="28940"/>
                  </a:lnTo>
                  <a:lnTo>
                    <a:pt x="120708" y="88898"/>
                  </a:lnTo>
                  <a:lnTo>
                    <a:pt x="121575" y="119437"/>
                  </a:lnTo>
                  <a:lnTo>
                    <a:pt x="125151" y="124842"/>
                  </a:lnTo>
                  <a:lnTo>
                    <a:pt x="130310" y="127521"/>
                  </a:lnTo>
                  <a:lnTo>
                    <a:pt x="136522" y="128382"/>
                  </a:lnTo>
                  <a:lnTo>
                    <a:pt x="162935" y="120760"/>
                  </a:lnTo>
                  <a:lnTo>
                    <a:pt x="224117" y="95358"/>
                  </a:lnTo>
                  <a:lnTo>
                    <a:pt x="254738" y="94949"/>
                  </a:lnTo>
                  <a:lnTo>
                    <a:pt x="262004" y="99271"/>
                  </a:lnTo>
                  <a:lnTo>
                    <a:pt x="272543" y="113936"/>
                  </a:lnTo>
                  <a:lnTo>
                    <a:pt x="275378" y="132781"/>
                  </a:lnTo>
                  <a:lnTo>
                    <a:pt x="274082" y="175013"/>
                  </a:lnTo>
                  <a:lnTo>
                    <a:pt x="278835" y="194443"/>
                  </a:lnTo>
                  <a:lnTo>
                    <a:pt x="286187" y="209551"/>
                  </a:lnTo>
                  <a:lnTo>
                    <a:pt x="298726" y="2216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403921" y="3035600"/>
              <a:ext cx="244848" cy="288742"/>
            </a:xfrm>
            <a:custGeom>
              <a:avLst/>
              <a:gdLst/>
              <a:ahLst/>
              <a:cxnLst/>
              <a:rect l="0" t="0" r="0" b="0"/>
              <a:pathLst>
                <a:path w="244848" h="288742">
                  <a:moveTo>
                    <a:pt x="92393" y="76472"/>
                  </a:moveTo>
                  <a:lnTo>
                    <a:pt x="72833" y="135152"/>
                  </a:lnTo>
                  <a:lnTo>
                    <a:pt x="52504" y="192019"/>
                  </a:lnTo>
                  <a:lnTo>
                    <a:pt x="31831" y="250400"/>
                  </a:lnTo>
                  <a:lnTo>
                    <a:pt x="15917" y="284337"/>
                  </a:lnTo>
                  <a:lnTo>
                    <a:pt x="11823" y="288089"/>
                  </a:lnTo>
                  <a:lnTo>
                    <a:pt x="7245" y="288741"/>
                  </a:lnTo>
                  <a:lnTo>
                    <a:pt x="2344" y="287327"/>
                  </a:lnTo>
                  <a:lnTo>
                    <a:pt x="0" y="283611"/>
                  </a:lnTo>
                  <a:lnTo>
                    <a:pt x="566" y="245584"/>
                  </a:lnTo>
                  <a:lnTo>
                    <a:pt x="18926" y="190125"/>
                  </a:lnTo>
                  <a:lnTo>
                    <a:pt x="39974" y="136932"/>
                  </a:lnTo>
                  <a:lnTo>
                    <a:pt x="76519" y="77129"/>
                  </a:lnTo>
                  <a:lnTo>
                    <a:pt x="109187" y="36640"/>
                  </a:lnTo>
                  <a:lnTo>
                    <a:pt x="148068" y="9501"/>
                  </a:lnTo>
                  <a:lnTo>
                    <a:pt x="166140" y="1095"/>
                  </a:lnTo>
                  <a:lnTo>
                    <a:pt x="200742" y="0"/>
                  </a:lnTo>
                  <a:lnTo>
                    <a:pt x="221910" y="8276"/>
                  </a:lnTo>
                  <a:lnTo>
                    <a:pt x="231438" y="14366"/>
                  </a:lnTo>
                  <a:lnTo>
                    <a:pt x="237789" y="23973"/>
                  </a:lnTo>
                  <a:lnTo>
                    <a:pt x="244847" y="49441"/>
                  </a:lnTo>
                  <a:lnTo>
                    <a:pt x="244403" y="81715"/>
                  </a:lnTo>
                  <a:lnTo>
                    <a:pt x="238416" y="108844"/>
                  </a:lnTo>
                  <a:lnTo>
                    <a:pt x="226369" y="130032"/>
                  </a:lnTo>
                  <a:lnTo>
                    <a:pt x="206671" y="148021"/>
                  </a:lnTo>
                  <a:lnTo>
                    <a:pt x="188795" y="154499"/>
                  </a:lnTo>
                  <a:lnTo>
                    <a:pt x="178851" y="156227"/>
                  </a:lnTo>
                  <a:lnTo>
                    <a:pt x="169448" y="153681"/>
                  </a:lnTo>
                  <a:lnTo>
                    <a:pt x="151603" y="140989"/>
                  </a:lnTo>
                  <a:lnTo>
                    <a:pt x="139357" y="123021"/>
                  </a:lnTo>
                  <a:lnTo>
                    <a:pt x="125678" y="9311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780903" y="2854120"/>
              <a:ext cx="180141" cy="399411"/>
            </a:xfrm>
            <a:custGeom>
              <a:avLst/>
              <a:gdLst/>
              <a:ahLst/>
              <a:cxnLst/>
              <a:rect l="0" t="0" r="0" b="0"/>
              <a:pathLst>
                <a:path w="180141" h="399411">
                  <a:moveTo>
                    <a:pt x="56574" y="0"/>
                  </a:moveTo>
                  <a:lnTo>
                    <a:pt x="52157" y="53491"/>
                  </a:lnTo>
                  <a:lnTo>
                    <a:pt x="37250" y="108278"/>
                  </a:lnTo>
                  <a:lnTo>
                    <a:pt x="18486" y="169379"/>
                  </a:lnTo>
                  <a:lnTo>
                    <a:pt x="3972" y="227101"/>
                  </a:lnTo>
                  <a:lnTo>
                    <a:pt x="0" y="269459"/>
                  </a:lnTo>
                  <a:lnTo>
                    <a:pt x="6467" y="296042"/>
                  </a:lnTo>
                  <a:lnTo>
                    <a:pt x="12075" y="308309"/>
                  </a:lnTo>
                  <a:lnTo>
                    <a:pt x="19512" y="316486"/>
                  </a:lnTo>
                  <a:lnTo>
                    <a:pt x="37637" y="325573"/>
                  </a:lnTo>
                  <a:lnTo>
                    <a:pt x="55554" y="327145"/>
                  </a:lnTo>
                  <a:lnTo>
                    <a:pt x="89657" y="320622"/>
                  </a:lnTo>
                  <a:lnTo>
                    <a:pt x="139767" y="293424"/>
                  </a:lnTo>
                  <a:lnTo>
                    <a:pt x="166423" y="270780"/>
                  </a:lnTo>
                  <a:lnTo>
                    <a:pt x="178128" y="256257"/>
                  </a:lnTo>
                  <a:lnTo>
                    <a:pt x="180140" y="249426"/>
                  </a:lnTo>
                  <a:lnTo>
                    <a:pt x="179632" y="243022"/>
                  </a:lnTo>
                  <a:lnTo>
                    <a:pt x="177445" y="236904"/>
                  </a:lnTo>
                  <a:lnTo>
                    <a:pt x="167617" y="227641"/>
                  </a:lnTo>
                  <a:lnTo>
                    <a:pt x="161114" y="223876"/>
                  </a:lnTo>
                  <a:lnTo>
                    <a:pt x="146491" y="222159"/>
                  </a:lnTo>
                  <a:lnTo>
                    <a:pt x="138708" y="222995"/>
                  </a:lnTo>
                  <a:lnTo>
                    <a:pt x="110085" y="237424"/>
                  </a:lnTo>
                  <a:lnTo>
                    <a:pt x="96383" y="251602"/>
                  </a:lnTo>
                  <a:lnTo>
                    <a:pt x="80053" y="283304"/>
                  </a:lnTo>
                  <a:lnTo>
                    <a:pt x="75242" y="321246"/>
                  </a:lnTo>
                  <a:lnTo>
                    <a:pt x="79048" y="344330"/>
                  </a:lnTo>
                  <a:lnTo>
                    <a:pt x="91586" y="370454"/>
                  </a:lnTo>
                  <a:lnTo>
                    <a:pt x="114822" y="3994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175945" y="3098393"/>
              <a:ext cx="501959" cy="268564"/>
            </a:xfrm>
            <a:custGeom>
              <a:avLst/>
              <a:gdLst/>
              <a:ahLst/>
              <a:cxnLst/>
              <a:rect l="0" t="0" r="0" b="0"/>
              <a:pathLst>
                <a:path w="501959" h="268564">
                  <a:moveTo>
                    <a:pt x="69264" y="55284"/>
                  </a:moveTo>
                  <a:lnTo>
                    <a:pt x="44599" y="113667"/>
                  </a:lnTo>
                  <a:lnTo>
                    <a:pt x="23828" y="155155"/>
                  </a:lnTo>
                  <a:lnTo>
                    <a:pt x="13321" y="171787"/>
                  </a:lnTo>
                  <a:lnTo>
                    <a:pt x="8854" y="174558"/>
                  </a:lnTo>
                  <a:lnTo>
                    <a:pt x="4952" y="173632"/>
                  </a:lnTo>
                  <a:lnTo>
                    <a:pt x="1426" y="170240"/>
                  </a:lnTo>
                  <a:lnTo>
                    <a:pt x="0" y="165206"/>
                  </a:lnTo>
                  <a:lnTo>
                    <a:pt x="881" y="152215"/>
                  </a:lnTo>
                  <a:lnTo>
                    <a:pt x="25700" y="100537"/>
                  </a:lnTo>
                  <a:lnTo>
                    <a:pt x="71314" y="38856"/>
                  </a:lnTo>
                  <a:lnTo>
                    <a:pt x="96550" y="7866"/>
                  </a:lnTo>
                  <a:lnTo>
                    <a:pt x="104097" y="1482"/>
                  </a:lnTo>
                  <a:lnTo>
                    <a:pt x="110052" y="0"/>
                  </a:lnTo>
                  <a:lnTo>
                    <a:pt x="114947" y="1786"/>
                  </a:lnTo>
                  <a:lnTo>
                    <a:pt x="119135" y="5751"/>
                  </a:lnTo>
                  <a:lnTo>
                    <a:pt x="121003" y="12092"/>
                  </a:lnTo>
                  <a:lnTo>
                    <a:pt x="120612" y="28999"/>
                  </a:lnTo>
                  <a:lnTo>
                    <a:pt x="96151" y="84549"/>
                  </a:lnTo>
                  <a:lnTo>
                    <a:pt x="88941" y="116758"/>
                  </a:lnTo>
                  <a:lnTo>
                    <a:pt x="91628" y="124004"/>
                  </a:lnTo>
                  <a:lnTo>
                    <a:pt x="97117" y="128834"/>
                  </a:lnTo>
                  <a:lnTo>
                    <a:pt x="104475" y="132054"/>
                  </a:lnTo>
                  <a:lnTo>
                    <a:pt x="112154" y="132352"/>
                  </a:lnTo>
                  <a:lnTo>
                    <a:pt x="169192" y="113578"/>
                  </a:lnTo>
                  <a:lnTo>
                    <a:pt x="206833" y="102446"/>
                  </a:lnTo>
                  <a:lnTo>
                    <a:pt x="215526" y="102443"/>
                  </a:lnTo>
                  <a:lnTo>
                    <a:pt x="230115" y="107371"/>
                  </a:lnTo>
                  <a:lnTo>
                    <a:pt x="232897" y="112198"/>
                  </a:lnTo>
                  <a:lnTo>
                    <a:pt x="232902" y="118190"/>
                  </a:lnTo>
                  <a:lnTo>
                    <a:pt x="224073" y="139875"/>
                  </a:lnTo>
                  <a:lnTo>
                    <a:pt x="219623" y="147736"/>
                  </a:lnTo>
                  <a:lnTo>
                    <a:pt x="220354" y="152976"/>
                  </a:lnTo>
                  <a:lnTo>
                    <a:pt x="224540" y="156470"/>
                  </a:lnTo>
                  <a:lnTo>
                    <a:pt x="231029" y="158799"/>
                  </a:lnTo>
                  <a:lnTo>
                    <a:pt x="245635" y="158922"/>
                  </a:lnTo>
                  <a:lnTo>
                    <a:pt x="261372" y="154970"/>
                  </a:lnTo>
                  <a:lnTo>
                    <a:pt x="291610" y="137366"/>
                  </a:lnTo>
                  <a:lnTo>
                    <a:pt x="312352" y="123984"/>
                  </a:lnTo>
                  <a:lnTo>
                    <a:pt x="353509" y="99601"/>
                  </a:lnTo>
                  <a:lnTo>
                    <a:pt x="354915" y="99622"/>
                  </a:lnTo>
                  <a:lnTo>
                    <a:pt x="354003" y="101485"/>
                  </a:lnTo>
                  <a:lnTo>
                    <a:pt x="321144" y="134340"/>
                  </a:lnTo>
                  <a:lnTo>
                    <a:pt x="310649" y="154215"/>
                  </a:lnTo>
                  <a:lnTo>
                    <a:pt x="305985" y="175376"/>
                  </a:lnTo>
                  <a:lnTo>
                    <a:pt x="308842" y="192177"/>
                  </a:lnTo>
                  <a:lnTo>
                    <a:pt x="312193" y="199246"/>
                  </a:lnTo>
                  <a:lnTo>
                    <a:pt x="325778" y="209566"/>
                  </a:lnTo>
                  <a:lnTo>
                    <a:pt x="386713" y="226750"/>
                  </a:lnTo>
                  <a:lnTo>
                    <a:pt x="432075" y="240713"/>
                  </a:lnTo>
                  <a:lnTo>
                    <a:pt x="448710" y="251418"/>
                  </a:lnTo>
                  <a:lnTo>
                    <a:pt x="459185" y="265421"/>
                  </a:lnTo>
                  <a:lnTo>
                    <a:pt x="464197" y="268416"/>
                  </a:lnTo>
                  <a:lnTo>
                    <a:pt x="469388" y="268563"/>
                  </a:lnTo>
                  <a:lnTo>
                    <a:pt x="474697" y="266812"/>
                  </a:lnTo>
                  <a:lnTo>
                    <a:pt x="485528" y="257470"/>
                  </a:lnTo>
                  <a:lnTo>
                    <a:pt x="501958" y="23834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756781" y="2953972"/>
              <a:ext cx="145791" cy="417550"/>
            </a:xfrm>
            <a:custGeom>
              <a:avLst/>
              <a:gdLst/>
              <a:ahLst/>
              <a:cxnLst/>
              <a:rect l="0" t="0" r="0" b="0"/>
              <a:pathLst>
                <a:path w="145791" h="417550">
                  <a:moveTo>
                    <a:pt x="145790" y="0"/>
                  </a:moveTo>
                  <a:lnTo>
                    <a:pt x="121125" y="58383"/>
                  </a:lnTo>
                  <a:lnTo>
                    <a:pt x="106998" y="112232"/>
                  </a:lnTo>
                  <a:lnTo>
                    <a:pt x="93096" y="168999"/>
                  </a:lnTo>
                  <a:lnTo>
                    <a:pt x="76278" y="220178"/>
                  </a:lnTo>
                  <a:lnTo>
                    <a:pt x="63094" y="274804"/>
                  </a:lnTo>
                  <a:lnTo>
                    <a:pt x="43061" y="337321"/>
                  </a:lnTo>
                  <a:lnTo>
                    <a:pt x="22134" y="398221"/>
                  </a:lnTo>
                  <a:lnTo>
                    <a:pt x="9471" y="415524"/>
                  </a:lnTo>
                  <a:lnTo>
                    <a:pt x="4984" y="417549"/>
                  </a:lnTo>
                  <a:lnTo>
                    <a:pt x="1993" y="415201"/>
                  </a:lnTo>
                  <a:lnTo>
                    <a:pt x="0" y="409938"/>
                  </a:lnTo>
                  <a:lnTo>
                    <a:pt x="520" y="404580"/>
                  </a:lnTo>
                  <a:lnTo>
                    <a:pt x="23298" y="359518"/>
                  </a:lnTo>
                  <a:lnTo>
                    <a:pt x="45938" y="3328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942052" y="3225317"/>
              <a:ext cx="131392" cy="139938"/>
            </a:xfrm>
            <a:custGeom>
              <a:avLst/>
              <a:gdLst/>
              <a:ahLst/>
              <a:cxnLst/>
              <a:rect l="0" t="0" r="0" b="0"/>
              <a:pathLst>
                <a:path w="131392" h="139938">
                  <a:moveTo>
                    <a:pt x="85336" y="44855"/>
                  </a:moveTo>
                  <a:lnTo>
                    <a:pt x="127245" y="33273"/>
                  </a:lnTo>
                  <a:lnTo>
                    <a:pt x="130842" y="27888"/>
                  </a:lnTo>
                  <a:lnTo>
                    <a:pt x="131391" y="20600"/>
                  </a:lnTo>
                  <a:lnTo>
                    <a:pt x="129907" y="12043"/>
                  </a:lnTo>
                  <a:lnTo>
                    <a:pt x="124296" y="6338"/>
                  </a:lnTo>
                  <a:lnTo>
                    <a:pt x="105733" y="0"/>
                  </a:lnTo>
                  <a:lnTo>
                    <a:pt x="78127" y="848"/>
                  </a:lnTo>
                  <a:lnTo>
                    <a:pt x="33438" y="16062"/>
                  </a:lnTo>
                  <a:lnTo>
                    <a:pt x="17275" y="26202"/>
                  </a:lnTo>
                  <a:lnTo>
                    <a:pt x="6393" y="41804"/>
                  </a:lnTo>
                  <a:lnTo>
                    <a:pt x="2196" y="51142"/>
                  </a:lnTo>
                  <a:lnTo>
                    <a:pt x="0" y="71379"/>
                  </a:lnTo>
                  <a:lnTo>
                    <a:pt x="708" y="81954"/>
                  </a:lnTo>
                  <a:lnTo>
                    <a:pt x="8892" y="98634"/>
                  </a:lnTo>
                  <a:lnTo>
                    <a:pt x="14957" y="105671"/>
                  </a:lnTo>
                  <a:lnTo>
                    <a:pt x="34024" y="115955"/>
                  </a:lnTo>
                  <a:lnTo>
                    <a:pt x="79514" y="130091"/>
                  </a:lnTo>
                  <a:lnTo>
                    <a:pt x="84228" y="133114"/>
                  </a:lnTo>
                  <a:lnTo>
                    <a:pt x="84597" y="136054"/>
                  </a:lnTo>
                  <a:lnTo>
                    <a:pt x="82070" y="138938"/>
                  </a:lnTo>
                  <a:lnTo>
                    <a:pt x="79460" y="139937"/>
                  </a:lnTo>
                  <a:lnTo>
                    <a:pt x="76796" y="139678"/>
                  </a:lnTo>
                  <a:lnTo>
                    <a:pt x="68693" y="13638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185070" y="3037183"/>
              <a:ext cx="133555" cy="366127"/>
            </a:xfrm>
            <a:custGeom>
              <a:avLst/>
              <a:gdLst/>
              <a:ahLst/>
              <a:cxnLst/>
              <a:rect l="0" t="0" r="0" b="0"/>
              <a:pathLst>
                <a:path w="133555" h="366127">
                  <a:moveTo>
                    <a:pt x="125233" y="0"/>
                  </a:moveTo>
                  <a:lnTo>
                    <a:pt x="108375" y="60848"/>
                  </a:lnTo>
                  <a:lnTo>
                    <a:pt x="100413" y="114988"/>
                  </a:lnTo>
                  <a:lnTo>
                    <a:pt x="84411" y="176404"/>
                  </a:lnTo>
                  <a:lnTo>
                    <a:pt x="67454" y="239428"/>
                  </a:lnTo>
                  <a:lnTo>
                    <a:pt x="53179" y="295611"/>
                  </a:lnTo>
                  <a:lnTo>
                    <a:pt x="39257" y="340643"/>
                  </a:lnTo>
                  <a:lnTo>
                    <a:pt x="28774" y="355108"/>
                  </a:lnTo>
                  <a:lnTo>
                    <a:pt x="22096" y="361555"/>
                  </a:lnTo>
                  <a:lnTo>
                    <a:pt x="15794" y="363078"/>
                  </a:lnTo>
                  <a:lnTo>
                    <a:pt x="9744" y="361320"/>
                  </a:lnTo>
                  <a:lnTo>
                    <a:pt x="3862" y="357375"/>
                  </a:lnTo>
                  <a:lnTo>
                    <a:pt x="864" y="350121"/>
                  </a:lnTo>
                  <a:lnTo>
                    <a:pt x="0" y="329735"/>
                  </a:lnTo>
                  <a:lnTo>
                    <a:pt x="9128" y="292268"/>
                  </a:lnTo>
                  <a:lnTo>
                    <a:pt x="23544" y="265141"/>
                  </a:lnTo>
                  <a:lnTo>
                    <a:pt x="43944" y="245392"/>
                  </a:lnTo>
                  <a:lnTo>
                    <a:pt x="71972" y="232247"/>
                  </a:lnTo>
                  <a:lnTo>
                    <a:pt x="80480" y="232494"/>
                  </a:lnTo>
                  <a:lnTo>
                    <a:pt x="88001" y="235433"/>
                  </a:lnTo>
                  <a:lnTo>
                    <a:pt x="101289" y="247019"/>
                  </a:lnTo>
                  <a:lnTo>
                    <a:pt x="113359" y="264496"/>
                  </a:lnTo>
                  <a:lnTo>
                    <a:pt x="121715" y="295127"/>
                  </a:lnTo>
                  <a:lnTo>
                    <a:pt x="127235" y="344700"/>
                  </a:lnTo>
                  <a:lnTo>
                    <a:pt x="133554" y="3661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443440" y="3236888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8321" y="0"/>
                  </a:move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442812" y="3316577"/>
              <a:ext cx="333471" cy="178264"/>
            </a:xfrm>
            <a:custGeom>
              <a:avLst/>
              <a:gdLst/>
              <a:ahLst/>
              <a:cxnLst/>
              <a:rect l="0" t="0" r="0" b="0"/>
              <a:pathLst>
                <a:path w="333471" h="178264">
                  <a:moveTo>
                    <a:pt x="92159" y="95053"/>
                  </a:moveTo>
                  <a:lnTo>
                    <a:pt x="77948" y="82691"/>
                  </a:lnTo>
                  <a:lnTo>
                    <a:pt x="64578" y="76307"/>
                  </a:lnTo>
                  <a:lnTo>
                    <a:pt x="49391" y="75318"/>
                  </a:lnTo>
                  <a:lnTo>
                    <a:pt x="33395" y="78886"/>
                  </a:lnTo>
                  <a:lnTo>
                    <a:pt x="17040" y="86635"/>
                  </a:lnTo>
                  <a:lnTo>
                    <a:pt x="5457" y="98708"/>
                  </a:lnTo>
                  <a:lnTo>
                    <a:pt x="1073" y="105811"/>
                  </a:lnTo>
                  <a:lnTo>
                    <a:pt x="0" y="113319"/>
                  </a:lnTo>
                  <a:lnTo>
                    <a:pt x="3739" y="129059"/>
                  </a:lnTo>
                  <a:lnTo>
                    <a:pt x="16495" y="142835"/>
                  </a:lnTo>
                  <a:lnTo>
                    <a:pt x="25074" y="149097"/>
                  </a:lnTo>
                  <a:lnTo>
                    <a:pt x="42003" y="153589"/>
                  </a:lnTo>
                  <a:lnTo>
                    <a:pt x="89526" y="146695"/>
                  </a:lnTo>
                  <a:lnTo>
                    <a:pt x="140930" y="130093"/>
                  </a:lnTo>
                  <a:lnTo>
                    <a:pt x="154208" y="121105"/>
                  </a:lnTo>
                  <a:lnTo>
                    <a:pt x="163807" y="108481"/>
                  </a:lnTo>
                  <a:lnTo>
                    <a:pt x="174409" y="80848"/>
                  </a:lnTo>
                  <a:lnTo>
                    <a:pt x="177503" y="68941"/>
                  </a:lnTo>
                  <a:lnTo>
                    <a:pt x="176010" y="45849"/>
                  </a:lnTo>
                  <a:lnTo>
                    <a:pt x="168258" y="24183"/>
                  </a:lnTo>
                  <a:lnTo>
                    <a:pt x="153847" y="1014"/>
                  </a:lnTo>
                  <a:lnTo>
                    <a:pt x="155474" y="0"/>
                  </a:lnTo>
                  <a:lnTo>
                    <a:pt x="171016" y="7409"/>
                  </a:lnTo>
                  <a:lnTo>
                    <a:pt x="233772" y="56526"/>
                  </a:lnTo>
                  <a:lnTo>
                    <a:pt x="295774" y="112972"/>
                  </a:lnTo>
                  <a:lnTo>
                    <a:pt x="322468" y="146882"/>
                  </a:lnTo>
                  <a:lnTo>
                    <a:pt x="333470" y="1782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769435" y="3112072"/>
              <a:ext cx="158101" cy="24964"/>
            </a:xfrm>
            <a:custGeom>
              <a:avLst/>
              <a:gdLst/>
              <a:ahLst/>
              <a:cxnLst/>
              <a:rect l="0" t="0" r="0" b="0"/>
              <a:pathLst>
                <a:path w="158101" h="24964">
                  <a:moveTo>
                    <a:pt x="0" y="0"/>
                  </a:moveTo>
                  <a:lnTo>
                    <a:pt x="59529" y="6643"/>
                  </a:lnTo>
                  <a:lnTo>
                    <a:pt x="111988" y="16859"/>
                  </a:lnTo>
                  <a:lnTo>
                    <a:pt x="158100" y="249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780704" y="3786590"/>
            <a:ext cx="4234371" cy="956409"/>
            <a:chOff x="1780704" y="3786590"/>
            <a:chExt cx="4234371" cy="956409"/>
          </a:xfrm>
        </p:grpSpPr>
        <p:sp>
          <p:nvSpPr>
            <p:cNvPr id="42" name="Freeform 41"/>
            <p:cNvSpPr/>
            <p:nvPr/>
          </p:nvSpPr>
          <p:spPr>
            <a:xfrm>
              <a:off x="1780704" y="3786590"/>
              <a:ext cx="359558" cy="457146"/>
            </a:xfrm>
            <a:custGeom>
              <a:avLst/>
              <a:gdLst/>
              <a:ahLst/>
              <a:cxnLst/>
              <a:rect l="0" t="0" r="0" b="0"/>
              <a:pathLst>
                <a:path w="359558" h="457146">
                  <a:moveTo>
                    <a:pt x="0" y="348971"/>
                  </a:moveTo>
                  <a:lnTo>
                    <a:pt x="17670" y="348971"/>
                  </a:lnTo>
                  <a:lnTo>
                    <a:pt x="24724" y="345273"/>
                  </a:lnTo>
                  <a:lnTo>
                    <a:pt x="55077" y="307061"/>
                  </a:lnTo>
                  <a:lnTo>
                    <a:pt x="88723" y="245831"/>
                  </a:lnTo>
                  <a:lnTo>
                    <a:pt x="116490" y="188338"/>
                  </a:lnTo>
                  <a:lnTo>
                    <a:pt x="144231" y="126914"/>
                  </a:lnTo>
                  <a:lnTo>
                    <a:pt x="171968" y="68956"/>
                  </a:lnTo>
                  <a:lnTo>
                    <a:pt x="208757" y="15781"/>
                  </a:lnTo>
                  <a:lnTo>
                    <a:pt x="216835" y="4802"/>
                  </a:lnTo>
                  <a:lnTo>
                    <a:pt x="224069" y="257"/>
                  </a:lnTo>
                  <a:lnTo>
                    <a:pt x="230741" y="0"/>
                  </a:lnTo>
                  <a:lnTo>
                    <a:pt x="237038" y="2603"/>
                  </a:lnTo>
                  <a:lnTo>
                    <a:pt x="246500" y="12891"/>
                  </a:lnTo>
                  <a:lnTo>
                    <a:pt x="250318" y="19518"/>
                  </a:lnTo>
                  <a:lnTo>
                    <a:pt x="252094" y="36743"/>
                  </a:lnTo>
                  <a:lnTo>
                    <a:pt x="249956" y="89692"/>
                  </a:lnTo>
                  <a:lnTo>
                    <a:pt x="245257" y="150952"/>
                  </a:lnTo>
                  <a:lnTo>
                    <a:pt x="232779" y="209835"/>
                  </a:lnTo>
                  <a:lnTo>
                    <a:pt x="229198" y="234433"/>
                  </a:lnTo>
                  <a:lnTo>
                    <a:pt x="230688" y="254611"/>
                  </a:lnTo>
                  <a:lnTo>
                    <a:pt x="233304" y="259252"/>
                  </a:lnTo>
                  <a:lnTo>
                    <a:pt x="236898" y="260497"/>
                  </a:lnTo>
                  <a:lnTo>
                    <a:pt x="241142" y="259478"/>
                  </a:lnTo>
                  <a:lnTo>
                    <a:pt x="279214" y="208544"/>
                  </a:lnTo>
                  <a:lnTo>
                    <a:pt x="310598" y="150513"/>
                  </a:lnTo>
                  <a:lnTo>
                    <a:pt x="346462" y="106613"/>
                  </a:lnTo>
                  <a:lnTo>
                    <a:pt x="351168" y="105114"/>
                  </a:lnTo>
                  <a:lnTo>
                    <a:pt x="355230" y="107812"/>
                  </a:lnTo>
                  <a:lnTo>
                    <a:pt x="358862" y="113309"/>
                  </a:lnTo>
                  <a:lnTo>
                    <a:pt x="359557" y="151967"/>
                  </a:lnTo>
                  <a:lnTo>
                    <a:pt x="345790" y="210649"/>
                  </a:lnTo>
                  <a:lnTo>
                    <a:pt x="337089" y="258369"/>
                  </a:lnTo>
                  <a:lnTo>
                    <a:pt x="333176" y="307641"/>
                  </a:lnTo>
                  <a:lnTo>
                    <a:pt x="324039" y="369058"/>
                  </a:lnTo>
                  <a:lnTo>
                    <a:pt x="317232" y="426916"/>
                  </a:lnTo>
                  <a:lnTo>
                    <a:pt x="316200" y="45714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195102" y="4113750"/>
              <a:ext cx="176398" cy="221517"/>
            </a:xfrm>
            <a:custGeom>
              <a:avLst/>
              <a:gdLst/>
              <a:ahLst/>
              <a:cxnLst/>
              <a:rect l="0" t="0" r="0" b="0"/>
              <a:pathLst>
                <a:path w="176398" h="221517">
                  <a:moveTo>
                    <a:pt x="176397" y="38453"/>
                  </a:moveTo>
                  <a:lnTo>
                    <a:pt x="168829" y="19448"/>
                  </a:lnTo>
                  <a:lnTo>
                    <a:pt x="160398" y="8125"/>
                  </a:lnTo>
                  <a:lnTo>
                    <a:pt x="145556" y="1860"/>
                  </a:lnTo>
                  <a:lnTo>
                    <a:pt x="127556" y="0"/>
                  </a:lnTo>
                  <a:lnTo>
                    <a:pt x="110311" y="2255"/>
                  </a:lnTo>
                  <a:lnTo>
                    <a:pt x="95866" y="8805"/>
                  </a:lnTo>
                  <a:lnTo>
                    <a:pt x="47347" y="44213"/>
                  </a:lnTo>
                  <a:lnTo>
                    <a:pt x="8204" y="92244"/>
                  </a:lnTo>
                  <a:lnTo>
                    <a:pt x="559" y="110745"/>
                  </a:lnTo>
                  <a:lnTo>
                    <a:pt x="0" y="119008"/>
                  </a:lnTo>
                  <a:lnTo>
                    <a:pt x="4309" y="133119"/>
                  </a:lnTo>
                  <a:lnTo>
                    <a:pt x="9896" y="137622"/>
                  </a:lnTo>
                  <a:lnTo>
                    <a:pt x="25966" y="142624"/>
                  </a:lnTo>
                  <a:lnTo>
                    <a:pt x="51388" y="141023"/>
                  </a:lnTo>
                  <a:lnTo>
                    <a:pt x="109817" y="123347"/>
                  </a:lnTo>
                  <a:lnTo>
                    <a:pt x="130165" y="113122"/>
                  </a:lnTo>
                  <a:lnTo>
                    <a:pt x="130783" y="114120"/>
                  </a:lnTo>
                  <a:lnTo>
                    <a:pt x="100812" y="171966"/>
                  </a:lnTo>
                  <a:lnTo>
                    <a:pt x="93186" y="2215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453439" y="4193808"/>
              <a:ext cx="117766" cy="149780"/>
            </a:xfrm>
            <a:custGeom>
              <a:avLst/>
              <a:gdLst/>
              <a:ahLst/>
              <a:cxnLst/>
              <a:rect l="0" t="0" r="0" b="0"/>
              <a:pathLst>
                <a:path w="117766" h="149780">
                  <a:moveTo>
                    <a:pt x="117765" y="0"/>
                  </a:moveTo>
                  <a:lnTo>
                    <a:pt x="95678" y="0"/>
                  </a:lnTo>
                  <a:lnTo>
                    <a:pt x="74973" y="7397"/>
                  </a:lnTo>
                  <a:lnTo>
                    <a:pt x="35964" y="34746"/>
                  </a:lnTo>
                  <a:lnTo>
                    <a:pt x="14426" y="67515"/>
                  </a:lnTo>
                  <a:lnTo>
                    <a:pt x="751" y="97668"/>
                  </a:lnTo>
                  <a:lnTo>
                    <a:pt x="0" y="106717"/>
                  </a:lnTo>
                  <a:lnTo>
                    <a:pt x="4096" y="124169"/>
                  </a:lnTo>
                  <a:lnTo>
                    <a:pt x="17912" y="1497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619546" y="3977461"/>
              <a:ext cx="161240" cy="382769"/>
            </a:xfrm>
            <a:custGeom>
              <a:avLst/>
              <a:gdLst/>
              <a:ahLst/>
              <a:cxnLst/>
              <a:rect l="0" t="0" r="0" b="0"/>
              <a:pathLst>
                <a:path w="161240" h="382769">
                  <a:moveTo>
                    <a:pt x="118079" y="0"/>
                  </a:moveTo>
                  <a:lnTo>
                    <a:pt x="93413" y="58383"/>
                  </a:lnTo>
                  <a:lnTo>
                    <a:pt x="74034" y="117237"/>
                  </a:lnTo>
                  <a:lnTo>
                    <a:pt x="49561" y="180663"/>
                  </a:lnTo>
                  <a:lnTo>
                    <a:pt x="24147" y="241170"/>
                  </a:lnTo>
                  <a:lnTo>
                    <a:pt x="0" y="284060"/>
                  </a:lnTo>
                  <a:lnTo>
                    <a:pt x="1453" y="287377"/>
                  </a:lnTo>
                  <a:lnTo>
                    <a:pt x="6119" y="287739"/>
                  </a:lnTo>
                  <a:lnTo>
                    <a:pt x="20242" y="283210"/>
                  </a:lnTo>
                  <a:lnTo>
                    <a:pt x="76592" y="255910"/>
                  </a:lnTo>
                  <a:lnTo>
                    <a:pt x="130456" y="230872"/>
                  </a:lnTo>
                  <a:lnTo>
                    <a:pt x="153474" y="223419"/>
                  </a:lnTo>
                  <a:lnTo>
                    <a:pt x="159242" y="222911"/>
                  </a:lnTo>
                  <a:lnTo>
                    <a:pt x="161239" y="224421"/>
                  </a:lnTo>
                  <a:lnTo>
                    <a:pt x="160721" y="227277"/>
                  </a:lnTo>
                  <a:lnTo>
                    <a:pt x="113427" y="286290"/>
                  </a:lnTo>
                  <a:lnTo>
                    <a:pt x="86490" y="337555"/>
                  </a:lnTo>
                  <a:lnTo>
                    <a:pt x="83391" y="356202"/>
                  </a:lnTo>
                  <a:lnTo>
                    <a:pt x="84795" y="3827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823133" y="4233178"/>
              <a:ext cx="143028" cy="160710"/>
            </a:xfrm>
            <a:custGeom>
              <a:avLst/>
              <a:gdLst/>
              <a:ahLst/>
              <a:cxnLst/>
              <a:rect l="0" t="0" r="0" b="0"/>
              <a:pathLst>
                <a:path w="143028" h="160710">
                  <a:moveTo>
                    <a:pt x="89234" y="18878"/>
                  </a:moveTo>
                  <a:lnTo>
                    <a:pt x="67147" y="23295"/>
                  </a:lnTo>
                  <a:lnTo>
                    <a:pt x="48907" y="35326"/>
                  </a:lnTo>
                  <a:lnTo>
                    <a:pt x="13760" y="71381"/>
                  </a:lnTo>
                  <a:lnTo>
                    <a:pt x="5455" y="86591"/>
                  </a:lnTo>
                  <a:lnTo>
                    <a:pt x="0" y="115166"/>
                  </a:lnTo>
                  <a:lnTo>
                    <a:pt x="2800" y="142637"/>
                  </a:lnTo>
                  <a:lnTo>
                    <a:pt x="6648" y="149461"/>
                  </a:lnTo>
                  <a:lnTo>
                    <a:pt x="18320" y="159509"/>
                  </a:lnTo>
                  <a:lnTo>
                    <a:pt x="26241" y="160709"/>
                  </a:lnTo>
                  <a:lnTo>
                    <a:pt x="71784" y="149107"/>
                  </a:lnTo>
                  <a:lnTo>
                    <a:pt x="101733" y="132045"/>
                  </a:lnTo>
                  <a:lnTo>
                    <a:pt x="129612" y="105006"/>
                  </a:lnTo>
                  <a:lnTo>
                    <a:pt x="139539" y="84277"/>
                  </a:lnTo>
                  <a:lnTo>
                    <a:pt x="143027" y="62737"/>
                  </a:lnTo>
                  <a:lnTo>
                    <a:pt x="141495" y="40836"/>
                  </a:lnTo>
                  <a:lnTo>
                    <a:pt x="132802" y="23706"/>
                  </a:lnTo>
                  <a:lnTo>
                    <a:pt x="119692" y="10853"/>
                  </a:lnTo>
                  <a:lnTo>
                    <a:pt x="104620" y="2059"/>
                  </a:lnTo>
                  <a:lnTo>
                    <a:pt x="99491" y="269"/>
                  </a:lnTo>
                  <a:lnTo>
                    <a:pt x="96072" y="0"/>
                  </a:lnTo>
                  <a:lnTo>
                    <a:pt x="89234" y="22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920688" y="4243735"/>
              <a:ext cx="49927" cy="249632"/>
            </a:xfrm>
            <a:custGeom>
              <a:avLst/>
              <a:gdLst/>
              <a:ahLst/>
              <a:cxnLst/>
              <a:rect l="0" t="0" r="0" b="0"/>
              <a:pathLst>
                <a:path w="49927" h="249632">
                  <a:moveTo>
                    <a:pt x="49926" y="0"/>
                  </a:moveTo>
                  <a:lnTo>
                    <a:pt x="45509" y="53491"/>
                  </a:lnTo>
                  <a:lnTo>
                    <a:pt x="30015" y="103878"/>
                  </a:lnTo>
                  <a:lnTo>
                    <a:pt x="17092" y="158347"/>
                  </a:lnTo>
                  <a:lnTo>
                    <a:pt x="3758" y="218982"/>
                  </a:lnTo>
                  <a:lnTo>
                    <a:pt x="0" y="24963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108574" y="4273320"/>
              <a:ext cx="211525" cy="111378"/>
            </a:xfrm>
            <a:custGeom>
              <a:avLst/>
              <a:gdLst/>
              <a:ahLst/>
              <a:cxnLst/>
              <a:rect l="0" t="0" r="0" b="0"/>
              <a:pathLst>
                <a:path w="211525" h="111378">
                  <a:moveTo>
                    <a:pt x="36782" y="3699"/>
                  </a:moveTo>
                  <a:lnTo>
                    <a:pt x="13338" y="63326"/>
                  </a:lnTo>
                  <a:lnTo>
                    <a:pt x="0" y="111129"/>
                  </a:lnTo>
                  <a:lnTo>
                    <a:pt x="241" y="111377"/>
                  </a:lnTo>
                  <a:lnTo>
                    <a:pt x="33636" y="54936"/>
                  </a:lnTo>
                  <a:lnTo>
                    <a:pt x="71677" y="10978"/>
                  </a:lnTo>
                  <a:lnTo>
                    <a:pt x="89890" y="2311"/>
                  </a:lnTo>
                  <a:lnTo>
                    <a:pt x="99924" y="0"/>
                  </a:lnTo>
                  <a:lnTo>
                    <a:pt x="118470" y="2363"/>
                  </a:lnTo>
                  <a:lnTo>
                    <a:pt x="178151" y="23036"/>
                  </a:lnTo>
                  <a:lnTo>
                    <a:pt x="211524" y="3698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267878" y="4251323"/>
              <a:ext cx="165728" cy="208759"/>
            </a:xfrm>
            <a:custGeom>
              <a:avLst/>
              <a:gdLst/>
              <a:ahLst/>
              <a:cxnLst/>
              <a:rect l="0" t="0" r="0" b="0"/>
              <a:pathLst>
                <a:path w="165728" h="208759">
                  <a:moveTo>
                    <a:pt x="77183" y="42338"/>
                  </a:moveTo>
                  <a:lnTo>
                    <a:pt x="38063" y="93040"/>
                  </a:lnTo>
                  <a:lnTo>
                    <a:pt x="13043" y="143023"/>
                  </a:lnTo>
                  <a:lnTo>
                    <a:pt x="0" y="182316"/>
                  </a:lnTo>
                  <a:lnTo>
                    <a:pt x="764" y="190206"/>
                  </a:lnTo>
                  <a:lnTo>
                    <a:pt x="9011" y="203903"/>
                  </a:lnTo>
                  <a:lnTo>
                    <a:pt x="16017" y="207371"/>
                  </a:lnTo>
                  <a:lnTo>
                    <a:pt x="33665" y="208758"/>
                  </a:lnTo>
                  <a:lnTo>
                    <a:pt x="59974" y="199924"/>
                  </a:lnTo>
                  <a:lnTo>
                    <a:pt x="110418" y="169639"/>
                  </a:lnTo>
                  <a:lnTo>
                    <a:pt x="130999" y="148782"/>
                  </a:lnTo>
                  <a:lnTo>
                    <a:pt x="158631" y="93269"/>
                  </a:lnTo>
                  <a:lnTo>
                    <a:pt x="165727" y="58764"/>
                  </a:lnTo>
                  <a:lnTo>
                    <a:pt x="158995" y="23680"/>
                  </a:lnTo>
                  <a:lnTo>
                    <a:pt x="147753" y="8466"/>
                  </a:lnTo>
                  <a:lnTo>
                    <a:pt x="140872" y="3115"/>
                  </a:lnTo>
                  <a:lnTo>
                    <a:pt x="133511" y="471"/>
                  </a:lnTo>
                  <a:lnTo>
                    <a:pt x="117935" y="0"/>
                  </a:lnTo>
                  <a:lnTo>
                    <a:pt x="104233" y="5338"/>
                  </a:lnTo>
                  <a:lnTo>
                    <a:pt x="97990" y="9350"/>
                  </a:lnTo>
                  <a:lnTo>
                    <a:pt x="93828" y="15723"/>
                  </a:lnTo>
                  <a:lnTo>
                    <a:pt x="89204" y="32666"/>
                  </a:lnTo>
                  <a:lnTo>
                    <a:pt x="89614" y="47593"/>
                  </a:lnTo>
                  <a:lnTo>
                    <a:pt x="93825" y="6730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459788" y="4301982"/>
              <a:ext cx="127115" cy="151485"/>
            </a:xfrm>
            <a:custGeom>
              <a:avLst/>
              <a:gdLst/>
              <a:ahLst/>
              <a:cxnLst/>
              <a:rect l="0" t="0" r="0" b="0"/>
              <a:pathLst>
                <a:path w="127115" h="151485">
                  <a:moveTo>
                    <a:pt x="60015" y="0"/>
                  </a:moveTo>
                  <a:lnTo>
                    <a:pt x="41010" y="7568"/>
                  </a:lnTo>
                  <a:lnTo>
                    <a:pt x="24079" y="21761"/>
                  </a:lnTo>
                  <a:lnTo>
                    <a:pt x="12917" y="35559"/>
                  </a:lnTo>
                  <a:lnTo>
                    <a:pt x="654" y="67756"/>
                  </a:lnTo>
                  <a:lnTo>
                    <a:pt x="0" y="102156"/>
                  </a:lnTo>
                  <a:lnTo>
                    <a:pt x="10079" y="135771"/>
                  </a:lnTo>
                  <a:lnTo>
                    <a:pt x="16554" y="143214"/>
                  </a:lnTo>
                  <a:lnTo>
                    <a:pt x="33611" y="151484"/>
                  </a:lnTo>
                  <a:lnTo>
                    <a:pt x="53519" y="150228"/>
                  </a:lnTo>
                  <a:lnTo>
                    <a:pt x="92017" y="134355"/>
                  </a:lnTo>
                  <a:lnTo>
                    <a:pt x="106906" y="119193"/>
                  </a:lnTo>
                  <a:lnTo>
                    <a:pt x="118763" y="99203"/>
                  </a:lnTo>
                  <a:lnTo>
                    <a:pt x="127114" y="74909"/>
                  </a:lnTo>
                  <a:lnTo>
                    <a:pt x="126511" y="53633"/>
                  </a:lnTo>
                  <a:lnTo>
                    <a:pt x="123762" y="44077"/>
                  </a:lnTo>
                  <a:lnTo>
                    <a:pt x="113310" y="28527"/>
                  </a:lnTo>
                  <a:lnTo>
                    <a:pt x="106640" y="21792"/>
                  </a:lnTo>
                  <a:lnTo>
                    <a:pt x="89367" y="14308"/>
                  </a:lnTo>
                  <a:lnTo>
                    <a:pt x="70287" y="11907"/>
                  </a:lnTo>
                  <a:lnTo>
                    <a:pt x="52561" y="13921"/>
                  </a:lnTo>
                  <a:lnTo>
                    <a:pt x="40369" y="20363"/>
                  </a:lnTo>
                  <a:lnTo>
                    <a:pt x="26731" y="332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630462" y="4360229"/>
              <a:ext cx="131046" cy="141459"/>
            </a:xfrm>
            <a:custGeom>
              <a:avLst/>
              <a:gdLst/>
              <a:ahLst/>
              <a:cxnLst/>
              <a:rect l="0" t="0" r="0" b="0"/>
              <a:pathLst>
                <a:path w="131046" h="141459">
                  <a:moveTo>
                    <a:pt x="39120" y="0"/>
                  </a:moveTo>
                  <a:lnTo>
                    <a:pt x="0" y="58681"/>
                  </a:lnTo>
                  <a:lnTo>
                    <a:pt x="96" y="62234"/>
                  </a:lnTo>
                  <a:lnTo>
                    <a:pt x="3859" y="62755"/>
                  </a:lnTo>
                  <a:lnTo>
                    <a:pt x="18826" y="57477"/>
                  </a:lnTo>
                  <a:lnTo>
                    <a:pt x="74880" y="32601"/>
                  </a:lnTo>
                  <a:lnTo>
                    <a:pt x="108374" y="31644"/>
                  </a:lnTo>
                  <a:lnTo>
                    <a:pt x="116724" y="34965"/>
                  </a:lnTo>
                  <a:lnTo>
                    <a:pt x="128469" y="46050"/>
                  </a:lnTo>
                  <a:lnTo>
                    <a:pt x="131045" y="53815"/>
                  </a:lnTo>
                  <a:lnTo>
                    <a:pt x="130255" y="82411"/>
                  </a:lnTo>
                  <a:lnTo>
                    <a:pt x="122331" y="1414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852645" y="4343930"/>
              <a:ext cx="191386" cy="208622"/>
            </a:xfrm>
            <a:custGeom>
              <a:avLst/>
              <a:gdLst/>
              <a:ahLst/>
              <a:cxnLst/>
              <a:rect l="0" t="0" r="0" b="0"/>
              <a:pathLst>
                <a:path w="191386" h="208622">
                  <a:moveTo>
                    <a:pt x="191385" y="7978"/>
                  </a:moveTo>
                  <a:lnTo>
                    <a:pt x="169606" y="2260"/>
                  </a:lnTo>
                  <a:lnTo>
                    <a:pt x="113958" y="0"/>
                  </a:lnTo>
                  <a:lnTo>
                    <a:pt x="104634" y="2659"/>
                  </a:lnTo>
                  <a:lnTo>
                    <a:pt x="89342" y="13011"/>
                  </a:lnTo>
                  <a:lnTo>
                    <a:pt x="81313" y="29322"/>
                  </a:lnTo>
                  <a:lnTo>
                    <a:pt x="79172" y="38850"/>
                  </a:lnTo>
                  <a:lnTo>
                    <a:pt x="84993" y="74345"/>
                  </a:lnTo>
                  <a:lnTo>
                    <a:pt x="114121" y="132046"/>
                  </a:lnTo>
                  <a:lnTo>
                    <a:pt x="147041" y="187072"/>
                  </a:lnTo>
                  <a:lnTo>
                    <a:pt x="147953" y="194867"/>
                  </a:lnTo>
                  <a:lnTo>
                    <a:pt x="145788" y="200988"/>
                  </a:lnTo>
                  <a:lnTo>
                    <a:pt x="141571" y="205994"/>
                  </a:lnTo>
                  <a:lnTo>
                    <a:pt x="134137" y="208406"/>
                  </a:lnTo>
                  <a:lnTo>
                    <a:pt x="113550" y="208621"/>
                  </a:lnTo>
                  <a:lnTo>
                    <a:pt x="51639" y="189704"/>
                  </a:lnTo>
                  <a:lnTo>
                    <a:pt x="0" y="16607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500766" y="4286171"/>
              <a:ext cx="182794" cy="307048"/>
            </a:xfrm>
            <a:custGeom>
              <a:avLst/>
              <a:gdLst/>
              <a:ahLst/>
              <a:cxnLst/>
              <a:rect l="0" t="0" r="0" b="0"/>
              <a:pathLst>
                <a:path w="182794" h="307048">
                  <a:moveTo>
                    <a:pt x="921" y="107343"/>
                  </a:moveTo>
                  <a:lnTo>
                    <a:pt x="54938" y="93149"/>
                  </a:lnTo>
                  <a:lnTo>
                    <a:pt x="114442" y="75879"/>
                  </a:lnTo>
                  <a:lnTo>
                    <a:pt x="163047" y="51378"/>
                  </a:lnTo>
                  <a:lnTo>
                    <a:pt x="177144" y="35625"/>
                  </a:lnTo>
                  <a:lnTo>
                    <a:pt x="182198" y="26246"/>
                  </a:lnTo>
                  <a:lnTo>
                    <a:pt x="182793" y="19070"/>
                  </a:lnTo>
                  <a:lnTo>
                    <a:pt x="180416" y="13360"/>
                  </a:lnTo>
                  <a:lnTo>
                    <a:pt x="176059" y="8630"/>
                  </a:lnTo>
                  <a:lnTo>
                    <a:pt x="158889" y="3374"/>
                  </a:lnTo>
                  <a:lnTo>
                    <a:pt x="114616" y="0"/>
                  </a:lnTo>
                  <a:lnTo>
                    <a:pt x="94906" y="4469"/>
                  </a:lnTo>
                  <a:lnTo>
                    <a:pt x="70682" y="17381"/>
                  </a:lnTo>
                  <a:lnTo>
                    <a:pt x="35379" y="44679"/>
                  </a:lnTo>
                  <a:lnTo>
                    <a:pt x="22328" y="67819"/>
                  </a:lnTo>
                  <a:lnTo>
                    <a:pt x="0" y="129958"/>
                  </a:lnTo>
                  <a:lnTo>
                    <a:pt x="5035" y="189479"/>
                  </a:lnTo>
                  <a:lnTo>
                    <a:pt x="26791" y="245828"/>
                  </a:lnTo>
                  <a:lnTo>
                    <a:pt x="67490" y="30704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826208" y="4326945"/>
              <a:ext cx="66570" cy="241312"/>
            </a:xfrm>
            <a:custGeom>
              <a:avLst/>
              <a:gdLst/>
              <a:ahLst/>
              <a:cxnLst/>
              <a:rect l="0" t="0" r="0" b="0"/>
              <a:pathLst>
                <a:path w="66570" h="241312">
                  <a:moveTo>
                    <a:pt x="0" y="0"/>
                  </a:moveTo>
                  <a:lnTo>
                    <a:pt x="14193" y="56773"/>
                  </a:lnTo>
                  <a:lnTo>
                    <a:pt x="27779" y="115536"/>
                  </a:lnTo>
                  <a:lnTo>
                    <a:pt x="44559" y="168629"/>
                  </a:lnTo>
                  <a:lnTo>
                    <a:pt x="62642" y="228827"/>
                  </a:lnTo>
                  <a:lnTo>
                    <a:pt x="66569" y="24131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767961" y="4443541"/>
              <a:ext cx="216348" cy="8221"/>
            </a:xfrm>
            <a:custGeom>
              <a:avLst/>
              <a:gdLst/>
              <a:ahLst/>
              <a:cxnLst/>
              <a:rect l="0" t="0" r="0" b="0"/>
              <a:pathLst>
                <a:path w="216348" h="8221">
                  <a:moveTo>
                    <a:pt x="0" y="8220"/>
                  </a:moveTo>
                  <a:lnTo>
                    <a:pt x="24552" y="2501"/>
                  </a:lnTo>
                  <a:lnTo>
                    <a:pt x="85971" y="413"/>
                  </a:lnTo>
                  <a:lnTo>
                    <a:pt x="139229" y="0"/>
                  </a:lnTo>
                  <a:lnTo>
                    <a:pt x="189995" y="6498"/>
                  </a:lnTo>
                  <a:lnTo>
                    <a:pt x="216347" y="822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987473" y="4377548"/>
              <a:ext cx="138653" cy="265598"/>
            </a:xfrm>
            <a:custGeom>
              <a:avLst/>
              <a:gdLst/>
              <a:ahLst/>
              <a:cxnLst/>
              <a:rect l="0" t="0" r="0" b="0"/>
              <a:pathLst>
                <a:path w="138653" h="265598">
                  <a:moveTo>
                    <a:pt x="88367" y="90855"/>
                  </a:moveTo>
                  <a:lnTo>
                    <a:pt x="108935" y="57114"/>
                  </a:lnTo>
                  <a:lnTo>
                    <a:pt x="134651" y="28614"/>
                  </a:lnTo>
                  <a:lnTo>
                    <a:pt x="137714" y="21624"/>
                  </a:lnTo>
                  <a:lnTo>
                    <a:pt x="138652" y="6461"/>
                  </a:lnTo>
                  <a:lnTo>
                    <a:pt x="132985" y="2233"/>
                  </a:lnTo>
                  <a:lnTo>
                    <a:pt x="111895" y="0"/>
                  </a:lnTo>
                  <a:lnTo>
                    <a:pt x="73251" y="12776"/>
                  </a:lnTo>
                  <a:lnTo>
                    <a:pt x="41358" y="29711"/>
                  </a:lnTo>
                  <a:lnTo>
                    <a:pt x="28026" y="43340"/>
                  </a:lnTo>
                  <a:lnTo>
                    <a:pt x="7516" y="74689"/>
                  </a:lnTo>
                  <a:lnTo>
                    <a:pt x="0" y="116987"/>
                  </a:lnTo>
                  <a:lnTo>
                    <a:pt x="2190" y="157256"/>
                  </a:lnTo>
                  <a:lnTo>
                    <a:pt x="28060" y="219343"/>
                  </a:lnTo>
                  <a:lnTo>
                    <a:pt x="63404" y="26559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225610" y="4426798"/>
              <a:ext cx="266283" cy="201313"/>
            </a:xfrm>
            <a:custGeom>
              <a:avLst/>
              <a:gdLst/>
              <a:ahLst/>
              <a:cxnLst/>
              <a:rect l="0" t="0" r="0" b="0"/>
              <a:pathLst>
                <a:path w="266283" h="201313">
                  <a:moveTo>
                    <a:pt x="108182" y="0"/>
                  </a:moveTo>
                  <a:lnTo>
                    <a:pt x="54691" y="15999"/>
                  </a:lnTo>
                  <a:lnTo>
                    <a:pt x="26381" y="39976"/>
                  </a:lnTo>
                  <a:lnTo>
                    <a:pt x="4844" y="70503"/>
                  </a:lnTo>
                  <a:lnTo>
                    <a:pt x="0" y="92047"/>
                  </a:lnTo>
                  <a:lnTo>
                    <a:pt x="4424" y="131595"/>
                  </a:lnTo>
                  <a:lnTo>
                    <a:pt x="9424" y="138580"/>
                  </a:lnTo>
                  <a:lnTo>
                    <a:pt x="24842" y="148808"/>
                  </a:lnTo>
                  <a:lnTo>
                    <a:pt x="48953" y="151504"/>
                  </a:lnTo>
                  <a:lnTo>
                    <a:pt x="96380" y="145702"/>
                  </a:lnTo>
                  <a:lnTo>
                    <a:pt x="142317" y="118667"/>
                  </a:lnTo>
                  <a:lnTo>
                    <a:pt x="181872" y="85024"/>
                  </a:lnTo>
                  <a:lnTo>
                    <a:pt x="181348" y="87193"/>
                  </a:lnTo>
                  <a:lnTo>
                    <a:pt x="164182" y="125682"/>
                  </a:lnTo>
                  <a:lnTo>
                    <a:pt x="160808" y="149856"/>
                  </a:lnTo>
                  <a:lnTo>
                    <a:pt x="164239" y="171078"/>
                  </a:lnTo>
                  <a:lnTo>
                    <a:pt x="167743" y="180620"/>
                  </a:lnTo>
                  <a:lnTo>
                    <a:pt x="179033" y="193688"/>
                  </a:lnTo>
                  <a:lnTo>
                    <a:pt x="185926" y="198467"/>
                  </a:lnTo>
                  <a:lnTo>
                    <a:pt x="200983" y="201312"/>
                  </a:lnTo>
                  <a:lnTo>
                    <a:pt x="208881" y="200777"/>
                  </a:lnTo>
                  <a:lnTo>
                    <a:pt x="225053" y="190319"/>
                  </a:lnTo>
                  <a:lnTo>
                    <a:pt x="247286" y="163640"/>
                  </a:lnTo>
                  <a:lnTo>
                    <a:pt x="266282" y="1331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600065" y="4277019"/>
              <a:ext cx="91533" cy="232990"/>
            </a:xfrm>
            <a:custGeom>
              <a:avLst/>
              <a:gdLst/>
              <a:ahLst/>
              <a:cxnLst/>
              <a:rect l="0" t="0" r="0" b="0"/>
              <a:pathLst>
                <a:path w="91533" h="232990">
                  <a:moveTo>
                    <a:pt x="91532" y="0"/>
                  </a:moveTo>
                  <a:lnTo>
                    <a:pt x="56594" y="60848"/>
                  </a:lnTo>
                  <a:lnTo>
                    <a:pt x="31217" y="120706"/>
                  </a:lnTo>
                  <a:lnTo>
                    <a:pt x="17330" y="172560"/>
                  </a:lnTo>
                  <a:lnTo>
                    <a:pt x="0" y="2329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525176" y="4518957"/>
              <a:ext cx="98347" cy="165794"/>
            </a:xfrm>
            <a:custGeom>
              <a:avLst/>
              <a:gdLst/>
              <a:ahLst/>
              <a:cxnLst/>
              <a:rect l="0" t="0" r="0" b="0"/>
              <a:pathLst>
                <a:path w="98347" h="165794">
                  <a:moveTo>
                    <a:pt x="0" y="107546"/>
                  </a:moveTo>
                  <a:lnTo>
                    <a:pt x="0" y="89876"/>
                  </a:lnTo>
                  <a:lnTo>
                    <a:pt x="24689" y="33526"/>
                  </a:lnTo>
                  <a:lnTo>
                    <a:pt x="36860" y="13627"/>
                  </a:lnTo>
                  <a:lnTo>
                    <a:pt x="51516" y="1701"/>
                  </a:lnTo>
                  <a:lnTo>
                    <a:pt x="58382" y="0"/>
                  </a:lnTo>
                  <a:lnTo>
                    <a:pt x="64810" y="716"/>
                  </a:lnTo>
                  <a:lnTo>
                    <a:pt x="70943" y="3041"/>
                  </a:lnTo>
                  <a:lnTo>
                    <a:pt x="82689" y="17953"/>
                  </a:lnTo>
                  <a:lnTo>
                    <a:pt x="92225" y="40915"/>
                  </a:lnTo>
                  <a:lnTo>
                    <a:pt x="98346" y="100856"/>
                  </a:lnTo>
                  <a:lnTo>
                    <a:pt x="96941" y="139772"/>
                  </a:lnTo>
                  <a:lnTo>
                    <a:pt x="91532" y="16579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733203" y="4393514"/>
              <a:ext cx="33285" cy="24964"/>
            </a:xfrm>
            <a:custGeom>
              <a:avLst/>
              <a:gdLst/>
              <a:ahLst/>
              <a:cxnLst/>
              <a:rect l="0" t="0" r="0" b="0"/>
              <a:pathLst>
                <a:path w="33285" h="24964">
                  <a:moveTo>
                    <a:pt x="0" y="24963"/>
                  </a:moveTo>
                  <a:lnTo>
                    <a:pt x="18103" y="9325"/>
                  </a:ln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791450" y="4526650"/>
              <a:ext cx="41606" cy="24964"/>
            </a:xfrm>
            <a:custGeom>
              <a:avLst/>
              <a:gdLst/>
              <a:ahLst/>
              <a:cxnLst/>
              <a:rect l="0" t="0" r="0" b="0"/>
              <a:pathLst>
                <a:path w="41606" h="24964">
                  <a:moveTo>
                    <a:pt x="41605" y="0"/>
                  </a:moveTo>
                  <a:lnTo>
                    <a:pt x="23936" y="4418"/>
                  </a:lnTo>
                  <a:lnTo>
                    <a:pt x="12795" y="11518"/>
                  </a:lnTo>
                  <a:lnTo>
                    <a:pt x="0" y="249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758166" y="4494042"/>
              <a:ext cx="256909" cy="248957"/>
            </a:xfrm>
            <a:custGeom>
              <a:avLst/>
              <a:gdLst/>
              <a:ahLst/>
              <a:cxnLst/>
              <a:rect l="0" t="0" r="0" b="0"/>
              <a:pathLst>
                <a:path w="256909" h="248957">
                  <a:moveTo>
                    <a:pt x="0" y="115819"/>
                  </a:moveTo>
                  <a:lnTo>
                    <a:pt x="4417" y="133488"/>
                  </a:lnTo>
                  <a:lnTo>
                    <a:pt x="9416" y="138693"/>
                  </a:lnTo>
                  <a:lnTo>
                    <a:pt x="24833" y="144476"/>
                  </a:lnTo>
                  <a:lnTo>
                    <a:pt x="44013" y="142116"/>
                  </a:lnTo>
                  <a:lnTo>
                    <a:pt x="63016" y="134903"/>
                  </a:lnTo>
                  <a:lnTo>
                    <a:pt x="96245" y="109862"/>
                  </a:lnTo>
                  <a:lnTo>
                    <a:pt x="113474" y="80256"/>
                  </a:lnTo>
                  <a:lnTo>
                    <a:pt x="121455" y="46623"/>
                  </a:lnTo>
                  <a:lnTo>
                    <a:pt x="118391" y="26818"/>
                  </a:lnTo>
                  <a:lnTo>
                    <a:pt x="114985" y="17653"/>
                  </a:lnTo>
                  <a:lnTo>
                    <a:pt x="103804" y="5005"/>
                  </a:lnTo>
                  <a:lnTo>
                    <a:pt x="96939" y="338"/>
                  </a:lnTo>
                  <a:lnTo>
                    <a:pt x="93287" y="0"/>
                  </a:lnTo>
                  <a:lnTo>
                    <a:pt x="91777" y="2548"/>
                  </a:lnTo>
                  <a:lnTo>
                    <a:pt x="91695" y="7020"/>
                  </a:lnTo>
                  <a:lnTo>
                    <a:pt x="99001" y="19387"/>
                  </a:lnTo>
                  <a:lnTo>
                    <a:pt x="150841" y="80837"/>
                  </a:lnTo>
                  <a:lnTo>
                    <a:pt x="209223" y="137455"/>
                  </a:lnTo>
                  <a:lnTo>
                    <a:pt x="237761" y="158904"/>
                  </a:lnTo>
                  <a:lnTo>
                    <a:pt x="251444" y="179655"/>
                  </a:lnTo>
                  <a:lnTo>
                    <a:pt x="256387" y="191660"/>
                  </a:lnTo>
                  <a:lnTo>
                    <a:pt x="256908" y="201513"/>
                  </a:lnTo>
                  <a:lnTo>
                    <a:pt x="254482" y="209931"/>
                  </a:lnTo>
                  <a:lnTo>
                    <a:pt x="224668" y="24895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364128" y="973563"/>
            <a:ext cx="2242784" cy="3782112"/>
            <a:chOff x="7364128" y="973563"/>
            <a:chExt cx="2242784" cy="3782112"/>
          </a:xfrm>
        </p:grpSpPr>
        <p:sp>
          <p:nvSpPr>
            <p:cNvPr id="64" name="Freeform 63"/>
            <p:cNvSpPr/>
            <p:nvPr/>
          </p:nvSpPr>
          <p:spPr>
            <a:xfrm>
              <a:off x="7364128" y="973563"/>
              <a:ext cx="1104886" cy="3782112"/>
            </a:xfrm>
            <a:custGeom>
              <a:avLst/>
              <a:gdLst/>
              <a:ahLst/>
              <a:cxnLst/>
              <a:rect l="0" t="0" r="0" b="0"/>
              <a:pathLst>
                <a:path w="1104886" h="3782112">
                  <a:moveTo>
                    <a:pt x="241310" y="0"/>
                  </a:moveTo>
                  <a:lnTo>
                    <a:pt x="301969" y="19911"/>
                  </a:lnTo>
                  <a:lnTo>
                    <a:pt x="360166" y="35758"/>
                  </a:lnTo>
                  <a:lnTo>
                    <a:pt x="415998" y="58938"/>
                  </a:lnTo>
                  <a:lnTo>
                    <a:pt x="478162" y="80356"/>
                  </a:lnTo>
                  <a:lnTo>
                    <a:pt x="530296" y="100384"/>
                  </a:lnTo>
                  <a:lnTo>
                    <a:pt x="593443" y="133378"/>
                  </a:lnTo>
                  <a:lnTo>
                    <a:pt x="651434" y="167731"/>
                  </a:lnTo>
                  <a:lnTo>
                    <a:pt x="707239" y="201612"/>
                  </a:lnTo>
                  <a:lnTo>
                    <a:pt x="761832" y="240637"/>
                  </a:lnTo>
                  <a:lnTo>
                    <a:pt x="821101" y="289300"/>
                  </a:lnTo>
                  <a:lnTo>
                    <a:pt x="881326" y="343090"/>
                  </a:lnTo>
                  <a:lnTo>
                    <a:pt x="941284" y="394765"/>
                  </a:lnTo>
                  <a:lnTo>
                    <a:pt x="1002705" y="442965"/>
                  </a:lnTo>
                  <a:lnTo>
                    <a:pt x="1019797" y="466556"/>
                  </a:lnTo>
                  <a:lnTo>
                    <a:pt x="1039807" y="520886"/>
                  </a:lnTo>
                  <a:lnTo>
                    <a:pt x="1055578" y="572362"/>
                  </a:lnTo>
                  <a:lnTo>
                    <a:pt x="1070782" y="624101"/>
                  </a:lnTo>
                  <a:lnTo>
                    <a:pt x="1084449" y="678120"/>
                  </a:lnTo>
                  <a:lnTo>
                    <a:pt x="1095353" y="739194"/>
                  </a:lnTo>
                  <a:lnTo>
                    <a:pt x="1102197" y="795774"/>
                  </a:lnTo>
                  <a:lnTo>
                    <a:pt x="1104885" y="858110"/>
                  </a:lnTo>
                  <a:lnTo>
                    <a:pt x="1099792" y="907303"/>
                  </a:lnTo>
                  <a:lnTo>
                    <a:pt x="1092428" y="957936"/>
                  </a:lnTo>
                  <a:lnTo>
                    <a:pt x="1084390" y="1013517"/>
                  </a:lnTo>
                  <a:lnTo>
                    <a:pt x="1075229" y="1070974"/>
                  </a:lnTo>
                  <a:lnTo>
                    <a:pt x="1061214" y="1129912"/>
                  </a:lnTo>
                  <a:lnTo>
                    <a:pt x="1050734" y="1172181"/>
                  </a:lnTo>
                  <a:lnTo>
                    <a:pt x="1042378" y="1215623"/>
                  </a:lnTo>
                  <a:lnTo>
                    <a:pt x="1034658" y="1260509"/>
                  </a:lnTo>
                  <a:lnTo>
                    <a:pt x="1025063" y="1308196"/>
                  </a:lnTo>
                  <a:lnTo>
                    <a:pt x="1014634" y="1357127"/>
                  </a:lnTo>
                  <a:lnTo>
                    <a:pt x="1004760" y="1406611"/>
                  </a:lnTo>
                  <a:lnTo>
                    <a:pt x="997290" y="1456340"/>
                  </a:lnTo>
                  <a:lnTo>
                    <a:pt x="988423" y="1508645"/>
                  </a:lnTo>
                  <a:lnTo>
                    <a:pt x="978318" y="1562710"/>
                  </a:lnTo>
                  <a:lnTo>
                    <a:pt x="967663" y="1617558"/>
                  </a:lnTo>
                  <a:lnTo>
                    <a:pt x="959230" y="1672753"/>
                  </a:lnTo>
                  <a:lnTo>
                    <a:pt x="951475" y="1729027"/>
                  </a:lnTo>
                  <a:lnTo>
                    <a:pt x="941864" y="1787939"/>
                  </a:lnTo>
                  <a:lnTo>
                    <a:pt x="931429" y="1848022"/>
                  </a:lnTo>
                  <a:lnTo>
                    <a:pt x="920628" y="1908627"/>
                  </a:lnTo>
                  <a:lnTo>
                    <a:pt x="909663" y="1969463"/>
                  </a:lnTo>
                  <a:lnTo>
                    <a:pt x="898627" y="2032867"/>
                  </a:lnTo>
                  <a:lnTo>
                    <a:pt x="893094" y="2065307"/>
                  </a:lnTo>
                  <a:lnTo>
                    <a:pt x="886633" y="2098029"/>
                  </a:lnTo>
                  <a:lnTo>
                    <a:pt x="879552" y="2130938"/>
                  </a:lnTo>
                  <a:lnTo>
                    <a:pt x="872057" y="2163972"/>
                  </a:lnTo>
                  <a:lnTo>
                    <a:pt x="865212" y="2197090"/>
                  </a:lnTo>
                  <a:lnTo>
                    <a:pt x="858799" y="2230263"/>
                  </a:lnTo>
                  <a:lnTo>
                    <a:pt x="852674" y="2263473"/>
                  </a:lnTo>
                  <a:lnTo>
                    <a:pt x="845818" y="2296708"/>
                  </a:lnTo>
                  <a:lnTo>
                    <a:pt x="838474" y="2329959"/>
                  </a:lnTo>
                  <a:lnTo>
                    <a:pt x="830804" y="2363221"/>
                  </a:lnTo>
                  <a:lnTo>
                    <a:pt x="821992" y="2397415"/>
                  </a:lnTo>
                  <a:lnTo>
                    <a:pt x="812419" y="2432231"/>
                  </a:lnTo>
                  <a:lnTo>
                    <a:pt x="802339" y="2467460"/>
                  </a:lnTo>
                  <a:lnTo>
                    <a:pt x="792845" y="2502042"/>
                  </a:lnTo>
                  <a:lnTo>
                    <a:pt x="783742" y="2536190"/>
                  </a:lnTo>
                  <a:lnTo>
                    <a:pt x="774899" y="2570051"/>
                  </a:lnTo>
                  <a:lnTo>
                    <a:pt x="765306" y="2602795"/>
                  </a:lnTo>
                  <a:lnTo>
                    <a:pt x="755213" y="2634794"/>
                  </a:lnTo>
                  <a:lnTo>
                    <a:pt x="744786" y="2666297"/>
                  </a:lnTo>
                  <a:lnTo>
                    <a:pt x="734136" y="2698394"/>
                  </a:lnTo>
                  <a:lnTo>
                    <a:pt x="723338" y="2730887"/>
                  </a:lnTo>
                  <a:lnTo>
                    <a:pt x="712441" y="2763643"/>
                  </a:lnTo>
                  <a:lnTo>
                    <a:pt x="700553" y="2795651"/>
                  </a:lnTo>
                  <a:lnTo>
                    <a:pt x="675018" y="2858336"/>
                  </a:lnTo>
                  <a:lnTo>
                    <a:pt x="648259" y="2920096"/>
                  </a:lnTo>
                  <a:lnTo>
                    <a:pt x="620957" y="2980521"/>
                  </a:lnTo>
                  <a:lnTo>
                    <a:pt x="593413" y="3038196"/>
                  </a:lnTo>
                  <a:lnTo>
                    <a:pt x="565762" y="3094647"/>
                  </a:lnTo>
                  <a:lnTo>
                    <a:pt x="538064" y="3150555"/>
                  </a:lnTo>
                  <a:lnTo>
                    <a:pt x="510344" y="3206222"/>
                  </a:lnTo>
                  <a:lnTo>
                    <a:pt x="482615" y="3259316"/>
                  </a:lnTo>
                  <a:lnTo>
                    <a:pt x="454881" y="3310651"/>
                  </a:lnTo>
                  <a:lnTo>
                    <a:pt x="427145" y="3361203"/>
                  </a:lnTo>
                  <a:lnTo>
                    <a:pt x="399409" y="3406476"/>
                  </a:lnTo>
                  <a:lnTo>
                    <a:pt x="371673" y="3449095"/>
                  </a:lnTo>
                  <a:lnTo>
                    <a:pt x="343936" y="3492692"/>
                  </a:lnTo>
                  <a:lnTo>
                    <a:pt x="306748" y="3549985"/>
                  </a:lnTo>
                  <a:lnTo>
                    <a:pt x="267891" y="3602095"/>
                  </a:lnTo>
                  <a:lnTo>
                    <a:pt x="219988" y="3656114"/>
                  </a:lnTo>
                  <a:lnTo>
                    <a:pt x="168178" y="3713648"/>
                  </a:lnTo>
                  <a:lnTo>
                    <a:pt x="109484" y="3757339"/>
                  </a:lnTo>
                  <a:lnTo>
                    <a:pt x="88016" y="3774685"/>
                  </a:lnTo>
                  <a:lnTo>
                    <a:pt x="68396" y="3781014"/>
                  </a:lnTo>
                  <a:lnTo>
                    <a:pt x="36292" y="3782111"/>
                  </a:lnTo>
                  <a:lnTo>
                    <a:pt x="14143" y="3776581"/>
                  </a:lnTo>
                  <a:lnTo>
                    <a:pt x="0" y="376943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522439" y="1913841"/>
              <a:ext cx="381084" cy="307620"/>
            </a:xfrm>
            <a:custGeom>
              <a:avLst/>
              <a:gdLst/>
              <a:ahLst/>
              <a:cxnLst/>
              <a:rect l="0" t="0" r="0" b="0"/>
              <a:pathLst>
                <a:path w="381084" h="307620">
                  <a:moveTo>
                    <a:pt x="98167" y="0"/>
                  </a:moveTo>
                  <a:lnTo>
                    <a:pt x="71036" y="55507"/>
                  </a:lnTo>
                  <a:lnTo>
                    <a:pt x="50587" y="106502"/>
                  </a:lnTo>
                  <a:lnTo>
                    <a:pt x="29665" y="160167"/>
                  </a:lnTo>
                  <a:lnTo>
                    <a:pt x="12659" y="218663"/>
                  </a:lnTo>
                  <a:lnTo>
                    <a:pt x="0" y="278485"/>
                  </a:lnTo>
                  <a:lnTo>
                    <a:pt x="2211" y="287358"/>
                  </a:lnTo>
                  <a:lnTo>
                    <a:pt x="12066" y="302149"/>
                  </a:lnTo>
                  <a:lnTo>
                    <a:pt x="20426" y="305908"/>
                  </a:lnTo>
                  <a:lnTo>
                    <a:pt x="42042" y="307619"/>
                  </a:lnTo>
                  <a:lnTo>
                    <a:pt x="71367" y="303385"/>
                  </a:lnTo>
                  <a:lnTo>
                    <a:pt x="130205" y="272907"/>
                  </a:lnTo>
                  <a:lnTo>
                    <a:pt x="184419" y="236560"/>
                  </a:lnTo>
                  <a:lnTo>
                    <a:pt x="240979" y="193767"/>
                  </a:lnTo>
                  <a:lnTo>
                    <a:pt x="295676" y="138633"/>
                  </a:lnTo>
                  <a:lnTo>
                    <a:pt x="349348" y="80005"/>
                  </a:lnTo>
                  <a:lnTo>
                    <a:pt x="370055" y="50286"/>
                  </a:lnTo>
                  <a:lnTo>
                    <a:pt x="381083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678853" y="2288288"/>
              <a:ext cx="41606" cy="1"/>
            </a:xfrm>
            <a:custGeom>
              <a:avLst/>
              <a:gdLst/>
              <a:ahLst/>
              <a:cxnLst/>
              <a:rect l="0" t="0" r="0" b="0"/>
              <a:pathLst>
                <a:path w="41606" h="1">
                  <a:moveTo>
                    <a:pt x="0" y="0"/>
                  </a:move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645569" y="2232508"/>
              <a:ext cx="158101" cy="105708"/>
            </a:xfrm>
            <a:custGeom>
              <a:avLst/>
              <a:gdLst/>
              <a:ahLst/>
              <a:cxnLst/>
              <a:rect l="0" t="0" r="0" b="0"/>
              <a:pathLst>
                <a:path w="158101" h="105708">
                  <a:moveTo>
                    <a:pt x="158100" y="14175"/>
                  </a:moveTo>
                  <a:lnTo>
                    <a:pt x="149265" y="5340"/>
                  </a:lnTo>
                  <a:lnTo>
                    <a:pt x="135066" y="1003"/>
                  </a:lnTo>
                  <a:lnTo>
                    <a:pt x="117352" y="0"/>
                  </a:lnTo>
                  <a:lnTo>
                    <a:pt x="90861" y="5558"/>
                  </a:lnTo>
                  <a:lnTo>
                    <a:pt x="27957" y="32860"/>
                  </a:lnTo>
                  <a:lnTo>
                    <a:pt x="3365" y="53410"/>
                  </a:lnTo>
                  <a:lnTo>
                    <a:pt x="394" y="60672"/>
                  </a:lnTo>
                  <a:lnTo>
                    <a:pt x="0" y="10570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807471" y="2321572"/>
              <a:ext cx="104545" cy="141459"/>
            </a:xfrm>
            <a:custGeom>
              <a:avLst/>
              <a:gdLst/>
              <a:ahLst/>
              <a:cxnLst/>
              <a:rect l="0" t="0" r="0" b="0"/>
              <a:pathLst>
                <a:path w="104545" h="141459">
                  <a:moveTo>
                    <a:pt x="29483" y="0"/>
                  </a:moveTo>
                  <a:lnTo>
                    <a:pt x="15272" y="19005"/>
                  </a:lnTo>
                  <a:lnTo>
                    <a:pt x="1901" y="30328"/>
                  </a:lnTo>
                  <a:lnTo>
                    <a:pt x="0" y="35937"/>
                  </a:lnTo>
                  <a:lnTo>
                    <a:pt x="1507" y="41525"/>
                  </a:lnTo>
                  <a:lnTo>
                    <a:pt x="5284" y="47099"/>
                  </a:lnTo>
                  <a:lnTo>
                    <a:pt x="16879" y="55758"/>
                  </a:lnTo>
                  <a:lnTo>
                    <a:pt x="33127" y="61764"/>
                  </a:lnTo>
                  <a:lnTo>
                    <a:pt x="85653" y="70354"/>
                  </a:lnTo>
                  <a:lnTo>
                    <a:pt x="92817" y="74639"/>
                  </a:lnTo>
                  <a:lnTo>
                    <a:pt x="103242" y="86798"/>
                  </a:lnTo>
                  <a:lnTo>
                    <a:pt x="104544" y="92999"/>
                  </a:lnTo>
                  <a:lnTo>
                    <a:pt x="103562" y="98982"/>
                  </a:lnTo>
                  <a:lnTo>
                    <a:pt x="97540" y="110561"/>
                  </a:lnTo>
                  <a:lnTo>
                    <a:pt x="88700" y="121870"/>
                  </a:lnTo>
                  <a:lnTo>
                    <a:pt x="68909" y="134216"/>
                  </a:lnTo>
                  <a:lnTo>
                    <a:pt x="29483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9020016" y="2279967"/>
              <a:ext cx="16643" cy="24964"/>
            </a:xfrm>
            <a:custGeom>
              <a:avLst/>
              <a:gdLst/>
              <a:ahLst/>
              <a:cxnLst/>
              <a:rect l="0" t="0" r="0" b="0"/>
              <a:pathLst>
                <a:path w="16643" h="24964">
                  <a:moveTo>
                    <a:pt x="0" y="24963"/>
                  </a:moveTo>
                  <a:lnTo>
                    <a:pt x="11437" y="12602"/>
                  </a:ln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795266" y="2263325"/>
              <a:ext cx="457741" cy="410321"/>
            </a:xfrm>
            <a:custGeom>
              <a:avLst/>
              <a:gdLst/>
              <a:ahLst/>
              <a:cxnLst/>
              <a:rect l="0" t="0" r="0" b="0"/>
              <a:pathLst>
                <a:path w="457741" h="410321">
                  <a:moveTo>
                    <a:pt x="457740" y="0"/>
                  </a:moveTo>
                  <a:lnTo>
                    <a:pt x="404248" y="30328"/>
                  </a:lnTo>
                  <a:lnTo>
                    <a:pt x="349462" y="60689"/>
                  </a:lnTo>
                  <a:lnTo>
                    <a:pt x="295003" y="106818"/>
                  </a:lnTo>
                  <a:lnTo>
                    <a:pt x="250199" y="161060"/>
                  </a:lnTo>
                  <a:lnTo>
                    <a:pt x="210638" y="216372"/>
                  </a:lnTo>
                  <a:lnTo>
                    <a:pt x="174986" y="277543"/>
                  </a:lnTo>
                  <a:lnTo>
                    <a:pt x="139024" y="339839"/>
                  </a:lnTo>
                  <a:lnTo>
                    <a:pt x="111063" y="378177"/>
                  </a:lnTo>
                  <a:lnTo>
                    <a:pt x="70766" y="400901"/>
                  </a:lnTo>
                  <a:lnTo>
                    <a:pt x="51837" y="408702"/>
                  </a:lnTo>
                  <a:lnTo>
                    <a:pt x="34180" y="410320"/>
                  </a:lnTo>
                  <a:lnTo>
                    <a:pt x="18010" y="407033"/>
                  </a:lnTo>
                  <a:lnTo>
                    <a:pt x="4660" y="399408"/>
                  </a:lnTo>
                  <a:lnTo>
                    <a:pt x="1285" y="392012"/>
                  </a:lnTo>
                  <a:lnTo>
                    <a:pt x="0" y="371467"/>
                  </a:lnTo>
                  <a:lnTo>
                    <a:pt x="4977" y="354324"/>
                  </a:lnTo>
                  <a:lnTo>
                    <a:pt x="27656" y="323833"/>
                  </a:lnTo>
                  <a:lnTo>
                    <a:pt x="69460" y="291877"/>
                  </a:lnTo>
                  <a:lnTo>
                    <a:pt x="91013" y="282276"/>
                  </a:lnTo>
                  <a:lnTo>
                    <a:pt x="128213" y="277795"/>
                  </a:lnTo>
                  <a:lnTo>
                    <a:pt x="190174" y="288988"/>
                  </a:lnTo>
                  <a:lnTo>
                    <a:pt x="207534" y="294244"/>
                  </a:lnTo>
                  <a:lnTo>
                    <a:pt x="222029" y="304592"/>
                  </a:lnTo>
                  <a:lnTo>
                    <a:pt x="228484" y="311235"/>
                  </a:lnTo>
                  <a:lnTo>
                    <a:pt x="231862" y="318438"/>
                  </a:lnTo>
                  <a:lnTo>
                    <a:pt x="233150" y="333837"/>
                  </a:lnTo>
                  <a:lnTo>
                    <a:pt x="228175" y="347461"/>
                  </a:lnTo>
                  <a:lnTo>
                    <a:pt x="219801" y="358755"/>
                  </a:lnTo>
                  <a:lnTo>
                    <a:pt x="199787" y="3744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219722" y="2537920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0" y="0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9111548" y="2720549"/>
              <a:ext cx="116496" cy="83645"/>
            </a:xfrm>
            <a:custGeom>
              <a:avLst/>
              <a:gdLst/>
              <a:ahLst/>
              <a:cxnLst/>
              <a:rect l="0" t="0" r="0" b="0"/>
              <a:pathLst>
                <a:path w="116496" h="83645">
                  <a:moveTo>
                    <a:pt x="116495" y="17076"/>
                  </a:moveTo>
                  <a:lnTo>
                    <a:pt x="107660" y="3824"/>
                  </a:lnTo>
                  <a:lnTo>
                    <a:pt x="100435" y="845"/>
                  </a:lnTo>
                  <a:lnTo>
                    <a:pt x="80079" y="0"/>
                  </a:lnTo>
                  <a:lnTo>
                    <a:pt x="47046" y="9140"/>
                  </a:lnTo>
                  <a:lnTo>
                    <a:pt x="29847" y="25876"/>
                  </a:lnTo>
                  <a:lnTo>
                    <a:pt x="0" y="8364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9226012" y="2811952"/>
              <a:ext cx="68600" cy="150342"/>
            </a:xfrm>
            <a:custGeom>
              <a:avLst/>
              <a:gdLst/>
              <a:ahLst/>
              <a:cxnLst/>
              <a:rect l="0" t="0" r="0" b="0"/>
              <a:pathLst>
                <a:path w="68600" h="150342">
                  <a:moveTo>
                    <a:pt x="68599" y="33847"/>
                  </a:moveTo>
                  <a:lnTo>
                    <a:pt x="54388" y="14842"/>
                  </a:lnTo>
                  <a:lnTo>
                    <a:pt x="41018" y="3519"/>
                  </a:lnTo>
                  <a:lnTo>
                    <a:pt x="33569" y="684"/>
                  </a:lnTo>
                  <a:lnTo>
                    <a:pt x="17897" y="0"/>
                  </a:lnTo>
                  <a:lnTo>
                    <a:pt x="11684" y="2961"/>
                  </a:lnTo>
                  <a:lnTo>
                    <a:pt x="2315" y="13648"/>
                  </a:lnTo>
                  <a:lnTo>
                    <a:pt x="0" y="30108"/>
                  </a:lnTo>
                  <a:lnTo>
                    <a:pt x="6046" y="66392"/>
                  </a:lnTo>
                  <a:lnTo>
                    <a:pt x="37561" y="123503"/>
                  </a:lnTo>
                  <a:lnTo>
                    <a:pt x="44942" y="141187"/>
                  </a:lnTo>
                  <a:lnTo>
                    <a:pt x="44507" y="146087"/>
                  </a:lnTo>
                  <a:lnTo>
                    <a:pt x="41443" y="148430"/>
                  </a:lnTo>
                  <a:lnTo>
                    <a:pt x="26994" y="15034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306140" y="2829156"/>
              <a:ext cx="271387" cy="299559"/>
            </a:xfrm>
            <a:custGeom>
              <a:avLst/>
              <a:gdLst/>
              <a:ahLst/>
              <a:cxnLst/>
              <a:rect l="0" t="0" r="0" b="0"/>
              <a:pathLst>
                <a:path w="271387" h="299559">
                  <a:moveTo>
                    <a:pt x="271386" y="0"/>
                  </a:moveTo>
                  <a:lnTo>
                    <a:pt x="266969" y="17670"/>
                  </a:lnTo>
                  <a:lnTo>
                    <a:pt x="257404" y="31276"/>
                  </a:lnTo>
                  <a:lnTo>
                    <a:pt x="201125" y="75444"/>
                  </a:lnTo>
                  <a:lnTo>
                    <a:pt x="144198" y="108284"/>
                  </a:lnTo>
                  <a:lnTo>
                    <a:pt x="81151" y="140742"/>
                  </a:lnTo>
                  <a:lnTo>
                    <a:pt x="25052" y="174680"/>
                  </a:lnTo>
                  <a:lnTo>
                    <a:pt x="218" y="196920"/>
                  </a:lnTo>
                  <a:lnTo>
                    <a:pt x="0" y="198773"/>
                  </a:lnTo>
                  <a:lnTo>
                    <a:pt x="53898" y="187859"/>
                  </a:lnTo>
                  <a:lnTo>
                    <a:pt x="71174" y="191667"/>
                  </a:lnTo>
                  <a:lnTo>
                    <a:pt x="88098" y="199523"/>
                  </a:lnTo>
                  <a:lnTo>
                    <a:pt x="108802" y="218759"/>
                  </a:lnTo>
                  <a:lnTo>
                    <a:pt x="112146" y="227201"/>
                  </a:lnTo>
                  <a:lnTo>
                    <a:pt x="113396" y="246443"/>
                  </a:lnTo>
                  <a:lnTo>
                    <a:pt x="109661" y="253978"/>
                  </a:lnTo>
                  <a:lnTo>
                    <a:pt x="95650" y="264815"/>
                  </a:lnTo>
                  <a:lnTo>
                    <a:pt x="32638" y="288216"/>
                  </a:lnTo>
                  <a:lnTo>
                    <a:pt x="13434" y="2995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9544242" y="3045504"/>
              <a:ext cx="24965" cy="8322"/>
            </a:xfrm>
            <a:custGeom>
              <a:avLst/>
              <a:gdLst/>
              <a:ahLst/>
              <a:cxnLst/>
              <a:rect l="0" t="0" r="0" b="0"/>
              <a:pathLst>
                <a:path w="24965" h="8322">
                  <a:moveTo>
                    <a:pt x="0" y="8321"/>
                  </a:moveTo>
                  <a:lnTo>
                    <a:pt x="2496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389755" y="3184840"/>
              <a:ext cx="217157" cy="359928"/>
            </a:xfrm>
            <a:custGeom>
              <a:avLst/>
              <a:gdLst/>
              <a:ahLst/>
              <a:cxnLst/>
              <a:rect l="0" t="0" r="0" b="0"/>
              <a:pathLst>
                <a:path w="217157" h="359928">
                  <a:moveTo>
                    <a:pt x="104561" y="52048"/>
                  </a:moveTo>
                  <a:lnTo>
                    <a:pt x="108978" y="38795"/>
                  </a:lnTo>
                  <a:lnTo>
                    <a:pt x="106216" y="24893"/>
                  </a:lnTo>
                  <a:lnTo>
                    <a:pt x="102890" y="17302"/>
                  </a:lnTo>
                  <a:lnTo>
                    <a:pt x="91800" y="6403"/>
                  </a:lnTo>
                  <a:lnTo>
                    <a:pt x="84959" y="2202"/>
                  </a:lnTo>
                  <a:lnTo>
                    <a:pt x="65030" y="0"/>
                  </a:lnTo>
                  <a:lnTo>
                    <a:pt x="43537" y="3027"/>
                  </a:lnTo>
                  <a:lnTo>
                    <a:pt x="27821" y="10537"/>
                  </a:lnTo>
                  <a:lnTo>
                    <a:pt x="8578" y="33995"/>
                  </a:lnTo>
                  <a:lnTo>
                    <a:pt x="1805" y="53886"/>
                  </a:lnTo>
                  <a:lnTo>
                    <a:pt x="0" y="64368"/>
                  </a:lnTo>
                  <a:lnTo>
                    <a:pt x="1569" y="74130"/>
                  </a:lnTo>
                  <a:lnTo>
                    <a:pt x="10709" y="92372"/>
                  </a:lnTo>
                  <a:lnTo>
                    <a:pt x="26483" y="104795"/>
                  </a:lnTo>
                  <a:lnTo>
                    <a:pt x="35867" y="109402"/>
                  </a:lnTo>
                  <a:lnTo>
                    <a:pt x="58621" y="112056"/>
                  </a:lnTo>
                  <a:lnTo>
                    <a:pt x="83219" y="108304"/>
                  </a:lnTo>
                  <a:lnTo>
                    <a:pt x="140366" y="75652"/>
                  </a:lnTo>
                  <a:lnTo>
                    <a:pt x="146922" y="66860"/>
                  </a:lnTo>
                  <a:lnTo>
                    <a:pt x="151741" y="47228"/>
                  </a:lnTo>
                  <a:lnTo>
                    <a:pt x="149883" y="39589"/>
                  </a:lnTo>
                  <a:lnTo>
                    <a:pt x="145871" y="33571"/>
                  </a:lnTo>
                  <a:lnTo>
                    <a:pt x="140422" y="28635"/>
                  </a:lnTo>
                  <a:lnTo>
                    <a:pt x="134940" y="28119"/>
                  </a:lnTo>
                  <a:lnTo>
                    <a:pt x="129437" y="30547"/>
                  </a:lnTo>
                  <a:lnTo>
                    <a:pt x="123919" y="34940"/>
                  </a:lnTo>
                  <a:lnTo>
                    <a:pt x="121164" y="42492"/>
                  </a:lnTo>
                  <a:lnTo>
                    <a:pt x="121706" y="74282"/>
                  </a:lnTo>
                  <a:lnTo>
                    <a:pt x="132730" y="125299"/>
                  </a:lnTo>
                  <a:lnTo>
                    <a:pt x="160560" y="169555"/>
                  </a:lnTo>
                  <a:lnTo>
                    <a:pt x="176832" y="189388"/>
                  </a:lnTo>
                  <a:lnTo>
                    <a:pt x="176780" y="193534"/>
                  </a:lnTo>
                  <a:lnTo>
                    <a:pt x="173047" y="196298"/>
                  </a:lnTo>
                  <a:lnTo>
                    <a:pt x="152590" y="205120"/>
                  </a:lnTo>
                  <a:lnTo>
                    <a:pt x="144902" y="209569"/>
                  </a:lnTo>
                  <a:lnTo>
                    <a:pt x="142550" y="217159"/>
                  </a:lnTo>
                  <a:lnTo>
                    <a:pt x="147333" y="237919"/>
                  </a:lnTo>
                  <a:lnTo>
                    <a:pt x="166361" y="274702"/>
                  </a:lnTo>
                  <a:lnTo>
                    <a:pt x="217156" y="335264"/>
                  </a:lnTo>
                  <a:lnTo>
                    <a:pt x="216607" y="341635"/>
                  </a:lnTo>
                  <a:lnTo>
                    <a:pt x="211617" y="346808"/>
                  </a:lnTo>
                  <a:lnTo>
                    <a:pt x="193747" y="354096"/>
                  </a:lnTo>
                  <a:lnTo>
                    <a:pt x="152004" y="358775"/>
                  </a:lnTo>
                  <a:lnTo>
                    <a:pt x="129524" y="3599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829664" y="4726355"/>
            <a:ext cx="1911860" cy="366127"/>
            <a:chOff x="3829664" y="4726355"/>
            <a:chExt cx="1911860" cy="366127"/>
          </a:xfrm>
        </p:grpSpPr>
        <p:sp>
          <p:nvSpPr>
            <p:cNvPr id="78" name="Freeform 77"/>
            <p:cNvSpPr/>
            <p:nvPr/>
          </p:nvSpPr>
          <p:spPr>
            <a:xfrm>
              <a:off x="3829664" y="4735602"/>
              <a:ext cx="213019" cy="298633"/>
            </a:xfrm>
            <a:custGeom>
              <a:avLst/>
              <a:gdLst/>
              <a:ahLst/>
              <a:cxnLst/>
              <a:rect l="0" t="0" r="0" b="0"/>
              <a:pathLst>
                <a:path w="213019" h="298633">
                  <a:moveTo>
                    <a:pt x="31302" y="7396"/>
                  </a:moveTo>
                  <a:lnTo>
                    <a:pt x="44571" y="66924"/>
                  </a:lnTo>
                  <a:lnTo>
                    <a:pt x="44813" y="119383"/>
                  </a:lnTo>
                  <a:lnTo>
                    <a:pt x="33664" y="182126"/>
                  </a:lnTo>
                  <a:lnTo>
                    <a:pt x="20434" y="237095"/>
                  </a:lnTo>
                  <a:lnTo>
                    <a:pt x="4706" y="279697"/>
                  </a:lnTo>
                  <a:lnTo>
                    <a:pt x="2477" y="281386"/>
                  </a:lnTo>
                  <a:lnTo>
                    <a:pt x="991" y="277889"/>
                  </a:lnTo>
                  <a:lnTo>
                    <a:pt x="0" y="270935"/>
                  </a:lnTo>
                  <a:lnTo>
                    <a:pt x="16938" y="209174"/>
                  </a:lnTo>
                  <a:lnTo>
                    <a:pt x="38450" y="150192"/>
                  </a:lnTo>
                  <a:lnTo>
                    <a:pt x="75775" y="90684"/>
                  </a:lnTo>
                  <a:lnTo>
                    <a:pt x="115647" y="31205"/>
                  </a:lnTo>
                  <a:lnTo>
                    <a:pt x="138374" y="7054"/>
                  </a:lnTo>
                  <a:lnTo>
                    <a:pt x="148911" y="2545"/>
                  </a:lnTo>
                  <a:lnTo>
                    <a:pt x="172947" y="0"/>
                  </a:lnTo>
                  <a:lnTo>
                    <a:pt x="182131" y="3390"/>
                  </a:lnTo>
                  <a:lnTo>
                    <a:pt x="189178" y="9348"/>
                  </a:lnTo>
                  <a:lnTo>
                    <a:pt x="199472" y="27679"/>
                  </a:lnTo>
                  <a:lnTo>
                    <a:pt x="211149" y="79717"/>
                  </a:lnTo>
                  <a:lnTo>
                    <a:pt x="213018" y="138345"/>
                  </a:lnTo>
                  <a:lnTo>
                    <a:pt x="202728" y="200352"/>
                  </a:lnTo>
                  <a:lnTo>
                    <a:pt x="193745" y="263599"/>
                  </a:lnTo>
                  <a:lnTo>
                    <a:pt x="189402" y="2986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952498" y="4884455"/>
              <a:ext cx="74891" cy="8323"/>
            </a:xfrm>
            <a:custGeom>
              <a:avLst/>
              <a:gdLst/>
              <a:ahLst/>
              <a:cxnLst/>
              <a:rect l="0" t="0" r="0" b="0"/>
              <a:pathLst>
                <a:path w="74891" h="8323">
                  <a:moveTo>
                    <a:pt x="0" y="0"/>
                  </a:moveTo>
                  <a:lnTo>
                    <a:pt x="58793" y="7551"/>
                  </a:lnTo>
                  <a:lnTo>
                    <a:pt x="74890" y="832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118258" y="4867813"/>
              <a:ext cx="125478" cy="149780"/>
            </a:xfrm>
            <a:custGeom>
              <a:avLst/>
              <a:gdLst/>
              <a:ahLst/>
              <a:cxnLst/>
              <a:rect l="0" t="0" r="0" b="0"/>
              <a:pathLst>
                <a:path w="125478" h="149780">
                  <a:moveTo>
                    <a:pt x="125477" y="0"/>
                  </a:moveTo>
                  <a:lnTo>
                    <a:pt x="67568" y="15999"/>
                  </a:lnTo>
                  <a:lnTo>
                    <a:pt x="40928" y="31142"/>
                  </a:lnTo>
                  <a:lnTo>
                    <a:pt x="16907" y="51757"/>
                  </a:lnTo>
                  <a:lnTo>
                    <a:pt x="1057" y="79849"/>
                  </a:lnTo>
                  <a:lnTo>
                    <a:pt x="0" y="89291"/>
                  </a:lnTo>
                  <a:lnTo>
                    <a:pt x="3757" y="107178"/>
                  </a:lnTo>
                  <a:lnTo>
                    <a:pt x="16269" y="128425"/>
                  </a:lnTo>
                  <a:lnTo>
                    <a:pt x="42266" y="1497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249971" y="4859492"/>
              <a:ext cx="168483" cy="191385"/>
            </a:xfrm>
            <a:custGeom>
              <a:avLst/>
              <a:gdLst/>
              <a:ahLst/>
              <a:cxnLst/>
              <a:rect l="0" t="0" r="0" b="0"/>
              <a:pathLst>
                <a:path w="168483" h="191385">
                  <a:moveTo>
                    <a:pt x="101937" y="0"/>
                  </a:moveTo>
                  <a:lnTo>
                    <a:pt x="84268" y="4418"/>
                  </a:lnTo>
                  <a:lnTo>
                    <a:pt x="60028" y="20417"/>
                  </a:lnTo>
                  <a:lnTo>
                    <a:pt x="17543" y="64153"/>
                  </a:lnTo>
                  <a:lnTo>
                    <a:pt x="2248" y="90816"/>
                  </a:lnTo>
                  <a:lnTo>
                    <a:pt x="0" y="107856"/>
                  </a:lnTo>
                  <a:lnTo>
                    <a:pt x="695" y="116283"/>
                  </a:lnTo>
                  <a:lnTo>
                    <a:pt x="8863" y="130577"/>
                  </a:lnTo>
                  <a:lnTo>
                    <a:pt x="14925" y="136978"/>
                  </a:lnTo>
                  <a:lnTo>
                    <a:pt x="31522" y="144089"/>
                  </a:lnTo>
                  <a:lnTo>
                    <a:pt x="52151" y="146326"/>
                  </a:lnTo>
                  <a:lnTo>
                    <a:pt x="103061" y="140228"/>
                  </a:lnTo>
                  <a:lnTo>
                    <a:pt x="138944" y="130307"/>
                  </a:lnTo>
                  <a:lnTo>
                    <a:pt x="148798" y="125703"/>
                  </a:lnTo>
                  <a:lnTo>
                    <a:pt x="162212" y="113191"/>
                  </a:lnTo>
                  <a:lnTo>
                    <a:pt x="167084" y="105971"/>
                  </a:lnTo>
                  <a:lnTo>
                    <a:pt x="168482" y="99309"/>
                  </a:lnTo>
                  <a:lnTo>
                    <a:pt x="167566" y="93018"/>
                  </a:lnTo>
                  <a:lnTo>
                    <a:pt x="165105" y="86975"/>
                  </a:lnTo>
                  <a:lnTo>
                    <a:pt x="160691" y="83871"/>
                  </a:lnTo>
                  <a:lnTo>
                    <a:pt x="148390" y="82888"/>
                  </a:lnTo>
                  <a:lnTo>
                    <a:pt x="125871" y="91950"/>
                  </a:lnTo>
                  <a:lnTo>
                    <a:pt x="112267" y="106203"/>
                  </a:lnTo>
                  <a:lnTo>
                    <a:pt x="106050" y="115181"/>
                  </a:lnTo>
                  <a:lnTo>
                    <a:pt x="101608" y="137484"/>
                  </a:lnTo>
                  <a:lnTo>
                    <a:pt x="103640" y="160032"/>
                  </a:lnTo>
                  <a:lnTo>
                    <a:pt x="110707" y="176217"/>
                  </a:lnTo>
                  <a:lnTo>
                    <a:pt x="117546" y="184643"/>
                  </a:lnTo>
                  <a:lnTo>
                    <a:pt x="126900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410156" y="4898712"/>
              <a:ext cx="166421" cy="148875"/>
            </a:xfrm>
            <a:custGeom>
              <a:avLst/>
              <a:gdLst/>
              <a:ahLst/>
              <a:cxnLst/>
              <a:rect l="0" t="0" r="0" b="0"/>
              <a:pathLst>
                <a:path w="166421" h="148875">
                  <a:moveTo>
                    <a:pt x="166420" y="10707"/>
                  </a:moveTo>
                  <a:lnTo>
                    <a:pt x="157586" y="1872"/>
                  </a:lnTo>
                  <a:lnTo>
                    <a:pt x="140921" y="0"/>
                  </a:lnTo>
                  <a:lnTo>
                    <a:pt x="96972" y="6332"/>
                  </a:lnTo>
                  <a:lnTo>
                    <a:pt x="72598" y="18245"/>
                  </a:lnTo>
                  <a:lnTo>
                    <a:pt x="53664" y="33486"/>
                  </a:lnTo>
                  <a:lnTo>
                    <a:pt x="40760" y="54130"/>
                  </a:lnTo>
                  <a:lnTo>
                    <a:pt x="40117" y="60921"/>
                  </a:lnTo>
                  <a:lnTo>
                    <a:pt x="44334" y="73396"/>
                  </a:lnTo>
                  <a:lnTo>
                    <a:pt x="57104" y="90816"/>
                  </a:lnTo>
                  <a:lnTo>
                    <a:pt x="103229" y="124399"/>
                  </a:lnTo>
                  <a:lnTo>
                    <a:pt x="104877" y="129956"/>
                  </a:lnTo>
                  <a:lnTo>
                    <a:pt x="103202" y="135509"/>
                  </a:lnTo>
                  <a:lnTo>
                    <a:pt x="99312" y="141061"/>
                  </a:lnTo>
                  <a:lnTo>
                    <a:pt x="93020" y="144762"/>
                  </a:lnTo>
                  <a:lnTo>
                    <a:pt x="76167" y="148874"/>
                  </a:lnTo>
                  <a:lnTo>
                    <a:pt x="36138" y="144871"/>
                  </a:lnTo>
                  <a:lnTo>
                    <a:pt x="0" y="13552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543292" y="4927796"/>
              <a:ext cx="166422" cy="123936"/>
            </a:xfrm>
            <a:custGeom>
              <a:avLst/>
              <a:gdLst/>
              <a:ahLst/>
              <a:cxnLst/>
              <a:rect l="0" t="0" r="0" b="0"/>
              <a:pathLst>
                <a:path w="166422" h="123936">
                  <a:moveTo>
                    <a:pt x="166421" y="6586"/>
                  </a:moveTo>
                  <a:lnTo>
                    <a:pt x="136801" y="0"/>
                  </a:lnTo>
                  <a:lnTo>
                    <a:pt x="106794" y="1244"/>
                  </a:lnTo>
                  <a:lnTo>
                    <a:pt x="86296" y="6061"/>
                  </a:lnTo>
                  <a:lnTo>
                    <a:pt x="67940" y="14365"/>
                  </a:lnTo>
                  <a:lnTo>
                    <a:pt x="62860" y="21018"/>
                  </a:lnTo>
                  <a:lnTo>
                    <a:pt x="59681" y="38271"/>
                  </a:lnTo>
                  <a:lnTo>
                    <a:pt x="66281" y="55801"/>
                  </a:lnTo>
                  <a:lnTo>
                    <a:pt x="116488" y="114524"/>
                  </a:lnTo>
                  <a:lnTo>
                    <a:pt x="122038" y="120150"/>
                  </a:lnTo>
                  <a:lnTo>
                    <a:pt x="122039" y="122976"/>
                  </a:lnTo>
                  <a:lnTo>
                    <a:pt x="118342" y="123935"/>
                  </a:lnTo>
                  <a:lnTo>
                    <a:pt x="67735" y="114104"/>
                  </a:lnTo>
                  <a:lnTo>
                    <a:pt x="19211" y="100525"/>
                  </a:lnTo>
                  <a:lnTo>
                    <a:pt x="0" y="9811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920421" y="4834529"/>
              <a:ext cx="88851" cy="174743"/>
            </a:xfrm>
            <a:custGeom>
              <a:avLst/>
              <a:gdLst/>
              <a:ahLst/>
              <a:cxnLst/>
              <a:rect l="0" t="0" r="0" b="0"/>
              <a:pathLst>
                <a:path w="88851" h="174743">
                  <a:moveTo>
                    <a:pt x="88850" y="0"/>
                  </a:moveTo>
                  <a:lnTo>
                    <a:pt x="49687" y="15999"/>
                  </a:lnTo>
                  <a:lnTo>
                    <a:pt x="23006" y="35559"/>
                  </a:lnTo>
                  <a:lnTo>
                    <a:pt x="10892" y="53403"/>
                  </a:lnTo>
                  <a:lnTo>
                    <a:pt x="3351" y="74585"/>
                  </a:lnTo>
                  <a:lnTo>
                    <a:pt x="0" y="99409"/>
                  </a:lnTo>
                  <a:lnTo>
                    <a:pt x="3441" y="118455"/>
                  </a:lnTo>
                  <a:lnTo>
                    <a:pt x="12059" y="134008"/>
                  </a:lnTo>
                  <a:lnTo>
                    <a:pt x="47245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029649" y="4890449"/>
              <a:ext cx="87797" cy="79590"/>
            </a:xfrm>
            <a:custGeom>
              <a:avLst/>
              <a:gdLst/>
              <a:ahLst/>
              <a:cxnLst/>
              <a:rect l="0" t="0" r="0" b="0"/>
              <a:pathLst>
                <a:path w="87797" h="79590">
                  <a:moveTo>
                    <a:pt x="87796" y="18970"/>
                  </a:moveTo>
                  <a:lnTo>
                    <a:pt x="53050" y="223"/>
                  </a:lnTo>
                  <a:lnTo>
                    <a:pt x="45216" y="0"/>
                  </a:lnTo>
                  <a:lnTo>
                    <a:pt x="29115" y="4683"/>
                  </a:lnTo>
                  <a:lnTo>
                    <a:pt x="8874" y="17715"/>
                  </a:lnTo>
                  <a:lnTo>
                    <a:pt x="1869" y="32897"/>
                  </a:lnTo>
                  <a:lnTo>
                    <a:pt x="0" y="42123"/>
                  </a:lnTo>
                  <a:lnTo>
                    <a:pt x="604" y="50123"/>
                  </a:lnTo>
                  <a:lnTo>
                    <a:pt x="6206" y="63942"/>
                  </a:lnTo>
                  <a:lnTo>
                    <a:pt x="17325" y="73782"/>
                  </a:lnTo>
                  <a:lnTo>
                    <a:pt x="24173" y="77701"/>
                  </a:lnTo>
                  <a:lnTo>
                    <a:pt x="39178" y="79589"/>
                  </a:lnTo>
                  <a:lnTo>
                    <a:pt x="55093" y="76422"/>
                  </a:lnTo>
                  <a:lnTo>
                    <a:pt x="71412" y="68851"/>
                  </a:lnTo>
                  <a:lnTo>
                    <a:pt x="76873" y="62394"/>
                  </a:lnTo>
                  <a:lnTo>
                    <a:pt x="82941" y="45357"/>
                  </a:lnTo>
                  <a:lnTo>
                    <a:pt x="80861" y="38411"/>
                  </a:lnTo>
                  <a:lnTo>
                    <a:pt x="75776" y="32855"/>
                  </a:lnTo>
                  <a:lnTo>
                    <a:pt x="68688" y="28226"/>
                  </a:lnTo>
                  <a:lnTo>
                    <a:pt x="53416" y="25549"/>
                  </a:lnTo>
                  <a:lnTo>
                    <a:pt x="29548" y="272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187917" y="4926061"/>
              <a:ext cx="87629" cy="56624"/>
            </a:xfrm>
            <a:custGeom>
              <a:avLst/>
              <a:gdLst/>
              <a:ahLst/>
              <a:cxnLst/>
              <a:rect l="0" t="0" r="0" b="0"/>
              <a:pathLst>
                <a:path w="87629" h="56624">
                  <a:moveTo>
                    <a:pt x="4417" y="33284"/>
                  </a:moveTo>
                  <a:lnTo>
                    <a:pt x="0" y="46535"/>
                  </a:lnTo>
                  <a:lnTo>
                    <a:pt x="548" y="47666"/>
                  </a:lnTo>
                  <a:lnTo>
                    <a:pt x="6087" y="41525"/>
                  </a:lnTo>
                  <a:lnTo>
                    <a:pt x="11078" y="39703"/>
                  </a:lnTo>
                  <a:lnTo>
                    <a:pt x="24020" y="40143"/>
                  </a:lnTo>
                  <a:lnTo>
                    <a:pt x="29504" y="43404"/>
                  </a:lnTo>
                  <a:lnTo>
                    <a:pt x="38065" y="54424"/>
                  </a:lnTo>
                  <a:lnTo>
                    <a:pt x="42566" y="56623"/>
                  </a:lnTo>
                  <a:lnTo>
                    <a:pt x="47417" y="56240"/>
                  </a:lnTo>
                  <a:lnTo>
                    <a:pt x="52499" y="54135"/>
                  </a:lnTo>
                  <a:lnTo>
                    <a:pt x="68487" y="37921"/>
                  </a:lnTo>
                  <a:lnTo>
                    <a:pt x="8762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342113" y="4726355"/>
              <a:ext cx="66569" cy="282917"/>
            </a:xfrm>
            <a:custGeom>
              <a:avLst/>
              <a:gdLst/>
              <a:ahLst/>
              <a:cxnLst/>
              <a:rect l="0" t="0" r="0" b="0"/>
              <a:pathLst>
                <a:path w="66569" h="282917">
                  <a:moveTo>
                    <a:pt x="66568" y="0"/>
                  </a:moveTo>
                  <a:lnTo>
                    <a:pt x="52376" y="52904"/>
                  </a:lnTo>
                  <a:lnTo>
                    <a:pt x="41541" y="105475"/>
                  </a:lnTo>
                  <a:lnTo>
                    <a:pt x="27728" y="163292"/>
                  </a:lnTo>
                  <a:lnTo>
                    <a:pt x="16641" y="212887"/>
                  </a:lnTo>
                  <a:lnTo>
                    <a:pt x="2465" y="273755"/>
                  </a:lnTo>
                  <a:lnTo>
                    <a:pt x="0" y="2829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309986" y="4880718"/>
              <a:ext cx="181907" cy="128554"/>
            </a:xfrm>
            <a:custGeom>
              <a:avLst/>
              <a:gdLst/>
              <a:ahLst/>
              <a:cxnLst/>
              <a:rect l="0" t="0" r="0" b="0"/>
              <a:pathLst>
                <a:path w="181907" h="128554">
                  <a:moveTo>
                    <a:pt x="7164" y="128553"/>
                  </a:moveTo>
                  <a:lnTo>
                    <a:pt x="2747" y="75062"/>
                  </a:lnTo>
                  <a:lnTo>
                    <a:pt x="0" y="37917"/>
                  </a:lnTo>
                  <a:lnTo>
                    <a:pt x="4288" y="18620"/>
                  </a:lnTo>
                  <a:lnTo>
                    <a:pt x="8020" y="10885"/>
                  </a:lnTo>
                  <a:lnTo>
                    <a:pt x="14207" y="5729"/>
                  </a:lnTo>
                  <a:lnTo>
                    <a:pt x="30943" y="0"/>
                  </a:lnTo>
                  <a:lnTo>
                    <a:pt x="56739" y="1192"/>
                  </a:lnTo>
                  <a:lnTo>
                    <a:pt x="116752" y="23971"/>
                  </a:lnTo>
                  <a:lnTo>
                    <a:pt x="149965" y="46407"/>
                  </a:lnTo>
                  <a:lnTo>
                    <a:pt x="181906" y="786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449636" y="4935047"/>
              <a:ext cx="192777" cy="89992"/>
            </a:xfrm>
            <a:custGeom>
              <a:avLst/>
              <a:gdLst/>
              <a:ahLst/>
              <a:cxnLst/>
              <a:rect l="0" t="0" r="0" b="0"/>
              <a:pathLst>
                <a:path w="192777" h="89992">
                  <a:moveTo>
                    <a:pt x="17293" y="82545"/>
                  </a:moveTo>
                  <a:lnTo>
                    <a:pt x="4040" y="78128"/>
                  </a:lnTo>
                  <a:lnTo>
                    <a:pt x="1062" y="74053"/>
                  </a:lnTo>
                  <a:lnTo>
                    <a:pt x="0" y="68562"/>
                  </a:lnTo>
                  <a:lnTo>
                    <a:pt x="217" y="62129"/>
                  </a:lnTo>
                  <a:lnTo>
                    <a:pt x="7855" y="47583"/>
                  </a:lnTo>
                  <a:lnTo>
                    <a:pt x="21419" y="32798"/>
                  </a:lnTo>
                  <a:lnTo>
                    <a:pt x="50772" y="15002"/>
                  </a:lnTo>
                  <a:lnTo>
                    <a:pt x="99172" y="2703"/>
                  </a:lnTo>
                  <a:lnTo>
                    <a:pt x="144619" y="0"/>
                  </a:lnTo>
                  <a:lnTo>
                    <a:pt x="149330" y="1627"/>
                  </a:lnTo>
                  <a:lnTo>
                    <a:pt x="149696" y="4562"/>
                  </a:lnTo>
                  <a:lnTo>
                    <a:pt x="147167" y="8367"/>
                  </a:lnTo>
                  <a:lnTo>
                    <a:pt x="88406" y="44842"/>
                  </a:lnTo>
                  <a:lnTo>
                    <a:pt x="77252" y="59316"/>
                  </a:lnTo>
                  <a:lnTo>
                    <a:pt x="75757" y="67059"/>
                  </a:lnTo>
                  <a:lnTo>
                    <a:pt x="79027" y="83059"/>
                  </a:lnTo>
                  <a:lnTo>
                    <a:pt x="84336" y="87510"/>
                  </a:lnTo>
                  <a:lnTo>
                    <a:pt x="100098" y="89991"/>
                  </a:lnTo>
                  <a:lnTo>
                    <a:pt x="129763" y="86190"/>
                  </a:lnTo>
                  <a:lnTo>
                    <a:pt x="146176" y="79234"/>
                  </a:lnTo>
                  <a:lnTo>
                    <a:pt x="182400" y="53448"/>
                  </a:lnTo>
                  <a:lnTo>
                    <a:pt x="191760" y="39102"/>
                  </a:lnTo>
                  <a:lnTo>
                    <a:pt x="192776" y="32318"/>
                  </a:lnTo>
                  <a:lnTo>
                    <a:pt x="191604" y="25947"/>
                  </a:lnTo>
                  <a:lnTo>
                    <a:pt x="188974" y="19850"/>
                  </a:lnTo>
                  <a:lnTo>
                    <a:pt x="178655" y="10610"/>
                  </a:lnTo>
                  <a:lnTo>
                    <a:pt x="172020" y="6851"/>
                  </a:lnTo>
                  <a:lnTo>
                    <a:pt x="154786" y="5141"/>
                  </a:lnTo>
                  <a:lnTo>
                    <a:pt x="125466" y="765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667383" y="4751319"/>
              <a:ext cx="74141" cy="341163"/>
            </a:xfrm>
            <a:custGeom>
              <a:avLst/>
              <a:gdLst/>
              <a:ahLst/>
              <a:cxnLst/>
              <a:rect l="0" t="0" r="0" b="0"/>
              <a:pathLst>
                <a:path w="74141" h="341163">
                  <a:moveTo>
                    <a:pt x="74140" y="0"/>
                  </a:moveTo>
                  <a:lnTo>
                    <a:pt x="50977" y="27580"/>
                  </a:lnTo>
                  <a:lnTo>
                    <a:pt x="22998" y="89448"/>
                  </a:lnTo>
                  <a:lnTo>
                    <a:pt x="4935" y="145692"/>
                  </a:lnTo>
                  <a:lnTo>
                    <a:pt x="0" y="207294"/>
                  </a:lnTo>
                  <a:lnTo>
                    <a:pt x="3816" y="261198"/>
                  </a:lnTo>
                  <a:lnTo>
                    <a:pt x="15294" y="289733"/>
                  </a:lnTo>
                  <a:lnTo>
                    <a:pt x="30406" y="311336"/>
                  </a:lnTo>
                  <a:lnTo>
                    <a:pt x="65819" y="34116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7064570" y="121432"/>
            <a:ext cx="2958970" cy="2175178"/>
            <a:chOff x="7064570" y="121432"/>
            <a:chExt cx="2958970" cy="2175178"/>
          </a:xfrm>
        </p:grpSpPr>
        <p:sp>
          <p:nvSpPr>
            <p:cNvPr id="92" name="Freeform 91"/>
            <p:cNvSpPr/>
            <p:nvPr/>
          </p:nvSpPr>
          <p:spPr>
            <a:xfrm>
              <a:off x="7064570" y="407376"/>
              <a:ext cx="202488" cy="1889234"/>
            </a:xfrm>
            <a:custGeom>
              <a:avLst/>
              <a:gdLst/>
              <a:ahLst/>
              <a:cxnLst/>
              <a:rect l="0" t="0" r="0" b="0"/>
              <a:pathLst>
                <a:path w="202488" h="1889234">
                  <a:moveTo>
                    <a:pt x="116495" y="16997"/>
                  </a:moveTo>
                  <a:lnTo>
                    <a:pt x="103227" y="71938"/>
                  </a:lnTo>
                  <a:lnTo>
                    <a:pt x="100297" y="127875"/>
                  </a:lnTo>
                  <a:lnTo>
                    <a:pt x="99984" y="174460"/>
                  </a:lnTo>
                  <a:lnTo>
                    <a:pt x="95474" y="229252"/>
                  </a:lnTo>
                  <a:lnTo>
                    <a:pt x="91385" y="286743"/>
                  </a:lnTo>
                  <a:lnTo>
                    <a:pt x="85099" y="339191"/>
                  </a:lnTo>
                  <a:lnTo>
                    <a:pt x="79167" y="389855"/>
                  </a:lnTo>
                  <a:lnTo>
                    <a:pt x="69091" y="445303"/>
                  </a:lnTo>
                  <a:lnTo>
                    <a:pt x="60663" y="508716"/>
                  </a:lnTo>
                  <a:lnTo>
                    <a:pt x="54306" y="570244"/>
                  </a:lnTo>
                  <a:lnTo>
                    <a:pt x="46807" y="621732"/>
                  </a:lnTo>
                  <a:lnTo>
                    <a:pt x="43147" y="673560"/>
                  </a:lnTo>
                  <a:lnTo>
                    <a:pt x="37645" y="724049"/>
                  </a:lnTo>
                  <a:lnTo>
                    <a:pt x="34577" y="774143"/>
                  </a:lnTo>
                  <a:lnTo>
                    <a:pt x="29250" y="828536"/>
                  </a:lnTo>
                  <a:lnTo>
                    <a:pt x="26234" y="885641"/>
                  </a:lnTo>
                  <a:lnTo>
                    <a:pt x="20922" y="939133"/>
                  </a:lnTo>
                  <a:lnTo>
                    <a:pt x="17910" y="994533"/>
                  </a:lnTo>
                  <a:lnTo>
                    <a:pt x="17018" y="1047519"/>
                  </a:lnTo>
                  <a:lnTo>
                    <a:pt x="12336" y="1098352"/>
                  </a:lnTo>
                  <a:lnTo>
                    <a:pt x="9511" y="1148547"/>
                  </a:lnTo>
                  <a:lnTo>
                    <a:pt x="8673" y="1198553"/>
                  </a:lnTo>
                  <a:lnTo>
                    <a:pt x="8425" y="1248503"/>
                  </a:lnTo>
                  <a:lnTo>
                    <a:pt x="8341" y="1308436"/>
                  </a:lnTo>
                  <a:lnTo>
                    <a:pt x="10790" y="1364790"/>
                  </a:lnTo>
                  <a:lnTo>
                    <a:pt x="15486" y="1416021"/>
                  </a:lnTo>
                  <a:lnTo>
                    <a:pt x="22132" y="1470245"/>
                  </a:lnTo>
                  <a:lnTo>
                    <a:pt x="26870" y="1531499"/>
                  </a:lnTo>
                  <a:lnTo>
                    <a:pt x="33364" y="1585987"/>
                  </a:lnTo>
                  <a:lnTo>
                    <a:pt x="37327" y="1604678"/>
                  </a:lnTo>
                  <a:lnTo>
                    <a:pt x="39677" y="1607998"/>
                  </a:lnTo>
                  <a:lnTo>
                    <a:pt x="42168" y="1607438"/>
                  </a:lnTo>
                  <a:lnTo>
                    <a:pt x="44754" y="1604291"/>
                  </a:lnTo>
                  <a:lnTo>
                    <a:pt x="49245" y="1549447"/>
                  </a:lnTo>
                  <a:lnTo>
                    <a:pt x="49836" y="1491853"/>
                  </a:lnTo>
                  <a:lnTo>
                    <a:pt x="49907" y="1436737"/>
                  </a:lnTo>
                  <a:lnTo>
                    <a:pt x="49920" y="1389034"/>
                  </a:lnTo>
                  <a:lnTo>
                    <a:pt x="49924" y="1337301"/>
                  </a:lnTo>
                  <a:lnTo>
                    <a:pt x="49925" y="1283449"/>
                  </a:lnTo>
                  <a:lnTo>
                    <a:pt x="49926" y="1227429"/>
                  </a:lnTo>
                  <a:lnTo>
                    <a:pt x="49926" y="1166452"/>
                  </a:lnTo>
                  <a:lnTo>
                    <a:pt x="49926" y="1104930"/>
                  </a:lnTo>
                  <a:lnTo>
                    <a:pt x="52391" y="1042322"/>
                  </a:lnTo>
                  <a:lnTo>
                    <a:pt x="56512" y="980317"/>
                  </a:lnTo>
                  <a:lnTo>
                    <a:pt x="57733" y="917567"/>
                  </a:lnTo>
                  <a:lnTo>
                    <a:pt x="60560" y="855520"/>
                  </a:lnTo>
                  <a:lnTo>
                    <a:pt x="64788" y="792756"/>
                  </a:lnTo>
                  <a:lnTo>
                    <a:pt x="68506" y="733171"/>
                  </a:lnTo>
                  <a:lnTo>
                    <a:pt x="75463" y="672062"/>
                  </a:lnTo>
                  <a:lnTo>
                    <a:pt x="83381" y="609576"/>
                  </a:lnTo>
                  <a:lnTo>
                    <a:pt x="91582" y="550073"/>
                  </a:lnTo>
                  <a:lnTo>
                    <a:pt x="99868" y="491454"/>
                  </a:lnTo>
                  <a:lnTo>
                    <a:pt x="108178" y="435562"/>
                  </a:lnTo>
                  <a:lnTo>
                    <a:pt x="116496" y="381402"/>
                  </a:lnTo>
                  <a:lnTo>
                    <a:pt x="124816" y="326832"/>
                  </a:lnTo>
                  <a:lnTo>
                    <a:pt x="133136" y="277995"/>
                  </a:lnTo>
                  <a:lnTo>
                    <a:pt x="148649" y="220078"/>
                  </a:lnTo>
                  <a:lnTo>
                    <a:pt x="161952" y="165046"/>
                  </a:lnTo>
                  <a:lnTo>
                    <a:pt x="170250" y="106258"/>
                  </a:lnTo>
                  <a:lnTo>
                    <a:pt x="183202" y="52003"/>
                  </a:lnTo>
                  <a:lnTo>
                    <a:pt x="194185" y="3983"/>
                  </a:lnTo>
                  <a:lnTo>
                    <a:pt x="196950" y="0"/>
                  </a:lnTo>
                  <a:lnTo>
                    <a:pt x="199718" y="118"/>
                  </a:lnTo>
                  <a:lnTo>
                    <a:pt x="202487" y="2971"/>
                  </a:lnTo>
                  <a:lnTo>
                    <a:pt x="200711" y="59769"/>
                  </a:lnTo>
                  <a:lnTo>
                    <a:pt x="195486" y="114307"/>
                  </a:lnTo>
                  <a:lnTo>
                    <a:pt x="186476" y="170520"/>
                  </a:lnTo>
                  <a:lnTo>
                    <a:pt x="183150" y="217812"/>
                  </a:lnTo>
                  <a:lnTo>
                    <a:pt x="176719" y="267882"/>
                  </a:lnTo>
                  <a:lnTo>
                    <a:pt x="168958" y="323296"/>
                  </a:lnTo>
                  <a:lnTo>
                    <a:pt x="160804" y="380703"/>
                  </a:lnTo>
                  <a:lnTo>
                    <a:pt x="152532" y="438702"/>
                  </a:lnTo>
                  <a:lnTo>
                    <a:pt x="144226" y="497800"/>
                  </a:lnTo>
                  <a:lnTo>
                    <a:pt x="135908" y="560820"/>
                  </a:lnTo>
                  <a:lnTo>
                    <a:pt x="127589" y="621817"/>
                  </a:lnTo>
                  <a:lnTo>
                    <a:pt x="122042" y="664568"/>
                  </a:lnTo>
                  <a:lnTo>
                    <a:pt x="116495" y="708223"/>
                  </a:lnTo>
                  <a:lnTo>
                    <a:pt x="110947" y="753205"/>
                  </a:lnTo>
                  <a:lnTo>
                    <a:pt x="105400" y="800934"/>
                  </a:lnTo>
                  <a:lnTo>
                    <a:pt x="99852" y="847418"/>
                  </a:lnTo>
                  <a:lnTo>
                    <a:pt x="94305" y="892733"/>
                  </a:lnTo>
                  <a:lnTo>
                    <a:pt x="88758" y="937527"/>
                  </a:lnTo>
                  <a:lnTo>
                    <a:pt x="85676" y="982091"/>
                  </a:lnTo>
                  <a:lnTo>
                    <a:pt x="83382" y="1026552"/>
                  </a:lnTo>
                  <a:lnTo>
                    <a:pt x="79280" y="1070968"/>
                  </a:lnTo>
                  <a:lnTo>
                    <a:pt x="74376" y="1115363"/>
                  </a:lnTo>
                  <a:lnTo>
                    <a:pt x="70038" y="1158824"/>
                  </a:lnTo>
                  <a:lnTo>
                    <a:pt x="66671" y="1219678"/>
                  </a:lnTo>
                  <a:lnTo>
                    <a:pt x="60229" y="1277773"/>
                  </a:lnTo>
                  <a:lnTo>
                    <a:pt x="53389" y="1331455"/>
                  </a:lnTo>
                  <a:lnTo>
                    <a:pt x="50028" y="1386090"/>
                  </a:lnTo>
                  <a:lnTo>
                    <a:pt x="43543" y="1449369"/>
                  </a:lnTo>
                  <a:lnTo>
                    <a:pt x="41988" y="1510596"/>
                  </a:lnTo>
                  <a:lnTo>
                    <a:pt x="41656" y="1572116"/>
                  </a:lnTo>
                  <a:lnTo>
                    <a:pt x="41613" y="1628386"/>
                  </a:lnTo>
                  <a:lnTo>
                    <a:pt x="41606" y="1683965"/>
                  </a:lnTo>
                  <a:lnTo>
                    <a:pt x="41606" y="1740718"/>
                  </a:lnTo>
                  <a:lnTo>
                    <a:pt x="41606" y="1794938"/>
                  </a:lnTo>
                  <a:lnTo>
                    <a:pt x="37189" y="1837118"/>
                  </a:lnTo>
                  <a:lnTo>
                    <a:pt x="24747" y="1875693"/>
                  </a:lnTo>
                  <a:lnTo>
                    <a:pt x="18243" y="1886559"/>
                  </a:lnTo>
                  <a:lnTo>
                    <a:pt x="12422" y="1888044"/>
                  </a:lnTo>
                  <a:lnTo>
                    <a:pt x="0" y="188923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605875" y="121432"/>
              <a:ext cx="190949" cy="368151"/>
            </a:xfrm>
            <a:custGeom>
              <a:avLst/>
              <a:gdLst/>
              <a:ahLst/>
              <a:cxnLst/>
              <a:rect l="0" t="0" r="0" b="0"/>
              <a:pathLst>
                <a:path w="190949" h="368151">
                  <a:moveTo>
                    <a:pt x="41168" y="119878"/>
                  </a:moveTo>
                  <a:lnTo>
                    <a:pt x="35450" y="141657"/>
                  </a:lnTo>
                  <a:lnTo>
                    <a:pt x="35826" y="186092"/>
                  </a:lnTo>
                  <a:lnTo>
                    <a:pt x="40113" y="248425"/>
                  </a:lnTo>
                  <a:lnTo>
                    <a:pt x="36438" y="305999"/>
                  </a:lnTo>
                  <a:lnTo>
                    <a:pt x="33911" y="355212"/>
                  </a:lnTo>
                  <a:lnTo>
                    <a:pt x="30783" y="363676"/>
                  </a:lnTo>
                  <a:lnTo>
                    <a:pt x="25924" y="367470"/>
                  </a:lnTo>
                  <a:lnTo>
                    <a:pt x="19911" y="368150"/>
                  </a:lnTo>
                  <a:lnTo>
                    <a:pt x="14978" y="362131"/>
                  </a:lnTo>
                  <a:lnTo>
                    <a:pt x="4541" y="322739"/>
                  </a:lnTo>
                  <a:lnTo>
                    <a:pt x="1038" y="271928"/>
                  </a:lnTo>
                  <a:lnTo>
                    <a:pt x="0" y="224924"/>
                  </a:lnTo>
                  <a:lnTo>
                    <a:pt x="617" y="173603"/>
                  </a:lnTo>
                  <a:lnTo>
                    <a:pt x="7170" y="134667"/>
                  </a:lnTo>
                  <a:lnTo>
                    <a:pt x="35121" y="78841"/>
                  </a:lnTo>
                  <a:lnTo>
                    <a:pt x="53773" y="45101"/>
                  </a:lnTo>
                  <a:lnTo>
                    <a:pt x="88038" y="11727"/>
                  </a:lnTo>
                  <a:lnTo>
                    <a:pt x="111309" y="2469"/>
                  </a:lnTo>
                  <a:lnTo>
                    <a:pt x="123987" y="0"/>
                  </a:lnTo>
                  <a:lnTo>
                    <a:pt x="134287" y="1128"/>
                  </a:lnTo>
                  <a:lnTo>
                    <a:pt x="150664" y="9778"/>
                  </a:lnTo>
                  <a:lnTo>
                    <a:pt x="155771" y="17817"/>
                  </a:lnTo>
                  <a:lnTo>
                    <a:pt x="161445" y="39076"/>
                  </a:lnTo>
                  <a:lnTo>
                    <a:pt x="160222" y="68200"/>
                  </a:lnTo>
                  <a:lnTo>
                    <a:pt x="146306" y="124142"/>
                  </a:lnTo>
                  <a:lnTo>
                    <a:pt x="118663" y="179584"/>
                  </a:lnTo>
                  <a:lnTo>
                    <a:pt x="109203" y="199422"/>
                  </a:lnTo>
                  <a:lnTo>
                    <a:pt x="108696" y="220567"/>
                  </a:lnTo>
                  <a:lnTo>
                    <a:pt x="111150" y="231383"/>
                  </a:lnTo>
                  <a:lnTo>
                    <a:pt x="115560" y="239518"/>
                  </a:lnTo>
                  <a:lnTo>
                    <a:pt x="127855" y="251023"/>
                  </a:lnTo>
                  <a:lnTo>
                    <a:pt x="183687" y="277792"/>
                  </a:lnTo>
                  <a:lnTo>
                    <a:pt x="190948" y="28629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848590" y="327678"/>
              <a:ext cx="86272" cy="140562"/>
            </a:xfrm>
            <a:custGeom>
              <a:avLst/>
              <a:gdLst/>
              <a:ahLst/>
              <a:cxnLst/>
              <a:rect l="0" t="0" r="0" b="0"/>
              <a:pathLst>
                <a:path w="86272" h="140562">
                  <a:moveTo>
                    <a:pt x="23122" y="55090"/>
                  </a:moveTo>
                  <a:lnTo>
                    <a:pt x="4375" y="97000"/>
                  </a:lnTo>
                  <a:lnTo>
                    <a:pt x="0" y="126166"/>
                  </a:lnTo>
                  <a:lnTo>
                    <a:pt x="3084" y="132985"/>
                  </a:lnTo>
                  <a:lnTo>
                    <a:pt x="8839" y="137530"/>
                  </a:lnTo>
                  <a:lnTo>
                    <a:pt x="16374" y="140561"/>
                  </a:lnTo>
                  <a:lnTo>
                    <a:pt x="24171" y="139807"/>
                  </a:lnTo>
                  <a:lnTo>
                    <a:pt x="40230" y="131574"/>
                  </a:lnTo>
                  <a:lnTo>
                    <a:pt x="54148" y="113738"/>
                  </a:lnTo>
                  <a:lnTo>
                    <a:pt x="81996" y="52198"/>
                  </a:lnTo>
                  <a:lnTo>
                    <a:pt x="86271" y="28533"/>
                  </a:lnTo>
                  <a:lnTo>
                    <a:pt x="83239" y="10619"/>
                  </a:lnTo>
                  <a:lnTo>
                    <a:pt x="79842" y="3254"/>
                  </a:lnTo>
                  <a:lnTo>
                    <a:pt x="75729" y="192"/>
                  </a:lnTo>
                  <a:lnTo>
                    <a:pt x="71137" y="0"/>
                  </a:lnTo>
                  <a:lnTo>
                    <a:pt x="66226" y="1721"/>
                  </a:lnTo>
                  <a:lnTo>
                    <a:pt x="58304" y="8565"/>
                  </a:lnTo>
                  <a:lnTo>
                    <a:pt x="48085" y="2180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976354" y="174742"/>
              <a:ext cx="232917" cy="300767"/>
            </a:xfrm>
            <a:custGeom>
              <a:avLst/>
              <a:gdLst/>
              <a:ahLst/>
              <a:cxnLst/>
              <a:rect l="0" t="0" r="0" b="0"/>
              <a:pathLst>
                <a:path w="232917" h="300767">
                  <a:moveTo>
                    <a:pt x="45136" y="0"/>
                  </a:moveTo>
                  <a:lnTo>
                    <a:pt x="29137" y="53491"/>
                  </a:lnTo>
                  <a:lnTo>
                    <a:pt x="14768" y="108278"/>
                  </a:lnTo>
                  <a:lnTo>
                    <a:pt x="5593" y="165510"/>
                  </a:lnTo>
                  <a:lnTo>
                    <a:pt x="0" y="218736"/>
                  </a:lnTo>
                  <a:lnTo>
                    <a:pt x="1178" y="229034"/>
                  </a:lnTo>
                  <a:lnTo>
                    <a:pt x="3811" y="233126"/>
                  </a:lnTo>
                  <a:lnTo>
                    <a:pt x="7416" y="233081"/>
                  </a:lnTo>
                  <a:lnTo>
                    <a:pt x="65075" y="193636"/>
                  </a:lnTo>
                  <a:lnTo>
                    <a:pt x="84509" y="188687"/>
                  </a:lnTo>
                  <a:lnTo>
                    <a:pt x="102392" y="189569"/>
                  </a:lnTo>
                  <a:lnTo>
                    <a:pt x="109194" y="193872"/>
                  </a:lnTo>
                  <a:lnTo>
                    <a:pt x="119219" y="208516"/>
                  </a:lnTo>
                  <a:lnTo>
                    <a:pt x="121825" y="227351"/>
                  </a:lnTo>
                  <a:lnTo>
                    <a:pt x="118977" y="247126"/>
                  </a:lnTo>
                  <a:lnTo>
                    <a:pt x="111547" y="265160"/>
                  </a:lnTo>
                  <a:lnTo>
                    <a:pt x="99615" y="277490"/>
                  </a:lnTo>
                  <a:lnTo>
                    <a:pt x="92550" y="282072"/>
                  </a:lnTo>
                  <a:lnTo>
                    <a:pt x="77304" y="284698"/>
                  </a:lnTo>
                  <a:lnTo>
                    <a:pt x="69356" y="284104"/>
                  </a:lnTo>
                  <a:lnTo>
                    <a:pt x="64981" y="280010"/>
                  </a:lnTo>
                  <a:lnTo>
                    <a:pt x="62989" y="273582"/>
                  </a:lnTo>
                  <a:lnTo>
                    <a:pt x="62586" y="265598"/>
                  </a:lnTo>
                  <a:lnTo>
                    <a:pt x="65090" y="259352"/>
                  </a:lnTo>
                  <a:lnTo>
                    <a:pt x="75269" y="249945"/>
                  </a:lnTo>
                  <a:lnTo>
                    <a:pt x="134368" y="220980"/>
                  </a:lnTo>
                  <a:lnTo>
                    <a:pt x="152288" y="210393"/>
                  </a:lnTo>
                  <a:lnTo>
                    <a:pt x="155402" y="205906"/>
                  </a:lnTo>
                  <a:lnTo>
                    <a:pt x="154706" y="201990"/>
                  </a:lnTo>
                  <a:lnTo>
                    <a:pt x="151466" y="198455"/>
                  </a:lnTo>
                  <a:lnTo>
                    <a:pt x="147458" y="197947"/>
                  </a:lnTo>
                  <a:lnTo>
                    <a:pt x="138074" y="202314"/>
                  </a:lnTo>
                  <a:lnTo>
                    <a:pt x="138530" y="204218"/>
                  </a:lnTo>
                  <a:lnTo>
                    <a:pt x="197816" y="219320"/>
                  </a:lnTo>
                  <a:lnTo>
                    <a:pt x="211922" y="229688"/>
                  </a:lnTo>
                  <a:lnTo>
                    <a:pt x="224355" y="243541"/>
                  </a:lnTo>
                  <a:lnTo>
                    <a:pt x="231114" y="261410"/>
                  </a:lnTo>
                  <a:lnTo>
                    <a:pt x="232916" y="271352"/>
                  </a:lnTo>
                  <a:lnTo>
                    <a:pt x="229988" y="289795"/>
                  </a:lnTo>
                  <a:lnTo>
                    <a:pt x="226617" y="298597"/>
                  </a:lnTo>
                  <a:lnTo>
                    <a:pt x="224371" y="300766"/>
                  </a:lnTo>
                  <a:lnTo>
                    <a:pt x="222873" y="298514"/>
                  </a:lnTo>
                  <a:lnTo>
                    <a:pt x="219878" y="2745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287497" y="166421"/>
              <a:ext cx="50194" cy="272659"/>
            </a:xfrm>
            <a:custGeom>
              <a:avLst/>
              <a:gdLst/>
              <a:ahLst/>
              <a:cxnLst/>
              <a:rect l="0" t="0" r="0" b="0"/>
              <a:pathLst>
                <a:path w="50194" h="272659">
                  <a:moveTo>
                    <a:pt x="50193" y="0"/>
                  </a:moveTo>
                  <a:lnTo>
                    <a:pt x="38612" y="53491"/>
                  </a:lnTo>
                  <a:lnTo>
                    <a:pt x="31753" y="110743"/>
                  </a:lnTo>
                  <a:lnTo>
                    <a:pt x="26519" y="164155"/>
                  </a:lnTo>
                  <a:lnTo>
                    <a:pt x="25400" y="224005"/>
                  </a:lnTo>
                  <a:lnTo>
                    <a:pt x="25264" y="268916"/>
                  </a:lnTo>
                  <a:lnTo>
                    <a:pt x="24328" y="272658"/>
                  </a:lnTo>
                  <a:lnTo>
                    <a:pt x="22779" y="271454"/>
                  </a:lnTo>
                  <a:lnTo>
                    <a:pt x="1254" y="209669"/>
                  </a:lnTo>
                  <a:lnTo>
                    <a:pt x="0" y="200800"/>
                  </a:lnTo>
                  <a:lnTo>
                    <a:pt x="3538" y="183550"/>
                  </a:lnTo>
                  <a:lnTo>
                    <a:pt x="11275" y="171568"/>
                  </a:lnTo>
                  <a:lnTo>
                    <a:pt x="25230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687174" y="183063"/>
              <a:ext cx="41607" cy="288909"/>
            </a:xfrm>
            <a:custGeom>
              <a:avLst/>
              <a:gdLst/>
              <a:ahLst/>
              <a:cxnLst/>
              <a:rect l="0" t="0" r="0" b="0"/>
              <a:pathLst>
                <a:path w="41607" h="288909">
                  <a:moveTo>
                    <a:pt x="41606" y="0"/>
                  </a:moveTo>
                  <a:lnTo>
                    <a:pt x="30024" y="52415"/>
                  </a:lnTo>
                  <a:lnTo>
                    <a:pt x="25038" y="110343"/>
                  </a:lnTo>
                  <a:lnTo>
                    <a:pt x="18574" y="166302"/>
                  </a:lnTo>
                  <a:lnTo>
                    <a:pt x="12607" y="221871"/>
                  </a:lnTo>
                  <a:lnTo>
                    <a:pt x="2299" y="275596"/>
                  </a:lnTo>
                  <a:lnTo>
                    <a:pt x="1022" y="288908"/>
                  </a:lnTo>
                  <a:lnTo>
                    <a:pt x="0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737101" y="138833"/>
              <a:ext cx="166422" cy="60873"/>
            </a:xfrm>
            <a:custGeom>
              <a:avLst/>
              <a:gdLst/>
              <a:ahLst/>
              <a:cxnLst/>
              <a:rect l="0" t="0" r="0" b="0"/>
              <a:pathLst>
                <a:path w="166422" h="60873">
                  <a:moveTo>
                    <a:pt x="0" y="60872"/>
                  </a:moveTo>
                  <a:lnTo>
                    <a:pt x="30327" y="30544"/>
                  </a:lnTo>
                  <a:lnTo>
                    <a:pt x="73861" y="11700"/>
                  </a:lnTo>
                  <a:lnTo>
                    <a:pt x="116805" y="0"/>
                  </a:lnTo>
                  <a:lnTo>
                    <a:pt x="147406" y="409"/>
                  </a:lnTo>
                  <a:lnTo>
                    <a:pt x="153744" y="2997"/>
                  </a:lnTo>
                  <a:lnTo>
                    <a:pt x="157969" y="6571"/>
                  </a:lnTo>
                  <a:lnTo>
                    <a:pt x="166421" y="1926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695496" y="324521"/>
              <a:ext cx="116495" cy="33285"/>
            </a:xfrm>
            <a:custGeom>
              <a:avLst/>
              <a:gdLst/>
              <a:ahLst/>
              <a:cxnLst/>
              <a:rect l="0" t="0" r="0" b="0"/>
              <a:pathLst>
                <a:path w="116495" h="33285">
                  <a:moveTo>
                    <a:pt x="0" y="33284"/>
                  </a:moveTo>
                  <a:lnTo>
                    <a:pt x="8834" y="24449"/>
                  </a:lnTo>
                  <a:lnTo>
                    <a:pt x="48314" y="11541"/>
                  </a:lnTo>
                  <a:lnTo>
                    <a:pt x="93233" y="2554"/>
                  </a:lnTo>
                  <a:lnTo>
                    <a:pt x="11649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695496" y="465979"/>
              <a:ext cx="91532" cy="24964"/>
            </a:xfrm>
            <a:custGeom>
              <a:avLst/>
              <a:gdLst/>
              <a:ahLst/>
              <a:cxnLst/>
              <a:rect l="0" t="0" r="0" b="0"/>
              <a:pathLst>
                <a:path w="91532" h="24964">
                  <a:moveTo>
                    <a:pt x="0" y="24963"/>
                  </a:moveTo>
                  <a:lnTo>
                    <a:pt x="54016" y="5976"/>
                  </a:lnTo>
                  <a:lnTo>
                    <a:pt x="9153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886879" y="366126"/>
              <a:ext cx="91533" cy="108175"/>
            </a:xfrm>
            <a:custGeom>
              <a:avLst/>
              <a:gdLst/>
              <a:ahLst/>
              <a:cxnLst/>
              <a:rect l="0" t="0" r="0" b="0"/>
              <a:pathLst>
                <a:path w="91533" h="108175">
                  <a:moveTo>
                    <a:pt x="0" y="0"/>
                  </a:moveTo>
                  <a:lnTo>
                    <a:pt x="0" y="63416"/>
                  </a:lnTo>
                  <a:lnTo>
                    <a:pt x="0" y="89822"/>
                  </a:lnTo>
                  <a:lnTo>
                    <a:pt x="1850" y="94090"/>
                  </a:lnTo>
                  <a:lnTo>
                    <a:pt x="4931" y="92313"/>
                  </a:lnTo>
                  <a:lnTo>
                    <a:pt x="46285" y="34000"/>
                  </a:lnTo>
                  <a:lnTo>
                    <a:pt x="53047" y="29138"/>
                  </a:lnTo>
                  <a:lnTo>
                    <a:pt x="60328" y="26822"/>
                  </a:lnTo>
                  <a:lnTo>
                    <a:pt x="67955" y="26203"/>
                  </a:lnTo>
                  <a:lnTo>
                    <a:pt x="73965" y="29488"/>
                  </a:lnTo>
                  <a:lnTo>
                    <a:pt x="83108" y="43000"/>
                  </a:lnTo>
                  <a:lnTo>
                    <a:pt x="90423" y="91635"/>
                  </a:lnTo>
                  <a:lnTo>
                    <a:pt x="91532" y="1081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9007759" y="382768"/>
              <a:ext cx="158994" cy="314474"/>
            </a:xfrm>
            <a:custGeom>
              <a:avLst/>
              <a:gdLst/>
              <a:ahLst/>
              <a:cxnLst/>
              <a:rect l="0" t="0" r="0" b="0"/>
              <a:pathLst>
                <a:path w="158994" h="314474">
                  <a:moveTo>
                    <a:pt x="70505" y="0"/>
                  </a:moveTo>
                  <a:lnTo>
                    <a:pt x="51500" y="7568"/>
                  </a:lnTo>
                  <a:lnTo>
                    <a:pt x="40177" y="15999"/>
                  </a:lnTo>
                  <a:lnTo>
                    <a:pt x="27824" y="35559"/>
                  </a:lnTo>
                  <a:lnTo>
                    <a:pt x="22725" y="63339"/>
                  </a:lnTo>
                  <a:lnTo>
                    <a:pt x="27645" y="99215"/>
                  </a:lnTo>
                  <a:lnTo>
                    <a:pt x="48620" y="157291"/>
                  </a:lnTo>
                  <a:lnTo>
                    <a:pt x="59231" y="211428"/>
                  </a:lnTo>
                  <a:lnTo>
                    <a:pt x="57183" y="266432"/>
                  </a:lnTo>
                  <a:lnTo>
                    <a:pt x="50407" y="285144"/>
                  </a:lnTo>
                  <a:lnTo>
                    <a:pt x="30991" y="312223"/>
                  </a:lnTo>
                  <a:lnTo>
                    <a:pt x="24746" y="314473"/>
                  </a:lnTo>
                  <a:lnTo>
                    <a:pt x="10411" y="312042"/>
                  </a:lnTo>
                  <a:lnTo>
                    <a:pt x="5480" y="306032"/>
                  </a:lnTo>
                  <a:lnTo>
                    <a:pt x="0" y="287026"/>
                  </a:lnTo>
                  <a:lnTo>
                    <a:pt x="8843" y="233288"/>
                  </a:lnTo>
                  <a:lnTo>
                    <a:pt x="19464" y="202259"/>
                  </a:lnTo>
                  <a:lnTo>
                    <a:pt x="66806" y="139142"/>
                  </a:lnTo>
                  <a:lnTo>
                    <a:pt x="121371" y="82405"/>
                  </a:lnTo>
                  <a:lnTo>
                    <a:pt x="158858" y="33214"/>
                  </a:lnTo>
                  <a:lnTo>
                    <a:pt x="158993" y="30464"/>
                  </a:lnTo>
                  <a:lnTo>
                    <a:pt x="155385" y="31404"/>
                  </a:lnTo>
                  <a:lnTo>
                    <a:pt x="149281" y="34804"/>
                  </a:lnTo>
                  <a:lnTo>
                    <a:pt x="140033" y="45979"/>
                  </a:lnTo>
                  <a:lnTo>
                    <a:pt x="114105" y="96847"/>
                  </a:lnTo>
                  <a:lnTo>
                    <a:pt x="109298" y="119782"/>
                  </a:lnTo>
                  <a:lnTo>
                    <a:pt x="110244" y="139221"/>
                  </a:lnTo>
                  <a:lnTo>
                    <a:pt x="112715" y="145514"/>
                  </a:lnTo>
                  <a:lnTo>
                    <a:pt x="116212" y="149709"/>
                  </a:lnTo>
                  <a:lnTo>
                    <a:pt x="128752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9247621" y="232989"/>
              <a:ext cx="55312" cy="282917"/>
            </a:xfrm>
            <a:custGeom>
              <a:avLst/>
              <a:gdLst/>
              <a:ahLst/>
              <a:cxnLst/>
              <a:rect l="0" t="0" r="0" b="0"/>
              <a:pathLst>
                <a:path w="55312" h="282917">
                  <a:moveTo>
                    <a:pt x="55311" y="0"/>
                  </a:moveTo>
                  <a:lnTo>
                    <a:pt x="42058" y="8835"/>
                  </a:lnTo>
                  <a:lnTo>
                    <a:pt x="33087" y="23034"/>
                  </a:lnTo>
                  <a:lnTo>
                    <a:pt x="13946" y="81306"/>
                  </a:lnTo>
                  <a:lnTo>
                    <a:pt x="7922" y="110075"/>
                  </a:lnTo>
                  <a:lnTo>
                    <a:pt x="0" y="163898"/>
                  </a:lnTo>
                  <a:lnTo>
                    <a:pt x="1867" y="223572"/>
                  </a:lnTo>
                  <a:lnTo>
                    <a:pt x="13177" y="255162"/>
                  </a:lnTo>
                  <a:lnTo>
                    <a:pt x="25490" y="268424"/>
                  </a:lnTo>
                  <a:lnTo>
                    <a:pt x="43085" y="278622"/>
                  </a:lnTo>
                  <a:lnTo>
                    <a:pt x="55311" y="2829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376408" y="366126"/>
              <a:ext cx="102794" cy="183064"/>
            </a:xfrm>
            <a:custGeom>
              <a:avLst/>
              <a:gdLst/>
              <a:ahLst/>
              <a:cxnLst/>
              <a:rect l="0" t="0" r="0" b="0"/>
              <a:pathLst>
                <a:path w="102794" h="183064">
                  <a:moveTo>
                    <a:pt x="51340" y="0"/>
                  </a:moveTo>
                  <a:lnTo>
                    <a:pt x="33670" y="4417"/>
                  </a:lnTo>
                  <a:lnTo>
                    <a:pt x="20064" y="13983"/>
                  </a:lnTo>
                  <a:lnTo>
                    <a:pt x="8778" y="27480"/>
                  </a:lnTo>
                  <a:lnTo>
                    <a:pt x="680" y="42724"/>
                  </a:lnTo>
                  <a:lnTo>
                    <a:pt x="0" y="50672"/>
                  </a:lnTo>
                  <a:lnTo>
                    <a:pt x="4175" y="66900"/>
                  </a:lnTo>
                  <a:lnTo>
                    <a:pt x="9727" y="73261"/>
                  </a:lnTo>
                  <a:lnTo>
                    <a:pt x="25757" y="82795"/>
                  </a:lnTo>
                  <a:lnTo>
                    <a:pt x="83538" y="99433"/>
                  </a:lnTo>
                  <a:lnTo>
                    <a:pt x="94994" y="102346"/>
                  </a:lnTo>
                  <a:lnTo>
                    <a:pt x="100783" y="108912"/>
                  </a:lnTo>
                  <a:lnTo>
                    <a:pt x="102793" y="117911"/>
                  </a:lnTo>
                  <a:lnTo>
                    <a:pt x="102284" y="128534"/>
                  </a:lnTo>
                  <a:lnTo>
                    <a:pt x="97321" y="137465"/>
                  </a:lnTo>
                  <a:lnTo>
                    <a:pt x="79481" y="152319"/>
                  </a:lnTo>
                  <a:lnTo>
                    <a:pt x="17255" y="180264"/>
                  </a:lnTo>
                  <a:lnTo>
                    <a:pt x="9735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9292100" y="712548"/>
              <a:ext cx="57635" cy="127879"/>
            </a:xfrm>
            <a:custGeom>
              <a:avLst/>
              <a:gdLst/>
              <a:ahLst/>
              <a:cxnLst/>
              <a:rect l="0" t="0" r="0" b="0"/>
              <a:pathLst>
                <a:path w="57635" h="127879">
                  <a:moveTo>
                    <a:pt x="19153" y="61310"/>
                  </a:moveTo>
                  <a:lnTo>
                    <a:pt x="23570" y="48057"/>
                  </a:lnTo>
                  <a:lnTo>
                    <a:pt x="57460" y="2629"/>
                  </a:lnTo>
                  <a:lnTo>
                    <a:pt x="57634" y="0"/>
                  </a:lnTo>
                  <a:lnTo>
                    <a:pt x="54053" y="1021"/>
                  </a:lnTo>
                  <a:lnTo>
                    <a:pt x="47967" y="4475"/>
                  </a:lnTo>
                  <a:lnTo>
                    <a:pt x="38739" y="15709"/>
                  </a:lnTo>
                  <a:lnTo>
                    <a:pt x="6170" y="79045"/>
                  </a:lnTo>
                  <a:lnTo>
                    <a:pt x="131" y="99086"/>
                  </a:lnTo>
                  <a:lnTo>
                    <a:pt x="0" y="107759"/>
                  </a:lnTo>
                  <a:lnTo>
                    <a:pt x="4785" y="122326"/>
                  </a:lnTo>
                  <a:lnTo>
                    <a:pt x="9574" y="126026"/>
                  </a:lnTo>
                  <a:lnTo>
                    <a:pt x="15540" y="127568"/>
                  </a:lnTo>
                  <a:lnTo>
                    <a:pt x="44116" y="1278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9419427" y="782179"/>
              <a:ext cx="49927" cy="83211"/>
            </a:xfrm>
            <a:custGeom>
              <a:avLst/>
              <a:gdLst/>
              <a:ahLst/>
              <a:cxnLst/>
              <a:rect l="0" t="0" r="0" b="0"/>
              <a:pathLst>
                <a:path w="49927" h="83211">
                  <a:moveTo>
                    <a:pt x="0" y="0"/>
                  </a:moveTo>
                  <a:lnTo>
                    <a:pt x="0" y="17669"/>
                  </a:lnTo>
                  <a:lnTo>
                    <a:pt x="8835" y="41909"/>
                  </a:lnTo>
                  <a:lnTo>
                    <a:pt x="23163" y="62241"/>
                  </a:lnTo>
                  <a:lnTo>
                    <a:pt x="49926" y="832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9441297" y="773858"/>
              <a:ext cx="61341" cy="99853"/>
            </a:xfrm>
            <a:custGeom>
              <a:avLst/>
              <a:gdLst/>
              <a:ahLst/>
              <a:cxnLst/>
              <a:rect l="0" t="0" r="0" b="0"/>
              <a:pathLst>
                <a:path w="61341" h="99853">
                  <a:moveTo>
                    <a:pt x="19735" y="99852"/>
                  </a:moveTo>
                  <a:lnTo>
                    <a:pt x="7374" y="85641"/>
                  </a:lnTo>
                  <a:lnTo>
                    <a:pt x="989" y="72271"/>
                  </a:lnTo>
                  <a:lnTo>
                    <a:pt x="0" y="57083"/>
                  </a:lnTo>
                  <a:lnTo>
                    <a:pt x="1031" y="49150"/>
                  </a:lnTo>
                  <a:lnTo>
                    <a:pt x="12039" y="32939"/>
                  </a:lnTo>
                  <a:lnTo>
                    <a:pt x="28334" y="18337"/>
                  </a:lnTo>
                  <a:lnTo>
                    <a:pt x="6134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9524814" y="632400"/>
              <a:ext cx="119282" cy="330658"/>
            </a:xfrm>
            <a:custGeom>
              <a:avLst/>
              <a:gdLst/>
              <a:ahLst/>
              <a:cxnLst/>
              <a:rect l="0" t="0" r="0" b="0"/>
              <a:pathLst>
                <a:path w="119282" h="330658">
                  <a:moveTo>
                    <a:pt x="36071" y="208026"/>
                  </a:moveTo>
                  <a:lnTo>
                    <a:pt x="24489" y="265935"/>
                  </a:lnTo>
                  <a:lnTo>
                    <a:pt x="8291" y="328178"/>
                  </a:lnTo>
                  <a:lnTo>
                    <a:pt x="5531" y="330657"/>
                  </a:lnTo>
                  <a:lnTo>
                    <a:pt x="2767" y="327687"/>
                  </a:lnTo>
                  <a:lnTo>
                    <a:pt x="0" y="321084"/>
                  </a:lnTo>
                  <a:lnTo>
                    <a:pt x="2201" y="266759"/>
                  </a:lnTo>
                  <a:lnTo>
                    <a:pt x="14169" y="206047"/>
                  </a:lnTo>
                  <a:lnTo>
                    <a:pt x="27787" y="149883"/>
                  </a:lnTo>
                  <a:lnTo>
                    <a:pt x="38547" y="118991"/>
                  </a:lnTo>
                  <a:lnTo>
                    <a:pt x="67883" y="55646"/>
                  </a:lnTo>
                  <a:lnTo>
                    <a:pt x="92815" y="12510"/>
                  </a:lnTo>
                  <a:lnTo>
                    <a:pt x="103204" y="5560"/>
                  </a:lnTo>
                  <a:lnTo>
                    <a:pt x="11928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9541079" y="744477"/>
              <a:ext cx="169585" cy="111135"/>
            </a:xfrm>
            <a:custGeom>
              <a:avLst/>
              <a:gdLst/>
              <a:ahLst/>
              <a:cxnLst/>
              <a:rect l="0" t="0" r="0" b="0"/>
              <a:pathLst>
                <a:path w="169585" h="111135">
                  <a:moveTo>
                    <a:pt x="3163" y="4417"/>
                  </a:moveTo>
                  <a:lnTo>
                    <a:pt x="16416" y="0"/>
                  </a:lnTo>
                  <a:lnTo>
                    <a:pt x="42327" y="1670"/>
                  </a:lnTo>
                  <a:lnTo>
                    <a:pt x="57860" y="10593"/>
                  </a:lnTo>
                  <a:lnTo>
                    <a:pt x="70003" y="23804"/>
                  </a:lnTo>
                  <a:lnTo>
                    <a:pt x="78482" y="38921"/>
                  </a:lnTo>
                  <a:lnTo>
                    <a:pt x="80401" y="57351"/>
                  </a:lnTo>
                  <a:lnTo>
                    <a:pt x="79618" y="67443"/>
                  </a:lnTo>
                  <a:lnTo>
                    <a:pt x="71352" y="83588"/>
                  </a:lnTo>
                  <a:lnTo>
                    <a:pt x="57508" y="96927"/>
                  </a:lnTo>
                  <a:lnTo>
                    <a:pt x="39028" y="109019"/>
                  </a:lnTo>
                  <a:lnTo>
                    <a:pt x="29847" y="111134"/>
                  </a:lnTo>
                  <a:lnTo>
                    <a:pt x="12249" y="108553"/>
                  </a:lnTo>
                  <a:lnTo>
                    <a:pt x="6447" y="103427"/>
                  </a:lnTo>
                  <a:lnTo>
                    <a:pt x="0" y="87870"/>
                  </a:lnTo>
                  <a:lnTo>
                    <a:pt x="129" y="80393"/>
                  </a:lnTo>
                  <a:lnTo>
                    <a:pt x="5205" y="67154"/>
                  </a:lnTo>
                  <a:lnTo>
                    <a:pt x="11921" y="62884"/>
                  </a:lnTo>
                  <a:lnTo>
                    <a:pt x="31710" y="58139"/>
                  </a:lnTo>
                  <a:lnTo>
                    <a:pt x="50984" y="60962"/>
                  </a:lnTo>
                  <a:lnTo>
                    <a:pt x="79894" y="68016"/>
                  </a:lnTo>
                  <a:lnTo>
                    <a:pt x="90376" y="69006"/>
                  </a:lnTo>
                  <a:lnTo>
                    <a:pt x="98287" y="66892"/>
                  </a:lnTo>
                  <a:lnTo>
                    <a:pt x="104487" y="62709"/>
                  </a:lnTo>
                  <a:lnTo>
                    <a:pt x="109544" y="57147"/>
                  </a:lnTo>
                  <a:lnTo>
                    <a:pt x="111066" y="50665"/>
                  </a:lnTo>
                  <a:lnTo>
                    <a:pt x="107827" y="36067"/>
                  </a:lnTo>
                  <a:lnTo>
                    <a:pt x="108072" y="33838"/>
                  </a:lnTo>
                  <a:lnTo>
                    <a:pt x="110085" y="35126"/>
                  </a:lnTo>
                  <a:lnTo>
                    <a:pt x="131019" y="52705"/>
                  </a:lnTo>
                  <a:lnTo>
                    <a:pt x="162588" y="70405"/>
                  </a:lnTo>
                  <a:lnTo>
                    <a:pt x="169584" y="7930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9765619" y="632400"/>
              <a:ext cx="61540" cy="183064"/>
            </a:xfrm>
            <a:custGeom>
              <a:avLst/>
              <a:gdLst/>
              <a:ahLst/>
              <a:cxnLst/>
              <a:rect l="0" t="0" r="0" b="0"/>
              <a:pathLst>
                <a:path w="61540" h="183064">
                  <a:moveTo>
                    <a:pt x="3292" y="0"/>
                  </a:moveTo>
                  <a:lnTo>
                    <a:pt x="10456" y="55161"/>
                  </a:lnTo>
                  <a:lnTo>
                    <a:pt x="8995" y="113257"/>
                  </a:lnTo>
                  <a:lnTo>
                    <a:pt x="0" y="157974"/>
                  </a:lnTo>
                  <a:lnTo>
                    <a:pt x="173" y="164488"/>
                  </a:lnTo>
                  <a:lnTo>
                    <a:pt x="2137" y="166981"/>
                  </a:lnTo>
                  <a:lnTo>
                    <a:pt x="5295" y="166794"/>
                  </a:lnTo>
                  <a:lnTo>
                    <a:pt x="22993" y="157697"/>
                  </a:lnTo>
                  <a:lnTo>
                    <a:pt x="30294" y="156906"/>
                  </a:lnTo>
                  <a:lnTo>
                    <a:pt x="45804" y="160959"/>
                  </a:lnTo>
                  <a:lnTo>
                    <a:pt x="51048" y="164629"/>
                  </a:lnTo>
                  <a:lnTo>
                    <a:pt x="61539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835479" y="707289"/>
              <a:ext cx="24964" cy="41606"/>
            </a:xfrm>
            <a:custGeom>
              <a:avLst/>
              <a:gdLst/>
              <a:ahLst/>
              <a:cxnLst/>
              <a:rect l="0" t="0" r="0" b="0"/>
              <a:pathLst>
                <a:path w="24964" h="41606">
                  <a:moveTo>
                    <a:pt x="0" y="41605"/>
                  </a:moveTo>
                  <a:lnTo>
                    <a:pt x="11582" y="6860"/>
                  </a:lnTo>
                  <a:lnTo>
                    <a:pt x="14193" y="2724"/>
                  </a:lnTo>
                  <a:lnTo>
                    <a:pt x="16859" y="892"/>
                  </a:ln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9848828" y="758751"/>
              <a:ext cx="149296" cy="148244"/>
            </a:xfrm>
            <a:custGeom>
              <a:avLst/>
              <a:gdLst/>
              <a:ahLst/>
              <a:cxnLst/>
              <a:rect l="0" t="0" r="0" b="0"/>
              <a:pathLst>
                <a:path w="149296" h="148244">
                  <a:moveTo>
                    <a:pt x="78182" y="6785"/>
                  </a:moveTo>
                  <a:lnTo>
                    <a:pt x="47855" y="29949"/>
                  </a:lnTo>
                  <a:lnTo>
                    <a:pt x="35501" y="50323"/>
                  </a:lnTo>
                  <a:lnTo>
                    <a:pt x="34935" y="57075"/>
                  </a:lnTo>
                  <a:lnTo>
                    <a:pt x="39238" y="69509"/>
                  </a:lnTo>
                  <a:lnTo>
                    <a:pt x="44823" y="73564"/>
                  </a:lnTo>
                  <a:lnTo>
                    <a:pt x="86311" y="89442"/>
                  </a:lnTo>
                  <a:lnTo>
                    <a:pt x="90074" y="95174"/>
                  </a:lnTo>
                  <a:lnTo>
                    <a:pt x="90733" y="101769"/>
                  </a:lnTo>
                  <a:lnTo>
                    <a:pt x="89323" y="108939"/>
                  </a:lnTo>
                  <a:lnTo>
                    <a:pt x="84685" y="114644"/>
                  </a:lnTo>
                  <a:lnTo>
                    <a:pt x="69670" y="123448"/>
                  </a:lnTo>
                  <a:lnTo>
                    <a:pt x="36007" y="129185"/>
                  </a:lnTo>
                  <a:lnTo>
                    <a:pt x="5589" y="126468"/>
                  </a:lnTo>
                  <a:lnTo>
                    <a:pt x="1126" y="122632"/>
                  </a:lnTo>
                  <a:lnTo>
                    <a:pt x="0" y="117301"/>
                  </a:lnTo>
                  <a:lnTo>
                    <a:pt x="1097" y="110973"/>
                  </a:lnTo>
                  <a:lnTo>
                    <a:pt x="9714" y="99011"/>
                  </a:lnTo>
                  <a:lnTo>
                    <a:pt x="66333" y="55109"/>
                  </a:lnTo>
                  <a:lnTo>
                    <a:pt x="123896" y="20974"/>
                  </a:lnTo>
                  <a:lnTo>
                    <a:pt x="149295" y="0"/>
                  </a:lnTo>
                  <a:lnTo>
                    <a:pt x="147780" y="413"/>
                  </a:lnTo>
                  <a:lnTo>
                    <a:pt x="132396" y="12294"/>
                  </a:lnTo>
                  <a:lnTo>
                    <a:pt x="106767" y="41158"/>
                  </a:lnTo>
                  <a:lnTo>
                    <a:pt x="77127" y="97256"/>
                  </a:lnTo>
                  <a:lnTo>
                    <a:pt x="76554" y="105006"/>
                  </a:lnTo>
                  <a:lnTo>
                    <a:pt x="80849" y="118548"/>
                  </a:lnTo>
                  <a:lnTo>
                    <a:pt x="93663" y="136568"/>
                  </a:lnTo>
                  <a:lnTo>
                    <a:pt x="101396" y="143054"/>
                  </a:lnTo>
                  <a:lnTo>
                    <a:pt x="111467" y="14824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530847" y="696373"/>
              <a:ext cx="139774" cy="277191"/>
            </a:xfrm>
            <a:custGeom>
              <a:avLst/>
              <a:gdLst/>
              <a:ahLst/>
              <a:cxnLst/>
              <a:rect l="0" t="0" r="0" b="0"/>
              <a:pathLst>
                <a:path w="139774" h="277191">
                  <a:moveTo>
                    <a:pt x="24665" y="35879"/>
                  </a:moveTo>
                  <a:lnTo>
                    <a:pt x="18946" y="58582"/>
                  </a:lnTo>
                  <a:lnTo>
                    <a:pt x="16857" y="116075"/>
                  </a:lnTo>
                  <a:lnTo>
                    <a:pt x="14030" y="170588"/>
                  </a:lnTo>
                  <a:lnTo>
                    <a:pt x="7338" y="222798"/>
                  </a:lnTo>
                  <a:lnTo>
                    <a:pt x="3095" y="243770"/>
                  </a:lnTo>
                  <a:lnTo>
                    <a:pt x="1965" y="242891"/>
                  </a:lnTo>
                  <a:lnTo>
                    <a:pt x="0" y="191312"/>
                  </a:lnTo>
                  <a:lnTo>
                    <a:pt x="4159" y="133337"/>
                  </a:lnTo>
                  <a:lnTo>
                    <a:pt x="14827" y="71498"/>
                  </a:lnTo>
                  <a:lnTo>
                    <a:pt x="39064" y="13598"/>
                  </a:lnTo>
                  <a:lnTo>
                    <a:pt x="47208" y="7156"/>
                  </a:lnTo>
                  <a:lnTo>
                    <a:pt x="68584" y="0"/>
                  </a:lnTo>
                  <a:lnTo>
                    <a:pt x="91029" y="4215"/>
                  </a:lnTo>
                  <a:lnTo>
                    <a:pt x="110559" y="15334"/>
                  </a:lnTo>
                  <a:lnTo>
                    <a:pt x="122320" y="29522"/>
                  </a:lnTo>
                  <a:lnTo>
                    <a:pt x="134139" y="53103"/>
                  </a:lnTo>
                  <a:lnTo>
                    <a:pt x="139773" y="109719"/>
                  </a:lnTo>
                  <a:lnTo>
                    <a:pt x="136560" y="170921"/>
                  </a:lnTo>
                  <a:lnTo>
                    <a:pt x="121584" y="233864"/>
                  </a:lnTo>
                  <a:lnTo>
                    <a:pt x="99554" y="2771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563833" y="848747"/>
              <a:ext cx="33285" cy="1"/>
            </a:xfrm>
            <a:custGeom>
              <a:avLst/>
              <a:gdLst/>
              <a:ahLst/>
              <a:cxnLst/>
              <a:rect l="0" t="0" r="0" b="0"/>
              <a:pathLst>
                <a:path w="33285" h="1">
                  <a:moveTo>
                    <a:pt x="0" y="0"/>
                  </a:move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740572" y="832105"/>
              <a:ext cx="89536" cy="133945"/>
            </a:xfrm>
            <a:custGeom>
              <a:avLst/>
              <a:gdLst/>
              <a:ahLst/>
              <a:cxnLst/>
              <a:rect l="0" t="0" r="0" b="0"/>
              <a:pathLst>
                <a:path w="89536" h="133945">
                  <a:moveTo>
                    <a:pt x="31287" y="0"/>
                  </a:moveTo>
                  <a:lnTo>
                    <a:pt x="24701" y="29620"/>
                  </a:lnTo>
                  <a:lnTo>
                    <a:pt x="14067" y="91940"/>
                  </a:lnTo>
                  <a:lnTo>
                    <a:pt x="3436" y="131574"/>
                  </a:lnTo>
                  <a:lnTo>
                    <a:pt x="1624" y="133944"/>
                  </a:lnTo>
                  <a:lnTo>
                    <a:pt x="418" y="131826"/>
                  </a:lnTo>
                  <a:lnTo>
                    <a:pt x="0" y="118686"/>
                  </a:lnTo>
                  <a:lnTo>
                    <a:pt x="9726" y="63900"/>
                  </a:lnTo>
                  <a:lnTo>
                    <a:pt x="22022" y="39376"/>
                  </a:lnTo>
                  <a:lnTo>
                    <a:pt x="37376" y="20399"/>
                  </a:lnTo>
                  <a:lnTo>
                    <a:pt x="53101" y="13689"/>
                  </a:lnTo>
                  <a:lnTo>
                    <a:pt x="89535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884627" y="857068"/>
              <a:ext cx="168136" cy="149780"/>
            </a:xfrm>
            <a:custGeom>
              <a:avLst/>
              <a:gdLst/>
              <a:ahLst/>
              <a:cxnLst/>
              <a:rect l="0" t="0" r="0" b="0"/>
              <a:pathLst>
                <a:path w="168136" h="149780">
                  <a:moveTo>
                    <a:pt x="28690" y="0"/>
                  </a:moveTo>
                  <a:lnTo>
                    <a:pt x="11831" y="62093"/>
                  </a:lnTo>
                  <a:lnTo>
                    <a:pt x="0" y="109262"/>
                  </a:lnTo>
                  <a:lnTo>
                    <a:pt x="318" y="108899"/>
                  </a:lnTo>
                  <a:lnTo>
                    <a:pt x="17410" y="71027"/>
                  </a:lnTo>
                  <a:lnTo>
                    <a:pt x="41974" y="38582"/>
                  </a:lnTo>
                  <a:lnTo>
                    <a:pt x="49565" y="34967"/>
                  </a:lnTo>
                  <a:lnTo>
                    <a:pt x="67862" y="33416"/>
                  </a:lnTo>
                  <a:lnTo>
                    <a:pt x="76070" y="36146"/>
                  </a:lnTo>
                  <a:lnTo>
                    <a:pt x="90120" y="46575"/>
                  </a:lnTo>
                  <a:lnTo>
                    <a:pt x="100063" y="62922"/>
                  </a:lnTo>
                  <a:lnTo>
                    <a:pt x="105715" y="81590"/>
                  </a:lnTo>
                  <a:lnTo>
                    <a:pt x="105145" y="99132"/>
                  </a:lnTo>
                  <a:lnTo>
                    <a:pt x="106472" y="102146"/>
                  </a:lnTo>
                  <a:lnTo>
                    <a:pt x="109207" y="101382"/>
                  </a:lnTo>
                  <a:lnTo>
                    <a:pt x="155728" y="49337"/>
                  </a:lnTo>
                  <a:lnTo>
                    <a:pt x="168135" y="31260"/>
                  </a:lnTo>
                  <a:lnTo>
                    <a:pt x="157224" y="47375"/>
                  </a:lnTo>
                  <a:lnTo>
                    <a:pt x="131075" y="102473"/>
                  </a:lnTo>
                  <a:lnTo>
                    <a:pt x="129306" y="112694"/>
                  </a:lnTo>
                  <a:lnTo>
                    <a:pt x="132272" y="131448"/>
                  </a:lnTo>
                  <a:lnTo>
                    <a:pt x="136576" y="137558"/>
                  </a:lnTo>
                  <a:lnTo>
                    <a:pt x="142219" y="141632"/>
                  </a:lnTo>
                  <a:lnTo>
                    <a:pt x="161827" y="1497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296085" y="808212"/>
              <a:ext cx="155275" cy="322402"/>
            </a:xfrm>
            <a:custGeom>
              <a:avLst/>
              <a:gdLst/>
              <a:ahLst/>
              <a:cxnLst/>
              <a:rect l="0" t="0" r="0" b="0"/>
              <a:pathLst>
                <a:path w="155275" h="322402">
                  <a:moveTo>
                    <a:pt x="58248" y="73819"/>
                  </a:moveTo>
                  <a:lnTo>
                    <a:pt x="52529" y="95598"/>
                  </a:lnTo>
                  <a:lnTo>
                    <a:pt x="50269" y="151245"/>
                  </a:lnTo>
                  <a:lnTo>
                    <a:pt x="49069" y="206327"/>
                  </a:lnTo>
                  <a:lnTo>
                    <a:pt x="38354" y="260121"/>
                  </a:lnTo>
                  <a:lnTo>
                    <a:pt x="35739" y="264589"/>
                  </a:lnTo>
                  <a:lnTo>
                    <a:pt x="33072" y="264794"/>
                  </a:lnTo>
                  <a:lnTo>
                    <a:pt x="30370" y="262156"/>
                  </a:lnTo>
                  <a:lnTo>
                    <a:pt x="23210" y="201612"/>
                  </a:lnTo>
                  <a:lnTo>
                    <a:pt x="20486" y="177769"/>
                  </a:lnTo>
                  <a:lnTo>
                    <a:pt x="24192" y="121146"/>
                  </a:lnTo>
                  <a:lnTo>
                    <a:pt x="36478" y="58836"/>
                  </a:lnTo>
                  <a:lnTo>
                    <a:pt x="44503" y="32705"/>
                  </a:lnTo>
                  <a:lnTo>
                    <a:pt x="65989" y="7396"/>
                  </a:lnTo>
                  <a:lnTo>
                    <a:pt x="76352" y="2725"/>
                  </a:lnTo>
                  <a:lnTo>
                    <a:pt x="100195" y="0"/>
                  </a:lnTo>
                  <a:lnTo>
                    <a:pt x="111175" y="3342"/>
                  </a:lnTo>
                  <a:lnTo>
                    <a:pt x="130774" y="16916"/>
                  </a:lnTo>
                  <a:lnTo>
                    <a:pt x="148565" y="40933"/>
                  </a:lnTo>
                  <a:lnTo>
                    <a:pt x="155274" y="70034"/>
                  </a:lnTo>
                  <a:lnTo>
                    <a:pt x="155262" y="123977"/>
                  </a:lnTo>
                  <a:lnTo>
                    <a:pt x="143858" y="179250"/>
                  </a:lnTo>
                  <a:lnTo>
                    <a:pt x="125896" y="234697"/>
                  </a:lnTo>
                  <a:lnTo>
                    <a:pt x="99630" y="278650"/>
                  </a:lnTo>
                  <a:lnTo>
                    <a:pt x="70238" y="309161"/>
                  </a:lnTo>
                  <a:lnTo>
                    <a:pt x="52174" y="320490"/>
                  </a:lnTo>
                  <a:lnTo>
                    <a:pt x="43104" y="322401"/>
                  </a:lnTo>
                  <a:lnTo>
                    <a:pt x="0" y="31513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437543" y="1056773"/>
              <a:ext cx="104540" cy="207379"/>
            </a:xfrm>
            <a:custGeom>
              <a:avLst/>
              <a:gdLst/>
              <a:ahLst/>
              <a:cxnLst/>
              <a:rect l="0" t="0" r="0" b="0"/>
              <a:pathLst>
                <a:path w="104540" h="207379">
                  <a:moveTo>
                    <a:pt x="0" y="0"/>
                  </a:moveTo>
                  <a:lnTo>
                    <a:pt x="2466" y="33741"/>
                  </a:lnTo>
                  <a:lnTo>
                    <a:pt x="4418" y="41910"/>
                  </a:lnTo>
                  <a:lnTo>
                    <a:pt x="8493" y="46431"/>
                  </a:lnTo>
                  <a:lnTo>
                    <a:pt x="13982" y="48521"/>
                  </a:lnTo>
                  <a:lnTo>
                    <a:pt x="20416" y="48989"/>
                  </a:lnTo>
                  <a:lnTo>
                    <a:pt x="32497" y="44579"/>
                  </a:lnTo>
                  <a:lnTo>
                    <a:pt x="76487" y="10782"/>
                  </a:lnTo>
                  <a:lnTo>
                    <a:pt x="83351" y="9037"/>
                  </a:lnTo>
                  <a:lnTo>
                    <a:pt x="89776" y="9723"/>
                  </a:lnTo>
                  <a:lnTo>
                    <a:pt x="95908" y="12029"/>
                  </a:lnTo>
                  <a:lnTo>
                    <a:pt x="99997" y="18190"/>
                  </a:lnTo>
                  <a:lnTo>
                    <a:pt x="104539" y="37362"/>
                  </a:lnTo>
                  <a:lnTo>
                    <a:pt x="100813" y="99699"/>
                  </a:lnTo>
                  <a:lnTo>
                    <a:pt x="91174" y="161460"/>
                  </a:lnTo>
                  <a:lnTo>
                    <a:pt x="84900" y="184556"/>
                  </a:lnTo>
                  <a:lnTo>
                    <a:pt x="75949" y="200985"/>
                  </a:lnTo>
                  <a:lnTo>
                    <a:pt x="70049" y="205181"/>
                  </a:lnTo>
                  <a:lnTo>
                    <a:pt x="63341" y="207054"/>
                  </a:lnTo>
                  <a:lnTo>
                    <a:pt x="56096" y="207378"/>
                  </a:lnTo>
                  <a:lnTo>
                    <a:pt x="43115" y="202807"/>
                  </a:lnTo>
                  <a:lnTo>
                    <a:pt x="16642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584448" y="923636"/>
              <a:ext cx="69895" cy="299559"/>
            </a:xfrm>
            <a:custGeom>
              <a:avLst/>
              <a:gdLst/>
              <a:ahLst/>
              <a:cxnLst/>
              <a:rect l="0" t="0" r="0" b="0"/>
              <a:pathLst>
                <a:path w="69895" h="299559">
                  <a:moveTo>
                    <a:pt x="52800" y="0"/>
                  </a:moveTo>
                  <a:lnTo>
                    <a:pt x="40439" y="21779"/>
                  </a:lnTo>
                  <a:lnTo>
                    <a:pt x="25262" y="77427"/>
                  </a:lnTo>
                  <a:lnTo>
                    <a:pt x="15603" y="139794"/>
                  </a:lnTo>
                  <a:lnTo>
                    <a:pt x="0" y="191238"/>
                  </a:lnTo>
                  <a:lnTo>
                    <a:pt x="33" y="194985"/>
                  </a:lnTo>
                  <a:lnTo>
                    <a:pt x="1905" y="195634"/>
                  </a:lnTo>
                  <a:lnTo>
                    <a:pt x="5001" y="194218"/>
                  </a:lnTo>
                  <a:lnTo>
                    <a:pt x="27029" y="192224"/>
                  </a:lnTo>
                  <a:lnTo>
                    <a:pt x="34695" y="194718"/>
                  </a:lnTo>
                  <a:lnTo>
                    <a:pt x="48143" y="204885"/>
                  </a:lnTo>
                  <a:lnTo>
                    <a:pt x="66111" y="226203"/>
                  </a:lnTo>
                  <a:lnTo>
                    <a:pt x="69070" y="234013"/>
                  </a:lnTo>
                  <a:lnTo>
                    <a:pt x="69894" y="250087"/>
                  </a:lnTo>
                  <a:lnTo>
                    <a:pt x="60741" y="274730"/>
                  </a:lnTo>
                  <a:lnTo>
                    <a:pt x="48933" y="286366"/>
                  </a:lnTo>
                  <a:lnTo>
                    <a:pt x="34439" y="293695"/>
                  </a:lnTo>
                  <a:lnTo>
                    <a:pt x="2874" y="2995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710750" y="972018"/>
              <a:ext cx="113260" cy="267819"/>
            </a:xfrm>
            <a:custGeom>
              <a:avLst/>
              <a:gdLst/>
              <a:ahLst/>
              <a:cxnLst/>
              <a:rect l="0" t="0" r="0" b="0"/>
              <a:pathLst>
                <a:path w="113260" h="267819">
                  <a:moveTo>
                    <a:pt x="76277" y="192929"/>
                  </a:moveTo>
                  <a:lnTo>
                    <a:pt x="60277" y="158184"/>
                  </a:lnTo>
                  <a:lnTo>
                    <a:pt x="54516" y="154048"/>
                  </a:lnTo>
                  <a:lnTo>
                    <a:pt x="47901" y="152215"/>
                  </a:lnTo>
                  <a:lnTo>
                    <a:pt x="40718" y="151918"/>
                  </a:lnTo>
                  <a:lnTo>
                    <a:pt x="35005" y="154493"/>
                  </a:lnTo>
                  <a:lnTo>
                    <a:pt x="11613" y="186121"/>
                  </a:lnTo>
                  <a:lnTo>
                    <a:pt x="0" y="210019"/>
                  </a:lnTo>
                  <a:lnTo>
                    <a:pt x="462" y="213568"/>
                  </a:lnTo>
                  <a:lnTo>
                    <a:pt x="3544" y="214085"/>
                  </a:lnTo>
                  <a:lnTo>
                    <a:pt x="13441" y="209728"/>
                  </a:lnTo>
                  <a:lnTo>
                    <a:pt x="30333" y="195030"/>
                  </a:lnTo>
                  <a:lnTo>
                    <a:pt x="55490" y="160334"/>
                  </a:lnTo>
                  <a:lnTo>
                    <a:pt x="78809" y="101438"/>
                  </a:lnTo>
                  <a:lnTo>
                    <a:pt x="92887" y="44160"/>
                  </a:lnTo>
                  <a:lnTo>
                    <a:pt x="104007" y="3388"/>
                  </a:lnTo>
                  <a:lnTo>
                    <a:pt x="106783" y="0"/>
                  </a:lnTo>
                  <a:lnTo>
                    <a:pt x="109558" y="515"/>
                  </a:lnTo>
                  <a:lnTo>
                    <a:pt x="112333" y="3632"/>
                  </a:lnTo>
                  <a:lnTo>
                    <a:pt x="113259" y="8483"/>
                  </a:lnTo>
                  <a:lnTo>
                    <a:pt x="107393" y="69250"/>
                  </a:lnTo>
                  <a:lnTo>
                    <a:pt x="101125" y="123736"/>
                  </a:lnTo>
                  <a:lnTo>
                    <a:pt x="89765" y="179080"/>
                  </a:lnTo>
                  <a:lnTo>
                    <a:pt x="79900" y="233031"/>
                  </a:lnTo>
                  <a:lnTo>
                    <a:pt x="76277" y="26781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843311" y="1150036"/>
              <a:ext cx="85174" cy="98122"/>
            </a:xfrm>
            <a:custGeom>
              <a:avLst/>
              <a:gdLst/>
              <a:ahLst/>
              <a:cxnLst/>
              <a:rect l="0" t="0" r="0" b="0"/>
              <a:pathLst>
                <a:path w="85174" h="98122">
                  <a:moveTo>
                    <a:pt x="68532" y="56516"/>
                  </a:moveTo>
                  <a:lnTo>
                    <a:pt x="72949" y="43264"/>
                  </a:lnTo>
                  <a:lnTo>
                    <a:pt x="72652" y="29361"/>
                  </a:lnTo>
                  <a:lnTo>
                    <a:pt x="68514" y="14861"/>
                  </a:lnTo>
                  <a:lnTo>
                    <a:pt x="60511" y="2253"/>
                  </a:lnTo>
                  <a:lnTo>
                    <a:pt x="55788" y="0"/>
                  </a:lnTo>
                  <a:lnTo>
                    <a:pt x="50790" y="348"/>
                  </a:lnTo>
                  <a:lnTo>
                    <a:pt x="45609" y="2428"/>
                  </a:lnTo>
                  <a:lnTo>
                    <a:pt x="25066" y="23026"/>
                  </a:lnTo>
                  <a:lnTo>
                    <a:pt x="3179" y="77982"/>
                  </a:lnTo>
                  <a:lnTo>
                    <a:pt x="0" y="87469"/>
                  </a:lnTo>
                  <a:lnTo>
                    <a:pt x="1579" y="92869"/>
                  </a:lnTo>
                  <a:lnTo>
                    <a:pt x="6330" y="95544"/>
                  </a:lnTo>
                  <a:lnTo>
                    <a:pt x="13196" y="96403"/>
                  </a:lnTo>
                  <a:lnTo>
                    <a:pt x="28220" y="89961"/>
                  </a:lnTo>
                  <a:lnTo>
                    <a:pt x="60466" y="72060"/>
                  </a:lnTo>
                  <a:lnTo>
                    <a:pt x="66853" y="72426"/>
                  </a:lnTo>
                  <a:lnTo>
                    <a:pt x="72036" y="75444"/>
                  </a:lnTo>
                  <a:lnTo>
                    <a:pt x="79334" y="84344"/>
                  </a:lnTo>
                  <a:lnTo>
                    <a:pt x="85173" y="981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8947927" y="1006847"/>
              <a:ext cx="76783" cy="291238"/>
            </a:xfrm>
            <a:custGeom>
              <a:avLst/>
              <a:gdLst/>
              <a:ahLst/>
              <a:cxnLst/>
              <a:rect l="0" t="0" r="0" b="0"/>
              <a:pathLst>
                <a:path w="76783" h="291238">
                  <a:moveTo>
                    <a:pt x="63769" y="0"/>
                  </a:moveTo>
                  <a:lnTo>
                    <a:pt x="44209" y="63097"/>
                  </a:lnTo>
                  <a:lnTo>
                    <a:pt x="30465" y="116768"/>
                  </a:lnTo>
                  <a:lnTo>
                    <a:pt x="15689" y="171080"/>
                  </a:lnTo>
                  <a:lnTo>
                    <a:pt x="1400" y="209768"/>
                  </a:lnTo>
                  <a:lnTo>
                    <a:pt x="0" y="220282"/>
                  </a:lnTo>
                  <a:lnTo>
                    <a:pt x="1841" y="224518"/>
                  </a:lnTo>
                  <a:lnTo>
                    <a:pt x="5841" y="224568"/>
                  </a:lnTo>
                  <a:lnTo>
                    <a:pt x="22257" y="213852"/>
                  </a:lnTo>
                  <a:lnTo>
                    <a:pt x="34225" y="205068"/>
                  </a:lnTo>
                  <a:lnTo>
                    <a:pt x="48789" y="198082"/>
                  </a:lnTo>
                  <a:lnTo>
                    <a:pt x="55631" y="197698"/>
                  </a:lnTo>
                  <a:lnTo>
                    <a:pt x="68165" y="202203"/>
                  </a:lnTo>
                  <a:lnTo>
                    <a:pt x="72246" y="207842"/>
                  </a:lnTo>
                  <a:lnTo>
                    <a:pt x="76782" y="223970"/>
                  </a:lnTo>
                  <a:lnTo>
                    <a:pt x="74918" y="253842"/>
                  </a:lnTo>
                  <a:lnTo>
                    <a:pt x="63769" y="2912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082886" y="1048452"/>
              <a:ext cx="53626" cy="257954"/>
            </a:xfrm>
            <a:custGeom>
              <a:avLst/>
              <a:gdLst/>
              <a:ahLst/>
              <a:cxnLst/>
              <a:rect l="0" t="0" r="0" b="0"/>
              <a:pathLst>
                <a:path w="53626" h="257954">
                  <a:moveTo>
                    <a:pt x="53625" y="0"/>
                  </a:moveTo>
                  <a:lnTo>
                    <a:pt x="36767" y="58383"/>
                  </a:lnTo>
                  <a:lnTo>
                    <a:pt x="23086" y="112232"/>
                  </a:lnTo>
                  <a:lnTo>
                    <a:pt x="6470" y="173516"/>
                  </a:lnTo>
                  <a:lnTo>
                    <a:pt x="0" y="199342"/>
                  </a:lnTo>
                  <a:lnTo>
                    <a:pt x="5159" y="232918"/>
                  </a:lnTo>
                  <a:lnTo>
                    <a:pt x="12020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103227" y="1264799"/>
              <a:ext cx="16643" cy="49928"/>
            </a:xfrm>
            <a:custGeom>
              <a:avLst/>
              <a:gdLst/>
              <a:ahLst/>
              <a:cxnLst/>
              <a:rect l="0" t="0" r="0" b="0"/>
              <a:pathLst>
                <a:path w="16643" h="49928">
                  <a:moveTo>
                    <a:pt x="0" y="0"/>
                  </a:moveTo>
                  <a:lnTo>
                    <a:pt x="0" y="17670"/>
                  </a:lnTo>
                  <a:lnTo>
                    <a:pt x="4931" y="31276"/>
                  </a:lnTo>
                  <a:lnTo>
                    <a:pt x="16642" y="499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9009504" y="1065094"/>
              <a:ext cx="476492" cy="441017"/>
            </a:xfrm>
            <a:custGeom>
              <a:avLst/>
              <a:gdLst/>
              <a:ahLst/>
              <a:cxnLst/>
              <a:rect l="0" t="0" r="0" b="0"/>
              <a:pathLst>
                <a:path w="476492" h="441017">
                  <a:moveTo>
                    <a:pt x="10512" y="441016"/>
                  </a:moveTo>
                  <a:lnTo>
                    <a:pt x="1678" y="432181"/>
                  </a:lnTo>
                  <a:lnTo>
                    <a:pt x="0" y="426805"/>
                  </a:lnTo>
                  <a:lnTo>
                    <a:pt x="2056" y="405986"/>
                  </a:lnTo>
                  <a:lnTo>
                    <a:pt x="13499" y="374103"/>
                  </a:lnTo>
                  <a:lnTo>
                    <a:pt x="55576" y="315439"/>
                  </a:lnTo>
                  <a:lnTo>
                    <a:pt x="108971" y="259702"/>
                  </a:lnTo>
                  <a:lnTo>
                    <a:pt x="161112" y="209742"/>
                  </a:lnTo>
                  <a:lnTo>
                    <a:pt x="215927" y="163986"/>
                  </a:lnTo>
                  <a:lnTo>
                    <a:pt x="271271" y="120260"/>
                  </a:lnTo>
                  <a:lnTo>
                    <a:pt x="324253" y="83954"/>
                  </a:lnTo>
                  <a:lnTo>
                    <a:pt x="381862" y="48346"/>
                  </a:lnTo>
                  <a:lnTo>
                    <a:pt x="442083" y="14898"/>
                  </a:lnTo>
                  <a:lnTo>
                    <a:pt x="47649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9219722" y="1343157"/>
              <a:ext cx="223861" cy="246164"/>
            </a:xfrm>
            <a:custGeom>
              <a:avLst/>
              <a:gdLst/>
              <a:ahLst/>
              <a:cxnLst/>
              <a:rect l="0" t="0" r="0" b="0"/>
              <a:pathLst>
                <a:path w="223861" h="246164">
                  <a:moveTo>
                    <a:pt x="0" y="246163"/>
                  </a:moveTo>
                  <a:lnTo>
                    <a:pt x="15999" y="188255"/>
                  </a:lnTo>
                  <a:lnTo>
                    <a:pt x="40175" y="126011"/>
                  </a:lnTo>
                  <a:lnTo>
                    <a:pt x="72233" y="67413"/>
                  </a:lnTo>
                  <a:lnTo>
                    <a:pt x="100971" y="20155"/>
                  </a:lnTo>
                  <a:lnTo>
                    <a:pt x="116992" y="3641"/>
                  </a:lnTo>
                  <a:lnTo>
                    <a:pt x="124222" y="347"/>
                  </a:lnTo>
                  <a:lnTo>
                    <a:pt x="130892" y="0"/>
                  </a:lnTo>
                  <a:lnTo>
                    <a:pt x="137187" y="1617"/>
                  </a:lnTo>
                  <a:lnTo>
                    <a:pt x="141384" y="7319"/>
                  </a:lnTo>
                  <a:lnTo>
                    <a:pt x="146047" y="25981"/>
                  </a:lnTo>
                  <a:lnTo>
                    <a:pt x="144255" y="53643"/>
                  </a:lnTo>
                  <a:lnTo>
                    <a:pt x="146096" y="56795"/>
                  </a:lnTo>
                  <a:lnTo>
                    <a:pt x="150097" y="56123"/>
                  </a:lnTo>
                  <a:lnTo>
                    <a:pt x="184200" y="27801"/>
                  </a:lnTo>
                  <a:lnTo>
                    <a:pt x="200210" y="12278"/>
                  </a:lnTo>
                  <a:lnTo>
                    <a:pt x="207438" y="9803"/>
                  </a:lnTo>
                  <a:lnTo>
                    <a:pt x="214106" y="10927"/>
                  </a:lnTo>
                  <a:lnTo>
                    <a:pt x="220400" y="14449"/>
                  </a:lnTo>
                  <a:lnTo>
                    <a:pt x="223672" y="22345"/>
                  </a:lnTo>
                  <a:lnTo>
                    <a:pt x="223860" y="58113"/>
                  </a:lnTo>
                  <a:lnTo>
                    <a:pt x="213101" y="115509"/>
                  </a:lnTo>
                  <a:lnTo>
                    <a:pt x="196889" y="177926"/>
                  </a:lnTo>
                  <a:lnTo>
                    <a:pt x="183062" y="2212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9452711" y="1495598"/>
              <a:ext cx="56146" cy="86090"/>
            </a:xfrm>
            <a:custGeom>
              <a:avLst/>
              <a:gdLst/>
              <a:ahLst/>
              <a:cxnLst/>
              <a:rect l="0" t="0" r="0" b="0"/>
              <a:pathLst>
                <a:path w="56146" h="86090">
                  <a:moveTo>
                    <a:pt x="41605" y="27154"/>
                  </a:moveTo>
                  <a:lnTo>
                    <a:pt x="29244" y="41365"/>
                  </a:lnTo>
                  <a:lnTo>
                    <a:pt x="14066" y="82273"/>
                  </a:lnTo>
                  <a:lnTo>
                    <a:pt x="14925" y="86089"/>
                  </a:lnTo>
                  <a:lnTo>
                    <a:pt x="18271" y="85860"/>
                  </a:lnTo>
                  <a:lnTo>
                    <a:pt x="28461" y="78209"/>
                  </a:lnTo>
                  <a:lnTo>
                    <a:pt x="39153" y="65562"/>
                  </a:lnTo>
                  <a:lnTo>
                    <a:pt x="51152" y="38432"/>
                  </a:lnTo>
                  <a:lnTo>
                    <a:pt x="56145" y="6970"/>
                  </a:lnTo>
                  <a:lnTo>
                    <a:pt x="54072" y="1679"/>
                  </a:lnTo>
                  <a:lnTo>
                    <a:pt x="49917" y="0"/>
                  </a:lnTo>
                  <a:lnTo>
                    <a:pt x="44372" y="731"/>
                  </a:lnTo>
                  <a:lnTo>
                    <a:pt x="33281" y="11404"/>
                  </a:lnTo>
                  <a:lnTo>
                    <a:pt x="0" y="6043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9562041" y="1539394"/>
              <a:ext cx="82055" cy="83211"/>
            </a:xfrm>
            <a:custGeom>
              <a:avLst/>
              <a:gdLst/>
              <a:ahLst/>
              <a:cxnLst/>
              <a:rect l="0" t="0" r="0" b="0"/>
              <a:pathLst>
                <a:path w="82055" h="83211">
                  <a:moveTo>
                    <a:pt x="7165" y="0"/>
                  </a:moveTo>
                  <a:lnTo>
                    <a:pt x="0" y="57909"/>
                  </a:lnTo>
                  <a:lnTo>
                    <a:pt x="2388" y="62644"/>
                  </a:lnTo>
                  <a:lnTo>
                    <a:pt x="6755" y="62103"/>
                  </a:lnTo>
                  <a:lnTo>
                    <a:pt x="18077" y="52565"/>
                  </a:lnTo>
                  <a:lnTo>
                    <a:pt x="45973" y="20311"/>
                  </a:lnTo>
                  <a:lnTo>
                    <a:pt x="52452" y="17239"/>
                  </a:lnTo>
                  <a:lnTo>
                    <a:pt x="67049" y="16291"/>
                  </a:lnTo>
                  <a:lnTo>
                    <a:pt x="72050" y="20106"/>
                  </a:lnTo>
                  <a:lnTo>
                    <a:pt x="77608" y="34207"/>
                  </a:lnTo>
                  <a:lnTo>
                    <a:pt x="82054" y="832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9702343" y="1572678"/>
              <a:ext cx="8321" cy="74891"/>
            </a:xfrm>
            <a:custGeom>
              <a:avLst/>
              <a:gdLst/>
              <a:ahLst/>
              <a:cxnLst/>
              <a:rect l="0" t="0" r="0" b="0"/>
              <a:pathLst>
                <a:path w="8321" h="74891">
                  <a:moveTo>
                    <a:pt x="8320" y="0"/>
                  </a:moveTo>
                  <a:lnTo>
                    <a:pt x="5855" y="33741"/>
                  </a:lnTo>
                  <a:lnTo>
                    <a:pt x="0" y="748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727305" y="1456183"/>
              <a:ext cx="8323" cy="1"/>
            </a:xfrm>
            <a:custGeom>
              <a:avLst/>
              <a:gdLst/>
              <a:ahLst/>
              <a:cxnLst/>
              <a:rect l="0" t="0" r="0" b="0"/>
              <a:pathLst>
                <a:path w="8323" h="1">
                  <a:moveTo>
                    <a:pt x="8322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9791099" y="1397936"/>
              <a:ext cx="122806" cy="257954"/>
            </a:xfrm>
            <a:custGeom>
              <a:avLst/>
              <a:gdLst/>
              <a:ahLst/>
              <a:cxnLst/>
              <a:rect l="0" t="0" r="0" b="0"/>
              <a:pathLst>
                <a:path w="122806" h="257954">
                  <a:moveTo>
                    <a:pt x="52701" y="0"/>
                  </a:moveTo>
                  <a:lnTo>
                    <a:pt x="35843" y="57162"/>
                  </a:lnTo>
                  <a:lnTo>
                    <a:pt x="22162" y="108202"/>
                  </a:lnTo>
                  <a:lnTo>
                    <a:pt x="11090" y="168070"/>
                  </a:lnTo>
                  <a:lnTo>
                    <a:pt x="0" y="225296"/>
                  </a:lnTo>
                  <a:lnTo>
                    <a:pt x="1850" y="226936"/>
                  </a:lnTo>
                  <a:lnTo>
                    <a:pt x="4932" y="226180"/>
                  </a:lnTo>
                  <a:lnTo>
                    <a:pt x="55560" y="163938"/>
                  </a:lnTo>
                  <a:lnTo>
                    <a:pt x="87641" y="135949"/>
                  </a:lnTo>
                  <a:lnTo>
                    <a:pt x="111439" y="123697"/>
                  </a:lnTo>
                  <a:lnTo>
                    <a:pt x="116823" y="124995"/>
                  </a:lnTo>
                  <a:lnTo>
                    <a:pt x="120412" y="129558"/>
                  </a:lnTo>
                  <a:lnTo>
                    <a:pt x="122805" y="136298"/>
                  </a:lnTo>
                  <a:lnTo>
                    <a:pt x="120533" y="153650"/>
                  </a:lnTo>
                  <a:lnTo>
                    <a:pt x="95511" y="216087"/>
                  </a:lnTo>
                  <a:lnTo>
                    <a:pt x="85986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9925083" y="1559327"/>
              <a:ext cx="98457" cy="163131"/>
            </a:xfrm>
            <a:custGeom>
              <a:avLst/>
              <a:gdLst/>
              <a:ahLst/>
              <a:cxnLst/>
              <a:rect l="0" t="0" r="0" b="0"/>
              <a:pathLst>
                <a:path w="98457" h="163131">
                  <a:moveTo>
                    <a:pt x="60175" y="5030"/>
                  </a:moveTo>
                  <a:lnTo>
                    <a:pt x="46923" y="613"/>
                  </a:lnTo>
                  <a:lnTo>
                    <a:pt x="33021" y="3375"/>
                  </a:lnTo>
                  <a:lnTo>
                    <a:pt x="25430" y="6700"/>
                  </a:lnTo>
                  <a:lnTo>
                    <a:pt x="14530" y="17792"/>
                  </a:lnTo>
                  <a:lnTo>
                    <a:pt x="0" y="47513"/>
                  </a:lnTo>
                  <a:lnTo>
                    <a:pt x="1567" y="51843"/>
                  </a:lnTo>
                  <a:lnTo>
                    <a:pt x="6310" y="53805"/>
                  </a:lnTo>
                  <a:lnTo>
                    <a:pt x="13170" y="54189"/>
                  </a:lnTo>
                  <a:lnTo>
                    <a:pt x="28189" y="47219"/>
                  </a:lnTo>
                  <a:lnTo>
                    <a:pt x="62024" y="18051"/>
                  </a:lnTo>
                  <a:lnTo>
                    <a:pt x="73632" y="3421"/>
                  </a:lnTo>
                  <a:lnTo>
                    <a:pt x="79316" y="259"/>
                  </a:lnTo>
                  <a:lnTo>
                    <a:pt x="84956" y="0"/>
                  </a:lnTo>
                  <a:lnTo>
                    <a:pt x="90564" y="1677"/>
                  </a:lnTo>
                  <a:lnTo>
                    <a:pt x="94302" y="6493"/>
                  </a:lnTo>
                  <a:lnTo>
                    <a:pt x="98456" y="21706"/>
                  </a:lnTo>
                  <a:lnTo>
                    <a:pt x="94323" y="76019"/>
                  </a:lnTo>
                  <a:lnTo>
                    <a:pt x="86986" y="138304"/>
                  </a:lnTo>
                  <a:lnTo>
                    <a:pt x="85138" y="16313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094234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853548" y="449337"/>
            <a:ext cx="2093488" cy="499263"/>
            <a:chOff x="853548" y="449337"/>
            <a:chExt cx="2093488" cy="499263"/>
          </a:xfrm>
        </p:grpSpPr>
        <p:sp>
          <p:nvSpPr>
            <p:cNvPr id="2" name="Freeform 1"/>
            <p:cNvSpPr/>
            <p:nvPr/>
          </p:nvSpPr>
          <p:spPr>
            <a:xfrm>
              <a:off x="853548" y="449337"/>
              <a:ext cx="303079" cy="449337"/>
            </a:xfrm>
            <a:custGeom>
              <a:avLst/>
              <a:gdLst/>
              <a:ahLst/>
              <a:cxnLst/>
              <a:rect l="0" t="0" r="0" b="0"/>
              <a:pathLst>
                <a:path w="303079" h="449337">
                  <a:moveTo>
                    <a:pt x="303078" y="0"/>
                  </a:moveTo>
                  <a:lnTo>
                    <a:pt x="249061" y="20836"/>
                  </a:lnTo>
                  <a:lnTo>
                    <a:pt x="208200" y="47339"/>
                  </a:lnTo>
                  <a:lnTo>
                    <a:pt x="148309" y="100188"/>
                  </a:lnTo>
                  <a:lnTo>
                    <a:pt x="101888" y="156451"/>
                  </a:lnTo>
                  <a:lnTo>
                    <a:pt x="58947" y="210948"/>
                  </a:lnTo>
                  <a:lnTo>
                    <a:pt x="24722" y="259707"/>
                  </a:lnTo>
                  <a:lnTo>
                    <a:pt x="3920" y="322209"/>
                  </a:lnTo>
                  <a:lnTo>
                    <a:pt x="0" y="341984"/>
                  </a:lnTo>
                  <a:lnTo>
                    <a:pt x="1339" y="366183"/>
                  </a:lnTo>
                  <a:lnTo>
                    <a:pt x="9947" y="387416"/>
                  </a:lnTo>
                  <a:lnTo>
                    <a:pt x="30387" y="412498"/>
                  </a:lnTo>
                  <a:lnTo>
                    <a:pt x="54010" y="429176"/>
                  </a:lnTo>
                  <a:lnTo>
                    <a:pt x="85973" y="439973"/>
                  </a:lnTo>
                  <a:lnTo>
                    <a:pt x="144978" y="4493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1118027" y="740573"/>
              <a:ext cx="115539" cy="167433"/>
            </a:xfrm>
            <a:custGeom>
              <a:avLst/>
              <a:gdLst/>
              <a:ahLst/>
              <a:cxnLst/>
              <a:rect l="0" t="0" r="0" b="0"/>
              <a:pathLst>
                <a:path w="115539" h="167433">
                  <a:moveTo>
                    <a:pt x="71883" y="0"/>
                  </a:moveTo>
                  <a:lnTo>
                    <a:pt x="27459" y="49355"/>
                  </a:lnTo>
                  <a:lnTo>
                    <a:pt x="4019" y="88512"/>
                  </a:lnTo>
                  <a:lnTo>
                    <a:pt x="0" y="126078"/>
                  </a:lnTo>
                  <a:lnTo>
                    <a:pt x="2336" y="146642"/>
                  </a:lnTo>
                  <a:lnTo>
                    <a:pt x="6103" y="154160"/>
                  </a:lnTo>
                  <a:lnTo>
                    <a:pt x="17684" y="164978"/>
                  </a:lnTo>
                  <a:lnTo>
                    <a:pt x="24656" y="167308"/>
                  </a:lnTo>
                  <a:lnTo>
                    <a:pt x="39798" y="167432"/>
                  </a:lnTo>
                  <a:lnTo>
                    <a:pt x="68335" y="153469"/>
                  </a:lnTo>
                  <a:lnTo>
                    <a:pt x="91377" y="131765"/>
                  </a:lnTo>
                  <a:lnTo>
                    <a:pt x="105499" y="107767"/>
                  </a:lnTo>
                  <a:lnTo>
                    <a:pt x="115538" y="74256"/>
                  </a:lnTo>
                  <a:lnTo>
                    <a:pt x="115534" y="39466"/>
                  </a:lnTo>
                  <a:lnTo>
                    <a:pt x="111154" y="30009"/>
                  </a:lnTo>
                  <a:lnTo>
                    <a:pt x="96425" y="14570"/>
                  </a:lnTo>
                  <a:lnTo>
                    <a:pt x="86395" y="11563"/>
                  </a:lnTo>
                  <a:lnTo>
                    <a:pt x="62923" y="13152"/>
                  </a:lnTo>
                  <a:lnTo>
                    <a:pt x="20529" y="28315"/>
                  </a:lnTo>
                  <a:lnTo>
                    <a:pt x="5315" y="4160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398380" y="736271"/>
              <a:ext cx="199262" cy="161394"/>
            </a:xfrm>
            <a:custGeom>
              <a:avLst/>
              <a:gdLst/>
              <a:ahLst/>
              <a:cxnLst/>
              <a:rect l="0" t="0" r="0" b="0"/>
              <a:pathLst>
                <a:path w="199262" h="161394">
                  <a:moveTo>
                    <a:pt x="16198" y="45908"/>
                  </a:moveTo>
                  <a:lnTo>
                    <a:pt x="2930" y="96055"/>
                  </a:lnTo>
                  <a:lnTo>
                    <a:pt x="0" y="155971"/>
                  </a:lnTo>
                  <a:lnTo>
                    <a:pt x="777" y="160888"/>
                  </a:lnTo>
                  <a:lnTo>
                    <a:pt x="2219" y="161393"/>
                  </a:lnTo>
                  <a:lnTo>
                    <a:pt x="4105" y="158956"/>
                  </a:lnTo>
                  <a:lnTo>
                    <a:pt x="21849" y="96687"/>
                  </a:lnTo>
                  <a:lnTo>
                    <a:pt x="31022" y="72048"/>
                  </a:lnTo>
                  <a:lnTo>
                    <a:pt x="59938" y="32046"/>
                  </a:lnTo>
                  <a:lnTo>
                    <a:pt x="92234" y="9544"/>
                  </a:lnTo>
                  <a:lnTo>
                    <a:pt x="126663" y="0"/>
                  </a:lnTo>
                  <a:lnTo>
                    <a:pt x="155870" y="1589"/>
                  </a:lnTo>
                  <a:lnTo>
                    <a:pt x="199261" y="1262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669889" y="784953"/>
              <a:ext cx="199537" cy="115010"/>
            </a:xfrm>
            <a:custGeom>
              <a:avLst/>
              <a:gdLst/>
              <a:ahLst/>
              <a:cxnLst/>
              <a:rect l="0" t="0" r="0" b="0"/>
              <a:pathLst>
                <a:path w="199537" h="115010">
                  <a:moveTo>
                    <a:pt x="27605" y="5547"/>
                  </a:moveTo>
                  <a:lnTo>
                    <a:pt x="5862" y="67113"/>
                  </a:lnTo>
                  <a:lnTo>
                    <a:pt x="66" y="86534"/>
                  </a:lnTo>
                  <a:lnTo>
                    <a:pt x="0" y="90049"/>
                  </a:lnTo>
                  <a:lnTo>
                    <a:pt x="1805" y="89618"/>
                  </a:lnTo>
                  <a:lnTo>
                    <a:pt x="8742" y="80819"/>
                  </a:lnTo>
                  <a:lnTo>
                    <a:pt x="39916" y="26796"/>
                  </a:lnTo>
                  <a:lnTo>
                    <a:pt x="54341" y="15607"/>
                  </a:lnTo>
                  <a:lnTo>
                    <a:pt x="86891" y="8527"/>
                  </a:lnTo>
                  <a:lnTo>
                    <a:pt x="107579" y="11802"/>
                  </a:lnTo>
                  <a:lnTo>
                    <a:pt x="162923" y="27863"/>
                  </a:lnTo>
                  <a:lnTo>
                    <a:pt x="173291" y="28745"/>
                  </a:lnTo>
                  <a:lnTo>
                    <a:pt x="189741" y="24794"/>
                  </a:lnTo>
                  <a:lnTo>
                    <a:pt x="196717" y="21152"/>
                  </a:lnTo>
                  <a:lnTo>
                    <a:pt x="199518" y="15950"/>
                  </a:lnTo>
                  <a:lnTo>
                    <a:pt x="199536" y="9709"/>
                  </a:lnTo>
                  <a:lnTo>
                    <a:pt x="197700" y="2774"/>
                  </a:lnTo>
                  <a:lnTo>
                    <a:pt x="194626" y="0"/>
                  </a:lnTo>
                  <a:lnTo>
                    <a:pt x="190728" y="0"/>
                  </a:lnTo>
                  <a:lnTo>
                    <a:pt x="181465" y="4930"/>
                  </a:lnTo>
                  <a:lnTo>
                    <a:pt x="165855" y="19027"/>
                  </a:lnTo>
                  <a:lnTo>
                    <a:pt x="138495" y="60570"/>
                  </a:lnTo>
                  <a:lnTo>
                    <a:pt x="134829" y="81469"/>
                  </a:lnTo>
                  <a:lnTo>
                    <a:pt x="135145" y="92219"/>
                  </a:lnTo>
                  <a:lnTo>
                    <a:pt x="139055" y="100311"/>
                  </a:lnTo>
                  <a:lnTo>
                    <a:pt x="153260" y="111767"/>
                  </a:lnTo>
                  <a:lnTo>
                    <a:pt x="159452" y="114267"/>
                  </a:lnTo>
                  <a:lnTo>
                    <a:pt x="164505" y="115009"/>
                  </a:lnTo>
                  <a:lnTo>
                    <a:pt x="177384" y="11372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1988741" y="557510"/>
              <a:ext cx="41596" cy="357806"/>
            </a:xfrm>
            <a:custGeom>
              <a:avLst/>
              <a:gdLst/>
              <a:ahLst/>
              <a:cxnLst/>
              <a:rect l="0" t="0" r="0" b="0"/>
              <a:pathLst>
                <a:path w="41596" h="357806">
                  <a:moveTo>
                    <a:pt x="24953" y="0"/>
                  </a:moveTo>
                  <a:lnTo>
                    <a:pt x="10560" y="60848"/>
                  </a:lnTo>
                  <a:lnTo>
                    <a:pt x="2888" y="120707"/>
                  </a:lnTo>
                  <a:lnTo>
                    <a:pt x="562" y="175026"/>
                  </a:lnTo>
                  <a:lnTo>
                    <a:pt x="65" y="237479"/>
                  </a:lnTo>
                  <a:lnTo>
                    <a:pt x="0" y="298289"/>
                  </a:lnTo>
                  <a:lnTo>
                    <a:pt x="4410" y="330001"/>
                  </a:lnTo>
                  <a:lnTo>
                    <a:pt x="8484" y="337420"/>
                  </a:lnTo>
                  <a:lnTo>
                    <a:pt x="20407" y="348129"/>
                  </a:lnTo>
                  <a:lnTo>
                    <a:pt x="41595" y="3578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2105433" y="790500"/>
              <a:ext cx="124609" cy="158100"/>
            </a:xfrm>
            <a:custGeom>
              <a:avLst/>
              <a:gdLst/>
              <a:ahLst/>
              <a:cxnLst/>
              <a:rect l="0" t="0" r="0" b="0"/>
              <a:pathLst>
                <a:path w="124609" h="158100">
                  <a:moveTo>
                    <a:pt x="74682" y="0"/>
                  </a:moveTo>
                  <a:lnTo>
                    <a:pt x="15054" y="25910"/>
                  </a:lnTo>
                  <a:lnTo>
                    <a:pt x="4420" y="31141"/>
                  </a:lnTo>
                  <a:lnTo>
                    <a:pt x="103" y="36478"/>
                  </a:lnTo>
                  <a:lnTo>
                    <a:pt x="0" y="41885"/>
                  </a:lnTo>
                  <a:lnTo>
                    <a:pt x="2704" y="47339"/>
                  </a:lnTo>
                  <a:lnTo>
                    <a:pt x="15571" y="55864"/>
                  </a:lnTo>
                  <a:lnTo>
                    <a:pt x="69363" y="72726"/>
                  </a:lnTo>
                  <a:lnTo>
                    <a:pt x="88960" y="81941"/>
                  </a:lnTo>
                  <a:lnTo>
                    <a:pt x="104450" y="97131"/>
                  </a:lnTo>
                  <a:lnTo>
                    <a:pt x="115649" y="116209"/>
                  </a:lnTo>
                  <a:lnTo>
                    <a:pt x="124608" y="15809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2317873" y="557510"/>
              <a:ext cx="121441" cy="357806"/>
            </a:xfrm>
            <a:custGeom>
              <a:avLst/>
              <a:gdLst/>
              <a:ahLst/>
              <a:cxnLst/>
              <a:rect l="0" t="0" r="0" b="0"/>
              <a:pathLst>
                <a:path w="121441" h="357806">
                  <a:moveTo>
                    <a:pt x="53626" y="0"/>
                  </a:moveTo>
                  <a:lnTo>
                    <a:pt x="51160" y="55965"/>
                  </a:lnTo>
                  <a:lnTo>
                    <a:pt x="42044" y="106593"/>
                  </a:lnTo>
                  <a:lnTo>
                    <a:pt x="31340" y="161109"/>
                  </a:lnTo>
                  <a:lnTo>
                    <a:pt x="20323" y="216394"/>
                  </a:lnTo>
                  <a:lnTo>
                    <a:pt x="6471" y="272409"/>
                  </a:lnTo>
                  <a:lnTo>
                    <a:pt x="0" y="293363"/>
                  </a:lnTo>
                  <a:lnTo>
                    <a:pt x="11864" y="267170"/>
                  </a:lnTo>
                  <a:lnTo>
                    <a:pt x="26436" y="252496"/>
                  </a:lnTo>
                  <a:lnTo>
                    <a:pt x="35499" y="245994"/>
                  </a:lnTo>
                  <a:lnTo>
                    <a:pt x="55432" y="241235"/>
                  </a:lnTo>
                  <a:lnTo>
                    <a:pt x="76618" y="243126"/>
                  </a:lnTo>
                  <a:lnTo>
                    <a:pt x="98361" y="250130"/>
                  </a:lnTo>
                  <a:lnTo>
                    <a:pt x="106564" y="257361"/>
                  </a:lnTo>
                  <a:lnTo>
                    <a:pt x="118143" y="277722"/>
                  </a:lnTo>
                  <a:lnTo>
                    <a:pt x="121440" y="299715"/>
                  </a:lnTo>
                  <a:lnTo>
                    <a:pt x="118898" y="320893"/>
                  </a:lnTo>
                  <a:lnTo>
                    <a:pt x="103552" y="3578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2529599" y="665684"/>
              <a:ext cx="8322" cy="16643"/>
            </a:xfrm>
            <a:custGeom>
              <a:avLst/>
              <a:gdLst/>
              <a:ahLst/>
              <a:cxnLst/>
              <a:rect l="0" t="0" r="0" b="0"/>
              <a:pathLst>
                <a:path w="8322" h="16643">
                  <a:moveTo>
                    <a:pt x="8321" y="0"/>
                  </a:moveTo>
                  <a:lnTo>
                    <a:pt x="0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94297" y="757439"/>
              <a:ext cx="352739" cy="191161"/>
            </a:xfrm>
            <a:custGeom>
              <a:avLst/>
              <a:gdLst/>
              <a:ahLst/>
              <a:cxnLst/>
              <a:rect l="0" t="0" r="0" b="0"/>
              <a:pathLst>
                <a:path w="352739" h="191161">
                  <a:moveTo>
                    <a:pt x="35154" y="24740"/>
                  </a:moveTo>
                  <a:lnTo>
                    <a:pt x="3903" y="81901"/>
                  </a:lnTo>
                  <a:lnTo>
                    <a:pt x="452" y="90584"/>
                  </a:lnTo>
                  <a:lnTo>
                    <a:pt x="0" y="98222"/>
                  </a:lnTo>
                  <a:lnTo>
                    <a:pt x="4429" y="111639"/>
                  </a:lnTo>
                  <a:lnTo>
                    <a:pt x="9123" y="115032"/>
                  </a:lnTo>
                  <a:lnTo>
                    <a:pt x="15027" y="116370"/>
                  </a:lnTo>
                  <a:lnTo>
                    <a:pt x="29907" y="114466"/>
                  </a:lnTo>
                  <a:lnTo>
                    <a:pt x="48848" y="107456"/>
                  </a:lnTo>
                  <a:lnTo>
                    <a:pt x="64662" y="93246"/>
                  </a:lnTo>
                  <a:lnTo>
                    <a:pt x="85465" y="58407"/>
                  </a:lnTo>
                  <a:lnTo>
                    <a:pt x="91050" y="28757"/>
                  </a:lnTo>
                  <a:lnTo>
                    <a:pt x="87425" y="12348"/>
                  </a:lnTo>
                  <a:lnTo>
                    <a:pt x="83870" y="5384"/>
                  </a:lnTo>
                  <a:lnTo>
                    <a:pt x="78726" y="1666"/>
                  </a:lnTo>
                  <a:lnTo>
                    <a:pt x="72523" y="111"/>
                  </a:lnTo>
                  <a:lnTo>
                    <a:pt x="65614" y="0"/>
                  </a:lnTo>
                  <a:lnTo>
                    <a:pt x="38221" y="13095"/>
                  </a:lnTo>
                  <a:lnTo>
                    <a:pt x="15517" y="38959"/>
                  </a:lnTo>
                  <a:lnTo>
                    <a:pt x="12817" y="47163"/>
                  </a:lnTo>
                  <a:lnTo>
                    <a:pt x="12867" y="54481"/>
                  </a:lnTo>
                  <a:lnTo>
                    <a:pt x="14748" y="61209"/>
                  </a:lnTo>
                  <a:lnTo>
                    <a:pt x="18777" y="64770"/>
                  </a:lnTo>
                  <a:lnTo>
                    <a:pt x="24236" y="66220"/>
                  </a:lnTo>
                  <a:lnTo>
                    <a:pt x="45171" y="63842"/>
                  </a:lnTo>
                  <a:lnTo>
                    <a:pt x="97666" y="51222"/>
                  </a:lnTo>
                  <a:lnTo>
                    <a:pt x="130928" y="40188"/>
                  </a:lnTo>
                  <a:lnTo>
                    <a:pt x="149836" y="40235"/>
                  </a:lnTo>
                  <a:lnTo>
                    <a:pt x="156912" y="43391"/>
                  </a:lnTo>
                  <a:lnTo>
                    <a:pt x="167240" y="54294"/>
                  </a:lnTo>
                  <a:lnTo>
                    <a:pt x="172447" y="70851"/>
                  </a:lnTo>
                  <a:lnTo>
                    <a:pt x="180207" y="111614"/>
                  </a:lnTo>
                  <a:lnTo>
                    <a:pt x="186405" y="116864"/>
                  </a:lnTo>
                  <a:lnTo>
                    <a:pt x="195160" y="118516"/>
                  </a:lnTo>
                  <a:lnTo>
                    <a:pt x="217215" y="114495"/>
                  </a:lnTo>
                  <a:lnTo>
                    <a:pt x="273776" y="86075"/>
                  </a:lnTo>
                  <a:lnTo>
                    <a:pt x="310142" y="71201"/>
                  </a:lnTo>
                  <a:lnTo>
                    <a:pt x="330572" y="68503"/>
                  </a:lnTo>
                  <a:lnTo>
                    <a:pt x="338424" y="72406"/>
                  </a:lnTo>
                  <a:lnTo>
                    <a:pt x="349614" y="89071"/>
                  </a:lnTo>
                  <a:lnTo>
                    <a:pt x="352738" y="111887"/>
                  </a:lnTo>
                  <a:lnTo>
                    <a:pt x="344890" y="170937"/>
                  </a:lnTo>
                  <a:lnTo>
                    <a:pt x="343033" y="19116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782054" y="507584"/>
            <a:ext cx="2442091" cy="449338"/>
            <a:chOff x="3782054" y="507584"/>
            <a:chExt cx="2442091" cy="449338"/>
          </a:xfrm>
        </p:grpSpPr>
        <p:sp>
          <p:nvSpPr>
            <p:cNvPr id="12" name="Freeform 11"/>
            <p:cNvSpPr/>
            <p:nvPr/>
          </p:nvSpPr>
          <p:spPr>
            <a:xfrm>
              <a:off x="3782054" y="507584"/>
              <a:ext cx="283028" cy="372045"/>
            </a:xfrm>
            <a:custGeom>
              <a:avLst/>
              <a:gdLst/>
              <a:ahLst/>
              <a:cxnLst/>
              <a:rect l="0" t="0" r="0" b="0"/>
              <a:pathLst>
                <a:path w="283028" h="372045">
                  <a:moveTo>
                    <a:pt x="20665" y="0"/>
                  </a:moveTo>
                  <a:lnTo>
                    <a:pt x="14946" y="56772"/>
                  </a:lnTo>
                  <a:lnTo>
                    <a:pt x="12686" y="111118"/>
                  </a:lnTo>
                  <a:lnTo>
                    <a:pt x="12389" y="166443"/>
                  </a:lnTo>
                  <a:lnTo>
                    <a:pt x="11425" y="220973"/>
                  </a:lnTo>
                  <a:lnTo>
                    <a:pt x="0" y="274441"/>
                  </a:lnTo>
                  <a:lnTo>
                    <a:pt x="417" y="274492"/>
                  </a:lnTo>
                  <a:lnTo>
                    <a:pt x="4270" y="268077"/>
                  </a:lnTo>
                  <a:lnTo>
                    <a:pt x="26976" y="243591"/>
                  </a:lnTo>
                  <a:lnTo>
                    <a:pt x="56333" y="231713"/>
                  </a:lnTo>
                  <a:lnTo>
                    <a:pt x="94309" y="231173"/>
                  </a:lnTo>
                  <a:lnTo>
                    <a:pt x="130422" y="245703"/>
                  </a:lnTo>
                  <a:lnTo>
                    <a:pt x="145876" y="259905"/>
                  </a:lnTo>
                  <a:lnTo>
                    <a:pt x="151292" y="267575"/>
                  </a:lnTo>
                  <a:lnTo>
                    <a:pt x="157309" y="285960"/>
                  </a:lnTo>
                  <a:lnTo>
                    <a:pt x="158914" y="296040"/>
                  </a:lnTo>
                  <a:lnTo>
                    <a:pt x="155766" y="317102"/>
                  </a:lnTo>
                  <a:lnTo>
                    <a:pt x="152337" y="327896"/>
                  </a:lnTo>
                  <a:lnTo>
                    <a:pt x="138666" y="344820"/>
                  </a:lnTo>
                  <a:lnTo>
                    <a:pt x="120262" y="357581"/>
                  </a:lnTo>
                  <a:lnTo>
                    <a:pt x="89110" y="369039"/>
                  </a:lnTo>
                  <a:lnTo>
                    <a:pt x="67419" y="372044"/>
                  </a:lnTo>
                  <a:lnTo>
                    <a:pt x="63853" y="370996"/>
                  </a:lnTo>
                  <a:lnTo>
                    <a:pt x="65175" y="368448"/>
                  </a:lnTo>
                  <a:lnTo>
                    <a:pt x="82239" y="358493"/>
                  </a:lnTo>
                  <a:lnTo>
                    <a:pt x="144519" y="334012"/>
                  </a:lnTo>
                  <a:lnTo>
                    <a:pt x="200132" y="314254"/>
                  </a:lnTo>
                  <a:lnTo>
                    <a:pt x="261765" y="281672"/>
                  </a:lnTo>
                  <a:lnTo>
                    <a:pt x="282459" y="263439"/>
                  </a:lnTo>
                  <a:lnTo>
                    <a:pt x="283027" y="259761"/>
                  </a:lnTo>
                  <a:lnTo>
                    <a:pt x="279709" y="258234"/>
                  </a:lnTo>
                  <a:lnTo>
                    <a:pt x="273797" y="258140"/>
                  </a:lnTo>
                  <a:lnTo>
                    <a:pt x="262299" y="262967"/>
                  </a:lnTo>
                  <a:lnTo>
                    <a:pt x="222134" y="294142"/>
                  </a:lnTo>
                  <a:lnTo>
                    <a:pt x="174478" y="342490"/>
                  </a:lnTo>
                  <a:lnTo>
                    <a:pt x="173133" y="347595"/>
                  </a:lnTo>
                  <a:lnTo>
                    <a:pt x="175011" y="350998"/>
                  </a:lnTo>
                  <a:lnTo>
                    <a:pt x="187086" y="3578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52203" y="524226"/>
              <a:ext cx="41606" cy="183064"/>
            </a:xfrm>
            <a:custGeom>
              <a:avLst/>
              <a:gdLst/>
              <a:ahLst/>
              <a:cxnLst/>
              <a:rect l="0" t="0" r="0" b="0"/>
              <a:pathLst>
                <a:path w="41606" h="183064">
                  <a:moveTo>
                    <a:pt x="41605" y="0"/>
                  </a:moveTo>
                  <a:lnTo>
                    <a:pt x="22045" y="63098"/>
                  </a:lnTo>
                  <a:lnTo>
                    <a:pt x="8302" y="123354"/>
                  </a:lnTo>
                  <a:lnTo>
                    <a:pt x="0" y="1830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078813" y="715610"/>
              <a:ext cx="31786" cy="124817"/>
            </a:xfrm>
            <a:custGeom>
              <a:avLst/>
              <a:gdLst/>
              <a:ahLst/>
              <a:cxnLst/>
              <a:rect l="0" t="0" r="0" b="0"/>
              <a:pathLst>
                <a:path w="31786" h="124817">
                  <a:moveTo>
                    <a:pt x="15143" y="124816"/>
                  </a:moveTo>
                  <a:lnTo>
                    <a:pt x="1874" y="69875"/>
                  </a:lnTo>
                  <a:lnTo>
                    <a:pt x="0" y="47390"/>
                  </a:lnTo>
                  <a:lnTo>
                    <a:pt x="4098" y="27534"/>
                  </a:lnTo>
                  <a:lnTo>
                    <a:pt x="7779" y="18356"/>
                  </a:lnTo>
                  <a:lnTo>
                    <a:pt x="12083" y="12237"/>
                  </a:lnTo>
                  <a:lnTo>
                    <a:pt x="31785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231445" y="707289"/>
              <a:ext cx="222962" cy="153201"/>
            </a:xfrm>
            <a:custGeom>
              <a:avLst/>
              <a:gdLst/>
              <a:ahLst/>
              <a:cxnLst/>
              <a:rect l="0" t="0" r="0" b="0"/>
              <a:pathLst>
                <a:path w="222962" h="153201">
                  <a:moveTo>
                    <a:pt x="12290" y="0"/>
                  </a:moveTo>
                  <a:lnTo>
                    <a:pt x="5125" y="55162"/>
                  </a:lnTo>
                  <a:lnTo>
                    <a:pt x="0" y="109137"/>
                  </a:lnTo>
                  <a:lnTo>
                    <a:pt x="1323" y="119911"/>
                  </a:lnTo>
                  <a:lnTo>
                    <a:pt x="5903" y="128018"/>
                  </a:lnTo>
                  <a:lnTo>
                    <a:pt x="20854" y="139491"/>
                  </a:lnTo>
                  <a:lnTo>
                    <a:pt x="29094" y="140147"/>
                  </a:lnTo>
                  <a:lnTo>
                    <a:pt x="74976" y="118548"/>
                  </a:lnTo>
                  <a:lnTo>
                    <a:pt x="98254" y="102413"/>
                  </a:lnTo>
                  <a:lnTo>
                    <a:pt x="101958" y="103409"/>
                  </a:lnTo>
                  <a:lnTo>
                    <a:pt x="103504" y="108695"/>
                  </a:lnTo>
                  <a:lnTo>
                    <a:pt x="101262" y="133291"/>
                  </a:lnTo>
                  <a:lnTo>
                    <a:pt x="99341" y="141561"/>
                  </a:lnTo>
                  <a:lnTo>
                    <a:pt x="101759" y="147074"/>
                  </a:lnTo>
                  <a:lnTo>
                    <a:pt x="107069" y="150749"/>
                  </a:lnTo>
                  <a:lnTo>
                    <a:pt x="114308" y="153200"/>
                  </a:lnTo>
                  <a:lnTo>
                    <a:pt x="120982" y="152984"/>
                  </a:lnTo>
                  <a:lnTo>
                    <a:pt x="155094" y="138924"/>
                  </a:lnTo>
                  <a:lnTo>
                    <a:pt x="168522" y="128312"/>
                  </a:lnTo>
                  <a:lnTo>
                    <a:pt x="213771" y="78724"/>
                  </a:lnTo>
                  <a:lnTo>
                    <a:pt x="221413" y="60568"/>
                  </a:lnTo>
                  <a:lnTo>
                    <a:pt x="222961" y="42637"/>
                  </a:lnTo>
                  <a:lnTo>
                    <a:pt x="220316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533900" y="765255"/>
              <a:ext cx="69147" cy="100135"/>
            </a:xfrm>
            <a:custGeom>
              <a:avLst/>
              <a:gdLst/>
              <a:ahLst/>
              <a:cxnLst/>
              <a:rect l="0" t="0" r="0" b="0"/>
              <a:pathLst>
                <a:path w="69147" h="100135">
                  <a:moveTo>
                    <a:pt x="9392" y="83492"/>
                  </a:moveTo>
                  <a:lnTo>
                    <a:pt x="60589" y="37996"/>
                  </a:lnTo>
                  <a:lnTo>
                    <a:pt x="68512" y="23515"/>
                  </a:lnTo>
                  <a:lnTo>
                    <a:pt x="69146" y="16695"/>
                  </a:lnTo>
                  <a:lnTo>
                    <a:pt x="64919" y="4186"/>
                  </a:lnTo>
                  <a:lnTo>
                    <a:pt x="60278" y="1036"/>
                  </a:lnTo>
                  <a:lnTo>
                    <a:pt x="47726" y="0"/>
                  </a:lnTo>
                  <a:lnTo>
                    <a:pt x="41420" y="2868"/>
                  </a:lnTo>
                  <a:lnTo>
                    <a:pt x="23710" y="20155"/>
                  </a:lnTo>
                  <a:lnTo>
                    <a:pt x="3626" y="50846"/>
                  </a:lnTo>
                  <a:lnTo>
                    <a:pt x="0" y="58954"/>
                  </a:lnTo>
                  <a:lnTo>
                    <a:pt x="357" y="66209"/>
                  </a:lnTo>
                  <a:lnTo>
                    <a:pt x="3369" y="72895"/>
                  </a:lnTo>
                  <a:lnTo>
                    <a:pt x="13187" y="84329"/>
                  </a:lnTo>
                  <a:lnTo>
                    <a:pt x="34356" y="10013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668108" y="807142"/>
              <a:ext cx="33285" cy="41606"/>
            </a:xfrm>
            <a:custGeom>
              <a:avLst/>
              <a:gdLst/>
              <a:ahLst/>
              <a:cxnLst/>
              <a:rect l="0" t="0" r="0" b="0"/>
              <a:pathLst>
                <a:path w="33285" h="41606">
                  <a:moveTo>
                    <a:pt x="0" y="41605"/>
                  </a:move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708965" y="732252"/>
              <a:ext cx="58997" cy="116496"/>
            </a:xfrm>
            <a:custGeom>
              <a:avLst/>
              <a:gdLst/>
              <a:ahLst/>
              <a:cxnLst/>
              <a:rect l="0" t="0" r="0" b="0"/>
              <a:pathLst>
                <a:path w="58997" h="116496">
                  <a:moveTo>
                    <a:pt x="58996" y="0"/>
                  </a:moveTo>
                  <a:lnTo>
                    <a:pt x="27720" y="27155"/>
                  </a:lnTo>
                  <a:lnTo>
                    <a:pt x="3919" y="58681"/>
                  </a:lnTo>
                  <a:lnTo>
                    <a:pt x="0" y="75082"/>
                  </a:lnTo>
                  <a:lnTo>
                    <a:pt x="249" y="83339"/>
                  </a:lnTo>
                  <a:lnTo>
                    <a:pt x="5458" y="97444"/>
                  </a:lnTo>
                  <a:lnTo>
                    <a:pt x="13012" y="108028"/>
                  </a:lnTo>
                  <a:lnTo>
                    <a:pt x="25712" y="11649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864553" y="798821"/>
              <a:ext cx="94793" cy="58248"/>
            </a:xfrm>
            <a:custGeom>
              <a:avLst/>
              <a:gdLst/>
              <a:ahLst/>
              <a:cxnLst/>
              <a:rect l="0" t="0" r="0" b="0"/>
              <a:pathLst>
                <a:path w="94793" h="58248">
                  <a:moveTo>
                    <a:pt x="11581" y="0"/>
                  </a:moveTo>
                  <a:lnTo>
                    <a:pt x="0" y="43580"/>
                  </a:lnTo>
                  <a:lnTo>
                    <a:pt x="1086" y="48469"/>
                  </a:lnTo>
                  <a:lnTo>
                    <a:pt x="4585" y="48954"/>
                  </a:lnTo>
                  <a:lnTo>
                    <a:pt x="15868" y="42098"/>
                  </a:lnTo>
                  <a:lnTo>
                    <a:pt x="49334" y="11707"/>
                  </a:lnTo>
                  <a:lnTo>
                    <a:pt x="57090" y="8729"/>
                  </a:lnTo>
                  <a:lnTo>
                    <a:pt x="75570" y="7886"/>
                  </a:lnTo>
                  <a:lnTo>
                    <a:pt x="81977" y="12654"/>
                  </a:lnTo>
                  <a:lnTo>
                    <a:pt x="89097" y="30279"/>
                  </a:lnTo>
                  <a:lnTo>
                    <a:pt x="94792" y="5824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574009" y="555150"/>
              <a:ext cx="220969" cy="300174"/>
            </a:xfrm>
            <a:custGeom>
              <a:avLst/>
              <a:gdLst/>
              <a:ahLst/>
              <a:cxnLst/>
              <a:rect l="0" t="0" r="0" b="0"/>
              <a:pathLst>
                <a:path w="220969" h="300174">
                  <a:moveTo>
                    <a:pt x="175835" y="160460"/>
                  </a:moveTo>
                  <a:lnTo>
                    <a:pt x="169249" y="130840"/>
                  </a:lnTo>
                  <a:lnTo>
                    <a:pt x="163440" y="94616"/>
                  </a:lnTo>
                  <a:lnTo>
                    <a:pt x="158326" y="88827"/>
                  </a:lnTo>
                  <a:lnTo>
                    <a:pt x="142782" y="82395"/>
                  </a:lnTo>
                  <a:lnTo>
                    <a:pt x="133460" y="83454"/>
                  </a:lnTo>
                  <a:lnTo>
                    <a:pt x="113239" y="92026"/>
                  </a:lnTo>
                  <a:lnTo>
                    <a:pt x="89898" y="112447"/>
                  </a:lnTo>
                  <a:lnTo>
                    <a:pt x="46877" y="167793"/>
                  </a:lnTo>
                  <a:lnTo>
                    <a:pt x="12311" y="225785"/>
                  </a:lnTo>
                  <a:lnTo>
                    <a:pt x="0" y="260458"/>
                  </a:lnTo>
                  <a:lnTo>
                    <a:pt x="915" y="281642"/>
                  </a:lnTo>
                  <a:lnTo>
                    <a:pt x="3749" y="291174"/>
                  </a:lnTo>
                  <a:lnTo>
                    <a:pt x="10260" y="296605"/>
                  </a:lnTo>
                  <a:lnTo>
                    <a:pt x="29822" y="300173"/>
                  </a:lnTo>
                  <a:lnTo>
                    <a:pt x="46530" y="296211"/>
                  </a:lnTo>
                  <a:lnTo>
                    <a:pt x="68797" y="281119"/>
                  </a:lnTo>
                  <a:lnTo>
                    <a:pt x="101170" y="246753"/>
                  </a:lnTo>
                  <a:lnTo>
                    <a:pt x="135995" y="186834"/>
                  </a:lnTo>
                  <a:lnTo>
                    <a:pt x="170349" y="123492"/>
                  </a:lnTo>
                  <a:lnTo>
                    <a:pt x="196428" y="71214"/>
                  </a:lnTo>
                  <a:lnTo>
                    <a:pt x="217057" y="11612"/>
                  </a:lnTo>
                  <a:lnTo>
                    <a:pt x="220968" y="0"/>
                  </a:lnTo>
                  <a:lnTo>
                    <a:pt x="219625" y="4085"/>
                  </a:lnTo>
                  <a:lnTo>
                    <a:pt x="202090" y="32847"/>
                  </a:lnTo>
                  <a:lnTo>
                    <a:pt x="181382" y="90168"/>
                  </a:lnTo>
                  <a:lnTo>
                    <a:pt x="168062" y="144178"/>
                  </a:lnTo>
                  <a:lnTo>
                    <a:pt x="154643" y="204715"/>
                  </a:lnTo>
                  <a:lnTo>
                    <a:pt x="150872" y="23535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827063" y="757215"/>
              <a:ext cx="105845" cy="96433"/>
            </a:xfrm>
            <a:custGeom>
              <a:avLst/>
              <a:gdLst/>
              <a:ahLst/>
              <a:cxnLst/>
              <a:rect l="0" t="0" r="0" b="0"/>
              <a:pathLst>
                <a:path w="105845" h="96433">
                  <a:moveTo>
                    <a:pt x="105844" y="0"/>
                  </a:moveTo>
                  <a:lnTo>
                    <a:pt x="67173" y="13983"/>
                  </a:lnTo>
                  <a:lnTo>
                    <a:pt x="20440" y="42724"/>
                  </a:lnTo>
                  <a:lnTo>
                    <a:pt x="5324" y="58745"/>
                  </a:lnTo>
                  <a:lnTo>
                    <a:pt x="0" y="66900"/>
                  </a:lnTo>
                  <a:lnTo>
                    <a:pt x="148" y="74186"/>
                  </a:lnTo>
                  <a:lnTo>
                    <a:pt x="3945" y="80893"/>
                  </a:lnTo>
                  <a:lnTo>
                    <a:pt x="10175" y="87213"/>
                  </a:lnTo>
                  <a:lnTo>
                    <a:pt x="29424" y="94235"/>
                  </a:lnTo>
                  <a:lnTo>
                    <a:pt x="51539" y="96432"/>
                  </a:lnTo>
                  <a:lnTo>
                    <a:pt x="105844" y="9153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957870" y="557510"/>
              <a:ext cx="83212" cy="309054"/>
            </a:xfrm>
            <a:custGeom>
              <a:avLst/>
              <a:gdLst/>
              <a:ahLst/>
              <a:cxnLst/>
              <a:rect l="0" t="0" r="0" b="0"/>
              <a:pathLst>
                <a:path w="83212" h="309054">
                  <a:moveTo>
                    <a:pt x="83211" y="0"/>
                  </a:moveTo>
                  <a:lnTo>
                    <a:pt x="80746" y="51844"/>
                  </a:lnTo>
                  <a:lnTo>
                    <a:pt x="71629" y="110196"/>
                  </a:lnTo>
                  <a:lnTo>
                    <a:pt x="63651" y="158699"/>
                  </a:lnTo>
                  <a:lnTo>
                    <a:pt x="46029" y="218144"/>
                  </a:lnTo>
                  <a:lnTo>
                    <a:pt x="23685" y="279500"/>
                  </a:lnTo>
                  <a:lnTo>
                    <a:pt x="9894" y="306867"/>
                  </a:lnTo>
                  <a:lnTo>
                    <a:pt x="6597" y="309053"/>
                  </a:lnTo>
                  <a:lnTo>
                    <a:pt x="4397" y="306813"/>
                  </a:lnTo>
                  <a:lnTo>
                    <a:pt x="0" y="2829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966192" y="735779"/>
              <a:ext cx="33285" cy="4795"/>
            </a:xfrm>
            <a:custGeom>
              <a:avLst/>
              <a:gdLst/>
              <a:ahLst/>
              <a:cxnLst/>
              <a:rect l="0" t="0" r="0" b="0"/>
              <a:pathLst>
                <a:path w="33285" h="4795">
                  <a:moveTo>
                    <a:pt x="0" y="4794"/>
                  </a:moveTo>
                  <a:lnTo>
                    <a:pt x="13252" y="377"/>
                  </a:lnTo>
                  <a:lnTo>
                    <a:pt x="18080" y="0"/>
                  </a:lnTo>
                  <a:lnTo>
                    <a:pt x="33284" y="479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074548" y="729867"/>
              <a:ext cx="149597" cy="227055"/>
            </a:xfrm>
            <a:custGeom>
              <a:avLst/>
              <a:gdLst/>
              <a:ahLst/>
              <a:cxnLst/>
              <a:rect l="0" t="0" r="0" b="0"/>
              <a:pathLst>
                <a:path w="149597" h="227055">
                  <a:moveTo>
                    <a:pt x="149596" y="10706"/>
                  </a:moveTo>
                  <a:lnTo>
                    <a:pt x="140761" y="1872"/>
                  </a:lnTo>
                  <a:lnTo>
                    <a:pt x="124097" y="0"/>
                  </a:lnTo>
                  <a:lnTo>
                    <a:pt x="103130" y="3174"/>
                  </a:lnTo>
                  <a:lnTo>
                    <a:pt x="58520" y="25409"/>
                  </a:lnTo>
                  <a:lnTo>
                    <a:pt x="9243" y="64380"/>
                  </a:lnTo>
                  <a:lnTo>
                    <a:pt x="0" y="78940"/>
                  </a:lnTo>
                  <a:lnTo>
                    <a:pt x="1788" y="83932"/>
                  </a:lnTo>
                  <a:lnTo>
                    <a:pt x="7603" y="87260"/>
                  </a:lnTo>
                  <a:lnTo>
                    <a:pt x="16103" y="89479"/>
                  </a:lnTo>
                  <a:lnTo>
                    <a:pt x="73655" y="77695"/>
                  </a:lnTo>
                  <a:lnTo>
                    <a:pt x="85100" y="74781"/>
                  </a:lnTo>
                  <a:lnTo>
                    <a:pt x="93655" y="75612"/>
                  </a:lnTo>
                  <a:lnTo>
                    <a:pt x="100283" y="78940"/>
                  </a:lnTo>
                  <a:lnTo>
                    <a:pt x="105626" y="83932"/>
                  </a:lnTo>
                  <a:lnTo>
                    <a:pt x="108263" y="91883"/>
                  </a:lnTo>
                  <a:lnTo>
                    <a:pt x="107558" y="124236"/>
                  </a:lnTo>
                  <a:lnTo>
                    <a:pt x="92916" y="185260"/>
                  </a:lnTo>
                  <a:lnTo>
                    <a:pt x="74707" y="22705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464505" y="1497789"/>
            <a:ext cx="3827683" cy="2071942"/>
            <a:chOff x="1464505" y="1497789"/>
            <a:chExt cx="3827683" cy="2071942"/>
          </a:xfrm>
        </p:grpSpPr>
        <p:sp>
          <p:nvSpPr>
            <p:cNvPr id="26" name="Freeform 25"/>
            <p:cNvSpPr/>
            <p:nvPr/>
          </p:nvSpPr>
          <p:spPr>
            <a:xfrm>
              <a:off x="1472826" y="1497789"/>
              <a:ext cx="99384" cy="1930484"/>
            </a:xfrm>
            <a:custGeom>
              <a:avLst/>
              <a:gdLst/>
              <a:ahLst/>
              <a:cxnLst/>
              <a:rect l="0" t="0" r="0" b="0"/>
              <a:pathLst>
                <a:path w="99384" h="1930484">
                  <a:moveTo>
                    <a:pt x="91531" y="0"/>
                  </a:moveTo>
                  <a:lnTo>
                    <a:pt x="91531" y="57697"/>
                  </a:lnTo>
                  <a:lnTo>
                    <a:pt x="95948" y="113865"/>
                  </a:lnTo>
                  <a:lnTo>
                    <a:pt x="99338" y="169270"/>
                  </a:lnTo>
                  <a:lnTo>
                    <a:pt x="98860" y="228570"/>
                  </a:lnTo>
                  <a:lnTo>
                    <a:pt x="92679" y="282847"/>
                  </a:lnTo>
                  <a:lnTo>
                    <a:pt x="97476" y="336150"/>
                  </a:lnTo>
                  <a:lnTo>
                    <a:pt x="99383" y="391195"/>
                  </a:lnTo>
                  <a:lnTo>
                    <a:pt x="94072" y="449008"/>
                  </a:lnTo>
                  <a:lnTo>
                    <a:pt x="92033" y="502759"/>
                  </a:lnTo>
                  <a:lnTo>
                    <a:pt x="91630" y="562104"/>
                  </a:lnTo>
                  <a:lnTo>
                    <a:pt x="91551" y="623137"/>
                  </a:lnTo>
                  <a:lnTo>
                    <a:pt x="91535" y="677654"/>
                  </a:lnTo>
                  <a:lnTo>
                    <a:pt x="85813" y="740540"/>
                  </a:lnTo>
                  <a:lnTo>
                    <a:pt x="83724" y="797992"/>
                  </a:lnTo>
                  <a:lnTo>
                    <a:pt x="77559" y="857541"/>
                  </a:lnTo>
                  <a:lnTo>
                    <a:pt x="75416" y="917052"/>
                  </a:lnTo>
                  <a:lnTo>
                    <a:pt x="72580" y="965756"/>
                  </a:lnTo>
                  <a:lnTo>
                    <a:pt x="67755" y="1027494"/>
                  </a:lnTo>
                  <a:lnTo>
                    <a:pt x="61084" y="1078486"/>
                  </a:lnTo>
                  <a:lnTo>
                    <a:pt x="58807" y="1134582"/>
                  </a:lnTo>
                  <a:lnTo>
                    <a:pt x="55948" y="1182454"/>
                  </a:lnTo>
                  <a:lnTo>
                    <a:pt x="51710" y="1231771"/>
                  </a:lnTo>
                  <a:lnTo>
                    <a:pt x="45861" y="1284882"/>
                  </a:lnTo>
                  <a:lnTo>
                    <a:pt x="36727" y="1335369"/>
                  </a:lnTo>
                  <a:lnTo>
                    <a:pt x="29320" y="1394810"/>
                  </a:lnTo>
                  <a:lnTo>
                    <a:pt x="25536" y="1454767"/>
                  </a:lnTo>
                  <a:lnTo>
                    <a:pt x="19320" y="1506676"/>
                  </a:lnTo>
                  <a:lnTo>
                    <a:pt x="16994" y="1566292"/>
                  </a:lnTo>
                  <a:lnTo>
                    <a:pt x="10102" y="1624959"/>
                  </a:lnTo>
                  <a:lnTo>
                    <a:pt x="8673" y="1678543"/>
                  </a:lnTo>
                  <a:lnTo>
                    <a:pt x="2672" y="1733644"/>
                  </a:lnTo>
                  <a:lnTo>
                    <a:pt x="527" y="1786578"/>
                  </a:lnTo>
                  <a:lnTo>
                    <a:pt x="69" y="1844176"/>
                  </a:lnTo>
                  <a:lnTo>
                    <a:pt x="9" y="1899930"/>
                  </a:lnTo>
                  <a:lnTo>
                    <a:pt x="0" y="193048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464505" y="3419951"/>
              <a:ext cx="3827683" cy="149780"/>
            </a:xfrm>
            <a:custGeom>
              <a:avLst/>
              <a:gdLst/>
              <a:ahLst/>
              <a:cxnLst/>
              <a:rect l="0" t="0" r="0" b="0"/>
              <a:pathLst>
                <a:path w="3827683" h="149780">
                  <a:moveTo>
                    <a:pt x="0" y="0"/>
                  </a:moveTo>
                  <a:lnTo>
                    <a:pt x="33740" y="2465"/>
                  </a:lnTo>
                  <a:lnTo>
                    <a:pt x="92302" y="7807"/>
                  </a:lnTo>
                  <a:lnTo>
                    <a:pt x="151581" y="14862"/>
                  </a:lnTo>
                  <a:lnTo>
                    <a:pt x="206414" y="17332"/>
                  </a:lnTo>
                  <a:lnTo>
                    <a:pt x="258730" y="23182"/>
                  </a:lnTo>
                  <a:lnTo>
                    <a:pt x="320753" y="24729"/>
                  </a:lnTo>
                  <a:lnTo>
                    <a:pt x="377090" y="29350"/>
                  </a:lnTo>
                  <a:lnTo>
                    <a:pt x="432677" y="32766"/>
                  </a:lnTo>
                  <a:lnTo>
                    <a:pt x="488165" y="33216"/>
                  </a:lnTo>
                  <a:lnTo>
                    <a:pt x="548058" y="37693"/>
                  </a:lnTo>
                  <a:lnTo>
                    <a:pt x="602213" y="40832"/>
                  </a:lnTo>
                  <a:lnTo>
                    <a:pt x="657427" y="43918"/>
                  </a:lnTo>
                  <a:lnTo>
                    <a:pt x="708431" y="48739"/>
                  </a:lnTo>
                  <a:lnTo>
                    <a:pt x="760762" y="55410"/>
                  </a:lnTo>
                  <a:lnTo>
                    <a:pt x="818080" y="57686"/>
                  </a:lnTo>
                  <a:lnTo>
                    <a:pt x="878130" y="62554"/>
                  </a:lnTo>
                  <a:lnTo>
                    <a:pt x="932659" y="64851"/>
                  </a:lnTo>
                  <a:lnTo>
                    <a:pt x="989714" y="59299"/>
                  </a:lnTo>
                  <a:lnTo>
                    <a:pt x="1049998" y="64174"/>
                  </a:lnTo>
                  <a:lnTo>
                    <a:pt x="1112860" y="66095"/>
                  </a:lnTo>
                  <a:lnTo>
                    <a:pt x="1174484" y="66475"/>
                  </a:lnTo>
                  <a:lnTo>
                    <a:pt x="1223554" y="66540"/>
                  </a:lnTo>
                  <a:lnTo>
                    <a:pt x="1273227" y="66560"/>
                  </a:lnTo>
                  <a:lnTo>
                    <a:pt x="1327495" y="66566"/>
                  </a:lnTo>
                  <a:lnTo>
                    <a:pt x="1380146" y="66568"/>
                  </a:lnTo>
                  <a:lnTo>
                    <a:pt x="1435297" y="66568"/>
                  </a:lnTo>
                  <a:lnTo>
                    <a:pt x="1488210" y="66568"/>
                  </a:lnTo>
                  <a:lnTo>
                    <a:pt x="1539021" y="70986"/>
                  </a:lnTo>
                  <a:lnTo>
                    <a:pt x="1594451" y="74118"/>
                  </a:lnTo>
                  <a:lnTo>
                    <a:pt x="1656902" y="74737"/>
                  </a:lnTo>
                  <a:lnTo>
                    <a:pt x="1708580" y="74844"/>
                  </a:lnTo>
                  <a:lnTo>
                    <a:pt x="1762415" y="74876"/>
                  </a:lnTo>
                  <a:lnTo>
                    <a:pt x="1813500" y="74885"/>
                  </a:lnTo>
                  <a:lnTo>
                    <a:pt x="1863770" y="74888"/>
                  </a:lnTo>
                  <a:lnTo>
                    <a:pt x="1916263" y="74889"/>
                  </a:lnTo>
                  <a:lnTo>
                    <a:pt x="1970340" y="74889"/>
                  </a:lnTo>
                  <a:lnTo>
                    <a:pt x="2021497" y="74889"/>
                  </a:lnTo>
                  <a:lnTo>
                    <a:pt x="2079646" y="74889"/>
                  </a:lnTo>
                  <a:lnTo>
                    <a:pt x="2136407" y="68303"/>
                  </a:lnTo>
                  <a:lnTo>
                    <a:pt x="2197985" y="66911"/>
                  </a:lnTo>
                  <a:lnTo>
                    <a:pt x="2252130" y="66636"/>
                  </a:lnTo>
                  <a:lnTo>
                    <a:pt x="2314327" y="66582"/>
                  </a:lnTo>
                  <a:lnTo>
                    <a:pt x="2363496" y="66573"/>
                  </a:lnTo>
                  <a:lnTo>
                    <a:pt x="2415664" y="64104"/>
                  </a:lnTo>
                  <a:lnTo>
                    <a:pt x="2467179" y="59982"/>
                  </a:lnTo>
                  <a:lnTo>
                    <a:pt x="2530418" y="58590"/>
                  </a:lnTo>
                  <a:lnTo>
                    <a:pt x="2579768" y="58349"/>
                  </a:lnTo>
                  <a:lnTo>
                    <a:pt x="2633779" y="58267"/>
                  </a:lnTo>
                  <a:lnTo>
                    <a:pt x="2685540" y="58251"/>
                  </a:lnTo>
                  <a:lnTo>
                    <a:pt x="2740485" y="58248"/>
                  </a:lnTo>
                  <a:lnTo>
                    <a:pt x="2788398" y="58247"/>
                  </a:lnTo>
                  <a:lnTo>
                    <a:pt x="2837728" y="62665"/>
                  </a:lnTo>
                  <a:lnTo>
                    <a:pt x="2898376" y="65797"/>
                  </a:lnTo>
                  <a:lnTo>
                    <a:pt x="2946436" y="66340"/>
                  </a:lnTo>
                  <a:lnTo>
                    <a:pt x="3009909" y="68988"/>
                  </a:lnTo>
                  <a:lnTo>
                    <a:pt x="3071654" y="73724"/>
                  </a:lnTo>
                  <a:lnTo>
                    <a:pt x="3131551" y="74659"/>
                  </a:lnTo>
                  <a:lnTo>
                    <a:pt x="3193377" y="74844"/>
                  </a:lnTo>
                  <a:lnTo>
                    <a:pt x="3250379" y="74880"/>
                  </a:lnTo>
                  <a:lnTo>
                    <a:pt x="3306155" y="80606"/>
                  </a:lnTo>
                  <a:lnTo>
                    <a:pt x="3364154" y="82696"/>
                  </a:lnTo>
                  <a:lnTo>
                    <a:pt x="3424338" y="83109"/>
                  </a:lnTo>
                  <a:lnTo>
                    <a:pt x="3480742" y="88909"/>
                  </a:lnTo>
                  <a:lnTo>
                    <a:pt x="3541448" y="95603"/>
                  </a:lnTo>
                  <a:lnTo>
                    <a:pt x="3604038" y="108344"/>
                  </a:lnTo>
                  <a:lnTo>
                    <a:pt x="3658690" y="119302"/>
                  </a:lnTo>
                  <a:lnTo>
                    <a:pt x="3718804" y="133141"/>
                  </a:lnTo>
                  <a:lnTo>
                    <a:pt x="3773964" y="141287"/>
                  </a:lnTo>
                  <a:lnTo>
                    <a:pt x="3827682" y="1497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847273" y="282915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830631" y="2837477"/>
              <a:ext cx="33285" cy="41607"/>
            </a:xfrm>
            <a:custGeom>
              <a:avLst/>
              <a:gdLst/>
              <a:ahLst/>
              <a:cxnLst/>
              <a:rect l="0" t="0" r="0" b="0"/>
              <a:pathLst>
                <a:path w="33285" h="41607">
                  <a:moveTo>
                    <a:pt x="0" y="41606"/>
                  </a:moveTo>
                  <a:lnTo>
                    <a:pt x="13252" y="37188"/>
                  </a:lnTo>
                  <a:lnTo>
                    <a:pt x="22223" y="27623"/>
                  </a:lnTo>
                  <a:lnTo>
                    <a:pt x="30007" y="11575"/>
                  </a:ln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1" name="Freeform 30"/>
          <p:cNvSpPr/>
          <p:nvPr/>
        </p:nvSpPr>
        <p:spPr>
          <a:xfrm>
            <a:off x="1813989" y="2099820"/>
            <a:ext cx="2371499" cy="983419"/>
          </a:xfrm>
          <a:custGeom>
            <a:avLst/>
            <a:gdLst/>
            <a:ahLst/>
            <a:cxnLst/>
            <a:rect l="0" t="0" r="0" b="0"/>
            <a:pathLst>
              <a:path w="2371499" h="983419">
                <a:moveTo>
                  <a:pt x="0" y="770942"/>
                </a:moveTo>
                <a:lnTo>
                  <a:pt x="13252" y="766524"/>
                </a:lnTo>
                <a:lnTo>
                  <a:pt x="22223" y="756959"/>
                </a:lnTo>
                <a:lnTo>
                  <a:pt x="56441" y="694170"/>
                </a:lnTo>
                <a:lnTo>
                  <a:pt x="83782" y="636909"/>
                </a:lnTo>
                <a:lnTo>
                  <a:pt x="116545" y="576089"/>
                </a:lnTo>
                <a:lnTo>
                  <a:pt x="138694" y="536753"/>
                </a:lnTo>
                <a:lnTo>
                  <a:pt x="161800" y="484468"/>
                </a:lnTo>
                <a:lnTo>
                  <a:pt x="191357" y="424642"/>
                </a:lnTo>
                <a:lnTo>
                  <a:pt x="226510" y="362821"/>
                </a:lnTo>
                <a:lnTo>
                  <a:pt x="263400" y="304176"/>
                </a:lnTo>
                <a:lnTo>
                  <a:pt x="305209" y="242781"/>
                </a:lnTo>
                <a:lnTo>
                  <a:pt x="341681" y="186580"/>
                </a:lnTo>
                <a:lnTo>
                  <a:pt x="374686" y="134253"/>
                </a:lnTo>
                <a:lnTo>
                  <a:pt x="415904" y="71043"/>
                </a:lnTo>
                <a:lnTo>
                  <a:pt x="421501" y="63032"/>
                </a:lnTo>
                <a:lnTo>
                  <a:pt x="426156" y="60465"/>
                </a:lnTo>
                <a:lnTo>
                  <a:pt x="430185" y="61528"/>
                </a:lnTo>
                <a:lnTo>
                  <a:pt x="433795" y="65009"/>
                </a:lnTo>
                <a:lnTo>
                  <a:pt x="454786" y="122620"/>
                </a:lnTo>
                <a:lnTo>
                  <a:pt x="471517" y="180283"/>
                </a:lnTo>
                <a:lnTo>
                  <a:pt x="485393" y="233230"/>
                </a:lnTo>
                <a:lnTo>
                  <a:pt x="509200" y="295032"/>
                </a:lnTo>
                <a:lnTo>
                  <a:pt x="534062" y="353591"/>
                </a:lnTo>
                <a:lnTo>
                  <a:pt x="562212" y="413061"/>
                </a:lnTo>
                <a:lnTo>
                  <a:pt x="582423" y="473845"/>
                </a:lnTo>
                <a:lnTo>
                  <a:pt x="599111" y="529117"/>
                </a:lnTo>
                <a:lnTo>
                  <a:pt x="624808" y="586098"/>
                </a:lnTo>
                <a:lnTo>
                  <a:pt x="662952" y="634440"/>
                </a:lnTo>
                <a:lnTo>
                  <a:pt x="667561" y="635561"/>
                </a:lnTo>
                <a:lnTo>
                  <a:pt x="671558" y="633536"/>
                </a:lnTo>
                <a:lnTo>
                  <a:pt x="675147" y="629411"/>
                </a:lnTo>
                <a:lnTo>
                  <a:pt x="679135" y="614967"/>
                </a:lnTo>
                <a:lnTo>
                  <a:pt x="691097" y="556516"/>
                </a:lnTo>
                <a:lnTo>
                  <a:pt x="710089" y="496460"/>
                </a:lnTo>
                <a:lnTo>
                  <a:pt x="735198" y="438106"/>
                </a:lnTo>
                <a:lnTo>
                  <a:pt x="766114" y="379853"/>
                </a:lnTo>
                <a:lnTo>
                  <a:pt x="783422" y="346568"/>
                </a:lnTo>
                <a:lnTo>
                  <a:pt x="786706" y="343795"/>
                </a:lnTo>
                <a:lnTo>
                  <a:pt x="789819" y="344719"/>
                </a:lnTo>
                <a:lnTo>
                  <a:pt x="792820" y="348109"/>
                </a:lnTo>
                <a:lnTo>
                  <a:pt x="812662" y="404622"/>
                </a:lnTo>
                <a:lnTo>
                  <a:pt x="838689" y="463052"/>
                </a:lnTo>
                <a:lnTo>
                  <a:pt x="847050" y="479700"/>
                </a:lnTo>
                <a:lnTo>
                  <a:pt x="883423" y="537952"/>
                </a:lnTo>
                <a:lnTo>
                  <a:pt x="915437" y="594465"/>
                </a:lnTo>
                <a:lnTo>
                  <a:pt x="946989" y="654345"/>
                </a:lnTo>
                <a:lnTo>
                  <a:pt x="974794" y="711529"/>
                </a:lnTo>
                <a:lnTo>
                  <a:pt x="992467" y="751681"/>
                </a:lnTo>
                <a:lnTo>
                  <a:pt x="1005051" y="772631"/>
                </a:lnTo>
                <a:lnTo>
                  <a:pt x="1033322" y="833705"/>
                </a:lnTo>
                <a:lnTo>
                  <a:pt x="1068118" y="895535"/>
                </a:lnTo>
                <a:lnTo>
                  <a:pt x="1106714" y="953991"/>
                </a:lnTo>
                <a:lnTo>
                  <a:pt x="1128891" y="982869"/>
                </a:lnTo>
                <a:lnTo>
                  <a:pt x="1132589" y="983418"/>
                </a:lnTo>
                <a:lnTo>
                  <a:pt x="1135054" y="980085"/>
                </a:lnTo>
                <a:lnTo>
                  <a:pt x="1138523" y="955260"/>
                </a:lnTo>
                <a:lnTo>
                  <a:pt x="1139791" y="892053"/>
                </a:lnTo>
                <a:lnTo>
                  <a:pt x="1142411" y="834861"/>
                </a:lnTo>
                <a:lnTo>
                  <a:pt x="1146558" y="786799"/>
                </a:lnTo>
                <a:lnTo>
                  <a:pt x="1147959" y="729695"/>
                </a:lnTo>
                <a:lnTo>
                  <a:pt x="1154845" y="671502"/>
                </a:lnTo>
                <a:lnTo>
                  <a:pt x="1163034" y="615670"/>
                </a:lnTo>
                <a:lnTo>
                  <a:pt x="1176154" y="560149"/>
                </a:lnTo>
                <a:lnTo>
                  <a:pt x="1189925" y="504669"/>
                </a:lnTo>
                <a:lnTo>
                  <a:pt x="1203780" y="450119"/>
                </a:lnTo>
                <a:lnTo>
                  <a:pt x="1220420" y="391101"/>
                </a:lnTo>
                <a:lnTo>
                  <a:pt x="1237062" y="332786"/>
                </a:lnTo>
                <a:lnTo>
                  <a:pt x="1256478" y="271846"/>
                </a:lnTo>
                <a:lnTo>
                  <a:pt x="1262950" y="256036"/>
                </a:lnTo>
                <a:lnTo>
                  <a:pt x="1292193" y="196450"/>
                </a:lnTo>
                <a:lnTo>
                  <a:pt x="1304487" y="164363"/>
                </a:lnTo>
                <a:lnTo>
                  <a:pt x="1333315" y="108130"/>
                </a:lnTo>
                <a:lnTo>
                  <a:pt x="1348586" y="77756"/>
                </a:lnTo>
                <a:lnTo>
                  <a:pt x="1392411" y="14552"/>
                </a:lnTo>
                <a:lnTo>
                  <a:pt x="1403493" y="1458"/>
                </a:lnTo>
                <a:lnTo>
                  <a:pt x="1406263" y="0"/>
                </a:lnTo>
                <a:lnTo>
                  <a:pt x="1407186" y="1801"/>
                </a:lnTo>
                <a:lnTo>
                  <a:pt x="1399147" y="56608"/>
                </a:lnTo>
                <a:lnTo>
                  <a:pt x="1407129" y="90946"/>
                </a:lnTo>
                <a:lnTo>
                  <a:pt x="1432670" y="153502"/>
                </a:lnTo>
                <a:lnTo>
                  <a:pt x="1454274" y="208085"/>
                </a:lnTo>
                <a:lnTo>
                  <a:pt x="1471318" y="261172"/>
                </a:lnTo>
                <a:lnTo>
                  <a:pt x="1491865" y="320683"/>
                </a:lnTo>
                <a:lnTo>
                  <a:pt x="1506060" y="372951"/>
                </a:lnTo>
                <a:lnTo>
                  <a:pt x="1516881" y="414482"/>
                </a:lnTo>
                <a:lnTo>
                  <a:pt x="1538878" y="477358"/>
                </a:lnTo>
                <a:lnTo>
                  <a:pt x="1558456" y="538477"/>
                </a:lnTo>
                <a:lnTo>
                  <a:pt x="1582946" y="597981"/>
                </a:lnTo>
                <a:lnTo>
                  <a:pt x="1614454" y="656338"/>
                </a:lnTo>
                <a:lnTo>
                  <a:pt x="1638530" y="712130"/>
                </a:lnTo>
                <a:lnTo>
                  <a:pt x="1658620" y="770909"/>
                </a:lnTo>
                <a:lnTo>
                  <a:pt x="1679718" y="829700"/>
                </a:lnTo>
                <a:lnTo>
                  <a:pt x="1699445" y="884673"/>
                </a:lnTo>
                <a:lnTo>
                  <a:pt x="1721897" y="939586"/>
                </a:lnTo>
                <a:lnTo>
                  <a:pt x="1733441" y="977763"/>
                </a:lnTo>
                <a:lnTo>
                  <a:pt x="1736251" y="980014"/>
                </a:lnTo>
                <a:lnTo>
                  <a:pt x="1739050" y="977816"/>
                </a:lnTo>
                <a:lnTo>
                  <a:pt x="1741840" y="972653"/>
                </a:lnTo>
                <a:lnTo>
                  <a:pt x="1749150" y="918428"/>
                </a:lnTo>
                <a:lnTo>
                  <a:pt x="1754439" y="864794"/>
                </a:lnTo>
                <a:lnTo>
                  <a:pt x="1767845" y="811533"/>
                </a:lnTo>
                <a:lnTo>
                  <a:pt x="1787662" y="754748"/>
                </a:lnTo>
                <a:lnTo>
                  <a:pt x="1820760" y="696477"/>
                </a:lnTo>
                <a:lnTo>
                  <a:pt x="1853886" y="634413"/>
                </a:lnTo>
                <a:lnTo>
                  <a:pt x="1869778" y="611837"/>
                </a:lnTo>
                <a:lnTo>
                  <a:pt x="1874295" y="610323"/>
                </a:lnTo>
                <a:lnTo>
                  <a:pt x="1878231" y="613012"/>
                </a:lnTo>
                <a:lnTo>
                  <a:pt x="1894119" y="647244"/>
                </a:lnTo>
                <a:lnTo>
                  <a:pt x="1920409" y="706904"/>
                </a:lnTo>
                <a:lnTo>
                  <a:pt x="1937328" y="744835"/>
                </a:lnTo>
                <a:lnTo>
                  <a:pt x="1969428" y="784223"/>
                </a:lnTo>
                <a:lnTo>
                  <a:pt x="1974937" y="785343"/>
                </a:lnTo>
                <a:lnTo>
                  <a:pt x="1980460" y="783316"/>
                </a:lnTo>
                <a:lnTo>
                  <a:pt x="1985990" y="779191"/>
                </a:lnTo>
                <a:lnTo>
                  <a:pt x="1994601" y="767212"/>
                </a:lnTo>
                <a:lnTo>
                  <a:pt x="2009577" y="744873"/>
                </a:lnTo>
                <a:lnTo>
                  <a:pt x="2035069" y="708059"/>
                </a:lnTo>
                <a:lnTo>
                  <a:pt x="2061931" y="650353"/>
                </a:lnTo>
                <a:lnTo>
                  <a:pt x="2088725" y="589440"/>
                </a:lnTo>
                <a:lnTo>
                  <a:pt x="2115414" y="532610"/>
                </a:lnTo>
                <a:lnTo>
                  <a:pt x="2141131" y="472498"/>
                </a:lnTo>
                <a:lnTo>
                  <a:pt x="2157540" y="429925"/>
                </a:lnTo>
                <a:lnTo>
                  <a:pt x="2162291" y="426178"/>
                </a:lnTo>
                <a:lnTo>
                  <a:pt x="2168232" y="425529"/>
                </a:lnTo>
                <a:lnTo>
                  <a:pt x="2174966" y="426946"/>
                </a:lnTo>
                <a:lnTo>
                  <a:pt x="2187380" y="435916"/>
                </a:lnTo>
                <a:lnTo>
                  <a:pt x="2232773" y="497511"/>
                </a:lnTo>
                <a:lnTo>
                  <a:pt x="2265170" y="553844"/>
                </a:lnTo>
                <a:lnTo>
                  <a:pt x="2294657" y="615263"/>
                </a:lnTo>
                <a:lnTo>
                  <a:pt x="2306817" y="641912"/>
                </a:lnTo>
                <a:lnTo>
                  <a:pt x="2354905" y="703750"/>
                </a:lnTo>
                <a:lnTo>
                  <a:pt x="2371498" y="72101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6" name="Group 35"/>
          <p:cNvGrpSpPr/>
          <p:nvPr/>
        </p:nvGrpSpPr>
        <p:grpSpPr>
          <a:xfrm>
            <a:off x="5159050" y="1539394"/>
            <a:ext cx="391090" cy="474301"/>
            <a:chOff x="5159050" y="1539394"/>
            <a:chExt cx="391090" cy="474301"/>
          </a:xfrm>
        </p:grpSpPr>
        <p:sp>
          <p:nvSpPr>
            <p:cNvPr id="32" name="Freeform 31"/>
            <p:cNvSpPr/>
            <p:nvPr/>
          </p:nvSpPr>
          <p:spPr>
            <a:xfrm>
              <a:off x="5159050" y="1539394"/>
              <a:ext cx="24964" cy="1"/>
            </a:xfrm>
            <a:custGeom>
              <a:avLst/>
              <a:gdLst/>
              <a:ahLst/>
              <a:cxnLst/>
              <a:rect l="0" t="0" r="0" b="0"/>
              <a:pathLst>
                <a:path w="24964" h="1">
                  <a:moveTo>
                    <a:pt x="0" y="0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250581" y="1547715"/>
              <a:ext cx="282917" cy="1"/>
            </a:xfrm>
            <a:custGeom>
              <a:avLst/>
              <a:gdLst/>
              <a:ahLst/>
              <a:cxnLst/>
              <a:rect l="0" t="0" r="0" b="0"/>
              <a:pathLst>
                <a:path w="282917" h="1">
                  <a:moveTo>
                    <a:pt x="0" y="0"/>
                  </a:moveTo>
                  <a:lnTo>
                    <a:pt x="63416" y="0"/>
                  </a:lnTo>
                  <a:lnTo>
                    <a:pt x="116969" y="0"/>
                  </a:lnTo>
                  <a:lnTo>
                    <a:pt x="172062" y="0"/>
                  </a:lnTo>
                  <a:lnTo>
                    <a:pt x="226536" y="0"/>
                  </a:lnTo>
                  <a:lnTo>
                    <a:pt x="282916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208976" y="1773540"/>
              <a:ext cx="341164" cy="40450"/>
            </a:xfrm>
            <a:custGeom>
              <a:avLst/>
              <a:gdLst/>
              <a:ahLst/>
              <a:cxnLst/>
              <a:rect l="0" t="0" r="0" b="0"/>
              <a:pathLst>
                <a:path w="341164" h="40450">
                  <a:moveTo>
                    <a:pt x="0" y="7164"/>
                  </a:moveTo>
                  <a:lnTo>
                    <a:pt x="46327" y="0"/>
                  </a:lnTo>
                  <a:lnTo>
                    <a:pt x="103954" y="6109"/>
                  </a:lnTo>
                  <a:lnTo>
                    <a:pt x="167326" y="13611"/>
                  </a:lnTo>
                  <a:lnTo>
                    <a:pt x="222074" y="19533"/>
                  </a:lnTo>
                  <a:lnTo>
                    <a:pt x="282198" y="28681"/>
                  </a:lnTo>
                  <a:lnTo>
                    <a:pt x="324208" y="33912"/>
                  </a:lnTo>
                  <a:lnTo>
                    <a:pt x="341163" y="4044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250581" y="2005373"/>
              <a:ext cx="249633" cy="8322"/>
            </a:xfrm>
            <a:custGeom>
              <a:avLst/>
              <a:gdLst/>
              <a:ahLst/>
              <a:cxnLst/>
              <a:rect l="0" t="0" r="0" b="0"/>
              <a:pathLst>
                <a:path w="249633" h="8322">
                  <a:moveTo>
                    <a:pt x="0" y="0"/>
                  </a:moveTo>
                  <a:lnTo>
                    <a:pt x="56773" y="4794"/>
                  </a:lnTo>
                  <a:lnTo>
                    <a:pt x="111119" y="813"/>
                  </a:lnTo>
                  <a:lnTo>
                    <a:pt x="162928" y="5879"/>
                  </a:lnTo>
                  <a:lnTo>
                    <a:pt x="218226" y="7838"/>
                  </a:lnTo>
                  <a:lnTo>
                    <a:pt x="249632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7" name="Freeform 36"/>
          <p:cNvSpPr/>
          <p:nvPr/>
        </p:nvSpPr>
        <p:spPr>
          <a:xfrm>
            <a:off x="5009271" y="1705815"/>
            <a:ext cx="49927" cy="30442"/>
          </a:xfrm>
          <a:custGeom>
            <a:avLst/>
            <a:gdLst/>
            <a:ahLst/>
            <a:cxnLst/>
            <a:rect l="0" t="0" r="0" b="0"/>
            <a:pathLst>
              <a:path w="49927" h="30442">
                <a:moveTo>
                  <a:pt x="0" y="0"/>
                </a:moveTo>
                <a:lnTo>
                  <a:pt x="12362" y="14211"/>
                </a:lnTo>
                <a:lnTo>
                  <a:pt x="18746" y="27581"/>
                </a:lnTo>
                <a:lnTo>
                  <a:pt x="23592" y="30406"/>
                </a:lnTo>
                <a:lnTo>
                  <a:pt x="29597" y="30441"/>
                </a:lnTo>
                <a:lnTo>
                  <a:pt x="49926" y="24963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40" name="Group 39"/>
          <p:cNvGrpSpPr/>
          <p:nvPr/>
        </p:nvGrpSpPr>
        <p:grpSpPr>
          <a:xfrm>
            <a:off x="2113546" y="1689173"/>
            <a:ext cx="74704" cy="116495"/>
            <a:chOff x="2113546" y="1689173"/>
            <a:chExt cx="74704" cy="116495"/>
          </a:xfrm>
        </p:grpSpPr>
        <p:sp>
          <p:nvSpPr>
            <p:cNvPr id="38" name="Freeform 37"/>
            <p:cNvSpPr/>
            <p:nvPr/>
          </p:nvSpPr>
          <p:spPr>
            <a:xfrm>
              <a:off x="2138509" y="1705815"/>
              <a:ext cx="8322" cy="99853"/>
            </a:xfrm>
            <a:custGeom>
              <a:avLst/>
              <a:gdLst/>
              <a:ahLst/>
              <a:cxnLst/>
              <a:rect l="0" t="0" r="0" b="0"/>
              <a:pathLst>
                <a:path w="8322" h="99853">
                  <a:moveTo>
                    <a:pt x="8321" y="0"/>
                  </a:moveTo>
                  <a:lnTo>
                    <a:pt x="771" y="56772"/>
                  </a:lnTo>
                  <a:lnTo>
                    <a:pt x="0" y="998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113546" y="1689173"/>
              <a:ext cx="74704" cy="99853"/>
            </a:xfrm>
            <a:custGeom>
              <a:avLst/>
              <a:gdLst/>
              <a:ahLst/>
              <a:cxnLst/>
              <a:rect l="0" t="0" r="0" b="0"/>
              <a:pathLst>
                <a:path w="74704" h="99853">
                  <a:moveTo>
                    <a:pt x="0" y="0"/>
                  </a:moveTo>
                  <a:lnTo>
                    <a:pt x="46327" y="4417"/>
                  </a:lnTo>
                  <a:lnTo>
                    <a:pt x="62503" y="11517"/>
                  </a:lnTo>
                  <a:lnTo>
                    <a:pt x="69406" y="15999"/>
                  </a:lnTo>
                  <a:lnTo>
                    <a:pt x="73083" y="21761"/>
                  </a:lnTo>
                  <a:lnTo>
                    <a:pt x="74703" y="35559"/>
                  </a:lnTo>
                  <a:lnTo>
                    <a:pt x="67709" y="87827"/>
                  </a:lnTo>
                  <a:lnTo>
                    <a:pt x="64555" y="93685"/>
                  </a:lnTo>
                  <a:lnTo>
                    <a:pt x="59679" y="96665"/>
                  </a:lnTo>
                  <a:lnTo>
                    <a:pt x="41606" y="998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045504" y="1747420"/>
            <a:ext cx="97007" cy="124817"/>
            <a:chOff x="3045504" y="1747420"/>
            <a:chExt cx="97007" cy="124817"/>
          </a:xfrm>
        </p:grpSpPr>
        <p:sp>
          <p:nvSpPr>
            <p:cNvPr id="41" name="Freeform 40"/>
            <p:cNvSpPr/>
            <p:nvPr/>
          </p:nvSpPr>
          <p:spPr>
            <a:xfrm>
              <a:off x="3053825" y="1747420"/>
              <a:ext cx="16643" cy="99854"/>
            </a:xfrm>
            <a:custGeom>
              <a:avLst/>
              <a:gdLst/>
              <a:ahLst/>
              <a:cxnLst/>
              <a:rect l="0" t="0" r="0" b="0"/>
              <a:pathLst>
                <a:path w="16643" h="99854">
                  <a:moveTo>
                    <a:pt x="0" y="0"/>
                  </a:moveTo>
                  <a:lnTo>
                    <a:pt x="6643" y="63398"/>
                  </a:lnTo>
                  <a:lnTo>
                    <a:pt x="16642" y="9985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045504" y="1772383"/>
              <a:ext cx="97007" cy="99854"/>
            </a:xfrm>
            <a:custGeom>
              <a:avLst/>
              <a:gdLst/>
              <a:ahLst/>
              <a:cxnLst/>
              <a:rect l="0" t="0" r="0" b="0"/>
              <a:pathLst>
                <a:path w="97007" h="99854">
                  <a:moveTo>
                    <a:pt x="0" y="0"/>
                  </a:moveTo>
                  <a:lnTo>
                    <a:pt x="56772" y="0"/>
                  </a:lnTo>
                  <a:lnTo>
                    <a:pt x="78240" y="0"/>
                  </a:lnTo>
                  <a:lnTo>
                    <a:pt x="85444" y="4623"/>
                  </a:lnTo>
                  <a:lnTo>
                    <a:pt x="90247" y="12328"/>
                  </a:lnTo>
                  <a:lnTo>
                    <a:pt x="97006" y="42793"/>
                  </a:lnTo>
                  <a:lnTo>
                    <a:pt x="96738" y="62474"/>
                  </a:lnTo>
                  <a:lnTo>
                    <a:pt x="90455" y="77384"/>
                  </a:lnTo>
                  <a:lnTo>
                    <a:pt x="79034" y="87709"/>
                  </a:lnTo>
                  <a:lnTo>
                    <a:pt x="58247" y="9985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095430" y="1124868"/>
            <a:ext cx="391090" cy="672479"/>
            <a:chOff x="3095430" y="1124868"/>
            <a:chExt cx="391090" cy="672479"/>
          </a:xfrm>
        </p:grpSpPr>
        <p:sp>
          <p:nvSpPr>
            <p:cNvPr id="44" name="Freeform 43"/>
            <p:cNvSpPr/>
            <p:nvPr/>
          </p:nvSpPr>
          <p:spPr>
            <a:xfrm>
              <a:off x="3095430" y="1797346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0" y="0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145356" y="1156626"/>
              <a:ext cx="8322" cy="449337"/>
            </a:xfrm>
            <a:custGeom>
              <a:avLst/>
              <a:gdLst/>
              <a:ahLst/>
              <a:cxnLst/>
              <a:rect l="0" t="0" r="0" b="0"/>
              <a:pathLst>
                <a:path w="8322" h="449337">
                  <a:moveTo>
                    <a:pt x="8321" y="0"/>
                  </a:moveTo>
                  <a:lnTo>
                    <a:pt x="5856" y="33740"/>
                  </a:lnTo>
                  <a:lnTo>
                    <a:pt x="771" y="87311"/>
                  </a:lnTo>
                  <a:lnTo>
                    <a:pt x="102" y="148458"/>
                  </a:lnTo>
                  <a:lnTo>
                    <a:pt x="20" y="207560"/>
                  </a:lnTo>
                  <a:lnTo>
                    <a:pt x="5" y="259230"/>
                  </a:lnTo>
                  <a:lnTo>
                    <a:pt x="1" y="313678"/>
                  </a:lnTo>
                  <a:lnTo>
                    <a:pt x="0" y="368025"/>
                  </a:lnTo>
                  <a:lnTo>
                    <a:pt x="0" y="426666"/>
                  </a:lnTo>
                  <a:lnTo>
                    <a:pt x="0" y="4493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145356" y="1139984"/>
              <a:ext cx="16643" cy="24964"/>
            </a:xfrm>
            <a:custGeom>
              <a:avLst/>
              <a:gdLst/>
              <a:ahLst/>
              <a:cxnLst/>
              <a:rect l="0" t="0" r="0" b="0"/>
              <a:pathLst>
                <a:path w="16643" h="24964">
                  <a:moveTo>
                    <a:pt x="0" y="24963"/>
                  </a:move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220246" y="1124868"/>
              <a:ext cx="266274" cy="464453"/>
            </a:xfrm>
            <a:custGeom>
              <a:avLst/>
              <a:gdLst/>
              <a:ahLst/>
              <a:cxnLst/>
              <a:rect l="0" t="0" r="0" b="0"/>
              <a:pathLst>
                <a:path w="266274" h="464453">
                  <a:moveTo>
                    <a:pt x="0" y="15116"/>
                  </a:moveTo>
                  <a:lnTo>
                    <a:pt x="29620" y="21702"/>
                  </a:lnTo>
                  <a:lnTo>
                    <a:pt x="59627" y="20457"/>
                  </a:lnTo>
                  <a:lnTo>
                    <a:pt x="113902" y="14895"/>
                  </a:lnTo>
                  <a:lnTo>
                    <a:pt x="174587" y="1909"/>
                  </a:lnTo>
                  <a:lnTo>
                    <a:pt x="195321" y="0"/>
                  </a:lnTo>
                  <a:lnTo>
                    <a:pt x="214399" y="4083"/>
                  </a:lnTo>
                  <a:lnTo>
                    <a:pt x="231199" y="12986"/>
                  </a:lnTo>
                  <a:lnTo>
                    <a:pt x="244829" y="26188"/>
                  </a:lnTo>
                  <a:lnTo>
                    <a:pt x="258481" y="53632"/>
                  </a:lnTo>
                  <a:lnTo>
                    <a:pt x="264734" y="103606"/>
                  </a:lnTo>
                  <a:lnTo>
                    <a:pt x="263504" y="158541"/>
                  </a:lnTo>
                  <a:lnTo>
                    <a:pt x="257759" y="214155"/>
                  </a:lnTo>
                  <a:lnTo>
                    <a:pt x="251510" y="274580"/>
                  </a:lnTo>
                  <a:lnTo>
                    <a:pt x="250002" y="335518"/>
                  </a:lnTo>
                  <a:lnTo>
                    <a:pt x="256266" y="396976"/>
                  </a:lnTo>
                  <a:lnTo>
                    <a:pt x="264390" y="450390"/>
                  </a:lnTo>
                  <a:lnTo>
                    <a:pt x="266273" y="4644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161998" y="1557193"/>
              <a:ext cx="282917" cy="7165"/>
            </a:xfrm>
            <a:custGeom>
              <a:avLst/>
              <a:gdLst/>
              <a:ahLst/>
              <a:cxnLst/>
              <a:rect l="0" t="0" r="0" b="0"/>
              <a:pathLst>
                <a:path w="282917" h="7165">
                  <a:moveTo>
                    <a:pt x="0" y="7164"/>
                  </a:moveTo>
                  <a:lnTo>
                    <a:pt x="57697" y="7164"/>
                  </a:lnTo>
                  <a:lnTo>
                    <a:pt x="109161" y="4699"/>
                  </a:lnTo>
                  <a:lnTo>
                    <a:pt x="163843" y="0"/>
                  </a:lnTo>
                  <a:lnTo>
                    <a:pt x="223964" y="1461"/>
                  </a:lnTo>
                  <a:lnTo>
                    <a:pt x="282916" y="716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161998" y="2080262"/>
            <a:ext cx="71215" cy="60827"/>
            <a:chOff x="3161998" y="2080262"/>
            <a:chExt cx="71215" cy="60827"/>
          </a:xfrm>
        </p:grpSpPr>
        <p:sp>
          <p:nvSpPr>
            <p:cNvPr id="50" name="Freeform 49"/>
            <p:cNvSpPr/>
            <p:nvPr/>
          </p:nvSpPr>
          <p:spPr>
            <a:xfrm>
              <a:off x="3220246" y="2088583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161998" y="2080262"/>
              <a:ext cx="71215" cy="60827"/>
            </a:xfrm>
            <a:custGeom>
              <a:avLst/>
              <a:gdLst/>
              <a:ahLst/>
              <a:cxnLst/>
              <a:rect l="0" t="0" r="0" b="0"/>
              <a:pathLst>
                <a:path w="71215" h="60827">
                  <a:moveTo>
                    <a:pt x="0" y="33284"/>
                  </a:moveTo>
                  <a:lnTo>
                    <a:pt x="4418" y="46536"/>
                  </a:lnTo>
                  <a:lnTo>
                    <a:pt x="13983" y="55508"/>
                  </a:lnTo>
                  <a:lnTo>
                    <a:pt x="20417" y="59195"/>
                  </a:lnTo>
                  <a:lnTo>
                    <a:pt x="34962" y="60826"/>
                  </a:lnTo>
                  <a:lnTo>
                    <a:pt x="49748" y="57544"/>
                  </a:lnTo>
                  <a:lnTo>
                    <a:pt x="62483" y="49922"/>
                  </a:lnTo>
                  <a:lnTo>
                    <a:pt x="66618" y="43452"/>
                  </a:lnTo>
                  <a:lnTo>
                    <a:pt x="71214" y="26400"/>
                  </a:lnTo>
                  <a:lnTo>
                    <a:pt x="70590" y="19449"/>
                  </a:lnTo>
                  <a:lnTo>
                    <a:pt x="68325" y="13891"/>
                  </a:lnTo>
                  <a:lnTo>
                    <a:pt x="58248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939754" y="507584"/>
            <a:ext cx="2870763" cy="3303457"/>
            <a:chOff x="6939754" y="507584"/>
            <a:chExt cx="2870763" cy="3303457"/>
          </a:xfrm>
        </p:grpSpPr>
        <p:sp>
          <p:nvSpPr>
            <p:cNvPr id="53" name="Freeform 52"/>
            <p:cNvSpPr/>
            <p:nvPr/>
          </p:nvSpPr>
          <p:spPr>
            <a:xfrm>
              <a:off x="7147781" y="1231515"/>
              <a:ext cx="124816" cy="1497790"/>
            </a:xfrm>
            <a:custGeom>
              <a:avLst/>
              <a:gdLst/>
              <a:ahLst/>
              <a:cxnLst/>
              <a:rect l="0" t="0" r="0" b="0"/>
              <a:pathLst>
                <a:path w="124816" h="1497790">
                  <a:moveTo>
                    <a:pt x="124815" y="0"/>
                  </a:moveTo>
                  <a:lnTo>
                    <a:pt x="106713" y="52654"/>
                  </a:lnTo>
                  <a:lnTo>
                    <a:pt x="93564" y="104051"/>
                  </a:lnTo>
                  <a:lnTo>
                    <a:pt x="85255" y="167250"/>
                  </a:lnTo>
                  <a:lnTo>
                    <a:pt x="79399" y="216593"/>
                  </a:lnTo>
                  <a:lnTo>
                    <a:pt x="71808" y="270764"/>
                  </a:lnTo>
                  <a:lnTo>
                    <a:pt x="68120" y="327803"/>
                  </a:lnTo>
                  <a:lnTo>
                    <a:pt x="62611" y="390110"/>
                  </a:lnTo>
                  <a:lnTo>
                    <a:pt x="60186" y="435958"/>
                  </a:lnTo>
                  <a:lnTo>
                    <a:pt x="58184" y="484071"/>
                  </a:lnTo>
                  <a:lnTo>
                    <a:pt x="54213" y="533192"/>
                  </a:lnTo>
                  <a:lnTo>
                    <a:pt x="51831" y="582760"/>
                  </a:lnTo>
                  <a:lnTo>
                    <a:pt x="50772" y="633452"/>
                  </a:lnTo>
                  <a:lnTo>
                    <a:pt x="50301" y="686800"/>
                  </a:lnTo>
                  <a:lnTo>
                    <a:pt x="47628" y="741329"/>
                  </a:lnTo>
                  <a:lnTo>
                    <a:pt x="44282" y="796383"/>
                  </a:lnTo>
                  <a:lnTo>
                    <a:pt x="42795" y="851670"/>
                  </a:lnTo>
                  <a:lnTo>
                    <a:pt x="39668" y="907061"/>
                  </a:lnTo>
                  <a:lnTo>
                    <a:pt x="35197" y="961573"/>
                  </a:lnTo>
                  <a:lnTo>
                    <a:pt x="30127" y="1013537"/>
                  </a:lnTo>
                  <a:lnTo>
                    <a:pt x="27258" y="1064369"/>
                  </a:lnTo>
                  <a:lnTo>
                    <a:pt x="25059" y="1114699"/>
                  </a:lnTo>
                  <a:lnTo>
                    <a:pt x="20999" y="1164804"/>
                  </a:lnTo>
                  <a:lnTo>
                    <a:pt x="18578" y="1214810"/>
                  </a:lnTo>
                  <a:lnTo>
                    <a:pt x="16578" y="1263847"/>
                  </a:lnTo>
                  <a:lnTo>
                    <a:pt x="12607" y="1310296"/>
                  </a:lnTo>
                  <a:lnTo>
                    <a:pt x="10225" y="1355595"/>
                  </a:lnTo>
                  <a:lnTo>
                    <a:pt x="6420" y="1417750"/>
                  </a:lnTo>
                  <a:lnTo>
                    <a:pt x="1902" y="1463904"/>
                  </a:lnTo>
                  <a:lnTo>
                    <a:pt x="0" y="14977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939754" y="2879083"/>
              <a:ext cx="2487995" cy="124816"/>
            </a:xfrm>
            <a:custGeom>
              <a:avLst/>
              <a:gdLst/>
              <a:ahLst/>
              <a:cxnLst/>
              <a:rect l="0" t="0" r="0" b="0"/>
              <a:pathLst>
                <a:path w="2487995" h="124816">
                  <a:moveTo>
                    <a:pt x="0" y="0"/>
                  </a:moveTo>
                  <a:lnTo>
                    <a:pt x="21778" y="5718"/>
                  </a:lnTo>
                  <a:lnTo>
                    <a:pt x="81844" y="12395"/>
                  </a:lnTo>
                  <a:lnTo>
                    <a:pt x="140913" y="16083"/>
                  </a:lnTo>
                  <a:lnTo>
                    <a:pt x="197785" y="16568"/>
                  </a:lnTo>
                  <a:lnTo>
                    <a:pt x="250347" y="19093"/>
                  </a:lnTo>
                  <a:lnTo>
                    <a:pt x="305247" y="23803"/>
                  </a:lnTo>
                  <a:lnTo>
                    <a:pt x="361531" y="24734"/>
                  </a:lnTo>
                  <a:lnTo>
                    <a:pt x="408835" y="24895"/>
                  </a:lnTo>
                  <a:lnTo>
                    <a:pt x="458909" y="24018"/>
                  </a:lnTo>
                  <a:lnTo>
                    <a:pt x="513400" y="19238"/>
                  </a:lnTo>
                  <a:lnTo>
                    <a:pt x="566013" y="17411"/>
                  </a:lnTo>
                  <a:lnTo>
                    <a:pt x="622181" y="16870"/>
                  </a:lnTo>
                  <a:lnTo>
                    <a:pt x="680737" y="16709"/>
                  </a:lnTo>
                  <a:lnTo>
                    <a:pt x="722917" y="16672"/>
                  </a:lnTo>
                  <a:lnTo>
                    <a:pt x="766319" y="14189"/>
                  </a:lnTo>
                  <a:lnTo>
                    <a:pt x="810264" y="10929"/>
                  </a:lnTo>
                  <a:lnTo>
                    <a:pt x="854449" y="9480"/>
                  </a:lnTo>
                  <a:lnTo>
                    <a:pt x="901208" y="8836"/>
                  </a:lnTo>
                  <a:lnTo>
                    <a:pt x="948802" y="8550"/>
                  </a:lnTo>
                  <a:lnTo>
                    <a:pt x="994609" y="8423"/>
                  </a:lnTo>
                  <a:lnTo>
                    <a:pt x="1042088" y="8366"/>
                  </a:lnTo>
                  <a:lnTo>
                    <a:pt x="1090928" y="8341"/>
                  </a:lnTo>
                  <a:lnTo>
                    <a:pt x="1140371" y="8330"/>
                  </a:lnTo>
                  <a:lnTo>
                    <a:pt x="1187617" y="8325"/>
                  </a:lnTo>
                  <a:lnTo>
                    <a:pt x="1234194" y="8323"/>
                  </a:lnTo>
                  <a:lnTo>
                    <a:pt x="1282632" y="8322"/>
                  </a:lnTo>
                  <a:lnTo>
                    <a:pt x="1329431" y="8321"/>
                  </a:lnTo>
                  <a:lnTo>
                    <a:pt x="1375811" y="8321"/>
                  </a:lnTo>
                  <a:lnTo>
                    <a:pt x="1424160" y="8321"/>
                  </a:lnTo>
                  <a:lnTo>
                    <a:pt x="1470921" y="8321"/>
                  </a:lnTo>
                  <a:lnTo>
                    <a:pt x="1516358" y="9245"/>
                  </a:lnTo>
                  <a:lnTo>
                    <a:pt x="1561208" y="12738"/>
                  </a:lnTo>
                  <a:lnTo>
                    <a:pt x="1605796" y="14907"/>
                  </a:lnTo>
                  <a:lnTo>
                    <a:pt x="1650267" y="15871"/>
                  </a:lnTo>
                  <a:lnTo>
                    <a:pt x="1694687" y="16299"/>
                  </a:lnTo>
                  <a:lnTo>
                    <a:pt x="1756862" y="20957"/>
                  </a:lnTo>
                  <a:lnTo>
                    <a:pt x="1799077" y="23182"/>
                  </a:lnTo>
                  <a:lnTo>
                    <a:pt x="1859497" y="26901"/>
                  </a:lnTo>
                  <a:lnTo>
                    <a:pt x="1914998" y="33858"/>
                  </a:lnTo>
                  <a:lnTo>
                    <a:pt x="1972431" y="41775"/>
                  </a:lnTo>
                  <a:lnTo>
                    <a:pt x="2027971" y="49976"/>
                  </a:lnTo>
                  <a:lnTo>
                    <a:pt x="2079562" y="55797"/>
                  </a:lnTo>
                  <a:lnTo>
                    <a:pt x="2142275" y="62180"/>
                  </a:lnTo>
                  <a:lnTo>
                    <a:pt x="2204897" y="72345"/>
                  </a:lnTo>
                  <a:lnTo>
                    <a:pt x="2260277" y="80790"/>
                  </a:lnTo>
                  <a:lnTo>
                    <a:pt x="2311519" y="87150"/>
                  </a:lnTo>
                  <a:lnTo>
                    <a:pt x="2370906" y="100006"/>
                  </a:lnTo>
                  <a:lnTo>
                    <a:pt x="2424595" y="110977"/>
                  </a:lnTo>
                  <a:lnTo>
                    <a:pt x="2487994" y="1248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072891" y="1162526"/>
              <a:ext cx="282917" cy="227090"/>
            </a:xfrm>
            <a:custGeom>
              <a:avLst/>
              <a:gdLst/>
              <a:ahLst/>
              <a:cxnLst/>
              <a:rect l="0" t="0" r="0" b="0"/>
              <a:pathLst>
                <a:path w="282917" h="227090">
                  <a:moveTo>
                    <a:pt x="0" y="227089"/>
                  </a:moveTo>
                  <a:lnTo>
                    <a:pt x="7568" y="208084"/>
                  </a:lnTo>
                  <a:lnTo>
                    <a:pt x="40176" y="151729"/>
                  </a:lnTo>
                  <a:lnTo>
                    <a:pt x="100122" y="93420"/>
                  </a:lnTo>
                  <a:lnTo>
                    <a:pt x="152268" y="46445"/>
                  </a:lnTo>
                  <a:lnTo>
                    <a:pt x="208842" y="9753"/>
                  </a:lnTo>
                  <a:lnTo>
                    <a:pt x="233231" y="176"/>
                  </a:lnTo>
                  <a:lnTo>
                    <a:pt x="241472" y="0"/>
                  </a:lnTo>
                  <a:lnTo>
                    <a:pt x="258024" y="4735"/>
                  </a:lnTo>
                  <a:lnTo>
                    <a:pt x="269696" y="15468"/>
                  </a:lnTo>
                  <a:lnTo>
                    <a:pt x="274102" y="22214"/>
                  </a:lnTo>
                  <a:lnTo>
                    <a:pt x="281175" y="82487"/>
                  </a:lnTo>
                  <a:lnTo>
                    <a:pt x="282572" y="136306"/>
                  </a:lnTo>
                  <a:lnTo>
                    <a:pt x="282848" y="195596"/>
                  </a:lnTo>
                  <a:lnTo>
                    <a:pt x="282916" y="2270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147781" y="923636"/>
              <a:ext cx="8321" cy="83212"/>
            </a:xfrm>
            <a:custGeom>
              <a:avLst/>
              <a:gdLst/>
              <a:ahLst/>
              <a:cxnLst/>
              <a:rect l="0" t="0" r="0" b="0"/>
              <a:pathLst>
                <a:path w="8321" h="83212">
                  <a:moveTo>
                    <a:pt x="0" y="0"/>
                  </a:moveTo>
                  <a:lnTo>
                    <a:pt x="5718" y="61549"/>
                  </a:lnTo>
                  <a:lnTo>
                    <a:pt x="8320" y="832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081212" y="732252"/>
              <a:ext cx="8322" cy="33285"/>
            </a:xfrm>
            <a:custGeom>
              <a:avLst/>
              <a:gdLst/>
              <a:ahLst/>
              <a:cxnLst/>
              <a:rect l="0" t="0" r="0" b="0"/>
              <a:pathLst>
                <a:path w="8322" h="33285">
                  <a:moveTo>
                    <a:pt x="8321" y="33284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215505" y="848747"/>
              <a:ext cx="98698" cy="108175"/>
            </a:xfrm>
            <a:custGeom>
              <a:avLst/>
              <a:gdLst/>
              <a:ahLst/>
              <a:cxnLst/>
              <a:rect l="0" t="0" r="0" b="0"/>
              <a:pathLst>
                <a:path w="98698" h="108175">
                  <a:moveTo>
                    <a:pt x="7165" y="0"/>
                  </a:moveTo>
                  <a:lnTo>
                    <a:pt x="579" y="29620"/>
                  </a:lnTo>
                  <a:lnTo>
                    <a:pt x="0" y="39162"/>
                  </a:lnTo>
                  <a:lnTo>
                    <a:pt x="2389" y="44600"/>
                  </a:lnTo>
                  <a:lnTo>
                    <a:pt x="6755" y="47300"/>
                  </a:lnTo>
                  <a:lnTo>
                    <a:pt x="12439" y="48175"/>
                  </a:lnTo>
                  <a:lnTo>
                    <a:pt x="26151" y="44217"/>
                  </a:lnTo>
                  <a:lnTo>
                    <a:pt x="33691" y="40573"/>
                  </a:lnTo>
                  <a:lnTo>
                    <a:pt x="41491" y="39992"/>
                  </a:lnTo>
                  <a:lnTo>
                    <a:pt x="57554" y="44278"/>
                  </a:lnTo>
                  <a:lnTo>
                    <a:pt x="71473" y="57278"/>
                  </a:lnTo>
                  <a:lnTo>
                    <a:pt x="98697" y="1081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364128" y="698968"/>
              <a:ext cx="49927" cy="184163"/>
            </a:xfrm>
            <a:custGeom>
              <a:avLst/>
              <a:gdLst/>
              <a:ahLst/>
              <a:cxnLst/>
              <a:rect l="0" t="0" r="0" b="0"/>
              <a:pathLst>
                <a:path w="49927" h="184163">
                  <a:moveTo>
                    <a:pt x="0" y="0"/>
                  </a:moveTo>
                  <a:lnTo>
                    <a:pt x="0" y="62326"/>
                  </a:lnTo>
                  <a:lnTo>
                    <a:pt x="0" y="123772"/>
                  </a:lnTo>
                  <a:lnTo>
                    <a:pt x="4417" y="180552"/>
                  </a:lnTo>
                  <a:lnTo>
                    <a:pt x="7567" y="184162"/>
                  </a:lnTo>
                  <a:lnTo>
                    <a:pt x="11517" y="183796"/>
                  </a:lnTo>
                  <a:lnTo>
                    <a:pt x="20836" y="175992"/>
                  </a:lnTo>
                  <a:lnTo>
                    <a:pt x="49926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413558" y="824814"/>
              <a:ext cx="158597" cy="79678"/>
            </a:xfrm>
            <a:custGeom>
              <a:avLst/>
              <a:gdLst/>
              <a:ahLst/>
              <a:cxnLst/>
              <a:rect l="0" t="0" r="0" b="0"/>
              <a:pathLst>
                <a:path w="158597" h="79678">
                  <a:moveTo>
                    <a:pt x="17138" y="15612"/>
                  </a:moveTo>
                  <a:lnTo>
                    <a:pt x="0" y="62985"/>
                  </a:lnTo>
                  <a:lnTo>
                    <a:pt x="3666" y="77039"/>
                  </a:lnTo>
                  <a:lnTo>
                    <a:pt x="7232" y="79677"/>
                  </a:lnTo>
                  <a:lnTo>
                    <a:pt x="11459" y="79587"/>
                  </a:lnTo>
                  <a:lnTo>
                    <a:pt x="16126" y="77678"/>
                  </a:lnTo>
                  <a:lnTo>
                    <a:pt x="75042" y="23953"/>
                  </a:lnTo>
                  <a:lnTo>
                    <a:pt x="91875" y="7300"/>
                  </a:lnTo>
                  <a:lnTo>
                    <a:pt x="100247" y="2674"/>
                  </a:lnTo>
                  <a:lnTo>
                    <a:pt x="116946" y="0"/>
                  </a:lnTo>
                  <a:lnTo>
                    <a:pt x="124357" y="3355"/>
                  </a:lnTo>
                  <a:lnTo>
                    <a:pt x="142698" y="23897"/>
                  </a:lnTo>
                  <a:lnTo>
                    <a:pt x="158596" y="4889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612683" y="715610"/>
              <a:ext cx="95711" cy="183064"/>
            </a:xfrm>
            <a:custGeom>
              <a:avLst/>
              <a:gdLst/>
              <a:ahLst/>
              <a:cxnLst/>
              <a:rect l="0" t="0" r="0" b="0"/>
              <a:pathLst>
                <a:path w="95711" h="183064">
                  <a:moveTo>
                    <a:pt x="42682" y="0"/>
                  </a:moveTo>
                  <a:lnTo>
                    <a:pt x="7670" y="55848"/>
                  </a:lnTo>
                  <a:lnTo>
                    <a:pt x="0" y="73823"/>
                  </a:lnTo>
                  <a:lnTo>
                    <a:pt x="359" y="80651"/>
                  </a:lnTo>
                  <a:lnTo>
                    <a:pt x="3372" y="86127"/>
                  </a:lnTo>
                  <a:lnTo>
                    <a:pt x="8153" y="90702"/>
                  </a:lnTo>
                  <a:lnTo>
                    <a:pt x="14116" y="92828"/>
                  </a:lnTo>
                  <a:lnTo>
                    <a:pt x="74507" y="94154"/>
                  </a:lnTo>
                  <a:lnTo>
                    <a:pt x="83314" y="96054"/>
                  </a:lnTo>
                  <a:lnTo>
                    <a:pt x="89186" y="101018"/>
                  </a:lnTo>
                  <a:lnTo>
                    <a:pt x="95710" y="116396"/>
                  </a:lnTo>
                  <a:lnTo>
                    <a:pt x="93678" y="133093"/>
                  </a:lnTo>
                  <a:lnTo>
                    <a:pt x="78880" y="171963"/>
                  </a:lnTo>
                  <a:lnTo>
                    <a:pt x="67644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738575" y="748894"/>
              <a:ext cx="8322" cy="74891"/>
            </a:xfrm>
            <a:custGeom>
              <a:avLst/>
              <a:gdLst/>
              <a:ahLst/>
              <a:cxnLst/>
              <a:rect l="0" t="0" r="0" b="0"/>
              <a:pathLst>
                <a:path w="8322" h="74891">
                  <a:moveTo>
                    <a:pt x="0" y="0"/>
                  </a:moveTo>
                  <a:lnTo>
                    <a:pt x="7807" y="60038"/>
                  </a:lnTo>
                  <a:lnTo>
                    <a:pt x="8321" y="748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809056" y="507584"/>
              <a:ext cx="244547" cy="454559"/>
            </a:xfrm>
            <a:custGeom>
              <a:avLst/>
              <a:gdLst/>
              <a:ahLst/>
              <a:cxnLst/>
              <a:rect l="0" t="0" r="0" b="0"/>
              <a:pathLst>
                <a:path w="244547" h="454559">
                  <a:moveTo>
                    <a:pt x="12729" y="0"/>
                  </a:moveTo>
                  <a:lnTo>
                    <a:pt x="7011" y="57697"/>
                  </a:lnTo>
                  <a:lnTo>
                    <a:pt x="4922" y="109161"/>
                  </a:lnTo>
                  <a:lnTo>
                    <a:pt x="4476" y="171927"/>
                  </a:lnTo>
                  <a:lnTo>
                    <a:pt x="0" y="234479"/>
                  </a:lnTo>
                  <a:lnTo>
                    <a:pt x="1469" y="244153"/>
                  </a:lnTo>
                  <a:lnTo>
                    <a:pt x="10498" y="259832"/>
                  </a:lnTo>
                  <a:lnTo>
                    <a:pt x="23757" y="270499"/>
                  </a:lnTo>
                  <a:lnTo>
                    <a:pt x="31176" y="274638"/>
                  </a:lnTo>
                  <a:lnTo>
                    <a:pt x="37970" y="274623"/>
                  </a:lnTo>
                  <a:lnTo>
                    <a:pt x="44350" y="271840"/>
                  </a:lnTo>
                  <a:lnTo>
                    <a:pt x="62163" y="254671"/>
                  </a:lnTo>
                  <a:lnTo>
                    <a:pt x="84748" y="224020"/>
                  </a:lnTo>
                  <a:lnTo>
                    <a:pt x="90328" y="222387"/>
                  </a:lnTo>
                  <a:lnTo>
                    <a:pt x="95897" y="224997"/>
                  </a:lnTo>
                  <a:lnTo>
                    <a:pt x="101459" y="230434"/>
                  </a:lnTo>
                  <a:lnTo>
                    <a:pt x="107638" y="248804"/>
                  </a:lnTo>
                  <a:lnTo>
                    <a:pt x="116023" y="289430"/>
                  </a:lnTo>
                  <a:lnTo>
                    <a:pt x="122272" y="293730"/>
                  </a:lnTo>
                  <a:lnTo>
                    <a:pt x="131062" y="294748"/>
                  </a:lnTo>
                  <a:lnTo>
                    <a:pt x="150381" y="290948"/>
                  </a:lnTo>
                  <a:lnTo>
                    <a:pt x="202953" y="265761"/>
                  </a:lnTo>
                  <a:lnTo>
                    <a:pt x="224247" y="265429"/>
                  </a:lnTo>
                  <a:lnTo>
                    <a:pt x="232328" y="269409"/>
                  </a:lnTo>
                  <a:lnTo>
                    <a:pt x="243774" y="283693"/>
                  </a:lnTo>
                  <a:lnTo>
                    <a:pt x="244546" y="309765"/>
                  </a:lnTo>
                  <a:lnTo>
                    <a:pt x="234585" y="350967"/>
                  </a:lnTo>
                  <a:lnTo>
                    <a:pt x="217456" y="380742"/>
                  </a:lnTo>
                  <a:lnTo>
                    <a:pt x="178716" y="422257"/>
                  </a:lnTo>
                  <a:lnTo>
                    <a:pt x="133071" y="447197"/>
                  </a:lnTo>
                  <a:lnTo>
                    <a:pt x="96566" y="454558"/>
                  </a:lnTo>
                  <a:lnTo>
                    <a:pt x="65307" y="452322"/>
                  </a:lnTo>
                  <a:lnTo>
                    <a:pt x="54588" y="448198"/>
                  </a:lnTo>
                  <a:lnTo>
                    <a:pt x="46013" y="4410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469945" y="2779230"/>
              <a:ext cx="65977" cy="432696"/>
            </a:xfrm>
            <a:custGeom>
              <a:avLst/>
              <a:gdLst/>
              <a:ahLst/>
              <a:cxnLst/>
              <a:rect l="0" t="0" r="0" b="0"/>
              <a:pathLst>
                <a:path w="65977" h="432696">
                  <a:moveTo>
                    <a:pt x="65976" y="0"/>
                  </a:moveTo>
                  <a:lnTo>
                    <a:pt x="39252" y="63098"/>
                  </a:lnTo>
                  <a:lnTo>
                    <a:pt x="17919" y="121699"/>
                  </a:lnTo>
                  <a:lnTo>
                    <a:pt x="9742" y="179674"/>
                  </a:lnTo>
                  <a:lnTo>
                    <a:pt x="2408" y="236567"/>
                  </a:lnTo>
                  <a:lnTo>
                    <a:pt x="0" y="297799"/>
                  </a:lnTo>
                  <a:lnTo>
                    <a:pt x="3942" y="354684"/>
                  </a:lnTo>
                  <a:lnTo>
                    <a:pt x="7230" y="410345"/>
                  </a:lnTo>
                  <a:lnTo>
                    <a:pt x="7729" y="4326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327895" y="2870762"/>
              <a:ext cx="192793" cy="324521"/>
            </a:xfrm>
            <a:custGeom>
              <a:avLst/>
              <a:gdLst/>
              <a:ahLst/>
              <a:cxnLst/>
              <a:rect l="0" t="0" r="0" b="0"/>
              <a:pathLst>
                <a:path w="192793" h="324521">
                  <a:moveTo>
                    <a:pt x="0" y="0"/>
                  </a:moveTo>
                  <a:lnTo>
                    <a:pt x="20568" y="33741"/>
                  </a:lnTo>
                  <a:lnTo>
                    <a:pt x="36878" y="49204"/>
                  </a:lnTo>
                  <a:lnTo>
                    <a:pt x="98464" y="79034"/>
                  </a:lnTo>
                  <a:lnTo>
                    <a:pt x="160484" y="102236"/>
                  </a:lnTo>
                  <a:lnTo>
                    <a:pt x="170784" y="106989"/>
                  </a:lnTo>
                  <a:lnTo>
                    <a:pt x="184694" y="122132"/>
                  </a:lnTo>
                  <a:lnTo>
                    <a:pt x="189698" y="131347"/>
                  </a:lnTo>
                  <a:lnTo>
                    <a:pt x="192792" y="153914"/>
                  </a:lnTo>
                  <a:lnTo>
                    <a:pt x="192323" y="166404"/>
                  </a:lnTo>
                  <a:lnTo>
                    <a:pt x="184405" y="187678"/>
                  </a:lnTo>
                  <a:lnTo>
                    <a:pt x="139893" y="249414"/>
                  </a:lnTo>
                  <a:lnTo>
                    <a:pt x="83119" y="301223"/>
                  </a:lnTo>
                  <a:lnTo>
                    <a:pt x="49926" y="32452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336353" y="3336741"/>
              <a:ext cx="41469" cy="332842"/>
            </a:xfrm>
            <a:custGeom>
              <a:avLst/>
              <a:gdLst/>
              <a:ahLst/>
              <a:cxnLst/>
              <a:rect l="0" t="0" r="0" b="0"/>
              <a:pathLst>
                <a:path w="41469" h="332842">
                  <a:moveTo>
                    <a:pt x="41468" y="0"/>
                  </a:moveTo>
                  <a:lnTo>
                    <a:pt x="22722" y="46327"/>
                  </a:lnTo>
                  <a:lnTo>
                    <a:pt x="14858" y="102574"/>
                  </a:lnTo>
                  <a:lnTo>
                    <a:pt x="5085" y="155863"/>
                  </a:lnTo>
                  <a:lnTo>
                    <a:pt x="895" y="209981"/>
                  </a:lnTo>
                  <a:lnTo>
                    <a:pt x="0" y="268573"/>
                  </a:lnTo>
                  <a:lnTo>
                    <a:pt x="6467" y="317062"/>
                  </a:lnTo>
                  <a:lnTo>
                    <a:pt x="8184" y="33284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277969" y="3511483"/>
              <a:ext cx="49927" cy="1"/>
            </a:xfrm>
            <a:custGeom>
              <a:avLst/>
              <a:gdLst/>
              <a:ahLst/>
              <a:cxnLst/>
              <a:rect l="0" t="0" r="0" b="0"/>
              <a:pathLst>
                <a:path w="49927" h="1">
                  <a:moveTo>
                    <a:pt x="0" y="0"/>
                  </a:moveTo>
                  <a:lnTo>
                    <a:pt x="49926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466092" y="3644619"/>
              <a:ext cx="11583" cy="52642"/>
            </a:xfrm>
            <a:custGeom>
              <a:avLst/>
              <a:gdLst/>
              <a:ahLst/>
              <a:cxnLst/>
              <a:rect l="0" t="0" r="0" b="0"/>
              <a:pathLst>
                <a:path w="11583" h="52642">
                  <a:moveTo>
                    <a:pt x="11582" y="0"/>
                  </a:moveTo>
                  <a:lnTo>
                    <a:pt x="0" y="46327"/>
                  </a:lnTo>
                  <a:lnTo>
                    <a:pt x="163" y="51225"/>
                  </a:lnTo>
                  <a:lnTo>
                    <a:pt x="2120" y="52641"/>
                  </a:lnTo>
                  <a:lnTo>
                    <a:pt x="5274" y="51736"/>
                  </a:lnTo>
                  <a:lnTo>
                    <a:pt x="7376" y="48359"/>
                  </a:lnTo>
                  <a:lnTo>
                    <a:pt x="11582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9510958" y="3544767"/>
              <a:ext cx="8322" cy="118420"/>
            </a:xfrm>
            <a:custGeom>
              <a:avLst/>
              <a:gdLst/>
              <a:ahLst/>
              <a:cxnLst/>
              <a:rect l="0" t="0" r="0" b="0"/>
              <a:pathLst>
                <a:path w="8322" h="118420">
                  <a:moveTo>
                    <a:pt x="0" y="0"/>
                  </a:moveTo>
                  <a:lnTo>
                    <a:pt x="0" y="56772"/>
                  </a:lnTo>
                  <a:lnTo>
                    <a:pt x="925" y="116608"/>
                  </a:lnTo>
                  <a:lnTo>
                    <a:pt x="2466" y="118419"/>
                  </a:lnTo>
                  <a:lnTo>
                    <a:pt x="8321" y="1164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569206" y="3586372"/>
              <a:ext cx="241311" cy="224669"/>
            </a:xfrm>
            <a:custGeom>
              <a:avLst/>
              <a:gdLst/>
              <a:ahLst/>
              <a:cxnLst/>
              <a:rect l="0" t="0" r="0" b="0"/>
              <a:pathLst>
                <a:path w="241311" h="224669">
                  <a:moveTo>
                    <a:pt x="0" y="0"/>
                  </a:moveTo>
                  <a:lnTo>
                    <a:pt x="5718" y="21779"/>
                  </a:lnTo>
                  <a:lnTo>
                    <a:pt x="7978" y="81844"/>
                  </a:lnTo>
                  <a:lnTo>
                    <a:pt x="10865" y="89695"/>
                  </a:lnTo>
                  <a:lnTo>
                    <a:pt x="15564" y="94006"/>
                  </a:lnTo>
                  <a:lnTo>
                    <a:pt x="21471" y="95955"/>
                  </a:lnTo>
                  <a:lnTo>
                    <a:pt x="28182" y="94480"/>
                  </a:lnTo>
                  <a:lnTo>
                    <a:pt x="71409" y="69182"/>
                  </a:lnTo>
                  <a:lnTo>
                    <a:pt x="79965" y="68311"/>
                  </a:lnTo>
                  <a:lnTo>
                    <a:pt x="87519" y="70504"/>
                  </a:lnTo>
                  <a:lnTo>
                    <a:pt x="94404" y="74739"/>
                  </a:lnTo>
                  <a:lnTo>
                    <a:pt x="104519" y="86842"/>
                  </a:lnTo>
                  <a:lnTo>
                    <a:pt x="108510" y="93953"/>
                  </a:lnTo>
                  <a:lnTo>
                    <a:pt x="114870" y="98693"/>
                  </a:lnTo>
                  <a:lnTo>
                    <a:pt x="131798" y="103960"/>
                  </a:lnTo>
                  <a:lnTo>
                    <a:pt x="139641" y="102591"/>
                  </a:lnTo>
                  <a:lnTo>
                    <a:pt x="153286" y="93673"/>
                  </a:lnTo>
                  <a:lnTo>
                    <a:pt x="198814" y="46791"/>
                  </a:lnTo>
                  <a:lnTo>
                    <a:pt x="200036" y="47836"/>
                  </a:lnTo>
                  <a:lnTo>
                    <a:pt x="194030" y="103378"/>
                  </a:lnTo>
                  <a:lnTo>
                    <a:pt x="193092" y="154419"/>
                  </a:lnTo>
                  <a:lnTo>
                    <a:pt x="196149" y="181735"/>
                  </a:lnTo>
                  <a:lnTo>
                    <a:pt x="205521" y="201272"/>
                  </a:lnTo>
                  <a:lnTo>
                    <a:pt x="218007" y="214270"/>
                  </a:lnTo>
                  <a:lnTo>
                    <a:pt x="241310" y="2246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397412" y="1081736"/>
              <a:ext cx="574154" cy="1348011"/>
            </a:xfrm>
            <a:custGeom>
              <a:avLst/>
              <a:gdLst/>
              <a:ahLst/>
              <a:cxnLst/>
              <a:rect l="0" t="0" r="0" b="0"/>
              <a:pathLst>
                <a:path w="574154" h="1348011">
                  <a:moveTo>
                    <a:pt x="0" y="1348010"/>
                  </a:moveTo>
                  <a:lnTo>
                    <a:pt x="19005" y="1333799"/>
                  </a:lnTo>
                  <a:lnTo>
                    <a:pt x="35012" y="1312981"/>
                  </a:lnTo>
                  <a:lnTo>
                    <a:pt x="55139" y="1262797"/>
                  </a:lnTo>
                  <a:lnTo>
                    <a:pt x="73716" y="1200011"/>
                  </a:lnTo>
                  <a:lnTo>
                    <a:pt x="93649" y="1150270"/>
                  </a:lnTo>
                  <a:lnTo>
                    <a:pt x="112705" y="1094544"/>
                  </a:lnTo>
                  <a:lnTo>
                    <a:pt x="134479" y="1037043"/>
                  </a:lnTo>
                  <a:lnTo>
                    <a:pt x="147910" y="993455"/>
                  </a:lnTo>
                  <a:lnTo>
                    <a:pt x="161892" y="946346"/>
                  </a:lnTo>
                  <a:lnTo>
                    <a:pt x="180433" y="897672"/>
                  </a:lnTo>
                  <a:lnTo>
                    <a:pt x="198537" y="848302"/>
                  </a:lnTo>
                  <a:lnTo>
                    <a:pt x="216753" y="798623"/>
                  </a:lnTo>
                  <a:lnTo>
                    <a:pt x="237176" y="748807"/>
                  </a:lnTo>
                  <a:lnTo>
                    <a:pt x="258580" y="698929"/>
                  </a:lnTo>
                  <a:lnTo>
                    <a:pt x="280421" y="649025"/>
                  </a:lnTo>
                  <a:lnTo>
                    <a:pt x="302455" y="599108"/>
                  </a:lnTo>
                  <a:lnTo>
                    <a:pt x="324576" y="549186"/>
                  </a:lnTo>
                  <a:lnTo>
                    <a:pt x="346735" y="500186"/>
                  </a:lnTo>
                  <a:lnTo>
                    <a:pt x="368910" y="453753"/>
                  </a:lnTo>
                  <a:lnTo>
                    <a:pt x="397770" y="390446"/>
                  </a:lnTo>
                  <a:lnTo>
                    <a:pt x="423887" y="330700"/>
                  </a:lnTo>
                  <a:lnTo>
                    <a:pt x="449193" y="272008"/>
                  </a:lnTo>
                  <a:lnTo>
                    <a:pt x="474257" y="218047"/>
                  </a:lnTo>
                  <a:lnTo>
                    <a:pt x="500932" y="162477"/>
                  </a:lnTo>
                  <a:lnTo>
                    <a:pt x="529627" y="102986"/>
                  </a:lnTo>
                  <a:lnTo>
                    <a:pt x="551010" y="50032"/>
                  </a:lnTo>
                  <a:lnTo>
                    <a:pt x="57415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975468" y="843783"/>
            <a:ext cx="1618702" cy="1652532"/>
            <a:chOff x="7975468" y="843783"/>
            <a:chExt cx="1618702" cy="1652532"/>
          </a:xfrm>
        </p:grpSpPr>
        <p:sp>
          <p:nvSpPr>
            <p:cNvPr id="73" name="Freeform 72"/>
            <p:cNvSpPr/>
            <p:nvPr/>
          </p:nvSpPr>
          <p:spPr>
            <a:xfrm>
              <a:off x="7975468" y="1065094"/>
              <a:ext cx="1618702" cy="1431221"/>
            </a:xfrm>
            <a:custGeom>
              <a:avLst/>
              <a:gdLst/>
              <a:ahLst/>
              <a:cxnLst/>
              <a:rect l="0" t="0" r="0" b="0"/>
              <a:pathLst>
                <a:path w="1618702" h="1431221">
                  <a:moveTo>
                    <a:pt x="4417" y="0"/>
                  </a:moveTo>
                  <a:lnTo>
                    <a:pt x="0" y="13252"/>
                  </a:lnTo>
                  <a:lnTo>
                    <a:pt x="296" y="27155"/>
                  </a:lnTo>
                  <a:lnTo>
                    <a:pt x="15573" y="84134"/>
                  </a:lnTo>
                  <a:lnTo>
                    <a:pt x="39923" y="138806"/>
                  </a:lnTo>
                  <a:lnTo>
                    <a:pt x="60524" y="198620"/>
                  </a:lnTo>
                  <a:lnTo>
                    <a:pt x="84982" y="256180"/>
                  </a:lnTo>
                  <a:lnTo>
                    <a:pt x="114695" y="317041"/>
                  </a:lnTo>
                  <a:lnTo>
                    <a:pt x="135971" y="376419"/>
                  </a:lnTo>
                  <a:lnTo>
                    <a:pt x="169260" y="432589"/>
                  </a:lnTo>
                  <a:lnTo>
                    <a:pt x="205011" y="493873"/>
                  </a:lnTo>
                  <a:lnTo>
                    <a:pt x="245844" y="556036"/>
                  </a:lnTo>
                  <a:lnTo>
                    <a:pt x="284753" y="609543"/>
                  </a:lnTo>
                  <a:lnTo>
                    <a:pt x="333016" y="672422"/>
                  </a:lnTo>
                  <a:lnTo>
                    <a:pt x="377273" y="726940"/>
                  </a:lnTo>
                  <a:lnTo>
                    <a:pt x="427107" y="782225"/>
                  </a:lnTo>
                  <a:lnTo>
                    <a:pt x="477255" y="833244"/>
                  </a:lnTo>
                  <a:lnTo>
                    <a:pt x="532600" y="884653"/>
                  </a:lnTo>
                  <a:lnTo>
                    <a:pt x="593528" y="933845"/>
                  </a:lnTo>
                  <a:lnTo>
                    <a:pt x="654770" y="983387"/>
                  </a:lnTo>
                  <a:lnTo>
                    <a:pt x="714568" y="1028785"/>
                  </a:lnTo>
                  <a:lnTo>
                    <a:pt x="762480" y="1062246"/>
                  </a:lnTo>
                  <a:lnTo>
                    <a:pt x="811810" y="1094658"/>
                  </a:lnTo>
                  <a:lnTo>
                    <a:pt x="861559" y="1123164"/>
                  </a:lnTo>
                  <a:lnTo>
                    <a:pt x="911433" y="1153697"/>
                  </a:lnTo>
                  <a:lnTo>
                    <a:pt x="962269" y="1180721"/>
                  </a:lnTo>
                  <a:lnTo>
                    <a:pt x="1016985" y="1206295"/>
                  </a:lnTo>
                  <a:lnTo>
                    <a:pt x="1067816" y="1230515"/>
                  </a:lnTo>
                  <a:lnTo>
                    <a:pt x="1129341" y="1255733"/>
                  </a:lnTo>
                  <a:lnTo>
                    <a:pt x="1178154" y="1272900"/>
                  </a:lnTo>
                  <a:lnTo>
                    <a:pt x="1239928" y="1295266"/>
                  </a:lnTo>
                  <a:lnTo>
                    <a:pt x="1302366" y="1317491"/>
                  </a:lnTo>
                  <a:lnTo>
                    <a:pt x="1357708" y="1339687"/>
                  </a:lnTo>
                  <a:lnTo>
                    <a:pt x="1415822" y="1366501"/>
                  </a:lnTo>
                  <a:lnTo>
                    <a:pt x="1471643" y="1383581"/>
                  </a:lnTo>
                  <a:lnTo>
                    <a:pt x="1533748" y="1404458"/>
                  </a:lnTo>
                  <a:lnTo>
                    <a:pt x="1592854" y="1422742"/>
                  </a:lnTo>
                  <a:lnTo>
                    <a:pt x="1618701" y="143122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703817" y="1173268"/>
              <a:ext cx="432695" cy="649043"/>
            </a:xfrm>
            <a:custGeom>
              <a:avLst/>
              <a:gdLst/>
              <a:ahLst/>
              <a:cxnLst/>
              <a:rect l="0" t="0" r="0" b="0"/>
              <a:pathLst>
                <a:path w="432695" h="649043">
                  <a:moveTo>
                    <a:pt x="432694" y="0"/>
                  </a:moveTo>
                  <a:lnTo>
                    <a:pt x="402367" y="53491"/>
                  </a:lnTo>
                  <a:lnTo>
                    <a:pt x="372463" y="103878"/>
                  </a:lnTo>
                  <a:lnTo>
                    <a:pt x="331901" y="160812"/>
                  </a:lnTo>
                  <a:lnTo>
                    <a:pt x="299278" y="208830"/>
                  </a:lnTo>
                  <a:lnTo>
                    <a:pt x="263725" y="258190"/>
                  </a:lnTo>
                  <a:lnTo>
                    <a:pt x="226378" y="310415"/>
                  </a:lnTo>
                  <a:lnTo>
                    <a:pt x="191890" y="364412"/>
                  </a:lnTo>
                  <a:lnTo>
                    <a:pt x="158250" y="415544"/>
                  </a:lnTo>
                  <a:lnTo>
                    <a:pt x="113750" y="478103"/>
                  </a:lnTo>
                  <a:lnTo>
                    <a:pt x="75991" y="534052"/>
                  </a:lnTo>
                  <a:lnTo>
                    <a:pt x="37846" y="593036"/>
                  </a:lnTo>
                  <a:lnTo>
                    <a:pt x="0" y="6490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605666" y="1789025"/>
              <a:ext cx="89831" cy="111158"/>
            </a:xfrm>
            <a:custGeom>
              <a:avLst/>
              <a:gdLst/>
              <a:ahLst/>
              <a:cxnLst/>
              <a:rect l="0" t="0" r="0" b="0"/>
              <a:pathLst>
                <a:path w="89831" h="111158">
                  <a:moveTo>
                    <a:pt x="31582" y="0"/>
                  </a:moveTo>
                  <a:lnTo>
                    <a:pt x="22748" y="8835"/>
                  </a:lnTo>
                  <a:lnTo>
                    <a:pt x="9839" y="41673"/>
                  </a:lnTo>
                  <a:lnTo>
                    <a:pt x="0" y="94680"/>
                  </a:lnTo>
                  <a:lnTo>
                    <a:pt x="3131" y="101952"/>
                  </a:lnTo>
                  <a:lnTo>
                    <a:pt x="8917" y="106800"/>
                  </a:lnTo>
                  <a:lnTo>
                    <a:pt x="16471" y="110031"/>
                  </a:lnTo>
                  <a:lnTo>
                    <a:pt x="34728" y="111157"/>
                  </a:lnTo>
                  <a:lnTo>
                    <a:pt x="89830" y="1081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302932" y="843783"/>
              <a:ext cx="44349" cy="212991"/>
            </a:xfrm>
            <a:custGeom>
              <a:avLst/>
              <a:gdLst/>
              <a:ahLst/>
              <a:cxnLst/>
              <a:rect l="0" t="0" r="0" b="0"/>
              <a:pathLst>
                <a:path w="44349" h="212991">
                  <a:moveTo>
                    <a:pt x="0" y="38248"/>
                  </a:moveTo>
                  <a:lnTo>
                    <a:pt x="15999" y="3503"/>
                  </a:lnTo>
                  <a:lnTo>
                    <a:pt x="20836" y="292"/>
                  </a:lnTo>
                  <a:lnTo>
                    <a:pt x="25910" y="0"/>
                  </a:lnTo>
                  <a:lnTo>
                    <a:pt x="31142" y="1655"/>
                  </a:lnTo>
                  <a:lnTo>
                    <a:pt x="35555" y="5531"/>
                  </a:lnTo>
                  <a:lnTo>
                    <a:pt x="42922" y="17235"/>
                  </a:lnTo>
                  <a:lnTo>
                    <a:pt x="44348" y="36614"/>
                  </a:lnTo>
                  <a:lnTo>
                    <a:pt x="32794" y="98087"/>
                  </a:lnTo>
                  <a:lnTo>
                    <a:pt x="19064" y="156618"/>
                  </a:lnTo>
                  <a:lnTo>
                    <a:pt x="18257" y="167087"/>
                  </a:lnTo>
                  <a:lnTo>
                    <a:pt x="22291" y="183651"/>
                  </a:lnTo>
                  <a:lnTo>
                    <a:pt x="33284" y="2129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9369500" y="1189910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8321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7938280" y="1098378"/>
            <a:ext cx="1298084" cy="1447864"/>
            <a:chOff x="7938280" y="1098378"/>
            <a:chExt cx="1298084" cy="1447864"/>
          </a:xfrm>
        </p:grpSpPr>
        <p:sp>
          <p:nvSpPr>
            <p:cNvPr id="79" name="Freeform 78"/>
            <p:cNvSpPr/>
            <p:nvPr/>
          </p:nvSpPr>
          <p:spPr>
            <a:xfrm>
              <a:off x="7938280" y="1098378"/>
              <a:ext cx="682327" cy="1447864"/>
            </a:xfrm>
            <a:custGeom>
              <a:avLst/>
              <a:gdLst/>
              <a:ahLst/>
              <a:cxnLst/>
              <a:rect l="0" t="0" r="0" b="0"/>
              <a:pathLst>
                <a:path w="682327" h="1447864">
                  <a:moveTo>
                    <a:pt x="0" y="0"/>
                  </a:moveTo>
                  <a:lnTo>
                    <a:pt x="0" y="57909"/>
                  </a:lnTo>
                  <a:lnTo>
                    <a:pt x="2466" y="120206"/>
                  </a:lnTo>
                  <a:lnTo>
                    <a:pt x="16859" y="180924"/>
                  </a:lnTo>
                  <a:lnTo>
                    <a:pt x="26718" y="244319"/>
                  </a:lnTo>
                  <a:lnTo>
                    <a:pt x="39063" y="306255"/>
                  </a:lnTo>
                  <a:lnTo>
                    <a:pt x="49972" y="364984"/>
                  </a:lnTo>
                  <a:lnTo>
                    <a:pt x="65448" y="425792"/>
                  </a:lnTo>
                  <a:lnTo>
                    <a:pt x="76509" y="474720"/>
                  </a:lnTo>
                  <a:lnTo>
                    <a:pt x="85642" y="528768"/>
                  </a:lnTo>
                  <a:lnTo>
                    <a:pt x="98622" y="581354"/>
                  </a:lnTo>
                  <a:lnTo>
                    <a:pt x="114178" y="632068"/>
                  </a:lnTo>
                  <a:lnTo>
                    <a:pt x="130282" y="692260"/>
                  </a:lnTo>
                  <a:lnTo>
                    <a:pt x="150311" y="748665"/>
                  </a:lnTo>
                  <a:lnTo>
                    <a:pt x="172073" y="804323"/>
                  </a:lnTo>
                  <a:lnTo>
                    <a:pt x="199898" y="858909"/>
                  </a:lnTo>
                  <a:lnTo>
                    <a:pt x="234293" y="922019"/>
                  </a:lnTo>
                  <a:lnTo>
                    <a:pt x="265715" y="983771"/>
                  </a:lnTo>
                  <a:lnTo>
                    <a:pt x="300580" y="1044832"/>
                  </a:lnTo>
                  <a:lnTo>
                    <a:pt x="343856" y="1105530"/>
                  </a:lnTo>
                  <a:lnTo>
                    <a:pt x="399568" y="1164879"/>
                  </a:lnTo>
                  <a:lnTo>
                    <a:pt x="460267" y="1223038"/>
                  </a:lnTo>
                  <a:lnTo>
                    <a:pt x="516057" y="1267094"/>
                  </a:lnTo>
                  <a:lnTo>
                    <a:pt x="574004" y="1323908"/>
                  </a:lnTo>
                  <a:lnTo>
                    <a:pt x="625608" y="1386902"/>
                  </a:lnTo>
                  <a:lnTo>
                    <a:pt x="667298" y="1439212"/>
                  </a:lnTo>
                  <a:lnTo>
                    <a:pt x="682326" y="14478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013170" y="1098378"/>
              <a:ext cx="1223194" cy="715612"/>
            </a:xfrm>
            <a:custGeom>
              <a:avLst/>
              <a:gdLst/>
              <a:ahLst/>
              <a:cxnLst/>
              <a:rect l="0" t="0" r="0" b="0"/>
              <a:pathLst>
                <a:path w="1223194" h="715612">
                  <a:moveTo>
                    <a:pt x="0" y="0"/>
                  </a:moveTo>
                  <a:lnTo>
                    <a:pt x="7567" y="30442"/>
                  </a:lnTo>
                  <a:lnTo>
                    <a:pt x="15999" y="44657"/>
                  </a:lnTo>
                  <a:lnTo>
                    <a:pt x="71828" y="101432"/>
                  </a:lnTo>
                  <a:lnTo>
                    <a:pt x="125123" y="158193"/>
                  </a:lnTo>
                  <a:lnTo>
                    <a:pt x="185546" y="218819"/>
                  </a:lnTo>
                  <a:lnTo>
                    <a:pt x="238864" y="266428"/>
                  </a:lnTo>
                  <a:lnTo>
                    <a:pt x="294053" y="319359"/>
                  </a:lnTo>
                  <a:lnTo>
                    <a:pt x="345040" y="362504"/>
                  </a:lnTo>
                  <a:lnTo>
                    <a:pt x="402093" y="401161"/>
                  </a:lnTo>
                  <a:lnTo>
                    <a:pt x="462091" y="444135"/>
                  </a:lnTo>
                  <a:lnTo>
                    <a:pt x="524177" y="481594"/>
                  </a:lnTo>
                  <a:lnTo>
                    <a:pt x="584380" y="518168"/>
                  </a:lnTo>
                  <a:lnTo>
                    <a:pt x="632964" y="547394"/>
                  </a:lnTo>
                  <a:lnTo>
                    <a:pt x="682493" y="573621"/>
                  </a:lnTo>
                  <a:lnTo>
                    <a:pt x="732302" y="596493"/>
                  </a:lnTo>
                  <a:lnTo>
                    <a:pt x="782192" y="617446"/>
                  </a:lnTo>
                  <a:lnTo>
                    <a:pt x="832109" y="638756"/>
                  </a:lnTo>
                  <a:lnTo>
                    <a:pt x="882032" y="654315"/>
                  </a:lnTo>
                  <a:lnTo>
                    <a:pt x="931958" y="667247"/>
                  </a:lnTo>
                  <a:lnTo>
                    <a:pt x="981883" y="680324"/>
                  </a:lnTo>
                  <a:lnTo>
                    <a:pt x="1031810" y="690054"/>
                  </a:lnTo>
                  <a:lnTo>
                    <a:pt x="1081736" y="698793"/>
                  </a:lnTo>
                  <a:lnTo>
                    <a:pt x="1143887" y="705611"/>
                  </a:lnTo>
                  <a:lnTo>
                    <a:pt x="1200673" y="713655"/>
                  </a:lnTo>
                  <a:lnTo>
                    <a:pt x="1223193" y="7156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136300" y="3702867"/>
            <a:ext cx="1525913" cy="507584"/>
            <a:chOff x="7136300" y="3702867"/>
            <a:chExt cx="1525913" cy="507584"/>
          </a:xfrm>
        </p:grpSpPr>
        <p:sp>
          <p:nvSpPr>
            <p:cNvPr id="82" name="Freeform 81"/>
            <p:cNvSpPr/>
            <p:nvPr/>
          </p:nvSpPr>
          <p:spPr>
            <a:xfrm>
              <a:off x="7136300" y="3881332"/>
              <a:ext cx="241608" cy="295835"/>
            </a:xfrm>
            <a:custGeom>
              <a:avLst/>
              <a:gdLst/>
              <a:ahLst/>
              <a:cxnLst/>
              <a:rect l="0" t="0" r="0" b="0"/>
              <a:pathLst>
                <a:path w="241608" h="295835">
                  <a:moveTo>
                    <a:pt x="19801" y="21239"/>
                  </a:moveTo>
                  <a:lnTo>
                    <a:pt x="19801" y="84655"/>
                  </a:lnTo>
                  <a:lnTo>
                    <a:pt x="15384" y="143083"/>
                  </a:lnTo>
                  <a:lnTo>
                    <a:pt x="9530" y="202907"/>
                  </a:lnTo>
                  <a:lnTo>
                    <a:pt x="7406" y="214467"/>
                  </a:lnTo>
                  <a:lnTo>
                    <a:pt x="5066" y="219400"/>
                  </a:lnTo>
                  <a:lnTo>
                    <a:pt x="2581" y="219915"/>
                  </a:lnTo>
                  <a:lnTo>
                    <a:pt x="0" y="217484"/>
                  </a:lnTo>
                  <a:lnTo>
                    <a:pt x="2501" y="166157"/>
                  </a:lnTo>
                  <a:lnTo>
                    <a:pt x="9334" y="111536"/>
                  </a:lnTo>
                  <a:lnTo>
                    <a:pt x="27075" y="52136"/>
                  </a:lnTo>
                  <a:lnTo>
                    <a:pt x="48804" y="19809"/>
                  </a:lnTo>
                  <a:lnTo>
                    <a:pt x="63202" y="3962"/>
                  </a:lnTo>
                  <a:lnTo>
                    <a:pt x="70924" y="475"/>
                  </a:lnTo>
                  <a:lnTo>
                    <a:pt x="78847" y="0"/>
                  </a:lnTo>
                  <a:lnTo>
                    <a:pt x="86902" y="1533"/>
                  </a:lnTo>
                  <a:lnTo>
                    <a:pt x="94121" y="7177"/>
                  </a:lnTo>
                  <a:lnTo>
                    <a:pt x="107073" y="25776"/>
                  </a:lnTo>
                  <a:lnTo>
                    <a:pt x="115926" y="57820"/>
                  </a:lnTo>
                  <a:lnTo>
                    <a:pt x="116698" y="119426"/>
                  </a:lnTo>
                  <a:lnTo>
                    <a:pt x="112039" y="177271"/>
                  </a:lnTo>
                  <a:lnTo>
                    <a:pt x="111542" y="207183"/>
                  </a:lnTo>
                  <a:lnTo>
                    <a:pt x="112320" y="192726"/>
                  </a:lnTo>
                  <a:lnTo>
                    <a:pt x="128195" y="130958"/>
                  </a:lnTo>
                  <a:lnTo>
                    <a:pt x="154567" y="71256"/>
                  </a:lnTo>
                  <a:lnTo>
                    <a:pt x="174148" y="37900"/>
                  </a:lnTo>
                  <a:lnTo>
                    <a:pt x="188253" y="21248"/>
                  </a:lnTo>
                  <a:lnTo>
                    <a:pt x="206232" y="11998"/>
                  </a:lnTo>
                  <a:lnTo>
                    <a:pt x="216204" y="9531"/>
                  </a:lnTo>
                  <a:lnTo>
                    <a:pt x="223777" y="11585"/>
                  </a:lnTo>
                  <a:lnTo>
                    <a:pt x="229750" y="16652"/>
                  </a:lnTo>
                  <a:lnTo>
                    <a:pt x="234656" y="23729"/>
                  </a:lnTo>
                  <a:lnTo>
                    <a:pt x="240109" y="41453"/>
                  </a:lnTo>
                  <a:lnTo>
                    <a:pt x="241607" y="61659"/>
                  </a:lnTo>
                  <a:lnTo>
                    <a:pt x="237050" y="115754"/>
                  </a:lnTo>
                  <a:lnTo>
                    <a:pt x="220630" y="177632"/>
                  </a:lnTo>
                  <a:lnTo>
                    <a:pt x="205786" y="235513"/>
                  </a:lnTo>
                  <a:lnTo>
                    <a:pt x="194543" y="29583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434539" y="4027388"/>
              <a:ext cx="29442" cy="165705"/>
            </a:xfrm>
            <a:custGeom>
              <a:avLst/>
              <a:gdLst/>
              <a:ahLst/>
              <a:cxnLst/>
              <a:rect l="0" t="0" r="0" b="0"/>
              <a:pathLst>
                <a:path w="29442" h="165705">
                  <a:moveTo>
                    <a:pt x="29441" y="0"/>
                  </a:moveTo>
                  <a:lnTo>
                    <a:pt x="17860" y="52414"/>
                  </a:lnTo>
                  <a:lnTo>
                    <a:pt x="6880" y="115361"/>
                  </a:lnTo>
                  <a:lnTo>
                    <a:pt x="0" y="165346"/>
                  </a:lnTo>
                  <a:lnTo>
                    <a:pt x="568" y="165704"/>
                  </a:lnTo>
                  <a:lnTo>
                    <a:pt x="4478" y="15809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505585" y="3844324"/>
              <a:ext cx="8322" cy="58248"/>
            </a:xfrm>
            <a:custGeom>
              <a:avLst/>
              <a:gdLst/>
              <a:ahLst/>
              <a:cxnLst/>
              <a:rect l="0" t="0" r="0" b="0"/>
              <a:pathLst>
                <a:path w="8322" h="58248">
                  <a:moveTo>
                    <a:pt x="8321" y="0"/>
                  </a:moveTo>
                  <a:lnTo>
                    <a:pt x="0" y="582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565815" y="3999047"/>
              <a:ext cx="116023" cy="186441"/>
            </a:xfrm>
            <a:custGeom>
              <a:avLst/>
              <a:gdLst/>
              <a:ahLst/>
              <a:cxnLst/>
              <a:rect l="0" t="0" r="0" b="0"/>
              <a:pathLst>
                <a:path w="116023" h="186441">
                  <a:moveTo>
                    <a:pt x="47944" y="20019"/>
                  </a:moveTo>
                  <a:lnTo>
                    <a:pt x="31086" y="78402"/>
                  </a:lnTo>
                  <a:lnTo>
                    <a:pt x="8054" y="141377"/>
                  </a:lnTo>
                  <a:lnTo>
                    <a:pt x="4709" y="150851"/>
                  </a:lnTo>
                  <a:lnTo>
                    <a:pt x="2478" y="153469"/>
                  </a:lnTo>
                  <a:lnTo>
                    <a:pt x="991" y="151515"/>
                  </a:lnTo>
                  <a:lnTo>
                    <a:pt x="0" y="146515"/>
                  </a:lnTo>
                  <a:lnTo>
                    <a:pt x="3022" y="117390"/>
                  </a:lnTo>
                  <a:lnTo>
                    <a:pt x="24794" y="62137"/>
                  </a:lnTo>
                  <a:lnTo>
                    <a:pt x="44227" y="28442"/>
                  </a:lnTo>
                  <a:lnTo>
                    <a:pt x="58312" y="11743"/>
                  </a:lnTo>
                  <a:lnTo>
                    <a:pt x="76283" y="2473"/>
                  </a:lnTo>
                  <a:lnTo>
                    <a:pt x="86252" y="0"/>
                  </a:lnTo>
                  <a:lnTo>
                    <a:pt x="93824" y="1126"/>
                  </a:lnTo>
                  <a:lnTo>
                    <a:pt x="99795" y="4650"/>
                  </a:lnTo>
                  <a:lnTo>
                    <a:pt x="108896" y="15962"/>
                  </a:lnTo>
                  <a:lnTo>
                    <a:pt x="116022" y="30235"/>
                  </a:lnTo>
                  <a:lnTo>
                    <a:pt x="114845" y="86722"/>
                  </a:lnTo>
                  <a:lnTo>
                    <a:pt x="108176" y="141848"/>
                  </a:lnTo>
                  <a:lnTo>
                    <a:pt x="106192" y="18644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805143" y="3730347"/>
              <a:ext cx="348936" cy="480104"/>
            </a:xfrm>
            <a:custGeom>
              <a:avLst/>
              <a:gdLst/>
              <a:ahLst/>
              <a:cxnLst/>
              <a:rect l="0" t="0" r="0" b="0"/>
              <a:pathLst>
                <a:path w="348936" h="480104">
                  <a:moveTo>
                    <a:pt x="0" y="480103"/>
                  </a:moveTo>
                  <a:lnTo>
                    <a:pt x="14194" y="421500"/>
                  </a:lnTo>
                  <a:lnTo>
                    <a:pt x="27780" y="368744"/>
                  </a:lnTo>
                  <a:lnTo>
                    <a:pt x="44076" y="307042"/>
                  </a:lnTo>
                  <a:lnTo>
                    <a:pt x="64284" y="256897"/>
                  </a:lnTo>
                  <a:lnTo>
                    <a:pt x="80362" y="202476"/>
                  </a:lnTo>
                  <a:lnTo>
                    <a:pt x="97920" y="147211"/>
                  </a:lnTo>
                  <a:lnTo>
                    <a:pt x="120110" y="84556"/>
                  </a:lnTo>
                  <a:lnTo>
                    <a:pt x="152626" y="24562"/>
                  </a:lnTo>
                  <a:lnTo>
                    <a:pt x="163680" y="10751"/>
                  </a:lnTo>
                  <a:lnTo>
                    <a:pt x="170141" y="7252"/>
                  </a:lnTo>
                  <a:lnTo>
                    <a:pt x="184717" y="5831"/>
                  </a:lnTo>
                  <a:lnTo>
                    <a:pt x="188788" y="13218"/>
                  </a:lnTo>
                  <a:lnTo>
                    <a:pt x="191146" y="68358"/>
                  </a:lnTo>
                  <a:lnTo>
                    <a:pt x="186920" y="120376"/>
                  </a:lnTo>
                  <a:lnTo>
                    <a:pt x="177181" y="176091"/>
                  </a:lnTo>
                  <a:lnTo>
                    <a:pt x="171820" y="207227"/>
                  </a:lnTo>
                  <a:lnTo>
                    <a:pt x="172794" y="215900"/>
                  </a:lnTo>
                  <a:lnTo>
                    <a:pt x="176217" y="219832"/>
                  </a:lnTo>
                  <a:lnTo>
                    <a:pt x="181273" y="220605"/>
                  </a:lnTo>
                  <a:lnTo>
                    <a:pt x="186492" y="218347"/>
                  </a:lnTo>
                  <a:lnTo>
                    <a:pt x="197223" y="208441"/>
                  </a:lnTo>
                  <a:lnTo>
                    <a:pt x="230242" y="151849"/>
                  </a:lnTo>
                  <a:lnTo>
                    <a:pt x="260421" y="90622"/>
                  </a:lnTo>
                  <a:lnTo>
                    <a:pt x="299045" y="27518"/>
                  </a:lnTo>
                  <a:lnTo>
                    <a:pt x="321646" y="1258"/>
                  </a:lnTo>
                  <a:lnTo>
                    <a:pt x="328152" y="0"/>
                  </a:lnTo>
                  <a:lnTo>
                    <a:pt x="335262" y="1934"/>
                  </a:lnTo>
                  <a:lnTo>
                    <a:pt x="342777" y="5998"/>
                  </a:lnTo>
                  <a:lnTo>
                    <a:pt x="346862" y="12405"/>
                  </a:lnTo>
                  <a:lnTo>
                    <a:pt x="348935" y="29386"/>
                  </a:lnTo>
                  <a:lnTo>
                    <a:pt x="337895" y="92759"/>
                  </a:lnTo>
                  <a:lnTo>
                    <a:pt x="323553" y="140050"/>
                  </a:lnTo>
                  <a:lnTo>
                    <a:pt x="310058" y="189196"/>
                  </a:lnTo>
                  <a:lnTo>
                    <a:pt x="297738" y="238891"/>
                  </a:lnTo>
                  <a:lnTo>
                    <a:pt x="277009" y="300963"/>
                  </a:lnTo>
                  <a:lnTo>
                    <a:pt x="267470" y="355891"/>
                  </a:lnTo>
                  <a:lnTo>
                    <a:pt x="262108" y="386285"/>
                  </a:lnTo>
                  <a:lnTo>
                    <a:pt x="266274" y="42185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188592" y="3932763"/>
              <a:ext cx="165742" cy="196789"/>
            </a:xfrm>
            <a:custGeom>
              <a:avLst/>
              <a:gdLst/>
              <a:ahLst/>
              <a:cxnLst/>
              <a:rect l="0" t="0" r="0" b="0"/>
              <a:pathLst>
                <a:path w="165742" h="196789">
                  <a:moveTo>
                    <a:pt x="124135" y="19735"/>
                  </a:moveTo>
                  <a:lnTo>
                    <a:pt x="109924" y="7373"/>
                  </a:lnTo>
                  <a:lnTo>
                    <a:pt x="96555" y="989"/>
                  </a:lnTo>
                  <a:lnTo>
                    <a:pt x="78901" y="0"/>
                  </a:lnTo>
                  <a:lnTo>
                    <a:pt x="59652" y="3567"/>
                  </a:lnTo>
                  <a:lnTo>
                    <a:pt x="41851" y="11316"/>
                  </a:lnTo>
                  <a:lnTo>
                    <a:pt x="27160" y="30786"/>
                  </a:lnTo>
                  <a:lnTo>
                    <a:pt x="4492" y="85396"/>
                  </a:lnTo>
                  <a:lnTo>
                    <a:pt x="0" y="143666"/>
                  </a:lnTo>
                  <a:lnTo>
                    <a:pt x="4554" y="165423"/>
                  </a:lnTo>
                  <a:lnTo>
                    <a:pt x="8356" y="175107"/>
                  </a:lnTo>
                  <a:lnTo>
                    <a:pt x="13665" y="180639"/>
                  </a:lnTo>
                  <a:lnTo>
                    <a:pt x="19978" y="183403"/>
                  </a:lnTo>
                  <a:lnTo>
                    <a:pt x="26960" y="184320"/>
                  </a:lnTo>
                  <a:lnTo>
                    <a:pt x="44581" y="177943"/>
                  </a:lnTo>
                  <a:lnTo>
                    <a:pt x="77191" y="155667"/>
                  </a:lnTo>
                  <a:lnTo>
                    <a:pt x="112815" y="110781"/>
                  </a:lnTo>
                  <a:lnTo>
                    <a:pt x="146305" y="51386"/>
                  </a:lnTo>
                  <a:lnTo>
                    <a:pt x="149085" y="50081"/>
                  </a:lnTo>
                  <a:lnTo>
                    <a:pt x="150015" y="52910"/>
                  </a:lnTo>
                  <a:lnTo>
                    <a:pt x="142575" y="105465"/>
                  </a:lnTo>
                  <a:lnTo>
                    <a:pt x="129555" y="159151"/>
                  </a:lnTo>
                  <a:lnTo>
                    <a:pt x="125741" y="189968"/>
                  </a:lnTo>
                  <a:lnTo>
                    <a:pt x="127055" y="195170"/>
                  </a:lnTo>
                  <a:lnTo>
                    <a:pt x="129780" y="196788"/>
                  </a:lnTo>
                  <a:lnTo>
                    <a:pt x="133446" y="196018"/>
                  </a:lnTo>
                  <a:lnTo>
                    <a:pt x="147439" y="186099"/>
                  </a:lnTo>
                  <a:lnTo>
                    <a:pt x="165741" y="15287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484863" y="3702867"/>
              <a:ext cx="77497" cy="504558"/>
            </a:xfrm>
            <a:custGeom>
              <a:avLst/>
              <a:gdLst/>
              <a:ahLst/>
              <a:cxnLst/>
              <a:rect l="0" t="0" r="0" b="0"/>
              <a:pathLst>
                <a:path w="77497" h="504558">
                  <a:moveTo>
                    <a:pt x="35891" y="0"/>
                  </a:moveTo>
                  <a:lnTo>
                    <a:pt x="28341" y="57696"/>
                  </a:lnTo>
                  <a:lnTo>
                    <a:pt x="25256" y="111626"/>
                  </a:lnTo>
                  <a:lnTo>
                    <a:pt x="18563" y="159122"/>
                  </a:lnTo>
                  <a:lnTo>
                    <a:pt x="10724" y="208329"/>
                  </a:lnTo>
                  <a:lnTo>
                    <a:pt x="5012" y="258042"/>
                  </a:lnTo>
                  <a:lnTo>
                    <a:pt x="854" y="307904"/>
                  </a:lnTo>
                  <a:lnTo>
                    <a:pt x="0" y="370034"/>
                  </a:lnTo>
                  <a:lnTo>
                    <a:pt x="4729" y="431748"/>
                  </a:lnTo>
                  <a:lnTo>
                    <a:pt x="18537" y="476886"/>
                  </a:lnTo>
                  <a:lnTo>
                    <a:pt x="33728" y="501467"/>
                  </a:lnTo>
                  <a:lnTo>
                    <a:pt x="39996" y="504430"/>
                  </a:lnTo>
                  <a:lnTo>
                    <a:pt x="46948" y="504557"/>
                  </a:lnTo>
                  <a:lnTo>
                    <a:pt x="54357" y="502792"/>
                  </a:lnTo>
                  <a:lnTo>
                    <a:pt x="60221" y="498842"/>
                  </a:lnTo>
                  <a:lnTo>
                    <a:pt x="77496" y="47429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445864" y="3860966"/>
              <a:ext cx="216349" cy="42682"/>
            </a:xfrm>
            <a:custGeom>
              <a:avLst/>
              <a:gdLst/>
              <a:ahLst/>
              <a:cxnLst/>
              <a:rect l="0" t="0" r="0" b="0"/>
              <a:pathLst>
                <a:path w="216349" h="42682">
                  <a:moveTo>
                    <a:pt x="0" y="0"/>
                  </a:moveTo>
                  <a:lnTo>
                    <a:pt x="8835" y="13253"/>
                  </a:lnTo>
                  <a:lnTo>
                    <a:pt x="31998" y="30328"/>
                  </a:lnTo>
                  <a:lnTo>
                    <a:pt x="71118" y="42681"/>
                  </a:lnTo>
                  <a:lnTo>
                    <a:pt x="125689" y="42386"/>
                  </a:lnTo>
                  <a:lnTo>
                    <a:pt x="184274" y="35990"/>
                  </a:lnTo>
                  <a:lnTo>
                    <a:pt x="216348" y="332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1798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Iñaki Garitano</dc:creator>
  <cp:lastModifiedBy>Iñaki Garitano</cp:lastModifiedBy>
  <cp:revision>1</cp:revision>
  <dcterms:created xsi:type="dcterms:W3CDTF">2015-01-29T12:03:55Z</dcterms:created>
  <dcterms:modified xsi:type="dcterms:W3CDTF">2015-01-29T12:04:13Z</dcterms:modified>
</cp:coreProperties>
</file>